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png" ContentType="image/png"/>
  <Default Extension="emf" ContentType="image/x-em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266" r:id="rId7"/>
    <p:sldId id="268" r:id="rId8"/>
    <p:sldId id="269" r:id="rId9"/>
    <p:sldId id="270" r:id="rId10"/>
    <p:sldId id="267" r:id="rId11"/>
    <p:sldId id="260" r:id="rId12"/>
    <p:sldId id="271" r:id="rId13"/>
    <p:sldId id="272" r:id="rId14"/>
    <p:sldId id="273" r:id="rId15"/>
    <p:sldId id="261" r:id="rId16"/>
    <p:sldId id="274" r:id="rId17"/>
    <p:sldId id="275" r:id="rId18"/>
    <p:sldId id="276" r:id="rId19"/>
    <p:sldId id="262" r:id="rId20"/>
    <p:sldId id="277" r:id="rId21"/>
    <p:sldId id="278" r:id="rId22"/>
    <p:sldId id="279" r:id="rId23"/>
    <p:sldId id="263" r:id="rId24"/>
    <p:sldId id="280" r:id="rId25"/>
    <p:sldId id="281" r:id="rId26"/>
    <p:sldId id="282" r:id="rId27"/>
    <p:sldId id="264" r:id="rId28"/>
    <p:sldId id="283" r:id="rId29"/>
    <p:sldId id="284" r:id="rId30"/>
    <p:sldId id="285" r:id="rId31"/>
    <p:sldId id="265" r:id="rId3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101"/>
    <a:srgbClr val="3E4150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61" autoAdjust="0"/>
    <p:restoredTop sz="94424" autoAdjust="0"/>
  </p:normalViewPr>
  <p:slideViewPr>
    <p:cSldViewPr snapToGrid="0">
      <p:cViewPr>
        <p:scale>
          <a:sx n="25" d="100"/>
          <a:sy n="25" d="100"/>
        </p:scale>
        <p:origin x="1284" y="1038"/>
      </p:cViewPr>
      <p:guideLst/>
    </p:cSldViewPr>
  </p:slideViewPr>
  <p:outlineViewPr>
    <p:cViewPr>
      <p:scale>
        <a:sx n="33" d="100"/>
        <a:sy n="33" d="100"/>
      </p:scale>
      <p:origin x="0" y="-2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5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3E415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F0101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3E4150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CF0101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2901-3818-4288-A2AF-2123C9E3703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9E81-2A51-4B75-811C-C3E8AA2F715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2.emf"/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emf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8426895">
            <a:off x="-5599057" y="-4001064"/>
            <a:ext cx="15335316" cy="10632912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394008" y="1195147"/>
            <a:ext cx="2304000" cy="2304000"/>
            <a:chOff x="1814922" y="1369319"/>
            <a:chExt cx="2304000" cy="2304000"/>
          </a:xfrm>
        </p:grpSpPr>
        <p:grpSp>
          <p:nvGrpSpPr>
            <p:cNvPr id="5" name="组合 4"/>
            <p:cNvGrpSpPr/>
            <p:nvPr/>
          </p:nvGrpSpPr>
          <p:grpSpPr>
            <a:xfrm>
              <a:off x="1814922" y="1369319"/>
              <a:ext cx="2304000" cy="2304000"/>
              <a:chOff x="1827622" y="1343919"/>
              <a:chExt cx="2304000" cy="2304000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2094001" y="1650367"/>
              <a:ext cx="1741904" cy="1741904"/>
              <a:chOff x="5454650" y="2787650"/>
              <a:chExt cx="1279525" cy="1279525"/>
            </a:xfrm>
          </p:grpSpPr>
          <p:sp>
            <p:nvSpPr>
              <p:cNvPr id="12" name="Freeform 5"/>
              <p:cNvSpPr>
                <a:spLocks noEditPoints="1"/>
              </p:cNvSpPr>
              <p:nvPr/>
            </p:nvSpPr>
            <p:spPr bwMode="auto">
              <a:xfrm>
                <a:off x="5454650" y="2787650"/>
                <a:ext cx="1279525" cy="1279525"/>
              </a:xfrm>
              <a:custGeom>
                <a:avLst/>
                <a:gdLst>
                  <a:gd name="T0" fmla="*/ 169 w 338"/>
                  <a:gd name="T1" fmla="*/ 5 h 338"/>
                  <a:gd name="T2" fmla="*/ 333 w 338"/>
                  <a:gd name="T3" fmla="*/ 169 h 338"/>
                  <a:gd name="T4" fmla="*/ 169 w 338"/>
                  <a:gd name="T5" fmla="*/ 334 h 338"/>
                  <a:gd name="T6" fmla="*/ 169 w 338"/>
                  <a:gd name="T7" fmla="*/ 338 h 338"/>
                  <a:gd name="T8" fmla="*/ 338 w 338"/>
                  <a:gd name="T9" fmla="*/ 169 h 338"/>
                  <a:gd name="T10" fmla="*/ 169 w 338"/>
                  <a:gd name="T11" fmla="*/ 0 h 338"/>
                  <a:gd name="T12" fmla="*/ 169 w 338"/>
                  <a:gd name="T13" fmla="*/ 5 h 338"/>
                  <a:gd name="T14" fmla="*/ 168 w 338"/>
                  <a:gd name="T15" fmla="*/ 5 h 338"/>
                  <a:gd name="T16" fmla="*/ 169 w 338"/>
                  <a:gd name="T17" fmla="*/ 5 h 338"/>
                  <a:gd name="T18" fmla="*/ 169 w 338"/>
                  <a:gd name="T19" fmla="*/ 0 h 338"/>
                  <a:gd name="T20" fmla="*/ 168 w 338"/>
                  <a:gd name="T21" fmla="*/ 0 h 338"/>
                  <a:gd name="T22" fmla="*/ 0 w 338"/>
                  <a:gd name="T23" fmla="*/ 169 h 338"/>
                  <a:gd name="T24" fmla="*/ 168 w 338"/>
                  <a:gd name="T25" fmla="*/ 338 h 338"/>
                  <a:gd name="T26" fmla="*/ 169 w 338"/>
                  <a:gd name="T27" fmla="*/ 338 h 338"/>
                  <a:gd name="T28" fmla="*/ 169 w 338"/>
                  <a:gd name="T29" fmla="*/ 334 h 338"/>
                  <a:gd name="T30" fmla="*/ 168 w 338"/>
                  <a:gd name="T31" fmla="*/ 334 h 338"/>
                  <a:gd name="T32" fmla="*/ 4 w 338"/>
                  <a:gd name="T33" fmla="*/ 169 h 338"/>
                  <a:gd name="T34" fmla="*/ 168 w 338"/>
                  <a:gd name="T35" fmla="*/ 5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8" h="338">
                    <a:moveTo>
                      <a:pt x="169" y="5"/>
                    </a:moveTo>
                    <a:cubicBezTo>
                      <a:pt x="259" y="5"/>
                      <a:pt x="333" y="78"/>
                      <a:pt x="333" y="169"/>
                    </a:cubicBezTo>
                    <a:cubicBezTo>
                      <a:pt x="333" y="259"/>
                      <a:pt x="259" y="334"/>
                      <a:pt x="169" y="334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262" y="338"/>
                      <a:pt x="338" y="262"/>
                      <a:pt x="338" y="169"/>
                    </a:cubicBezTo>
                    <a:cubicBezTo>
                      <a:pt x="338" y="76"/>
                      <a:pt x="262" y="0"/>
                      <a:pt x="169" y="0"/>
                    </a:cubicBezTo>
                    <a:lnTo>
                      <a:pt x="169" y="5"/>
                    </a:lnTo>
                    <a:close/>
                    <a:moveTo>
                      <a:pt x="168" y="5"/>
                    </a:moveTo>
                    <a:cubicBezTo>
                      <a:pt x="169" y="5"/>
                      <a:pt x="169" y="5"/>
                      <a:pt x="169" y="5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76" y="0"/>
                      <a:pt x="0" y="76"/>
                      <a:pt x="0" y="169"/>
                    </a:cubicBezTo>
                    <a:cubicBezTo>
                      <a:pt x="0" y="262"/>
                      <a:pt x="76" y="338"/>
                      <a:pt x="168" y="338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169" y="334"/>
                      <a:pt x="169" y="334"/>
                      <a:pt x="169" y="334"/>
                    </a:cubicBezTo>
                    <a:cubicBezTo>
                      <a:pt x="168" y="334"/>
                      <a:pt x="168" y="334"/>
                      <a:pt x="168" y="334"/>
                    </a:cubicBezTo>
                    <a:cubicBezTo>
                      <a:pt x="78" y="334"/>
                      <a:pt x="4" y="259"/>
                      <a:pt x="4" y="169"/>
                    </a:cubicBezTo>
                    <a:cubicBezTo>
                      <a:pt x="4" y="78"/>
                      <a:pt x="78" y="5"/>
                      <a:pt x="168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6"/>
              <p:cNvSpPr>
                <a:spLocks noEditPoints="1"/>
              </p:cNvSpPr>
              <p:nvPr/>
            </p:nvSpPr>
            <p:spPr bwMode="auto">
              <a:xfrm>
                <a:off x="5507038" y="2844800"/>
                <a:ext cx="1169988" cy="1168400"/>
              </a:xfrm>
              <a:custGeom>
                <a:avLst/>
                <a:gdLst>
                  <a:gd name="T0" fmla="*/ 155 w 309"/>
                  <a:gd name="T1" fmla="*/ 0 h 309"/>
                  <a:gd name="T2" fmla="*/ 309 w 309"/>
                  <a:gd name="T3" fmla="*/ 154 h 309"/>
                  <a:gd name="T4" fmla="*/ 155 w 309"/>
                  <a:gd name="T5" fmla="*/ 309 h 309"/>
                  <a:gd name="T6" fmla="*/ 155 w 309"/>
                  <a:gd name="T7" fmla="*/ 300 h 309"/>
                  <a:gd name="T8" fmla="*/ 300 w 309"/>
                  <a:gd name="T9" fmla="*/ 154 h 309"/>
                  <a:gd name="T10" fmla="*/ 155 w 309"/>
                  <a:gd name="T11" fmla="*/ 8 h 309"/>
                  <a:gd name="T12" fmla="*/ 155 w 309"/>
                  <a:gd name="T13" fmla="*/ 0 h 309"/>
                  <a:gd name="T14" fmla="*/ 154 w 309"/>
                  <a:gd name="T15" fmla="*/ 0 h 309"/>
                  <a:gd name="T16" fmla="*/ 155 w 309"/>
                  <a:gd name="T17" fmla="*/ 0 h 309"/>
                  <a:gd name="T18" fmla="*/ 155 w 309"/>
                  <a:gd name="T19" fmla="*/ 8 h 309"/>
                  <a:gd name="T20" fmla="*/ 154 w 309"/>
                  <a:gd name="T21" fmla="*/ 8 h 309"/>
                  <a:gd name="T22" fmla="*/ 9 w 309"/>
                  <a:gd name="T23" fmla="*/ 154 h 309"/>
                  <a:gd name="T24" fmla="*/ 154 w 309"/>
                  <a:gd name="T25" fmla="*/ 300 h 309"/>
                  <a:gd name="T26" fmla="*/ 155 w 309"/>
                  <a:gd name="T27" fmla="*/ 300 h 309"/>
                  <a:gd name="T28" fmla="*/ 155 w 309"/>
                  <a:gd name="T29" fmla="*/ 309 h 309"/>
                  <a:gd name="T30" fmla="*/ 154 w 309"/>
                  <a:gd name="T31" fmla="*/ 309 h 309"/>
                  <a:gd name="T32" fmla="*/ 0 w 309"/>
                  <a:gd name="T33" fmla="*/ 154 h 309"/>
                  <a:gd name="T34" fmla="*/ 154 w 309"/>
                  <a:gd name="T3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9" h="309">
                    <a:moveTo>
                      <a:pt x="155" y="0"/>
                    </a:moveTo>
                    <a:cubicBezTo>
                      <a:pt x="240" y="0"/>
                      <a:pt x="309" y="69"/>
                      <a:pt x="309" y="154"/>
                    </a:cubicBezTo>
                    <a:cubicBezTo>
                      <a:pt x="309" y="239"/>
                      <a:pt x="240" y="308"/>
                      <a:pt x="155" y="309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235" y="299"/>
                      <a:pt x="300" y="235"/>
                      <a:pt x="300" y="154"/>
                    </a:cubicBezTo>
                    <a:cubicBezTo>
                      <a:pt x="300" y="74"/>
                      <a:pt x="235" y="8"/>
                      <a:pt x="155" y="8"/>
                    </a:cubicBezTo>
                    <a:lnTo>
                      <a:pt x="155" y="0"/>
                    </a:lnTo>
                    <a:close/>
                    <a:moveTo>
                      <a:pt x="154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75" y="8"/>
                      <a:pt x="9" y="74"/>
                      <a:pt x="9" y="154"/>
                    </a:cubicBezTo>
                    <a:cubicBezTo>
                      <a:pt x="9" y="235"/>
                      <a:pt x="75" y="300"/>
                      <a:pt x="154" y="300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155" y="309"/>
                      <a:pt x="155" y="309"/>
                      <a:pt x="155" y="309"/>
                    </a:cubicBezTo>
                    <a:cubicBezTo>
                      <a:pt x="154" y="309"/>
                      <a:pt x="154" y="309"/>
                      <a:pt x="154" y="309"/>
                    </a:cubicBezTo>
                    <a:cubicBezTo>
                      <a:pt x="70" y="309"/>
                      <a:pt x="0" y="239"/>
                      <a:pt x="0" y="154"/>
                    </a:cubicBezTo>
                    <a:cubicBezTo>
                      <a:pt x="0" y="69"/>
                      <a:pt x="70" y="0"/>
                      <a:pt x="154" y="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7"/>
              <p:cNvSpPr>
                <a:spLocks noEditPoints="1"/>
              </p:cNvSpPr>
              <p:nvPr/>
            </p:nvSpPr>
            <p:spPr bwMode="auto">
              <a:xfrm>
                <a:off x="5684838" y="3019425"/>
                <a:ext cx="814388" cy="812800"/>
              </a:xfrm>
              <a:custGeom>
                <a:avLst/>
                <a:gdLst>
                  <a:gd name="T0" fmla="*/ 108 w 215"/>
                  <a:gd name="T1" fmla="*/ 5 h 215"/>
                  <a:gd name="T2" fmla="*/ 212 w 215"/>
                  <a:gd name="T3" fmla="*/ 108 h 215"/>
                  <a:gd name="T4" fmla="*/ 108 w 215"/>
                  <a:gd name="T5" fmla="*/ 212 h 215"/>
                  <a:gd name="T6" fmla="*/ 108 w 215"/>
                  <a:gd name="T7" fmla="*/ 215 h 215"/>
                  <a:gd name="T8" fmla="*/ 215 w 215"/>
                  <a:gd name="T9" fmla="*/ 108 h 215"/>
                  <a:gd name="T10" fmla="*/ 108 w 215"/>
                  <a:gd name="T11" fmla="*/ 0 h 215"/>
                  <a:gd name="T12" fmla="*/ 108 w 215"/>
                  <a:gd name="T13" fmla="*/ 5 h 215"/>
                  <a:gd name="T14" fmla="*/ 107 w 215"/>
                  <a:gd name="T15" fmla="*/ 5 h 215"/>
                  <a:gd name="T16" fmla="*/ 108 w 215"/>
                  <a:gd name="T17" fmla="*/ 5 h 215"/>
                  <a:gd name="T18" fmla="*/ 108 w 215"/>
                  <a:gd name="T19" fmla="*/ 0 h 215"/>
                  <a:gd name="T20" fmla="*/ 107 w 215"/>
                  <a:gd name="T21" fmla="*/ 0 h 215"/>
                  <a:gd name="T22" fmla="*/ 0 w 215"/>
                  <a:gd name="T23" fmla="*/ 108 h 215"/>
                  <a:gd name="T24" fmla="*/ 107 w 215"/>
                  <a:gd name="T25" fmla="*/ 215 h 215"/>
                  <a:gd name="T26" fmla="*/ 108 w 215"/>
                  <a:gd name="T27" fmla="*/ 215 h 215"/>
                  <a:gd name="T28" fmla="*/ 108 w 215"/>
                  <a:gd name="T29" fmla="*/ 212 h 215"/>
                  <a:gd name="T30" fmla="*/ 107 w 215"/>
                  <a:gd name="T31" fmla="*/ 212 h 215"/>
                  <a:gd name="T32" fmla="*/ 4 w 215"/>
                  <a:gd name="T33" fmla="*/ 108 h 215"/>
                  <a:gd name="T34" fmla="*/ 107 w 215"/>
                  <a:gd name="T35" fmla="*/ 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5" h="215">
                    <a:moveTo>
                      <a:pt x="108" y="5"/>
                    </a:moveTo>
                    <a:cubicBezTo>
                      <a:pt x="165" y="5"/>
                      <a:pt x="212" y="51"/>
                      <a:pt x="212" y="108"/>
                    </a:cubicBezTo>
                    <a:cubicBezTo>
                      <a:pt x="212" y="165"/>
                      <a:pt x="165" y="212"/>
                      <a:pt x="108" y="212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67" y="215"/>
                      <a:pt x="215" y="167"/>
                      <a:pt x="215" y="108"/>
                    </a:cubicBezTo>
                    <a:cubicBezTo>
                      <a:pt x="215" y="49"/>
                      <a:pt x="167" y="0"/>
                      <a:pt x="108" y="0"/>
                    </a:cubicBezTo>
                    <a:lnTo>
                      <a:pt x="108" y="5"/>
                    </a:lnTo>
                    <a:close/>
                    <a:moveTo>
                      <a:pt x="107" y="5"/>
                    </a:move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48" y="0"/>
                      <a:pt x="0" y="49"/>
                      <a:pt x="0" y="108"/>
                    </a:cubicBezTo>
                    <a:cubicBezTo>
                      <a:pt x="0" y="167"/>
                      <a:pt x="48" y="215"/>
                      <a:pt x="107" y="215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12"/>
                      <a:pt x="108" y="212"/>
                      <a:pt x="108" y="212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51" y="212"/>
                      <a:pt x="4" y="165"/>
                      <a:pt x="4" y="108"/>
                    </a:cubicBezTo>
                    <a:cubicBezTo>
                      <a:pt x="4" y="51"/>
                      <a:pt x="51" y="5"/>
                      <a:pt x="107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8"/>
              <p:cNvSpPr>
                <a:spLocks noEditPoints="1"/>
              </p:cNvSpPr>
              <p:nvPr/>
            </p:nvSpPr>
            <p:spPr bwMode="auto">
              <a:xfrm>
                <a:off x="5586413" y="2924175"/>
                <a:ext cx="1011238" cy="642938"/>
              </a:xfrm>
              <a:custGeom>
                <a:avLst/>
                <a:gdLst>
                  <a:gd name="T0" fmla="*/ 264 w 267"/>
                  <a:gd name="T1" fmla="*/ 165 h 170"/>
                  <a:gd name="T2" fmla="*/ 256 w 267"/>
                  <a:gd name="T3" fmla="*/ 143 h 170"/>
                  <a:gd name="T4" fmla="*/ 256 w 267"/>
                  <a:gd name="T5" fmla="*/ 126 h 170"/>
                  <a:gd name="T6" fmla="*/ 265 w 267"/>
                  <a:gd name="T7" fmla="*/ 107 h 170"/>
                  <a:gd name="T8" fmla="*/ 256 w 267"/>
                  <a:gd name="T9" fmla="*/ 92 h 170"/>
                  <a:gd name="T10" fmla="*/ 256 w 267"/>
                  <a:gd name="T11" fmla="*/ 92 h 170"/>
                  <a:gd name="T12" fmla="*/ 249 w 267"/>
                  <a:gd name="T13" fmla="*/ 92 h 170"/>
                  <a:gd name="T14" fmla="*/ 256 w 267"/>
                  <a:gd name="T15" fmla="*/ 89 h 170"/>
                  <a:gd name="T16" fmla="*/ 256 w 267"/>
                  <a:gd name="T17" fmla="*/ 104 h 170"/>
                  <a:gd name="T18" fmla="*/ 256 w 267"/>
                  <a:gd name="T19" fmla="*/ 100 h 170"/>
                  <a:gd name="T20" fmla="*/ 248 w 267"/>
                  <a:gd name="T21" fmla="*/ 139 h 170"/>
                  <a:gd name="T22" fmla="*/ 256 w 267"/>
                  <a:gd name="T23" fmla="*/ 149 h 170"/>
                  <a:gd name="T24" fmla="*/ 256 w 267"/>
                  <a:gd name="T25" fmla="*/ 164 h 170"/>
                  <a:gd name="T26" fmla="*/ 256 w 267"/>
                  <a:gd name="T27" fmla="*/ 159 h 170"/>
                  <a:gd name="T28" fmla="*/ 238 w 267"/>
                  <a:gd name="T29" fmla="*/ 63 h 170"/>
                  <a:gd name="T30" fmla="*/ 228 w 267"/>
                  <a:gd name="T31" fmla="*/ 41 h 170"/>
                  <a:gd name="T32" fmla="*/ 223 w 267"/>
                  <a:gd name="T33" fmla="*/ 43 h 170"/>
                  <a:gd name="T34" fmla="*/ 223 w 267"/>
                  <a:gd name="T35" fmla="*/ 51 h 170"/>
                  <a:gd name="T36" fmla="*/ 223 w 267"/>
                  <a:gd name="T37" fmla="*/ 39 h 170"/>
                  <a:gd name="T38" fmla="*/ 221 w 267"/>
                  <a:gd name="T39" fmla="*/ 55 h 170"/>
                  <a:gd name="T40" fmla="*/ 131 w 267"/>
                  <a:gd name="T41" fmla="*/ 5 h 170"/>
                  <a:gd name="T42" fmla="*/ 134 w 267"/>
                  <a:gd name="T43" fmla="*/ 18 h 170"/>
                  <a:gd name="T44" fmla="*/ 140 w 267"/>
                  <a:gd name="T45" fmla="*/ 13 h 170"/>
                  <a:gd name="T46" fmla="*/ 145 w 267"/>
                  <a:gd name="T47" fmla="*/ 10 h 170"/>
                  <a:gd name="T48" fmla="*/ 148 w 267"/>
                  <a:gd name="T49" fmla="*/ 3 h 170"/>
                  <a:gd name="T50" fmla="*/ 163 w 267"/>
                  <a:gd name="T51" fmla="*/ 22 h 170"/>
                  <a:gd name="T52" fmla="*/ 178 w 267"/>
                  <a:gd name="T53" fmla="*/ 27 h 170"/>
                  <a:gd name="T54" fmla="*/ 195 w 267"/>
                  <a:gd name="T55" fmla="*/ 36 h 170"/>
                  <a:gd name="T56" fmla="*/ 210 w 267"/>
                  <a:gd name="T57" fmla="*/ 23 h 170"/>
                  <a:gd name="T58" fmla="*/ 128 w 267"/>
                  <a:gd name="T59" fmla="*/ 11 h 170"/>
                  <a:gd name="T60" fmla="*/ 68 w 267"/>
                  <a:gd name="T61" fmla="*/ 39 h 170"/>
                  <a:gd name="T62" fmla="*/ 78 w 267"/>
                  <a:gd name="T63" fmla="*/ 33 h 170"/>
                  <a:gd name="T64" fmla="*/ 93 w 267"/>
                  <a:gd name="T65" fmla="*/ 21 h 170"/>
                  <a:gd name="T66" fmla="*/ 105 w 267"/>
                  <a:gd name="T67" fmla="*/ 5 h 170"/>
                  <a:gd name="T68" fmla="*/ 68 w 267"/>
                  <a:gd name="T69" fmla="*/ 17 h 170"/>
                  <a:gd name="T70" fmla="*/ 53 w 267"/>
                  <a:gd name="T71" fmla="*/ 33 h 170"/>
                  <a:gd name="T72" fmla="*/ 57 w 267"/>
                  <a:gd name="T73" fmla="*/ 24 h 170"/>
                  <a:gd name="T74" fmla="*/ 51 w 267"/>
                  <a:gd name="T75" fmla="*/ 50 h 170"/>
                  <a:gd name="T76" fmla="*/ 24 w 267"/>
                  <a:gd name="T77" fmla="*/ 165 h 170"/>
                  <a:gd name="T78" fmla="*/ 12 w 267"/>
                  <a:gd name="T79" fmla="*/ 157 h 170"/>
                  <a:gd name="T80" fmla="*/ 51 w 267"/>
                  <a:gd name="T81" fmla="*/ 45 h 170"/>
                  <a:gd name="T82" fmla="*/ 48 w 267"/>
                  <a:gd name="T83" fmla="*/ 54 h 170"/>
                  <a:gd name="T84" fmla="*/ 10 w 267"/>
                  <a:gd name="T85" fmla="*/ 149 h 170"/>
                  <a:gd name="T86" fmla="*/ 10 w 267"/>
                  <a:gd name="T87" fmla="*/ 149 h 170"/>
                  <a:gd name="T88" fmla="*/ 15 w 267"/>
                  <a:gd name="T89" fmla="*/ 122 h 170"/>
                  <a:gd name="T90" fmla="*/ 10 w 267"/>
                  <a:gd name="T91" fmla="*/ 109 h 170"/>
                  <a:gd name="T92" fmla="*/ 10 w 267"/>
                  <a:gd name="T93" fmla="*/ 104 h 170"/>
                  <a:gd name="T94" fmla="*/ 23 w 267"/>
                  <a:gd name="T95" fmla="*/ 105 h 170"/>
                  <a:gd name="T96" fmla="*/ 36 w 267"/>
                  <a:gd name="T97" fmla="*/ 74 h 170"/>
                  <a:gd name="T98" fmla="*/ 31 w 267"/>
                  <a:gd name="T99" fmla="*/ 71 h 170"/>
                  <a:gd name="T100" fmla="*/ 8 w 267"/>
                  <a:gd name="T101" fmla="*/ 157 h 170"/>
                  <a:gd name="T102" fmla="*/ 10 w 267"/>
                  <a:gd name="T103" fmla="*/ 169 h 170"/>
                  <a:gd name="T104" fmla="*/ 10 w 267"/>
                  <a:gd name="T105" fmla="*/ 101 h 170"/>
                  <a:gd name="T106" fmla="*/ 10 w 267"/>
                  <a:gd name="T107" fmla="*/ 109 h 170"/>
                  <a:gd name="T108" fmla="*/ 10 w 267"/>
                  <a:gd name="T109" fmla="*/ 119 h 170"/>
                  <a:gd name="T110" fmla="*/ 5 w 267"/>
                  <a:gd name="T111" fmla="*/ 128 h 170"/>
                  <a:gd name="T112" fmla="*/ 1 w 267"/>
                  <a:gd name="T113" fmla="*/ 15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7" h="170">
                    <a:moveTo>
                      <a:pt x="256" y="166"/>
                    </a:move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6" y="159"/>
                      <a:pt x="256" y="159"/>
                      <a:pt x="256" y="159"/>
                    </a:cubicBezTo>
                    <a:cubicBezTo>
                      <a:pt x="264" y="163"/>
                      <a:pt x="264" y="163"/>
                      <a:pt x="264" y="163"/>
                    </a:cubicBezTo>
                    <a:cubicBezTo>
                      <a:pt x="264" y="165"/>
                      <a:pt x="264" y="165"/>
                      <a:pt x="264" y="165"/>
                    </a:cubicBezTo>
                    <a:cubicBezTo>
                      <a:pt x="256" y="166"/>
                      <a:pt x="256" y="166"/>
                      <a:pt x="256" y="166"/>
                    </a:cubicBezTo>
                    <a:close/>
                    <a:moveTo>
                      <a:pt x="256" y="149"/>
                    </a:move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67" y="147"/>
                      <a:pt x="267" y="147"/>
                      <a:pt x="267" y="147"/>
                    </a:cubicBezTo>
                    <a:cubicBezTo>
                      <a:pt x="266" y="150"/>
                      <a:pt x="266" y="150"/>
                      <a:pt x="266" y="150"/>
                    </a:cubicBezTo>
                    <a:cubicBezTo>
                      <a:pt x="256" y="149"/>
                      <a:pt x="256" y="149"/>
                      <a:pt x="256" y="149"/>
                    </a:cubicBezTo>
                    <a:close/>
                    <a:moveTo>
                      <a:pt x="256" y="145"/>
                    </a:moveTo>
                    <a:cubicBezTo>
                      <a:pt x="256" y="143"/>
                      <a:pt x="256" y="143"/>
                      <a:pt x="256" y="143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41"/>
                      <a:pt x="267" y="141"/>
                      <a:pt x="267" y="141"/>
                    </a:cubicBezTo>
                    <a:cubicBezTo>
                      <a:pt x="256" y="145"/>
                      <a:pt x="256" y="145"/>
                      <a:pt x="256" y="145"/>
                    </a:cubicBezTo>
                    <a:close/>
                    <a:moveTo>
                      <a:pt x="256" y="126"/>
                    </a:moveTo>
                    <a:cubicBezTo>
                      <a:pt x="256" y="124"/>
                      <a:pt x="256" y="124"/>
                      <a:pt x="256" y="124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7" y="125"/>
                      <a:pt x="267" y="125"/>
                      <a:pt x="267" y="125"/>
                    </a:cubicBezTo>
                    <a:cubicBezTo>
                      <a:pt x="256" y="126"/>
                      <a:pt x="256" y="126"/>
                      <a:pt x="256" y="126"/>
                    </a:cubicBezTo>
                    <a:close/>
                    <a:moveTo>
                      <a:pt x="256" y="112"/>
                    </a:move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65" y="107"/>
                      <a:pt x="265" y="107"/>
                      <a:pt x="265" y="107"/>
                    </a:cubicBezTo>
                    <a:cubicBezTo>
                      <a:pt x="265" y="109"/>
                      <a:pt x="265" y="109"/>
                      <a:pt x="265" y="109"/>
                    </a:cubicBezTo>
                    <a:cubicBezTo>
                      <a:pt x="256" y="112"/>
                      <a:pt x="256" y="112"/>
                      <a:pt x="256" y="112"/>
                    </a:cubicBezTo>
                    <a:close/>
                    <a:moveTo>
                      <a:pt x="256" y="103"/>
                    </a:moveTo>
                    <a:cubicBezTo>
                      <a:pt x="256" y="100"/>
                      <a:pt x="256" y="100"/>
                      <a:pt x="256" y="100"/>
                    </a:cubicBezTo>
                    <a:cubicBezTo>
                      <a:pt x="263" y="98"/>
                      <a:pt x="263" y="98"/>
                      <a:pt x="263" y="98"/>
                    </a:cubicBezTo>
                    <a:cubicBezTo>
                      <a:pt x="263" y="100"/>
                      <a:pt x="263" y="100"/>
                      <a:pt x="263" y="100"/>
                    </a:cubicBezTo>
                    <a:cubicBezTo>
                      <a:pt x="256" y="103"/>
                      <a:pt x="256" y="103"/>
                      <a:pt x="256" y="103"/>
                    </a:cubicBezTo>
                    <a:close/>
                    <a:moveTo>
                      <a:pt x="256" y="92"/>
                    </a:moveTo>
                    <a:cubicBezTo>
                      <a:pt x="256" y="89"/>
                      <a:pt x="256" y="89"/>
                      <a:pt x="256" y="89"/>
                    </a:cubicBezTo>
                    <a:cubicBezTo>
                      <a:pt x="256" y="88"/>
                      <a:pt x="256" y="88"/>
                      <a:pt x="256" y="88"/>
                    </a:cubicBezTo>
                    <a:cubicBezTo>
                      <a:pt x="257" y="88"/>
                      <a:pt x="257" y="87"/>
                      <a:pt x="256" y="86"/>
                    </a:cubicBezTo>
                    <a:cubicBezTo>
                      <a:pt x="256" y="86"/>
                      <a:pt x="256" y="85"/>
                      <a:pt x="256" y="85"/>
                    </a:cubicBezTo>
                    <a:cubicBezTo>
                      <a:pt x="256" y="83"/>
                      <a:pt x="256" y="83"/>
                      <a:pt x="256" y="83"/>
                    </a:cubicBezTo>
                    <a:cubicBezTo>
                      <a:pt x="257" y="83"/>
                      <a:pt x="258" y="84"/>
                      <a:pt x="259" y="86"/>
                    </a:cubicBezTo>
                    <a:cubicBezTo>
                      <a:pt x="259" y="87"/>
                      <a:pt x="259" y="88"/>
                      <a:pt x="259" y="90"/>
                    </a:cubicBezTo>
                    <a:cubicBezTo>
                      <a:pt x="258" y="91"/>
                      <a:pt x="257" y="92"/>
                      <a:pt x="256" y="92"/>
                    </a:cubicBezTo>
                    <a:close/>
                    <a:moveTo>
                      <a:pt x="256" y="83"/>
                    </a:moveTo>
                    <a:cubicBezTo>
                      <a:pt x="256" y="85"/>
                      <a:pt x="256" y="85"/>
                      <a:pt x="256" y="85"/>
                    </a:cubicBezTo>
                    <a:cubicBezTo>
                      <a:pt x="256" y="84"/>
                      <a:pt x="255" y="84"/>
                      <a:pt x="254" y="84"/>
                    </a:cubicBezTo>
                    <a:cubicBezTo>
                      <a:pt x="253" y="84"/>
                      <a:pt x="250" y="84"/>
                      <a:pt x="248" y="86"/>
                    </a:cubicBezTo>
                    <a:cubicBezTo>
                      <a:pt x="245" y="86"/>
                      <a:pt x="244" y="88"/>
                      <a:pt x="243" y="88"/>
                    </a:cubicBezTo>
                    <a:cubicBezTo>
                      <a:pt x="242" y="89"/>
                      <a:pt x="242" y="91"/>
                      <a:pt x="242" y="92"/>
                    </a:cubicBezTo>
                    <a:cubicBezTo>
                      <a:pt x="243" y="92"/>
                      <a:pt x="244" y="93"/>
                      <a:pt x="245" y="93"/>
                    </a:cubicBezTo>
                    <a:cubicBezTo>
                      <a:pt x="245" y="94"/>
                      <a:pt x="247" y="94"/>
                      <a:pt x="249" y="92"/>
                    </a:cubicBezTo>
                    <a:cubicBezTo>
                      <a:pt x="250" y="95"/>
                      <a:pt x="250" y="95"/>
                      <a:pt x="250" y="95"/>
                    </a:cubicBezTo>
                    <a:cubicBezTo>
                      <a:pt x="248" y="96"/>
                      <a:pt x="245" y="96"/>
                      <a:pt x="244" y="95"/>
                    </a:cubicBezTo>
                    <a:cubicBezTo>
                      <a:pt x="242" y="95"/>
                      <a:pt x="241" y="94"/>
                      <a:pt x="241" y="92"/>
                    </a:cubicBezTo>
                    <a:cubicBezTo>
                      <a:pt x="240" y="91"/>
                      <a:pt x="240" y="89"/>
                      <a:pt x="241" y="88"/>
                    </a:cubicBezTo>
                    <a:cubicBezTo>
                      <a:pt x="241" y="86"/>
                      <a:pt x="244" y="84"/>
                      <a:pt x="247" y="83"/>
                    </a:cubicBezTo>
                    <a:cubicBezTo>
                      <a:pt x="250" y="82"/>
                      <a:pt x="253" y="81"/>
                      <a:pt x="254" y="82"/>
                    </a:cubicBezTo>
                    <a:cubicBezTo>
                      <a:pt x="255" y="82"/>
                      <a:pt x="256" y="82"/>
                      <a:pt x="256" y="83"/>
                    </a:cubicBezTo>
                    <a:close/>
                    <a:moveTo>
                      <a:pt x="256" y="89"/>
                    </a:moveTo>
                    <a:cubicBezTo>
                      <a:pt x="256" y="90"/>
                      <a:pt x="255" y="90"/>
                      <a:pt x="254" y="91"/>
                    </a:cubicBezTo>
                    <a:cubicBezTo>
                      <a:pt x="254" y="93"/>
                      <a:pt x="254" y="93"/>
                      <a:pt x="254" y="93"/>
                    </a:cubicBezTo>
                    <a:cubicBezTo>
                      <a:pt x="255" y="93"/>
                      <a:pt x="256" y="92"/>
                      <a:pt x="256" y="92"/>
                    </a:cubicBezTo>
                    <a:cubicBezTo>
                      <a:pt x="256" y="89"/>
                      <a:pt x="256" y="89"/>
                      <a:pt x="256" y="89"/>
                    </a:cubicBezTo>
                    <a:close/>
                    <a:moveTo>
                      <a:pt x="256" y="100"/>
                    </a:move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12"/>
                      <a:pt x="256" y="112"/>
                      <a:pt x="256" y="112"/>
                    </a:cubicBezTo>
                    <a:cubicBezTo>
                      <a:pt x="247" y="114"/>
                      <a:pt x="247" y="114"/>
                      <a:pt x="247" y="114"/>
                    </a:cubicBezTo>
                    <a:cubicBezTo>
                      <a:pt x="247" y="112"/>
                      <a:pt x="247" y="112"/>
                      <a:pt x="247" y="112"/>
                    </a:cubicBezTo>
                    <a:cubicBezTo>
                      <a:pt x="255" y="109"/>
                      <a:pt x="255" y="109"/>
                      <a:pt x="255" y="109"/>
                    </a:cubicBezTo>
                    <a:cubicBezTo>
                      <a:pt x="254" y="103"/>
                      <a:pt x="254" y="103"/>
                      <a:pt x="254" y="103"/>
                    </a:cubicBezTo>
                    <a:cubicBezTo>
                      <a:pt x="245" y="105"/>
                      <a:pt x="245" y="105"/>
                      <a:pt x="245" y="105"/>
                    </a:cubicBezTo>
                    <a:cubicBezTo>
                      <a:pt x="245" y="103"/>
                      <a:pt x="245" y="103"/>
                      <a:pt x="245" y="103"/>
                    </a:cubicBezTo>
                    <a:cubicBezTo>
                      <a:pt x="256" y="100"/>
                      <a:pt x="256" y="100"/>
                      <a:pt x="256" y="100"/>
                    </a:cubicBezTo>
                    <a:close/>
                    <a:moveTo>
                      <a:pt x="256" y="124"/>
                    </a:moveTo>
                    <a:cubicBezTo>
                      <a:pt x="256" y="126"/>
                      <a:pt x="256" y="126"/>
                      <a:pt x="256" y="126"/>
                    </a:cubicBezTo>
                    <a:cubicBezTo>
                      <a:pt x="248" y="126"/>
                      <a:pt x="248" y="126"/>
                      <a:pt x="248" y="126"/>
                    </a:cubicBez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56" y="124"/>
                      <a:pt x="256" y="124"/>
                      <a:pt x="256" y="124"/>
                    </a:cubicBezTo>
                    <a:close/>
                    <a:moveTo>
                      <a:pt x="256" y="138"/>
                    </a:move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48" y="139"/>
                      <a:pt x="248" y="139"/>
                      <a:pt x="248" y="139"/>
                    </a:cubicBezTo>
                    <a:cubicBezTo>
                      <a:pt x="248" y="137"/>
                      <a:pt x="248" y="137"/>
                      <a:pt x="248" y="137"/>
                    </a:cubicBezTo>
                    <a:cubicBezTo>
                      <a:pt x="256" y="138"/>
                      <a:pt x="256" y="138"/>
                      <a:pt x="256" y="138"/>
                    </a:cubicBezTo>
                    <a:close/>
                    <a:moveTo>
                      <a:pt x="256" y="143"/>
                    </a:move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48" y="148"/>
                      <a:pt x="248" y="148"/>
                      <a:pt x="248" y="148"/>
                    </a:cubicBezTo>
                    <a:cubicBezTo>
                      <a:pt x="248" y="146"/>
                      <a:pt x="248" y="146"/>
                      <a:pt x="248" y="146"/>
                    </a:cubicBezTo>
                    <a:cubicBezTo>
                      <a:pt x="256" y="143"/>
                      <a:pt x="256" y="143"/>
                      <a:pt x="256" y="143"/>
                    </a:cubicBezTo>
                    <a:close/>
                    <a:moveTo>
                      <a:pt x="256" y="159"/>
                    </a:move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4" y="159"/>
                      <a:pt x="254" y="159"/>
                      <a:pt x="254" y="159"/>
                    </a:cubicBezTo>
                    <a:cubicBezTo>
                      <a:pt x="253" y="164"/>
                      <a:pt x="253" y="164"/>
                      <a:pt x="253" y="164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6" y="166"/>
                      <a:pt x="256" y="166"/>
                      <a:pt x="256" y="166"/>
                    </a:cubicBezTo>
                    <a:cubicBezTo>
                      <a:pt x="244" y="166"/>
                      <a:pt x="244" y="166"/>
                      <a:pt x="244" y="166"/>
                    </a:cubicBezTo>
                    <a:cubicBezTo>
                      <a:pt x="245" y="164"/>
                      <a:pt x="245" y="164"/>
                      <a:pt x="245" y="164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46" y="155"/>
                      <a:pt x="246" y="155"/>
                      <a:pt x="246" y="155"/>
                    </a:cubicBezTo>
                    <a:cubicBezTo>
                      <a:pt x="247" y="153"/>
                      <a:pt x="247" y="153"/>
                      <a:pt x="247" y="153"/>
                    </a:cubicBezTo>
                    <a:cubicBezTo>
                      <a:pt x="256" y="159"/>
                      <a:pt x="256" y="159"/>
                      <a:pt x="256" y="159"/>
                    </a:cubicBezTo>
                    <a:close/>
                    <a:moveTo>
                      <a:pt x="228" y="62"/>
                    </a:moveTo>
                    <a:cubicBezTo>
                      <a:pt x="228" y="60"/>
                      <a:pt x="228" y="60"/>
                      <a:pt x="228" y="60"/>
                    </a:cubicBezTo>
                    <a:cubicBezTo>
                      <a:pt x="239" y="51"/>
                      <a:pt x="239" y="51"/>
                      <a:pt x="239" y="51"/>
                    </a:cubicBezTo>
                    <a:cubicBezTo>
                      <a:pt x="246" y="60"/>
                      <a:pt x="246" y="60"/>
                      <a:pt x="246" y="60"/>
                    </a:cubicBezTo>
                    <a:cubicBezTo>
                      <a:pt x="245" y="62"/>
                      <a:pt x="245" y="62"/>
                      <a:pt x="245" y="62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4" y="58"/>
                      <a:pt x="234" y="58"/>
                      <a:pt x="234" y="58"/>
                    </a:cubicBezTo>
                    <a:cubicBezTo>
                      <a:pt x="238" y="63"/>
                      <a:pt x="238" y="63"/>
                      <a:pt x="238" y="63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2" y="59"/>
                      <a:pt x="232" y="59"/>
                      <a:pt x="232" y="59"/>
                    </a:cubicBezTo>
                    <a:cubicBezTo>
                      <a:pt x="228" y="62"/>
                      <a:pt x="228" y="62"/>
                      <a:pt x="228" y="62"/>
                    </a:cubicBezTo>
                    <a:close/>
                    <a:moveTo>
                      <a:pt x="228" y="51"/>
                    </a:moveTo>
                    <a:cubicBezTo>
                      <a:pt x="228" y="47"/>
                      <a:pt x="228" y="47"/>
                      <a:pt x="228" y="47"/>
                    </a:cubicBezTo>
                    <a:cubicBezTo>
                      <a:pt x="229" y="46"/>
                      <a:pt x="229" y="45"/>
                      <a:pt x="229" y="45"/>
                    </a:cubicBezTo>
                    <a:cubicBezTo>
                      <a:pt x="229" y="43"/>
                      <a:pt x="229" y="42"/>
                      <a:pt x="228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39"/>
                      <a:pt x="228" y="39"/>
                      <a:pt x="228" y="39"/>
                    </a:cubicBezTo>
                    <a:cubicBezTo>
                      <a:pt x="228" y="39"/>
                      <a:pt x="229" y="39"/>
                      <a:pt x="230" y="40"/>
                    </a:cubicBezTo>
                    <a:cubicBezTo>
                      <a:pt x="231" y="41"/>
                      <a:pt x="232" y="43"/>
                      <a:pt x="231" y="45"/>
                    </a:cubicBezTo>
                    <a:cubicBezTo>
                      <a:pt x="231" y="47"/>
                      <a:pt x="230" y="49"/>
                      <a:pt x="228" y="51"/>
                    </a:cubicBezTo>
                    <a:close/>
                    <a:moveTo>
                      <a:pt x="228" y="39"/>
                    </a:moveTo>
                    <a:cubicBezTo>
                      <a:pt x="228" y="41"/>
                      <a:pt x="228" y="41"/>
                      <a:pt x="228" y="41"/>
                    </a:cubicBezTo>
                    <a:cubicBezTo>
                      <a:pt x="227" y="41"/>
                      <a:pt x="226" y="41"/>
                      <a:pt x="225" y="41"/>
                    </a:cubicBezTo>
                    <a:cubicBezTo>
                      <a:pt x="225" y="41"/>
                      <a:pt x="224" y="41"/>
                      <a:pt x="223" y="43"/>
                    </a:cubicBezTo>
                    <a:cubicBezTo>
                      <a:pt x="223" y="39"/>
                      <a:pt x="223" y="39"/>
                      <a:pt x="223" y="39"/>
                    </a:cubicBezTo>
                    <a:cubicBezTo>
                      <a:pt x="224" y="39"/>
                      <a:pt x="224" y="39"/>
                      <a:pt x="225" y="39"/>
                    </a:cubicBezTo>
                    <a:cubicBezTo>
                      <a:pt x="226" y="38"/>
                      <a:pt x="227" y="38"/>
                      <a:pt x="228" y="39"/>
                    </a:cubicBezTo>
                    <a:close/>
                    <a:moveTo>
                      <a:pt x="228" y="47"/>
                    </a:moveTo>
                    <a:cubicBezTo>
                      <a:pt x="228" y="51"/>
                      <a:pt x="228" y="51"/>
                      <a:pt x="228" y="51"/>
                    </a:cubicBezTo>
                    <a:cubicBezTo>
                      <a:pt x="227" y="51"/>
                      <a:pt x="227" y="51"/>
                      <a:pt x="227" y="51"/>
                    </a:cubicBezTo>
                    <a:cubicBezTo>
                      <a:pt x="226" y="53"/>
                      <a:pt x="224" y="54"/>
                      <a:pt x="223" y="54"/>
                    </a:cubicBezTo>
                    <a:cubicBezTo>
                      <a:pt x="223" y="51"/>
                      <a:pt x="223" y="51"/>
                      <a:pt x="223" y="51"/>
                    </a:cubicBezTo>
                    <a:cubicBezTo>
                      <a:pt x="223" y="51"/>
                      <a:pt x="224" y="50"/>
                      <a:pt x="225" y="49"/>
                    </a:cubicBezTo>
                    <a:cubicBezTo>
                      <a:pt x="226" y="48"/>
                      <a:pt x="227" y="47"/>
                      <a:pt x="228" y="47"/>
                    </a:cubicBezTo>
                    <a:close/>
                    <a:moveTo>
                      <a:pt x="228" y="60"/>
                    </a:moveTo>
                    <a:cubicBezTo>
                      <a:pt x="228" y="62"/>
                      <a:pt x="228" y="62"/>
                      <a:pt x="228" y="62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4" y="62"/>
                      <a:pt x="224" y="62"/>
                      <a:pt x="224" y="62"/>
                    </a:cubicBezTo>
                    <a:lnTo>
                      <a:pt x="228" y="60"/>
                    </a:lnTo>
                    <a:close/>
                    <a:moveTo>
                      <a:pt x="223" y="39"/>
                    </a:moveTo>
                    <a:cubicBezTo>
                      <a:pt x="223" y="43"/>
                      <a:pt x="223" y="43"/>
                      <a:pt x="223" y="43"/>
                    </a:cubicBezTo>
                    <a:cubicBezTo>
                      <a:pt x="222" y="43"/>
                      <a:pt x="221" y="44"/>
                      <a:pt x="221" y="45"/>
                    </a:cubicBezTo>
                    <a:cubicBezTo>
                      <a:pt x="218" y="47"/>
                      <a:pt x="217" y="48"/>
                      <a:pt x="217" y="49"/>
                    </a:cubicBezTo>
                    <a:cubicBezTo>
                      <a:pt x="216" y="50"/>
                      <a:pt x="217" y="51"/>
                      <a:pt x="217" y="52"/>
                    </a:cubicBezTo>
                    <a:cubicBezTo>
                      <a:pt x="218" y="53"/>
                      <a:pt x="219" y="54"/>
                      <a:pt x="220" y="53"/>
                    </a:cubicBezTo>
                    <a:cubicBezTo>
                      <a:pt x="221" y="53"/>
                      <a:pt x="222" y="52"/>
                      <a:pt x="223" y="51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5"/>
                      <a:pt x="221" y="55"/>
                      <a:pt x="221" y="55"/>
                    </a:cubicBezTo>
                    <a:cubicBezTo>
                      <a:pt x="218" y="56"/>
                      <a:pt x="217" y="55"/>
                      <a:pt x="216" y="54"/>
                    </a:cubicBezTo>
                    <a:cubicBezTo>
                      <a:pt x="215" y="52"/>
                      <a:pt x="214" y="50"/>
                      <a:pt x="214" y="49"/>
                    </a:cubicBezTo>
                    <a:cubicBezTo>
                      <a:pt x="215" y="47"/>
                      <a:pt x="216" y="45"/>
                      <a:pt x="218" y="42"/>
                    </a:cubicBezTo>
                    <a:cubicBezTo>
                      <a:pt x="220" y="41"/>
                      <a:pt x="221" y="40"/>
                      <a:pt x="223" y="39"/>
                    </a:cubicBezTo>
                    <a:close/>
                    <a:moveTo>
                      <a:pt x="128" y="11"/>
                    </a:moveTo>
                    <a:cubicBezTo>
                      <a:pt x="128" y="8"/>
                      <a:pt x="128" y="8"/>
                      <a:pt x="128" y="8"/>
                    </a:cubicBezTo>
                    <a:cubicBezTo>
                      <a:pt x="129" y="8"/>
                      <a:pt x="130" y="8"/>
                      <a:pt x="130" y="7"/>
                    </a:cubicBezTo>
                    <a:cubicBezTo>
                      <a:pt x="130" y="7"/>
                      <a:pt x="131" y="7"/>
                      <a:pt x="131" y="5"/>
                    </a:cubicBezTo>
                    <a:cubicBezTo>
                      <a:pt x="131" y="4"/>
                      <a:pt x="130" y="3"/>
                      <a:pt x="130" y="3"/>
                    </a:cubicBezTo>
                    <a:cubicBezTo>
                      <a:pt x="130" y="2"/>
                      <a:pt x="129" y="2"/>
                      <a:pt x="128" y="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31" y="0"/>
                      <a:pt x="132" y="1"/>
                    </a:cubicBezTo>
                    <a:cubicBezTo>
                      <a:pt x="133" y="1"/>
                      <a:pt x="133" y="3"/>
                      <a:pt x="133" y="5"/>
                    </a:cubicBezTo>
                    <a:cubicBezTo>
                      <a:pt x="133" y="7"/>
                      <a:pt x="133" y="7"/>
                      <a:pt x="133" y="9"/>
                    </a:cubicBezTo>
                    <a:cubicBezTo>
                      <a:pt x="132" y="9"/>
                      <a:pt x="131" y="9"/>
                      <a:pt x="130" y="10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28" y="11"/>
                      <a:pt x="128" y="11"/>
                      <a:pt x="128" y="11"/>
                    </a:cubicBezTo>
                    <a:close/>
                    <a:moveTo>
                      <a:pt x="151" y="15"/>
                    </a:moveTo>
                    <a:cubicBezTo>
                      <a:pt x="151" y="16"/>
                      <a:pt x="150" y="18"/>
                      <a:pt x="150" y="18"/>
                    </a:cubicBezTo>
                    <a:cubicBezTo>
                      <a:pt x="148" y="19"/>
                      <a:pt x="147" y="20"/>
                      <a:pt x="145" y="19"/>
                    </a:cubicBezTo>
                    <a:cubicBezTo>
                      <a:pt x="143" y="19"/>
                      <a:pt x="142" y="18"/>
                      <a:pt x="141" y="18"/>
                    </a:cubicBezTo>
                    <a:cubicBezTo>
                      <a:pt x="140" y="16"/>
                      <a:pt x="140" y="16"/>
                      <a:pt x="140" y="14"/>
                    </a:cubicBezTo>
                    <a:cubicBezTo>
                      <a:pt x="140" y="13"/>
                      <a:pt x="140" y="13"/>
                      <a:pt x="140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4"/>
                      <a:pt x="142" y="14"/>
                      <a:pt x="142" y="14"/>
                    </a:cubicBezTo>
                    <a:cubicBezTo>
                      <a:pt x="142" y="15"/>
                      <a:pt x="142" y="16"/>
                      <a:pt x="143" y="16"/>
                    </a:cubicBezTo>
                    <a:cubicBezTo>
                      <a:pt x="144" y="17"/>
                      <a:pt x="145" y="18"/>
                      <a:pt x="145" y="18"/>
                    </a:cubicBezTo>
                    <a:cubicBezTo>
                      <a:pt x="146" y="18"/>
                      <a:pt x="148" y="17"/>
                      <a:pt x="148" y="17"/>
                    </a:cubicBezTo>
                    <a:cubicBezTo>
                      <a:pt x="148" y="16"/>
                      <a:pt x="149" y="16"/>
                      <a:pt x="149" y="15"/>
                    </a:cubicBezTo>
                    <a:cubicBezTo>
                      <a:pt x="149" y="14"/>
                      <a:pt x="148" y="13"/>
                      <a:pt x="148" y="12"/>
                    </a:cubicBezTo>
                    <a:cubicBezTo>
                      <a:pt x="148" y="12"/>
                      <a:pt x="146" y="11"/>
                      <a:pt x="145" y="10"/>
                    </a:cubicBezTo>
                    <a:cubicBezTo>
                      <a:pt x="144" y="9"/>
                      <a:pt x="142" y="9"/>
                      <a:pt x="142" y="8"/>
                    </a:cubicBezTo>
                    <a:cubicBezTo>
                      <a:pt x="141" y="7"/>
                      <a:pt x="141" y="6"/>
                      <a:pt x="141" y="5"/>
                    </a:cubicBezTo>
                    <a:cubicBezTo>
                      <a:pt x="141" y="3"/>
                      <a:pt x="142" y="2"/>
                      <a:pt x="142" y="1"/>
                    </a:cubicBezTo>
                    <a:cubicBezTo>
                      <a:pt x="144" y="1"/>
                      <a:pt x="145" y="0"/>
                      <a:pt x="146" y="0"/>
                    </a:cubicBezTo>
                    <a:cubicBezTo>
                      <a:pt x="148" y="0"/>
                      <a:pt x="150" y="1"/>
                      <a:pt x="150" y="2"/>
                    </a:cubicBezTo>
                    <a:cubicBezTo>
                      <a:pt x="151" y="3"/>
                      <a:pt x="151" y="4"/>
                      <a:pt x="151" y="6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49" y="5"/>
                      <a:pt x="149" y="4"/>
                      <a:pt x="148" y="3"/>
                    </a:cubicBezTo>
                    <a:cubicBezTo>
                      <a:pt x="148" y="3"/>
                      <a:pt x="148" y="2"/>
                      <a:pt x="146" y="2"/>
                    </a:cubicBezTo>
                    <a:cubicBezTo>
                      <a:pt x="145" y="2"/>
                      <a:pt x="145" y="2"/>
                      <a:pt x="144" y="3"/>
                    </a:cubicBezTo>
                    <a:cubicBezTo>
                      <a:pt x="144" y="3"/>
                      <a:pt x="143" y="3"/>
                      <a:pt x="143" y="5"/>
                    </a:cubicBezTo>
                    <a:cubicBezTo>
                      <a:pt x="143" y="5"/>
                      <a:pt x="143" y="6"/>
                      <a:pt x="144" y="7"/>
                    </a:cubicBezTo>
                    <a:cubicBezTo>
                      <a:pt x="144" y="7"/>
                      <a:pt x="145" y="8"/>
                      <a:pt x="147" y="9"/>
                    </a:cubicBezTo>
                    <a:cubicBezTo>
                      <a:pt x="148" y="9"/>
                      <a:pt x="150" y="10"/>
                      <a:pt x="150" y="11"/>
                    </a:cubicBezTo>
                    <a:cubicBezTo>
                      <a:pt x="151" y="12"/>
                      <a:pt x="151" y="13"/>
                      <a:pt x="151" y="15"/>
                    </a:cubicBezTo>
                    <a:close/>
                    <a:moveTo>
                      <a:pt x="163" y="22"/>
                    </a:moveTo>
                    <a:cubicBezTo>
                      <a:pt x="161" y="22"/>
                      <a:pt x="161" y="22"/>
                      <a:pt x="161" y="2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63" y="22"/>
                      <a:pt x="163" y="22"/>
                      <a:pt x="163" y="22"/>
                    </a:cubicBezTo>
                    <a:close/>
                    <a:moveTo>
                      <a:pt x="191" y="15"/>
                    </a:moveTo>
                    <a:cubicBezTo>
                      <a:pt x="186" y="12"/>
                      <a:pt x="186" y="12"/>
                      <a:pt x="186" y="12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78" y="27"/>
                      <a:pt x="178" y="27"/>
                      <a:pt x="178" y="27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192" y="12"/>
                      <a:pt x="192" y="12"/>
                      <a:pt x="192" y="12"/>
                    </a:cubicBezTo>
                    <a:cubicBezTo>
                      <a:pt x="191" y="15"/>
                      <a:pt x="191" y="15"/>
                      <a:pt x="191" y="15"/>
                    </a:cubicBezTo>
                    <a:close/>
                    <a:moveTo>
                      <a:pt x="210" y="23"/>
                    </a:moveTo>
                    <a:cubicBezTo>
                      <a:pt x="199" y="29"/>
                      <a:pt x="199" y="29"/>
                      <a:pt x="199" y="29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7" y="27"/>
                      <a:pt x="197" y="27"/>
                      <a:pt x="197" y="27"/>
                    </a:cubicBezTo>
                    <a:cubicBezTo>
                      <a:pt x="198" y="16"/>
                      <a:pt x="198" y="16"/>
                      <a:pt x="198" y="16"/>
                    </a:cubicBezTo>
                    <a:cubicBezTo>
                      <a:pt x="201" y="17"/>
                      <a:pt x="201" y="17"/>
                      <a:pt x="201" y="17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7" y="21"/>
                      <a:pt x="207" y="21"/>
                      <a:pt x="207" y="21"/>
                    </a:cubicBezTo>
                    <a:lnTo>
                      <a:pt x="210" y="23"/>
                    </a:lnTo>
                    <a:close/>
                    <a:moveTo>
                      <a:pt x="128" y="0"/>
                    </a:moveTo>
                    <a:cubicBezTo>
                      <a:pt x="128" y="2"/>
                      <a:pt x="128" y="2"/>
                      <a:pt x="128" y="2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8" y="0"/>
                      <a:pt x="128" y="0"/>
                      <a:pt x="128" y="0"/>
                    </a:cubicBezTo>
                    <a:close/>
                    <a:moveTo>
                      <a:pt x="68" y="39"/>
                    </a:moveTo>
                    <a:cubicBezTo>
                      <a:pt x="68" y="38"/>
                      <a:pt x="68" y="38"/>
                      <a:pt x="68" y="38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9"/>
                      <a:pt x="68" y="39"/>
                      <a:pt x="68" y="39"/>
                    </a:cubicBezTo>
                    <a:close/>
                    <a:moveTo>
                      <a:pt x="68" y="18"/>
                    </a:move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68" y="18"/>
                      <a:pt x="68" y="18"/>
                      <a:pt x="68" y="18"/>
                    </a:cubicBezTo>
                    <a:close/>
                    <a:moveTo>
                      <a:pt x="94" y="6"/>
                    </a:moveTo>
                    <a:cubicBezTo>
                      <a:pt x="95" y="26"/>
                      <a:pt x="95" y="26"/>
                      <a:pt x="95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4" y="6"/>
                      <a:pt x="94" y="6"/>
                      <a:pt x="94" y="6"/>
                    </a:cubicBezTo>
                    <a:close/>
                    <a:moveTo>
                      <a:pt x="117" y="20"/>
                    </a:moveTo>
                    <a:cubicBezTo>
                      <a:pt x="106" y="22"/>
                      <a:pt x="106" y="22"/>
                      <a:pt x="106" y="22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7" y="20"/>
                    </a:lnTo>
                    <a:close/>
                    <a:moveTo>
                      <a:pt x="68" y="17"/>
                    </a:move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lose/>
                    <a:moveTo>
                      <a:pt x="68" y="38"/>
                    </a:moveTo>
                    <a:cubicBezTo>
                      <a:pt x="68" y="39"/>
                      <a:pt x="68" y="39"/>
                      <a:pt x="68" y="39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8" y="38"/>
                      <a:pt x="68" y="38"/>
                      <a:pt x="68" y="38"/>
                    </a:cubicBezTo>
                    <a:close/>
                    <a:moveTo>
                      <a:pt x="51" y="54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3" y="52"/>
                      <a:pt x="54" y="50"/>
                      <a:pt x="54" y="50"/>
                    </a:cubicBezTo>
                    <a:cubicBezTo>
                      <a:pt x="54" y="48"/>
                      <a:pt x="53" y="47"/>
                      <a:pt x="51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9"/>
                      <a:pt x="51" y="49"/>
                      <a:pt x="51" y="50"/>
                    </a:cubicBezTo>
                    <a:cubicBezTo>
                      <a:pt x="51" y="50"/>
                      <a:pt x="51" y="51"/>
                      <a:pt x="51" y="51"/>
                    </a:cubicBezTo>
                    <a:lnTo>
                      <a:pt x="51" y="54"/>
                    </a:lnTo>
                    <a:close/>
                    <a:moveTo>
                      <a:pt x="21" y="153"/>
                    </a:moveTo>
                    <a:cubicBezTo>
                      <a:pt x="21" y="155"/>
                      <a:pt x="21" y="155"/>
                      <a:pt x="21" y="155"/>
                    </a:cubicBezTo>
                    <a:cubicBezTo>
                      <a:pt x="14" y="162"/>
                      <a:pt x="14" y="162"/>
                      <a:pt x="14" y="162"/>
                    </a:cubicBezTo>
                    <a:cubicBezTo>
                      <a:pt x="15" y="164"/>
                      <a:pt x="15" y="164"/>
                      <a:pt x="15" y="164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10" y="169"/>
                      <a:pt x="10" y="169"/>
                      <a:pt x="10" y="169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61"/>
                      <a:pt x="12" y="160"/>
                      <a:pt x="11" y="160"/>
                    </a:cubicBezTo>
                    <a:cubicBezTo>
                      <a:pt x="11" y="160"/>
                      <a:pt x="10" y="160"/>
                      <a:pt x="10" y="159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10" y="157"/>
                      <a:pt x="11" y="157"/>
                      <a:pt x="12" y="157"/>
                    </a:cubicBezTo>
                    <a:cubicBezTo>
                      <a:pt x="13" y="158"/>
                      <a:pt x="13" y="159"/>
                      <a:pt x="13" y="159"/>
                    </a:cubicBezTo>
                    <a:cubicBezTo>
                      <a:pt x="21" y="153"/>
                      <a:pt x="21" y="153"/>
                      <a:pt x="21" y="153"/>
                    </a:cubicBezTo>
                    <a:close/>
                    <a:moveTo>
                      <a:pt x="51" y="29"/>
                    </a:moveTo>
                    <a:cubicBezTo>
                      <a:pt x="51" y="35"/>
                      <a:pt x="51" y="35"/>
                      <a:pt x="51" y="35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9"/>
                      <a:pt x="51" y="29"/>
                      <a:pt x="51" y="29"/>
                    </a:cubicBezTo>
                    <a:close/>
                    <a:moveTo>
                      <a:pt x="51" y="45"/>
                    </a:move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0" y="48"/>
                      <a:pt x="50" y="4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51" y="45"/>
                      <a:pt x="51" y="45"/>
                      <a:pt x="51" y="45"/>
                    </a:cubicBezTo>
                    <a:close/>
                    <a:moveTo>
                      <a:pt x="51" y="51"/>
                    </a:moveTo>
                    <a:cubicBezTo>
                      <a:pt x="51" y="52"/>
                      <a:pt x="50" y="52"/>
                      <a:pt x="50" y="52"/>
                    </a:cubicBezTo>
                    <a:cubicBezTo>
                      <a:pt x="49" y="53"/>
                      <a:pt x="49" y="54"/>
                      <a:pt x="48" y="54"/>
                    </a:cubicBezTo>
                    <a:cubicBezTo>
                      <a:pt x="47" y="54"/>
                      <a:pt x="46" y="53"/>
                      <a:pt x="45" y="5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5" y="55"/>
                      <a:pt x="46" y="56"/>
                      <a:pt x="48" y="56"/>
                    </a:cubicBezTo>
                    <a:cubicBezTo>
                      <a:pt x="49" y="56"/>
                      <a:pt x="50" y="55"/>
                      <a:pt x="51" y="54"/>
                    </a:cubicBezTo>
                    <a:cubicBezTo>
                      <a:pt x="51" y="51"/>
                      <a:pt x="51" y="51"/>
                      <a:pt x="51" y="51"/>
                    </a:cubicBezTo>
                    <a:close/>
                    <a:moveTo>
                      <a:pt x="10" y="149"/>
                    </a:moveTo>
                    <a:cubicBezTo>
                      <a:pt x="10" y="139"/>
                      <a:pt x="10" y="139"/>
                      <a:pt x="10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8" y="146"/>
                      <a:pt x="18" y="146"/>
                      <a:pt x="18" y="146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0" y="149"/>
                      <a:pt x="10" y="149"/>
                      <a:pt x="10" y="149"/>
                    </a:cubicBezTo>
                    <a:close/>
                    <a:moveTo>
                      <a:pt x="10" y="131"/>
                    </a:moveTo>
                    <a:cubicBezTo>
                      <a:pt x="10" y="128"/>
                      <a:pt x="10" y="128"/>
                      <a:pt x="10" y="128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19" y="132"/>
                      <a:pt x="19" y="132"/>
                      <a:pt x="19" y="132"/>
                    </a:cubicBezTo>
                    <a:cubicBezTo>
                      <a:pt x="10" y="131"/>
                      <a:pt x="10" y="131"/>
                      <a:pt x="10" y="131"/>
                    </a:cubicBezTo>
                    <a:close/>
                    <a:moveTo>
                      <a:pt x="10" y="126"/>
                    </a:moveTo>
                    <a:cubicBezTo>
                      <a:pt x="10" y="124"/>
                      <a:pt x="10" y="124"/>
                      <a:pt x="10" y="124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0" y="126"/>
                      <a:pt x="10" y="126"/>
                      <a:pt x="10" y="126"/>
                    </a:cubicBezTo>
                    <a:close/>
                    <a:moveTo>
                      <a:pt x="10" y="111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10" y="111"/>
                      <a:pt x="10" y="111"/>
                      <a:pt x="10" y="111"/>
                    </a:cubicBezTo>
                    <a:close/>
                    <a:moveTo>
                      <a:pt x="10" y="109"/>
                    </a:moveTo>
                    <a:cubicBezTo>
                      <a:pt x="21" y="109"/>
                      <a:pt x="21" y="109"/>
                      <a:pt x="21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0" y="109"/>
                      <a:pt x="10" y="109"/>
                      <a:pt x="10" y="109"/>
                    </a:cubicBezTo>
                    <a:close/>
                    <a:moveTo>
                      <a:pt x="10" y="101"/>
                    </a:moveTo>
                    <a:cubicBezTo>
                      <a:pt x="10" y="99"/>
                      <a:pt x="10" y="99"/>
                      <a:pt x="10" y="99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10" y="101"/>
                      <a:pt x="10" y="101"/>
                      <a:pt x="10" y="101"/>
                    </a:cubicBezTo>
                    <a:close/>
                    <a:moveTo>
                      <a:pt x="10" y="87"/>
                    </a:moveTo>
                    <a:cubicBezTo>
                      <a:pt x="10" y="83"/>
                      <a:pt x="10" y="83"/>
                      <a:pt x="10" y="83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10" y="87"/>
                      <a:pt x="10" y="87"/>
                      <a:pt x="10" y="87"/>
                    </a:cubicBezTo>
                    <a:close/>
                    <a:moveTo>
                      <a:pt x="37" y="71"/>
                    </a:moveTo>
                    <a:cubicBezTo>
                      <a:pt x="36" y="74"/>
                      <a:pt x="36" y="74"/>
                      <a:pt x="36" y="74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2"/>
                      <a:pt x="21" y="62"/>
                      <a:pt x="21" y="62"/>
                    </a:cubicBezTo>
                    <a:lnTo>
                      <a:pt x="37" y="71"/>
                    </a:lnTo>
                    <a:close/>
                    <a:moveTo>
                      <a:pt x="10" y="169"/>
                    </a:moveTo>
                    <a:cubicBezTo>
                      <a:pt x="5" y="170"/>
                      <a:pt x="5" y="170"/>
                      <a:pt x="5" y="170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cubicBezTo>
                      <a:pt x="4" y="159"/>
                      <a:pt x="6" y="157"/>
                      <a:pt x="8" y="157"/>
                    </a:cubicBezTo>
                    <a:cubicBezTo>
                      <a:pt x="9" y="157"/>
                      <a:pt x="9" y="157"/>
                      <a:pt x="10" y="157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9" y="159"/>
                      <a:pt x="9" y="159"/>
                      <a:pt x="8" y="159"/>
                    </a:cubicBezTo>
                    <a:cubicBezTo>
                      <a:pt x="7" y="160"/>
                      <a:pt x="7" y="160"/>
                      <a:pt x="7" y="161"/>
                    </a:cubicBezTo>
                    <a:cubicBezTo>
                      <a:pt x="6" y="162"/>
                      <a:pt x="6" y="163"/>
                      <a:pt x="6" y="164"/>
                    </a:cubicBezTo>
                    <a:cubicBezTo>
                      <a:pt x="7" y="167"/>
                      <a:pt x="7" y="167"/>
                      <a:pt x="7" y="167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0" y="169"/>
                      <a:pt x="10" y="169"/>
                      <a:pt x="10" y="169"/>
                    </a:cubicBezTo>
                    <a:close/>
                    <a:moveTo>
                      <a:pt x="10" y="83"/>
                    </a:move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10" y="83"/>
                      <a:pt x="10" y="83"/>
                      <a:pt x="10" y="83"/>
                    </a:cubicBezTo>
                    <a:close/>
                    <a:moveTo>
                      <a:pt x="10" y="99"/>
                    </a:move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10" y="99"/>
                      <a:pt x="10" y="99"/>
                      <a:pt x="10" y="99"/>
                    </a:cubicBezTo>
                    <a:close/>
                    <a:moveTo>
                      <a:pt x="10" y="107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0" y="107"/>
                      <a:pt x="10" y="107"/>
                      <a:pt x="10" y="107"/>
                    </a:cubicBezTo>
                    <a:close/>
                    <a:moveTo>
                      <a:pt x="10" y="119"/>
                    </a:moveTo>
                    <a:cubicBezTo>
                      <a:pt x="10" y="122"/>
                      <a:pt x="10" y="122"/>
                      <a:pt x="10" y="122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0" y="119"/>
                      <a:pt x="10" y="119"/>
                      <a:pt x="10" y="119"/>
                    </a:cubicBezTo>
                    <a:close/>
                    <a:moveTo>
                      <a:pt x="10" y="124"/>
                    </a:moveTo>
                    <a:cubicBezTo>
                      <a:pt x="10" y="126"/>
                      <a:pt x="10" y="126"/>
                      <a:pt x="10" y="126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0" y="124"/>
                      <a:pt x="10" y="124"/>
                      <a:pt x="10" y="124"/>
                    </a:cubicBezTo>
                    <a:close/>
                    <a:moveTo>
                      <a:pt x="10" y="139"/>
                    </a:moveTo>
                    <a:cubicBezTo>
                      <a:pt x="10" y="149"/>
                      <a:pt x="10" y="149"/>
                      <a:pt x="1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9" y="147"/>
                      <a:pt x="9" y="147"/>
                      <a:pt x="9" y="147"/>
                    </a:cubicBezTo>
                    <a:cubicBezTo>
                      <a:pt x="8" y="139"/>
                      <a:pt x="8" y="139"/>
                      <a:pt x="8" y="139"/>
                    </a:cubicBezTo>
                    <a:lnTo>
                      <a:pt x="10" y="139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9"/>
              <p:cNvSpPr/>
              <p:nvPr/>
            </p:nvSpPr>
            <p:spPr bwMode="auto">
              <a:xfrm>
                <a:off x="6015038" y="3722688"/>
                <a:ext cx="14288" cy="46038"/>
              </a:xfrm>
              <a:custGeom>
                <a:avLst/>
                <a:gdLst>
                  <a:gd name="T0" fmla="*/ 4 w 4"/>
                  <a:gd name="T1" fmla="*/ 12 h 12"/>
                  <a:gd name="T2" fmla="*/ 3 w 4"/>
                  <a:gd name="T3" fmla="*/ 12 h 12"/>
                  <a:gd name="T4" fmla="*/ 3 w 4"/>
                  <a:gd name="T5" fmla="*/ 4 h 12"/>
                  <a:gd name="T6" fmla="*/ 0 w 4"/>
                  <a:gd name="T7" fmla="*/ 4 h 12"/>
                  <a:gd name="T8" fmla="*/ 0 w 4"/>
                  <a:gd name="T9" fmla="*/ 2 h 12"/>
                  <a:gd name="T10" fmla="*/ 2 w 4"/>
                  <a:gd name="T11" fmla="*/ 1 h 12"/>
                  <a:gd name="T12" fmla="*/ 3 w 4"/>
                  <a:gd name="T13" fmla="*/ 0 h 12"/>
                  <a:gd name="T14" fmla="*/ 4 w 4"/>
                  <a:gd name="T15" fmla="*/ 0 h 12"/>
                  <a:gd name="T16" fmla="*/ 4 w 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0"/>
              <p:cNvSpPr>
                <a:spLocks noEditPoints="1"/>
              </p:cNvSpPr>
              <p:nvPr/>
            </p:nvSpPr>
            <p:spPr bwMode="auto">
              <a:xfrm>
                <a:off x="6059488" y="3722688"/>
                <a:ext cx="30163" cy="46038"/>
              </a:xfrm>
              <a:custGeom>
                <a:avLst/>
                <a:gdLst>
                  <a:gd name="T0" fmla="*/ 8 w 8"/>
                  <a:gd name="T1" fmla="*/ 6 h 12"/>
                  <a:gd name="T2" fmla="*/ 8 w 8"/>
                  <a:gd name="T3" fmla="*/ 10 h 12"/>
                  <a:gd name="T4" fmla="*/ 4 w 8"/>
                  <a:gd name="T5" fmla="*/ 12 h 12"/>
                  <a:gd name="T6" fmla="*/ 4 w 8"/>
                  <a:gd name="T7" fmla="*/ 12 h 12"/>
                  <a:gd name="T8" fmla="*/ 6 w 8"/>
                  <a:gd name="T9" fmla="*/ 10 h 12"/>
                  <a:gd name="T10" fmla="*/ 8 w 8"/>
                  <a:gd name="T11" fmla="*/ 6 h 12"/>
                  <a:gd name="T12" fmla="*/ 6 w 8"/>
                  <a:gd name="T13" fmla="*/ 8 h 12"/>
                  <a:gd name="T14" fmla="*/ 4 w 8"/>
                  <a:gd name="T15" fmla="*/ 8 h 12"/>
                  <a:gd name="T16" fmla="*/ 4 w 8"/>
                  <a:gd name="T17" fmla="*/ 7 h 12"/>
                  <a:gd name="T18" fmla="*/ 6 w 8"/>
                  <a:gd name="T19" fmla="*/ 6 h 12"/>
                  <a:gd name="T20" fmla="*/ 8 w 8"/>
                  <a:gd name="T21" fmla="*/ 4 h 12"/>
                  <a:gd name="T22" fmla="*/ 6 w 8"/>
                  <a:gd name="T23" fmla="*/ 2 h 12"/>
                  <a:gd name="T24" fmla="*/ 4 w 8"/>
                  <a:gd name="T25" fmla="*/ 1 h 12"/>
                  <a:gd name="T26" fmla="*/ 4 w 8"/>
                  <a:gd name="T27" fmla="*/ 0 h 12"/>
                  <a:gd name="T28" fmla="*/ 8 w 8"/>
                  <a:gd name="T29" fmla="*/ 1 h 12"/>
                  <a:gd name="T30" fmla="*/ 8 w 8"/>
                  <a:gd name="T31" fmla="*/ 6 h 12"/>
                  <a:gd name="T32" fmla="*/ 4 w 8"/>
                  <a:gd name="T33" fmla="*/ 12 h 12"/>
                  <a:gd name="T34" fmla="*/ 4 w 8"/>
                  <a:gd name="T35" fmla="*/ 12 h 12"/>
                  <a:gd name="T36" fmla="*/ 1 w 8"/>
                  <a:gd name="T37" fmla="*/ 12 h 12"/>
                  <a:gd name="T38" fmla="*/ 0 w 8"/>
                  <a:gd name="T39" fmla="*/ 10 h 12"/>
                  <a:gd name="T40" fmla="*/ 1 w 8"/>
                  <a:gd name="T41" fmla="*/ 10 h 12"/>
                  <a:gd name="T42" fmla="*/ 2 w 8"/>
                  <a:gd name="T43" fmla="*/ 10 h 12"/>
                  <a:gd name="T44" fmla="*/ 4 w 8"/>
                  <a:gd name="T45" fmla="*/ 12 h 12"/>
                  <a:gd name="T46" fmla="*/ 4 w 8"/>
                  <a:gd name="T47" fmla="*/ 12 h 12"/>
                  <a:gd name="T48" fmla="*/ 4 w 8"/>
                  <a:gd name="T49" fmla="*/ 12 h 12"/>
                  <a:gd name="T50" fmla="*/ 4 w 8"/>
                  <a:gd name="T51" fmla="*/ 8 h 12"/>
                  <a:gd name="T52" fmla="*/ 4 w 8"/>
                  <a:gd name="T53" fmla="*/ 8 h 12"/>
                  <a:gd name="T54" fmla="*/ 1 w 8"/>
                  <a:gd name="T55" fmla="*/ 7 h 12"/>
                  <a:gd name="T56" fmla="*/ 0 w 8"/>
                  <a:gd name="T57" fmla="*/ 4 h 12"/>
                  <a:gd name="T58" fmla="*/ 1 w 8"/>
                  <a:gd name="T59" fmla="*/ 1 h 12"/>
                  <a:gd name="T60" fmla="*/ 4 w 8"/>
                  <a:gd name="T61" fmla="*/ 0 h 12"/>
                  <a:gd name="T62" fmla="*/ 4 w 8"/>
                  <a:gd name="T63" fmla="*/ 0 h 12"/>
                  <a:gd name="T64" fmla="*/ 4 w 8"/>
                  <a:gd name="T65" fmla="*/ 1 h 12"/>
                  <a:gd name="T66" fmla="*/ 4 w 8"/>
                  <a:gd name="T67" fmla="*/ 1 h 12"/>
                  <a:gd name="T68" fmla="*/ 2 w 8"/>
                  <a:gd name="T69" fmla="*/ 2 h 12"/>
                  <a:gd name="T70" fmla="*/ 1 w 8"/>
                  <a:gd name="T71" fmla="*/ 4 h 12"/>
                  <a:gd name="T72" fmla="*/ 2 w 8"/>
                  <a:gd name="T73" fmla="*/ 6 h 12"/>
                  <a:gd name="T74" fmla="*/ 4 w 8"/>
                  <a:gd name="T75" fmla="*/ 7 h 12"/>
                  <a:gd name="T76" fmla="*/ 4 w 8"/>
                  <a:gd name="T77" fmla="*/ 7 h 12"/>
                  <a:gd name="T78" fmla="*/ 4 w 8"/>
                  <a:gd name="T7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2">
                    <a:moveTo>
                      <a:pt x="8" y="6"/>
                    </a:moveTo>
                    <a:cubicBezTo>
                      <a:pt x="8" y="8"/>
                      <a:pt x="8" y="10"/>
                      <a:pt x="8" y="10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0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7"/>
                      <a:pt x="6" y="7"/>
                      <a:pt x="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8" y="6"/>
                      <a:pt x="8" y="6"/>
                      <a:pt x="8" y="4"/>
                    </a:cubicBezTo>
                    <a:cubicBezTo>
                      <a:pt x="8" y="4"/>
                      <a:pt x="8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8" y="1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2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lose/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2" y="8"/>
                      <a:pt x="1" y="7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2" y="7"/>
                      <a:pt x="2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1"/>
              <p:cNvSpPr/>
              <p:nvPr/>
            </p:nvSpPr>
            <p:spPr bwMode="auto">
              <a:xfrm>
                <a:off x="6108700" y="3722688"/>
                <a:ext cx="30163" cy="46038"/>
              </a:xfrm>
              <a:custGeom>
                <a:avLst/>
                <a:gdLst>
                  <a:gd name="T0" fmla="*/ 8 w 8"/>
                  <a:gd name="T1" fmla="*/ 10 h 12"/>
                  <a:gd name="T2" fmla="*/ 7 w 8"/>
                  <a:gd name="T3" fmla="*/ 12 h 12"/>
                  <a:gd name="T4" fmla="*/ 4 w 8"/>
                  <a:gd name="T5" fmla="*/ 12 h 12"/>
                  <a:gd name="T6" fmla="*/ 1 w 8"/>
                  <a:gd name="T7" fmla="*/ 12 h 12"/>
                  <a:gd name="T8" fmla="*/ 0 w 8"/>
                  <a:gd name="T9" fmla="*/ 8 h 12"/>
                  <a:gd name="T10" fmla="*/ 1 w 8"/>
                  <a:gd name="T11" fmla="*/ 8 h 12"/>
                  <a:gd name="T12" fmla="*/ 2 w 8"/>
                  <a:gd name="T13" fmla="*/ 10 h 12"/>
                  <a:gd name="T14" fmla="*/ 4 w 8"/>
                  <a:gd name="T15" fmla="*/ 12 h 12"/>
                  <a:gd name="T16" fmla="*/ 6 w 8"/>
                  <a:gd name="T17" fmla="*/ 10 h 12"/>
                  <a:gd name="T18" fmla="*/ 7 w 8"/>
                  <a:gd name="T19" fmla="*/ 10 h 12"/>
                  <a:gd name="T20" fmla="*/ 6 w 8"/>
                  <a:gd name="T21" fmla="*/ 8 h 12"/>
                  <a:gd name="T22" fmla="*/ 4 w 8"/>
                  <a:gd name="T23" fmla="*/ 7 h 12"/>
                  <a:gd name="T24" fmla="*/ 4 w 8"/>
                  <a:gd name="T25" fmla="*/ 6 h 12"/>
                  <a:gd name="T26" fmla="*/ 6 w 8"/>
                  <a:gd name="T27" fmla="*/ 4 h 12"/>
                  <a:gd name="T28" fmla="*/ 7 w 8"/>
                  <a:gd name="T29" fmla="*/ 4 h 12"/>
                  <a:gd name="T30" fmla="*/ 6 w 8"/>
                  <a:gd name="T31" fmla="*/ 1 h 12"/>
                  <a:gd name="T32" fmla="*/ 4 w 8"/>
                  <a:gd name="T33" fmla="*/ 1 h 12"/>
                  <a:gd name="T34" fmla="*/ 2 w 8"/>
                  <a:gd name="T35" fmla="*/ 2 h 12"/>
                  <a:gd name="T36" fmla="*/ 1 w 8"/>
                  <a:gd name="T37" fmla="*/ 4 h 12"/>
                  <a:gd name="T38" fmla="*/ 0 w 8"/>
                  <a:gd name="T39" fmla="*/ 4 h 12"/>
                  <a:gd name="T40" fmla="*/ 1 w 8"/>
                  <a:gd name="T41" fmla="*/ 1 h 12"/>
                  <a:gd name="T42" fmla="*/ 4 w 8"/>
                  <a:gd name="T43" fmla="*/ 0 h 12"/>
                  <a:gd name="T44" fmla="*/ 7 w 8"/>
                  <a:gd name="T45" fmla="*/ 1 h 12"/>
                  <a:gd name="T46" fmla="*/ 8 w 8"/>
                  <a:gd name="T47" fmla="*/ 4 h 12"/>
                  <a:gd name="T48" fmla="*/ 7 w 8"/>
                  <a:gd name="T49" fmla="*/ 6 h 12"/>
                  <a:gd name="T50" fmla="*/ 6 w 8"/>
                  <a:gd name="T51" fmla="*/ 6 h 12"/>
                  <a:gd name="T52" fmla="*/ 7 w 8"/>
                  <a:gd name="T53" fmla="*/ 7 h 12"/>
                  <a:gd name="T54" fmla="*/ 8 w 8"/>
                  <a:gd name="T5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2">
                    <a:moveTo>
                      <a:pt x="8" y="10"/>
                    </a:moveTo>
                    <a:cubicBezTo>
                      <a:pt x="8" y="10"/>
                      <a:pt x="8" y="12"/>
                      <a:pt x="7" y="12"/>
                    </a:cubicBezTo>
                    <a:cubicBezTo>
                      <a:pt x="6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6" y="12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8" y="4"/>
                      <a:pt x="8" y="4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1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2"/>
              <p:cNvSpPr/>
              <p:nvPr/>
            </p:nvSpPr>
            <p:spPr bwMode="auto">
              <a:xfrm>
                <a:off x="6154738" y="3722688"/>
                <a:ext cx="26988" cy="46038"/>
              </a:xfrm>
              <a:custGeom>
                <a:avLst/>
                <a:gdLst>
                  <a:gd name="T0" fmla="*/ 17 w 17"/>
                  <a:gd name="T1" fmla="*/ 2 h 29"/>
                  <a:gd name="T2" fmla="*/ 10 w 17"/>
                  <a:gd name="T3" fmla="*/ 29 h 29"/>
                  <a:gd name="T4" fmla="*/ 7 w 17"/>
                  <a:gd name="T5" fmla="*/ 29 h 29"/>
                  <a:gd name="T6" fmla="*/ 17 w 17"/>
                  <a:gd name="T7" fmla="*/ 2 h 29"/>
                  <a:gd name="T8" fmla="*/ 0 w 17"/>
                  <a:gd name="T9" fmla="*/ 2 h 29"/>
                  <a:gd name="T10" fmla="*/ 0 w 17"/>
                  <a:gd name="T11" fmla="*/ 0 h 29"/>
                  <a:gd name="T12" fmla="*/ 17 w 17"/>
                  <a:gd name="T13" fmla="*/ 0 h 29"/>
                  <a:gd name="T14" fmla="*/ 17 w 17"/>
                  <a:gd name="T15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9">
                    <a:moveTo>
                      <a:pt x="17" y="2"/>
                    </a:moveTo>
                    <a:lnTo>
                      <a:pt x="10" y="29"/>
                    </a:lnTo>
                    <a:lnTo>
                      <a:pt x="7" y="29"/>
                    </a:lnTo>
                    <a:lnTo>
                      <a:pt x="17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3"/>
              <p:cNvSpPr/>
              <p:nvPr/>
            </p:nvSpPr>
            <p:spPr bwMode="auto">
              <a:xfrm>
                <a:off x="5818188" y="3109913"/>
                <a:ext cx="525463" cy="585788"/>
              </a:xfrm>
              <a:custGeom>
                <a:avLst/>
                <a:gdLst>
                  <a:gd name="T0" fmla="*/ 0 w 139"/>
                  <a:gd name="T1" fmla="*/ 63 h 155"/>
                  <a:gd name="T2" fmla="*/ 5 w 139"/>
                  <a:gd name="T3" fmla="*/ 66 h 155"/>
                  <a:gd name="T4" fmla="*/ 22 w 139"/>
                  <a:gd name="T5" fmla="*/ 53 h 155"/>
                  <a:gd name="T6" fmla="*/ 30 w 139"/>
                  <a:gd name="T7" fmla="*/ 43 h 155"/>
                  <a:gd name="T8" fmla="*/ 37 w 139"/>
                  <a:gd name="T9" fmla="*/ 67 h 155"/>
                  <a:gd name="T10" fmla="*/ 19 w 139"/>
                  <a:gd name="T11" fmla="*/ 112 h 155"/>
                  <a:gd name="T12" fmla="*/ 25 w 139"/>
                  <a:gd name="T13" fmla="*/ 150 h 155"/>
                  <a:gd name="T14" fmla="*/ 35 w 139"/>
                  <a:gd name="T15" fmla="*/ 148 h 155"/>
                  <a:gd name="T16" fmla="*/ 30 w 139"/>
                  <a:gd name="T17" fmla="*/ 105 h 155"/>
                  <a:gd name="T18" fmla="*/ 46 w 139"/>
                  <a:gd name="T19" fmla="*/ 66 h 155"/>
                  <a:gd name="T20" fmla="*/ 49 w 139"/>
                  <a:gd name="T21" fmla="*/ 66 h 155"/>
                  <a:gd name="T22" fmla="*/ 66 w 139"/>
                  <a:gd name="T23" fmla="*/ 53 h 155"/>
                  <a:gd name="T24" fmla="*/ 74 w 139"/>
                  <a:gd name="T25" fmla="*/ 43 h 155"/>
                  <a:gd name="T26" fmla="*/ 80 w 139"/>
                  <a:gd name="T27" fmla="*/ 67 h 155"/>
                  <a:gd name="T28" fmla="*/ 62 w 139"/>
                  <a:gd name="T29" fmla="*/ 112 h 155"/>
                  <a:gd name="T30" fmla="*/ 69 w 139"/>
                  <a:gd name="T31" fmla="*/ 150 h 155"/>
                  <a:gd name="T32" fmla="*/ 79 w 139"/>
                  <a:gd name="T33" fmla="*/ 148 h 155"/>
                  <a:gd name="T34" fmla="*/ 73 w 139"/>
                  <a:gd name="T35" fmla="*/ 105 h 155"/>
                  <a:gd name="T36" fmla="*/ 89 w 139"/>
                  <a:gd name="T37" fmla="*/ 66 h 155"/>
                  <a:gd name="T38" fmla="*/ 92 w 139"/>
                  <a:gd name="T39" fmla="*/ 66 h 155"/>
                  <a:gd name="T40" fmla="*/ 110 w 139"/>
                  <a:gd name="T41" fmla="*/ 53 h 155"/>
                  <a:gd name="T42" fmla="*/ 117 w 139"/>
                  <a:gd name="T43" fmla="*/ 43 h 155"/>
                  <a:gd name="T44" fmla="*/ 123 w 139"/>
                  <a:gd name="T45" fmla="*/ 67 h 155"/>
                  <a:gd name="T46" fmla="*/ 105 w 139"/>
                  <a:gd name="T47" fmla="*/ 112 h 155"/>
                  <a:gd name="T48" fmla="*/ 112 w 139"/>
                  <a:gd name="T49" fmla="*/ 150 h 155"/>
                  <a:gd name="T50" fmla="*/ 122 w 139"/>
                  <a:gd name="T51" fmla="*/ 148 h 155"/>
                  <a:gd name="T52" fmla="*/ 117 w 139"/>
                  <a:gd name="T53" fmla="*/ 105 h 155"/>
                  <a:gd name="T54" fmla="*/ 131 w 139"/>
                  <a:gd name="T55" fmla="*/ 53 h 155"/>
                  <a:gd name="T56" fmla="*/ 122 w 139"/>
                  <a:gd name="T57" fmla="*/ 13 h 155"/>
                  <a:gd name="T58" fmla="*/ 122 w 139"/>
                  <a:gd name="T59" fmla="*/ 3 h 155"/>
                  <a:gd name="T60" fmla="*/ 111 w 139"/>
                  <a:gd name="T61" fmla="*/ 4 h 155"/>
                  <a:gd name="T62" fmla="*/ 112 w 139"/>
                  <a:gd name="T63" fmla="*/ 24 h 155"/>
                  <a:gd name="T64" fmla="*/ 104 w 139"/>
                  <a:gd name="T65" fmla="*/ 44 h 155"/>
                  <a:gd name="T66" fmla="*/ 89 w 139"/>
                  <a:gd name="T67" fmla="*/ 58 h 155"/>
                  <a:gd name="T68" fmla="*/ 89 w 139"/>
                  <a:gd name="T69" fmla="*/ 59 h 155"/>
                  <a:gd name="T70" fmla="*/ 87 w 139"/>
                  <a:gd name="T71" fmla="*/ 53 h 155"/>
                  <a:gd name="T72" fmla="*/ 78 w 139"/>
                  <a:gd name="T73" fmla="*/ 13 h 155"/>
                  <a:gd name="T74" fmla="*/ 79 w 139"/>
                  <a:gd name="T75" fmla="*/ 3 h 155"/>
                  <a:gd name="T76" fmla="*/ 68 w 139"/>
                  <a:gd name="T77" fmla="*/ 4 h 155"/>
                  <a:gd name="T78" fmla="*/ 69 w 139"/>
                  <a:gd name="T79" fmla="*/ 24 h 155"/>
                  <a:gd name="T80" fmla="*/ 61 w 139"/>
                  <a:gd name="T81" fmla="*/ 44 h 155"/>
                  <a:gd name="T82" fmla="*/ 46 w 139"/>
                  <a:gd name="T83" fmla="*/ 58 h 155"/>
                  <a:gd name="T84" fmla="*/ 46 w 139"/>
                  <a:gd name="T85" fmla="*/ 59 h 155"/>
                  <a:gd name="T86" fmla="*/ 43 w 139"/>
                  <a:gd name="T87" fmla="*/ 53 h 155"/>
                  <a:gd name="T88" fmla="*/ 34 w 139"/>
                  <a:gd name="T89" fmla="*/ 13 h 155"/>
                  <a:gd name="T90" fmla="*/ 36 w 139"/>
                  <a:gd name="T91" fmla="*/ 3 h 155"/>
                  <a:gd name="T92" fmla="*/ 25 w 139"/>
                  <a:gd name="T93" fmla="*/ 4 h 155"/>
                  <a:gd name="T94" fmla="*/ 26 w 139"/>
                  <a:gd name="T95" fmla="*/ 24 h 155"/>
                  <a:gd name="T96" fmla="*/ 18 w 139"/>
                  <a:gd name="T97" fmla="*/ 44 h 155"/>
                  <a:gd name="T98" fmla="*/ 3 w 139"/>
                  <a:gd name="T99" fmla="*/ 58 h 155"/>
                  <a:gd name="T100" fmla="*/ 0 w 139"/>
                  <a:gd name="T101" fmla="*/ 6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" h="155">
                    <a:moveTo>
                      <a:pt x="0" y="63"/>
                    </a:moveTo>
                    <a:cubicBezTo>
                      <a:pt x="0" y="63"/>
                      <a:pt x="1" y="69"/>
                      <a:pt x="5" y="66"/>
                    </a:cubicBezTo>
                    <a:cubicBezTo>
                      <a:pt x="10" y="63"/>
                      <a:pt x="19" y="57"/>
                      <a:pt x="22" y="53"/>
                    </a:cubicBezTo>
                    <a:cubicBezTo>
                      <a:pt x="26" y="48"/>
                      <a:pt x="31" y="43"/>
                      <a:pt x="30" y="43"/>
                    </a:cubicBezTo>
                    <a:cubicBezTo>
                      <a:pt x="29" y="43"/>
                      <a:pt x="38" y="57"/>
                      <a:pt x="37" y="67"/>
                    </a:cubicBezTo>
                    <a:cubicBezTo>
                      <a:pt x="35" y="77"/>
                      <a:pt x="18" y="98"/>
                      <a:pt x="19" y="112"/>
                    </a:cubicBezTo>
                    <a:cubicBezTo>
                      <a:pt x="19" y="125"/>
                      <a:pt x="22" y="148"/>
                      <a:pt x="25" y="150"/>
                    </a:cubicBezTo>
                    <a:cubicBezTo>
                      <a:pt x="28" y="152"/>
                      <a:pt x="35" y="155"/>
                      <a:pt x="35" y="148"/>
                    </a:cubicBezTo>
                    <a:cubicBezTo>
                      <a:pt x="34" y="142"/>
                      <a:pt x="26" y="120"/>
                      <a:pt x="30" y="105"/>
                    </a:cubicBezTo>
                    <a:cubicBezTo>
                      <a:pt x="32" y="94"/>
                      <a:pt x="44" y="81"/>
                      <a:pt x="46" y="66"/>
                    </a:cubicBezTo>
                    <a:cubicBezTo>
                      <a:pt x="46" y="67"/>
                      <a:pt x="47" y="67"/>
                      <a:pt x="49" y="66"/>
                    </a:cubicBezTo>
                    <a:cubicBezTo>
                      <a:pt x="54" y="63"/>
                      <a:pt x="63" y="57"/>
                      <a:pt x="66" y="53"/>
                    </a:cubicBezTo>
                    <a:cubicBezTo>
                      <a:pt x="69" y="48"/>
                      <a:pt x="75" y="43"/>
                      <a:pt x="74" y="43"/>
                    </a:cubicBezTo>
                    <a:cubicBezTo>
                      <a:pt x="72" y="43"/>
                      <a:pt x="81" y="57"/>
                      <a:pt x="80" y="67"/>
                    </a:cubicBezTo>
                    <a:cubicBezTo>
                      <a:pt x="79" y="77"/>
                      <a:pt x="62" y="98"/>
                      <a:pt x="62" y="112"/>
                    </a:cubicBezTo>
                    <a:cubicBezTo>
                      <a:pt x="63" y="125"/>
                      <a:pt x="66" y="148"/>
                      <a:pt x="69" y="150"/>
                    </a:cubicBezTo>
                    <a:cubicBezTo>
                      <a:pt x="71" y="152"/>
                      <a:pt x="79" y="155"/>
                      <a:pt x="79" y="148"/>
                    </a:cubicBezTo>
                    <a:cubicBezTo>
                      <a:pt x="78" y="142"/>
                      <a:pt x="70" y="120"/>
                      <a:pt x="73" y="105"/>
                    </a:cubicBezTo>
                    <a:cubicBezTo>
                      <a:pt x="75" y="94"/>
                      <a:pt x="87" y="81"/>
                      <a:pt x="89" y="66"/>
                    </a:cubicBezTo>
                    <a:cubicBezTo>
                      <a:pt x="89" y="67"/>
                      <a:pt x="91" y="67"/>
                      <a:pt x="92" y="66"/>
                    </a:cubicBezTo>
                    <a:cubicBezTo>
                      <a:pt x="97" y="63"/>
                      <a:pt x="106" y="57"/>
                      <a:pt x="110" y="53"/>
                    </a:cubicBezTo>
                    <a:cubicBezTo>
                      <a:pt x="113" y="48"/>
                      <a:pt x="118" y="43"/>
                      <a:pt x="117" y="43"/>
                    </a:cubicBezTo>
                    <a:cubicBezTo>
                      <a:pt x="116" y="43"/>
                      <a:pt x="125" y="57"/>
                      <a:pt x="123" y="67"/>
                    </a:cubicBezTo>
                    <a:cubicBezTo>
                      <a:pt x="122" y="77"/>
                      <a:pt x="105" y="98"/>
                      <a:pt x="105" y="112"/>
                    </a:cubicBezTo>
                    <a:cubicBezTo>
                      <a:pt x="106" y="125"/>
                      <a:pt x="110" y="148"/>
                      <a:pt x="112" y="150"/>
                    </a:cubicBezTo>
                    <a:cubicBezTo>
                      <a:pt x="114" y="152"/>
                      <a:pt x="122" y="155"/>
                      <a:pt x="122" y="148"/>
                    </a:cubicBezTo>
                    <a:cubicBezTo>
                      <a:pt x="122" y="142"/>
                      <a:pt x="113" y="120"/>
                      <a:pt x="117" y="105"/>
                    </a:cubicBezTo>
                    <a:cubicBezTo>
                      <a:pt x="120" y="90"/>
                      <a:pt x="139" y="72"/>
                      <a:pt x="131" y="53"/>
                    </a:cubicBezTo>
                    <a:cubicBezTo>
                      <a:pt x="122" y="34"/>
                      <a:pt x="121" y="21"/>
                      <a:pt x="122" y="13"/>
                    </a:cubicBezTo>
                    <a:cubicBezTo>
                      <a:pt x="122" y="7"/>
                      <a:pt x="125" y="4"/>
                      <a:pt x="122" y="3"/>
                    </a:cubicBezTo>
                    <a:cubicBezTo>
                      <a:pt x="120" y="1"/>
                      <a:pt x="112" y="0"/>
                      <a:pt x="111" y="4"/>
                    </a:cubicBezTo>
                    <a:cubicBezTo>
                      <a:pt x="111" y="8"/>
                      <a:pt x="112" y="19"/>
                      <a:pt x="112" y="24"/>
                    </a:cubicBezTo>
                    <a:cubicBezTo>
                      <a:pt x="112" y="28"/>
                      <a:pt x="110" y="39"/>
                      <a:pt x="104" y="44"/>
                    </a:cubicBezTo>
                    <a:cubicBezTo>
                      <a:pt x="99" y="50"/>
                      <a:pt x="92" y="57"/>
                      <a:pt x="89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8" y="57"/>
                      <a:pt x="88" y="55"/>
                      <a:pt x="87" y="53"/>
                    </a:cubicBezTo>
                    <a:cubicBezTo>
                      <a:pt x="79" y="34"/>
                      <a:pt x="77" y="21"/>
                      <a:pt x="78" y="13"/>
                    </a:cubicBezTo>
                    <a:cubicBezTo>
                      <a:pt x="79" y="7"/>
                      <a:pt x="81" y="4"/>
                      <a:pt x="79" y="3"/>
                    </a:cubicBezTo>
                    <a:cubicBezTo>
                      <a:pt x="77" y="1"/>
                      <a:pt x="69" y="0"/>
                      <a:pt x="68" y="4"/>
                    </a:cubicBezTo>
                    <a:cubicBezTo>
                      <a:pt x="68" y="8"/>
                      <a:pt x="69" y="19"/>
                      <a:pt x="69" y="24"/>
                    </a:cubicBezTo>
                    <a:cubicBezTo>
                      <a:pt x="69" y="28"/>
                      <a:pt x="67" y="39"/>
                      <a:pt x="61" y="44"/>
                    </a:cubicBezTo>
                    <a:cubicBezTo>
                      <a:pt x="56" y="50"/>
                      <a:pt x="49" y="57"/>
                      <a:pt x="46" y="58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5" y="57"/>
                      <a:pt x="44" y="55"/>
                      <a:pt x="43" y="53"/>
                    </a:cubicBezTo>
                    <a:cubicBezTo>
                      <a:pt x="35" y="34"/>
                      <a:pt x="34" y="21"/>
                      <a:pt x="34" y="13"/>
                    </a:cubicBezTo>
                    <a:cubicBezTo>
                      <a:pt x="35" y="7"/>
                      <a:pt x="38" y="4"/>
                      <a:pt x="36" y="3"/>
                    </a:cubicBezTo>
                    <a:cubicBezTo>
                      <a:pt x="34" y="1"/>
                      <a:pt x="25" y="0"/>
                      <a:pt x="25" y="4"/>
                    </a:cubicBezTo>
                    <a:cubicBezTo>
                      <a:pt x="24" y="8"/>
                      <a:pt x="26" y="19"/>
                      <a:pt x="26" y="24"/>
                    </a:cubicBezTo>
                    <a:cubicBezTo>
                      <a:pt x="26" y="28"/>
                      <a:pt x="23" y="39"/>
                      <a:pt x="18" y="44"/>
                    </a:cubicBezTo>
                    <a:cubicBezTo>
                      <a:pt x="12" y="50"/>
                      <a:pt x="5" y="57"/>
                      <a:pt x="3" y="58"/>
                    </a:cubicBezTo>
                    <a:cubicBezTo>
                      <a:pt x="1" y="60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4"/>
              <p:cNvSpPr>
                <a:spLocks noEditPoints="1"/>
              </p:cNvSpPr>
              <p:nvPr/>
            </p:nvSpPr>
            <p:spPr bwMode="auto">
              <a:xfrm>
                <a:off x="6348413" y="3744913"/>
                <a:ext cx="82550" cy="109538"/>
              </a:xfrm>
              <a:custGeom>
                <a:avLst/>
                <a:gdLst>
                  <a:gd name="T0" fmla="*/ 18 w 22"/>
                  <a:gd name="T1" fmla="*/ 9 h 29"/>
                  <a:gd name="T2" fmla="*/ 15 w 22"/>
                  <a:gd name="T3" fmla="*/ 13 h 29"/>
                  <a:gd name="T4" fmla="*/ 11 w 22"/>
                  <a:gd name="T5" fmla="*/ 13 h 29"/>
                  <a:gd name="T6" fmla="*/ 12 w 22"/>
                  <a:gd name="T7" fmla="*/ 10 h 29"/>
                  <a:gd name="T8" fmla="*/ 11 w 22"/>
                  <a:gd name="T9" fmla="*/ 2 h 29"/>
                  <a:gd name="T10" fmla="*/ 14 w 22"/>
                  <a:gd name="T11" fmla="*/ 17 h 29"/>
                  <a:gd name="T12" fmla="*/ 12 w 22"/>
                  <a:gd name="T13" fmla="*/ 27 h 29"/>
                  <a:gd name="T14" fmla="*/ 16 w 22"/>
                  <a:gd name="T15" fmla="*/ 21 h 29"/>
                  <a:gd name="T16" fmla="*/ 17 w 22"/>
                  <a:gd name="T17" fmla="*/ 26 h 29"/>
                  <a:gd name="T18" fmla="*/ 22 w 22"/>
                  <a:gd name="T19" fmla="*/ 17 h 29"/>
                  <a:gd name="T20" fmla="*/ 18 w 22"/>
                  <a:gd name="T21" fmla="*/ 18 h 29"/>
                  <a:gd name="T22" fmla="*/ 15 w 22"/>
                  <a:gd name="T23" fmla="*/ 14 h 29"/>
                  <a:gd name="T24" fmla="*/ 11 w 22"/>
                  <a:gd name="T25" fmla="*/ 20 h 29"/>
                  <a:gd name="T26" fmla="*/ 11 w 22"/>
                  <a:gd name="T27" fmla="*/ 7 h 29"/>
                  <a:gd name="T28" fmla="*/ 11 w 22"/>
                  <a:gd name="T29" fmla="*/ 6 h 29"/>
                  <a:gd name="T30" fmla="*/ 10 w 22"/>
                  <a:gd name="T31" fmla="*/ 4 h 29"/>
                  <a:gd name="T32" fmla="*/ 10 w 22"/>
                  <a:gd name="T33" fmla="*/ 16 h 29"/>
                  <a:gd name="T34" fmla="*/ 11 w 22"/>
                  <a:gd name="T35" fmla="*/ 13 h 29"/>
                  <a:gd name="T36" fmla="*/ 11 w 22"/>
                  <a:gd name="T37" fmla="*/ 10 h 29"/>
                  <a:gd name="T38" fmla="*/ 11 w 22"/>
                  <a:gd name="T39" fmla="*/ 20 h 29"/>
                  <a:gd name="T40" fmla="*/ 10 w 22"/>
                  <a:gd name="T41" fmla="*/ 16 h 29"/>
                  <a:gd name="T42" fmla="*/ 10 w 22"/>
                  <a:gd name="T43" fmla="*/ 6 h 29"/>
                  <a:gd name="T44" fmla="*/ 10 w 22"/>
                  <a:gd name="T45" fmla="*/ 12 h 29"/>
                  <a:gd name="T46" fmla="*/ 9 w 22"/>
                  <a:gd name="T47" fmla="*/ 1 h 29"/>
                  <a:gd name="T48" fmla="*/ 9 w 22"/>
                  <a:gd name="T49" fmla="*/ 5 h 29"/>
                  <a:gd name="T50" fmla="*/ 9 w 22"/>
                  <a:gd name="T51" fmla="*/ 1 h 29"/>
                  <a:gd name="T52" fmla="*/ 8 w 22"/>
                  <a:gd name="T53" fmla="*/ 20 h 29"/>
                  <a:gd name="T54" fmla="*/ 9 w 22"/>
                  <a:gd name="T55" fmla="*/ 11 h 29"/>
                  <a:gd name="T56" fmla="*/ 9 w 22"/>
                  <a:gd name="T57" fmla="*/ 6 h 29"/>
                  <a:gd name="T58" fmla="*/ 8 w 22"/>
                  <a:gd name="T59" fmla="*/ 5 h 29"/>
                  <a:gd name="T60" fmla="*/ 9 w 22"/>
                  <a:gd name="T61" fmla="*/ 6 h 29"/>
                  <a:gd name="T62" fmla="*/ 8 w 22"/>
                  <a:gd name="T63" fmla="*/ 2 h 29"/>
                  <a:gd name="T64" fmla="*/ 9 w 22"/>
                  <a:gd name="T65" fmla="*/ 2 h 29"/>
                  <a:gd name="T66" fmla="*/ 8 w 22"/>
                  <a:gd name="T67" fmla="*/ 20 h 29"/>
                  <a:gd name="T68" fmla="*/ 6 w 22"/>
                  <a:gd name="T69" fmla="*/ 29 h 29"/>
                  <a:gd name="T70" fmla="*/ 5 w 22"/>
                  <a:gd name="T71" fmla="*/ 22 h 29"/>
                  <a:gd name="T72" fmla="*/ 5 w 22"/>
                  <a:gd name="T73" fmla="*/ 13 h 29"/>
                  <a:gd name="T74" fmla="*/ 6 w 22"/>
                  <a:gd name="T75" fmla="*/ 9 h 29"/>
                  <a:gd name="T76" fmla="*/ 6 w 22"/>
                  <a:gd name="T77" fmla="*/ 6 h 29"/>
                  <a:gd name="T78" fmla="*/ 8 w 22"/>
                  <a:gd name="T79" fmla="*/ 2 h 29"/>
                  <a:gd name="T80" fmla="*/ 6 w 22"/>
                  <a:gd name="T81" fmla="*/ 5 h 29"/>
                  <a:gd name="T82" fmla="*/ 8 w 22"/>
                  <a:gd name="T83" fmla="*/ 6 h 29"/>
                  <a:gd name="T84" fmla="*/ 8 w 22"/>
                  <a:gd name="T85" fmla="*/ 10 h 29"/>
                  <a:gd name="T86" fmla="*/ 6 w 22"/>
                  <a:gd name="T87" fmla="*/ 13 h 29"/>
                  <a:gd name="T88" fmla="*/ 5 w 22"/>
                  <a:gd name="T89" fmla="*/ 17 h 29"/>
                  <a:gd name="T90" fmla="*/ 5 w 22"/>
                  <a:gd name="T91" fmla="*/ 17 h 29"/>
                  <a:gd name="T92" fmla="*/ 4 w 22"/>
                  <a:gd name="T93" fmla="*/ 24 h 29"/>
                  <a:gd name="T94" fmla="*/ 5 w 22"/>
                  <a:gd name="T95" fmla="*/ 22 h 29"/>
                  <a:gd name="T96" fmla="*/ 4 w 22"/>
                  <a:gd name="T97" fmla="*/ 10 h 29"/>
                  <a:gd name="T98" fmla="*/ 5 w 22"/>
                  <a:gd name="T99" fmla="*/ 7 h 29"/>
                  <a:gd name="T100" fmla="*/ 5 w 22"/>
                  <a:gd name="T101" fmla="*/ 11 h 29"/>
                  <a:gd name="T102" fmla="*/ 5 w 22"/>
                  <a:gd name="T103" fmla="*/ 4 h 29"/>
                  <a:gd name="T104" fmla="*/ 5 w 22"/>
                  <a:gd name="T105" fmla="*/ 15 h 29"/>
                  <a:gd name="T106" fmla="*/ 4 w 22"/>
                  <a:gd name="T107" fmla="*/ 16 h 29"/>
                  <a:gd name="T108" fmla="*/ 4 w 22"/>
                  <a:gd name="T109" fmla="*/ 24 h 29"/>
                  <a:gd name="T110" fmla="*/ 4 w 22"/>
                  <a:gd name="T111" fmla="*/ 24 h 29"/>
                  <a:gd name="T112" fmla="*/ 2 w 22"/>
                  <a:gd name="T113" fmla="*/ 8 h 29"/>
                  <a:gd name="T114" fmla="*/ 4 w 22"/>
                  <a:gd name="T115" fmla="*/ 14 h 29"/>
                  <a:gd name="T116" fmla="*/ 0 w 22"/>
                  <a:gd name="T117" fmla="*/ 13 h 29"/>
                  <a:gd name="T118" fmla="*/ 4 w 22"/>
                  <a:gd name="T1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29">
                    <a:moveTo>
                      <a:pt x="11" y="2"/>
                    </a:moveTo>
                    <a:cubicBezTo>
                      <a:pt x="12" y="4"/>
                      <a:pt x="13" y="6"/>
                      <a:pt x="15" y="8"/>
                    </a:cubicBezTo>
                    <a:cubicBezTo>
                      <a:pt x="15" y="8"/>
                      <a:pt x="17" y="8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7" y="10"/>
                      <a:pt x="17" y="11"/>
                    </a:cubicBezTo>
                    <a:cubicBezTo>
                      <a:pt x="16" y="11"/>
                      <a:pt x="15" y="12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7" y="10"/>
                      <a:pt x="15" y="10"/>
                    </a:cubicBezTo>
                    <a:cubicBezTo>
                      <a:pt x="12" y="11"/>
                      <a:pt x="13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9"/>
                      <a:pt x="12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1" y="2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3" y="20"/>
                      <a:pt x="13" y="18"/>
                      <a:pt x="14" y="17"/>
                    </a:cubicBezTo>
                    <a:cubicBezTo>
                      <a:pt x="15" y="17"/>
                      <a:pt x="15" y="19"/>
                      <a:pt x="16" y="20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14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7"/>
                      <a:pt x="14" y="26"/>
                      <a:pt x="14" y="25"/>
                    </a:cubicBezTo>
                    <a:cubicBezTo>
                      <a:pt x="15" y="24"/>
                      <a:pt x="15" y="22"/>
                      <a:pt x="16" y="21"/>
                    </a:cubicBezTo>
                    <a:cubicBezTo>
                      <a:pt x="17" y="21"/>
                      <a:pt x="17" y="22"/>
                      <a:pt x="18" y="22"/>
                    </a:cubicBezTo>
                    <a:cubicBezTo>
                      <a:pt x="18" y="23"/>
                      <a:pt x="17" y="24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5"/>
                      <a:pt x="20" y="25"/>
                      <a:pt x="21" y="23"/>
                    </a:cubicBezTo>
                    <a:cubicBezTo>
                      <a:pt x="21" y="21"/>
                      <a:pt x="19" y="21"/>
                      <a:pt x="18" y="19"/>
                    </a:cubicBezTo>
                    <a:cubicBezTo>
                      <a:pt x="19" y="17"/>
                      <a:pt x="21" y="18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5"/>
                      <a:pt x="20" y="15"/>
                      <a:pt x="20" y="15"/>
                    </a:cubicBezTo>
                    <a:cubicBezTo>
                      <a:pt x="20" y="16"/>
                      <a:pt x="18" y="16"/>
                      <a:pt x="18" y="18"/>
                    </a:cubicBezTo>
                    <a:cubicBezTo>
                      <a:pt x="18" y="18"/>
                      <a:pt x="18" y="18"/>
                      <a:pt x="17" y="18"/>
                    </a:cubicBezTo>
                    <a:cubicBezTo>
                      <a:pt x="15" y="18"/>
                      <a:pt x="16" y="16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4" y="15"/>
                      <a:pt x="14" y="17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lnTo>
                      <a:pt x="11" y="20"/>
                    </a:lnTo>
                    <a:close/>
                    <a:moveTo>
                      <a:pt x="10" y="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11" y="14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4"/>
                      <a:pt x="11" y="14"/>
                      <a:pt x="11" y="14"/>
                    </a:cubicBezTo>
                    <a:close/>
                    <a:moveTo>
                      <a:pt x="11" y="1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lose/>
                    <a:moveTo>
                      <a:pt x="10" y="16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3"/>
                      <a:pt x="10" y="13"/>
                    </a:cubicBezTo>
                    <a:cubicBezTo>
                      <a:pt x="10" y="16"/>
                      <a:pt x="10" y="16"/>
                      <a:pt x="10" y="16"/>
                    </a:cubicBezTo>
                    <a:close/>
                    <a:moveTo>
                      <a:pt x="9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lnTo>
                      <a:pt x="9" y="1"/>
                    </a:lnTo>
                    <a:close/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8" y="19"/>
                      <a:pt x="8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  <a:moveTo>
                      <a:pt x="8" y="2"/>
                    </a:move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lose/>
                    <a:moveTo>
                      <a:pt x="8" y="20"/>
                    </a:moveTo>
                    <a:cubicBezTo>
                      <a:pt x="8" y="21"/>
                      <a:pt x="7" y="21"/>
                      <a:pt x="7" y="22"/>
                    </a:cubicBezTo>
                    <a:cubicBezTo>
                      <a:pt x="7" y="22"/>
                      <a:pt x="6" y="22"/>
                      <a:pt x="6" y="23"/>
                    </a:cubicBezTo>
                    <a:cubicBezTo>
                      <a:pt x="6" y="25"/>
                      <a:pt x="9" y="27"/>
                      <a:pt x="6" y="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6" y="22"/>
                    </a:cubicBezTo>
                    <a:cubicBezTo>
                      <a:pt x="6" y="20"/>
                      <a:pt x="8" y="19"/>
                      <a:pt x="8" y="17"/>
                    </a:cubicBezTo>
                    <a:cubicBezTo>
                      <a:pt x="7" y="15"/>
                      <a:pt x="6" y="14"/>
                      <a:pt x="5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6" y="3"/>
                      <a:pt x="6" y="5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7"/>
                      <a:pt x="6" y="9"/>
                      <a:pt x="7" y="9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8" y="20"/>
                      <a:pt x="8" y="20"/>
                      <a:pt x="8" y="20"/>
                    </a:cubicBezTo>
                    <a:close/>
                    <a:moveTo>
                      <a:pt x="5" y="17"/>
                    </a:moveTo>
                    <a:cubicBezTo>
                      <a:pt x="6" y="17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lnTo>
                      <a:pt x="5" y="17"/>
                    </a:lnTo>
                    <a:close/>
                    <a:moveTo>
                      <a:pt x="5" y="27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4" y="25"/>
                      <a:pt x="4" y="25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5" y="13"/>
                    </a:moveTo>
                    <a:cubicBezTo>
                      <a:pt x="4" y="12"/>
                      <a:pt x="4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  <a:moveTo>
                      <a:pt x="5" y="15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5" y="15"/>
                      <a:pt x="5" y="15"/>
                    </a:cubicBezTo>
                    <a:close/>
                    <a:moveTo>
                      <a:pt x="4" y="24"/>
                    </a:moveTo>
                    <a:cubicBezTo>
                      <a:pt x="3" y="23"/>
                      <a:pt x="2" y="23"/>
                      <a:pt x="2" y="22"/>
                    </a:cubicBezTo>
                    <a:cubicBezTo>
                      <a:pt x="3" y="22"/>
                      <a:pt x="3" y="22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lose/>
                    <a:moveTo>
                      <a:pt x="4" y="10"/>
                    </a:moveTo>
                    <a:cubicBezTo>
                      <a:pt x="3" y="10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  <a:moveTo>
                      <a:pt x="4" y="14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2" y="15"/>
                    </a:cubicBezTo>
                    <a:cubicBezTo>
                      <a:pt x="1" y="14"/>
                      <a:pt x="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2"/>
                      <a:pt x="2" y="13"/>
                    </a:cubicBezTo>
                    <a:cubicBezTo>
                      <a:pt x="2" y="13"/>
                      <a:pt x="3" y="13"/>
                      <a:pt x="4" y="14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5"/>
              <p:cNvSpPr>
                <a:spLocks noEditPoints="1"/>
              </p:cNvSpPr>
              <p:nvPr/>
            </p:nvSpPr>
            <p:spPr bwMode="auto">
              <a:xfrm>
                <a:off x="5741988" y="3741738"/>
                <a:ext cx="90488" cy="87313"/>
              </a:xfrm>
              <a:custGeom>
                <a:avLst/>
                <a:gdLst>
                  <a:gd name="T0" fmla="*/ 19 w 24"/>
                  <a:gd name="T1" fmla="*/ 3 h 23"/>
                  <a:gd name="T2" fmla="*/ 18 w 24"/>
                  <a:gd name="T3" fmla="*/ 7 h 23"/>
                  <a:gd name="T4" fmla="*/ 22 w 24"/>
                  <a:gd name="T5" fmla="*/ 11 h 23"/>
                  <a:gd name="T6" fmla="*/ 22 w 24"/>
                  <a:gd name="T7" fmla="*/ 16 h 23"/>
                  <a:gd name="T8" fmla="*/ 20 w 24"/>
                  <a:gd name="T9" fmla="*/ 16 h 23"/>
                  <a:gd name="T10" fmla="*/ 16 w 24"/>
                  <a:gd name="T11" fmla="*/ 14 h 23"/>
                  <a:gd name="T12" fmla="*/ 16 w 24"/>
                  <a:gd name="T13" fmla="*/ 12 h 23"/>
                  <a:gd name="T14" fmla="*/ 19 w 24"/>
                  <a:gd name="T15" fmla="*/ 11 h 23"/>
                  <a:gd name="T16" fmla="*/ 19 w 24"/>
                  <a:gd name="T17" fmla="*/ 10 h 23"/>
                  <a:gd name="T18" fmla="*/ 16 w 24"/>
                  <a:gd name="T19" fmla="*/ 8 h 23"/>
                  <a:gd name="T20" fmla="*/ 16 w 24"/>
                  <a:gd name="T21" fmla="*/ 3 h 23"/>
                  <a:gd name="T22" fmla="*/ 18 w 24"/>
                  <a:gd name="T23" fmla="*/ 1 h 23"/>
                  <a:gd name="T24" fmla="*/ 19 w 24"/>
                  <a:gd name="T25" fmla="*/ 3 h 23"/>
                  <a:gd name="T26" fmla="*/ 16 w 24"/>
                  <a:gd name="T27" fmla="*/ 14 h 23"/>
                  <a:gd name="T28" fmla="*/ 13 w 24"/>
                  <a:gd name="T29" fmla="*/ 14 h 23"/>
                  <a:gd name="T30" fmla="*/ 8 w 24"/>
                  <a:gd name="T31" fmla="*/ 16 h 23"/>
                  <a:gd name="T32" fmla="*/ 8 w 24"/>
                  <a:gd name="T33" fmla="*/ 17 h 23"/>
                  <a:gd name="T34" fmla="*/ 4 w 24"/>
                  <a:gd name="T35" fmla="*/ 22 h 23"/>
                  <a:gd name="T36" fmla="*/ 1 w 24"/>
                  <a:gd name="T37" fmla="*/ 23 h 23"/>
                  <a:gd name="T38" fmla="*/ 1 w 24"/>
                  <a:gd name="T39" fmla="*/ 23 h 23"/>
                  <a:gd name="T40" fmla="*/ 2 w 24"/>
                  <a:gd name="T41" fmla="*/ 19 h 23"/>
                  <a:gd name="T42" fmla="*/ 4 w 24"/>
                  <a:gd name="T43" fmla="*/ 16 h 23"/>
                  <a:gd name="T44" fmla="*/ 9 w 24"/>
                  <a:gd name="T45" fmla="*/ 11 h 23"/>
                  <a:gd name="T46" fmla="*/ 9 w 24"/>
                  <a:gd name="T47" fmla="*/ 9 h 23"/>
                  <a:gd name="T48" fmla="*/ 11 w 24"/>
                  <a:gd name="T49" fmla="*/ 9 h 23"/>
                  <a:gd name="T50" fmla="*/ 13 w 24"/>
                  <a:gd name="T51" fmla="*/ 5 h 23"/>
                  <a:gd name="T52" fmla="*/ 10 w 24"/>
                  <a:gd name="T53" fmla="*/ 5 h 23"/>
                  <a:gd name="T54" fmla="*/ 7 w 24"/>
                  <a:gd name="T55" fmla="*/ 7 h 23"/>
                  <a:gd name="T56" fmla="*/ 7 w 24"/>
                  <a:gd name="T57" fmla="*/ 5 h 23"/>
                  <a:gd name="T58" fmla="*/ 8 w 24"/>
                  <a:gd name="T59" fmla="*/ 1 h 23"/>
                  <a:gd name="T60" fmla="*/ 9 w 24"/>
                  <a:gd name="T61" fmla="*/ 0 h 23"/>
                  <a:gd name="T62" fmla="*/ 12 w 24"/>
                  <a:gd name="T63" fmla="*/ 3 h 23"/>
                  <a:gd name="T64" fmla="*/ 16 w 24"/>
                  <a:gd name="T65" fmla="*/ 4 h 23"/>
                  <a:gd name="T66" fmla="*/ 16 w 24"/>
                  <a:gd name="T67" fmla="*/ 3 h 23"/>
                  <a:gd name="T68" fmla="*/ 16 w 24"/>
                  <a:gd name="T69" fmla="*/ 8 h 23"/>
                  <a:gd name="T70" fmla="*/ 16 w 24"/>
                  <a:gd name="T71" fmla="*/ 8 h 23"/>
                  <a:gd name="T72" fmla="*/ 13 w 24"/>
                  <a:gd name="T73" fmla="*/ 11 h 23"/>
                  <a:gd name="T74" fmla="*/ 16 w 24"/>
                  <a:gd name="T75" fmla="*/ 12 h 23"/>
                  <a:gd name="T76" fmla="*/ 16 w 24"/>
                  <a:gd name="T7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" h="23">
                    <a:moveTo>
                      <a:pt x="19" y="3"/>
                    </a:moveTo>
                    <a:cubicBezTo>
                      <a:pt x="20" y="5"/>
                      <a:pt x="16" y="5"/>
                      <a:pt x="18" y="7"/>
                    </a:cubicBezTo>
                    <a:cubicBezTo>
                      <a:pt x="19" y="9"/>
                      <a:pt x="22" y="9"/>
                      <a:pt x="22" y="11"/>
                    </a:cubicBezTo>
                    <a:cubicBezTo>
                      <a:pt x="24" y="13"/>
                      <a:pt x="22" y="14"/>
                      <a:pt x="22" y="16"/>
                    </a:cubicBezTo>
                    <a:cubicBezTo>
                      <a:pt x="22" y="16"/>
                      <a:pt x="21" y="16"/>
                      <a:pt x="20" y="16"/>
                    </a:cubicBezTo>
                    <a:cubicBezTo>
                      <a:pt x="19" y="15"/>
                      <a:pt x="18" y="15"/>
                      <a:pt x="16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0"/>
                      <a:pt x="20" y="10"/>
                      <a:pt x="19" y="10"/>
                    </a:cubicBezTo>
                    <a:cubicBezTo>
                      <a:pt x="18" y="10"/>
                      <a:pt x="18" y="9"/>
                      <a:pt x="16" y="8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2"/>
                      <a:pt x="17" y="2"/>
                      <a:pt x="18" y="1"/>
                    </a:cubicBezTo>
                    <a:cubicBezTo>
                      <a:pt x="19" y="1"/>
                      <a:pt x="19" y="1"/>
                      <a:pt x="19" y="3"/>
                    </a:cubicBezTo>
                    <a:close/>
                    <a:moveTo>
                      <a:pt x="16" y="14"/>
                    </a:moveTo>
                    <a:cubicBezTo>
                      <a:pt x="15" y="14"/>
                      <a:pt x="14" y="14"/>
                      <a:pt x="13" y="14"/>
                    </a:cubicBezTo>
                    <a:cubicBezTo>
                      <a:pt x="10" y="13"/>
                      <a:pt x="10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9"/>
                      <a:pt x="4" y="20"/>
                      <a:pt x="4" y="22"/>
                    </a:cubicBezTo>
                    <a:cubicBezTo>
                      <a:pt x="3" y="23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1"/>
                      <a:pt x="2" y="20"/>
                      <a:pt x="2" y="19"/>
                    </a:cubicBezTo>
                    <a:cubicBezTo>
                      <a:pt x="3" y="18"/>
                      <a:pt x="4" y="16"/>
                      <a:pt x="4" y="16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10" y="9"/>
                      <a:pt x="10" y="10"/>
                      <a:pt x="11" y="9"/>
                    </a:cubicBezTo>
                    <a:cubicBezTo>
                      <a:pt x="12" y="7"/>
                      <a:pt x="14" y="7"/>
                      <a:pt x="13" y="5"/>
                    </a:cubicBezTo>
                    <a:cubicBezTo>
                      <a:pt x="12" y="5"/>
                      <a:pt x="11" y="4"/>
                      <a:pt x="10" y="5"/>
                    </a:cubicBezTo>
                    <a:cubicBezTo>
                      <a:pt x="8" y="5"/>
                      <a:pt x="8" y="7"/>
                      <a:pt x="7" y="7"/>
                    </a:cubicBezTo>
                    <a:cubicBezTo>
                      <a:pt x="5" y="7"/>
                      <a:pt x="6" y="6"/>
                      <a:pt x="7" y="5"/>
                    </a:cubicBezTo>
                    <a:cubicBezTo>
                      <a:pt x="8" y="5"/>
                      <a:pt x="8" y="2"/>
                      <a:pt x="8" y="1"/>
                    </a:cubicBezTo>
                    <a:cubicBezTo>
                      <a:pt x="8" y="1"/>
                      <a:pt x="8" y="1"/>
                      <a:pt x="9" y="0"/>
                    </a:cubicBezTo>
                    <a:cubicBezTo>
                      <a:pt x="10" y="1"/>
                      <a:pt x="9" y="4"/>
                      <a:pt x="12" y="3"/>
                    </a:cubicBezTo>
                    <a:cubicBezTo>
                      <a:pt x="13" y="4"/>
                      <a:pt x="14" y="5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9"/>
                      <a:pt x="13" y="10"/>
                      <a:pt x="13" y="11"/>
                    </a:cubicBezTo>
                    <a:cubicBezTo>
                      <a:pt x="14" y="11"/>
                      <a:pt x="16" y="12"/>
                      <a:pt x="16" y="12"/>
                    </a:cubicBez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6"/>
              <p:cNvSpPr>
                <a:spLocks noEditPoints="1"/>
              </p:cNvSpPr>
              <p:nvPr/>
            </p:nvSpPr>
            <p:spPr bwMode="auto">
              <a:xfrm>
                <a:off x="5848350" y="3821113"/>
                <a:ext cx="82550" cy="87313"/>
              </a:xfrm>
              <a:custGeom>
                <a:avLst/>
                <a:gdLst>
                  <a:gd name="T0" fmla="*/ 22 w 22"/>
                  <a:gd name="T1" fmla="*/ 6 h 23"/>
                  <a:gd name="T2" fmla="*/ 14 w 22"/>
                  <a:gd name="T3" fmla="*/ 22 h 23"/>
                  <a:gd name="T4" fmla="*/ 12 w 22"/>
                  <a:gd name="T5" fmla="*/ 21 h 23"/>
                  <a:gd name="T6" fmla="*/ 13 w 22"/>
                  <a:gd name="T7" fmla="*/ 18 h 23"/>
                  <a:gd name="T8" fmla="*/ 17 w 22"/>
                  <a:gd name="T9" fmla="*/ 13 h 23"/>
                  <a:gd name="T10" fmla="*/ 13 w 22"/>
                  <a:gd name="T11" fmla="*/ 1 h 23"/>
                  <a:gd name="T12" fmla="*/ 12 w 22"/>
                  <a:gd name="T13" fmla="*/ 0 h 23"/>
                  <a:gd name="T14" fmla="*/ 20 w 22"/>
                  <a:gd name="T15" fmla="*/ 1 h 23"/>
                  <a:gd name="T16" fmla="*/ 12 w 22"/>
                  <a:gd name="T17" fmla="*/ 2 h 23"/>
                  <a:gd name="T18" fmla="*/ 14 w 22"/>
                  <a:gd name="T19" fmla="*/ 4 h 23"/>
                  <a:gd name="T20" fmla="*/ 12 w 22"/>
                  <a:gd name="T21" fmla="*/ 2 h 23"/>
                  <a:gd name="T22" fmla="*/ 12 w 22"/>
                  <a:gd name="T23" fmla="*/ 10 h 23"/>
                  <a:gd name="T24" fmla="*/ 13 w 22"/>
                  <a:gd name="T25" fmla="*/ 11 h 23"/>
                  <a:gd name="T26" fmla="*/ 12 w 22"/>
                  <a:gd name="T27" fmla="*/ 13 h 23"/>
                  <a:gd name="T28" fmla="*/ 18 w 22"/>
                  <a:gd name="T29" fmla="*/ 6 h 23"/>
                  <a:gd name="T30" fmla="*/ 16 w 22"/>
                  <a:gd name="T31" fmla="*/ 7 h 23"/>
                  <a:gd name="T32" fmla="*/ 12 w 22"/>
                  <a:gd name="T33" fmla="*/ 9 h 23"/>
                  <a:gd name="T34" fmla="*/ 11 w 22"/>
                  <a:gd name="T35" fmla="*/ 19 h 23"/>
                  <a:gd name="T36" fmla="*/ 8 w 22"/>
                  <a:gd name="T37" fmla="*/ 16 h 23"/>
                  <a:gd name="T38" fmla="*/ 5 w 22"/>
                  <a:gd name="T39" fmla="*/ 13 h 23"/>
                  <a:gd name="T40" fmla="*/ 5 w 22"/>
                  <a:gd name="T41" fmla="*/ 14 h 23"/>
                  <a:gd name="T42" fmla="*/ 10 w 22"/>
                  <a:gd name="T43" fmla="*/ 13 h 23"/>
                  <a:gd name="T44" fmla="*/ 10 w 22"/>
                  <a:gd name="T45" fmla="*/ 12 h 23"/>
                  <a:gd name="T46" fmla="*/ 4 w 22"/>
                  <a:gd name="T47" fmla="*/ 10 h 23"/>
                  <a:gd name="T48" fmla="*/ 2 w 22"/>
                  <a:gd name="T49" fmla="*/ 8 h 23"/>
                  <a:gd name="T50" fmla="*/ 7 w 22"/>
                  <a:gd name="T51" fmla="*/ 1 h 23"/>
                  <a:gd name="T52" fmla="*/ 6 w 22"/>
                  <a:gd name="T53" fmla="*/ 4 h 23"/>
                  <a:gd name="T54" fmla="*/ 4 w 22"/>
                  <a:gd name="T55" fmla="*/ 9 h 23"/>
                  <a:gd name="T56" fmla="*/ 6 w 22"/>
                  <a:gd name="T57" fmla="*/ 10 h 23"/>
                  <a:gd name="T58" fmla="*/ 10 w 22"/>
                  <a:gd name="T59" fmla="*/ 8 h 23"/>
                  <a:gd name="T60" fmla="*/ 9 w 22"/>
                  <a:gd name="T61" fmla="*/ 7 h 23"/>
                  <a:gd name="T62" fmla="*/ 9 w 22"/>
                  <a:gd name="T63" fmla="*/ 3 h 23"/>
                  <a:gd name="T64" fmla="*/ 12 w 22"/>
                  <a:gd name="T65" fmla="*/ 2 h 23"/>
                  <a:gd name="T66" fmla="*/ 12 w 22"/>
                  <a:gd name="T67" fmla="*/ 9 h 23"/>
                  <a:gd name="T68" fmla="*/ 12 w 22"/>
                  <a:gd name="T69" fmla="*/ 10 h 23"/>
                  <a:gd name="T70" fmla="*/ 12 w 22"/>
                  <a:gd name="T71" fmla="*/ 12 h 23"/>
                  <a:gd name="T72" fmla="*/ 12 w 22"/>
                  <a:gd name="T73" fmla="*/ 13 h 23"/>
                  <a:gd name="T74" fmla="*/ 11 w 22"/>
                  <a:gd name="T75" fmla="*/ 16 h 23"/>
                  <a:gd name="T76" fmla="*/ 12 w 22"/>
                  <a:gd name="T77" fmla="*/ 21 h 23"/>
                  <a:gd name="T78" fmla="*/ 11 w 22"/>
                  <a:gd name="T79" fmla="*/ 1 h 23"/>
                  <a:gd name="T80" fmla="*/ 12 w 22"/>
                  <a:gd name="T81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23">
                    <a:moveTo>
                      <a:pt x="22" y="4"/>
                    </a:moveTo>
                    <a:cubicBezTo>
                      <a:pt x="22" y="5"/>
                      <a:pt x="22" y="6"/>
                      <a:pt x="22" y="6"/>
                    </a:cubicBezTo>
                    <a:cubicBezTo>
                      <a:pt x="20" y="8"/>
                      <a:pt x="21" y="10"/>
                      <a:pt x="20" y="12"/>
                    </a:cubicBezTo>
                    <a:cubicBezTo>
                      <a:pt x="19" y="16"/>
                      <a:pt x="17" y="18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5" y="15"/>
                      <a:pt x="17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9"/>
                      <a:pt x="22" y="6"/>
                      <a:pt x="19" y="2"/>
                    </a:cubicBezTo>
                    <a:cubicBezTo>
                      <a:pt x="17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7" y="1"/>
                      <a:pt x="18" y="1"/>
                      <a:pt x="20" y="1"/>
                    </a:cubicBezTo>
                    <a:cubicBezTo>
                      <a:pt x="21" y="2"/>
                      <a:pt x="22" y="3"/>
                      <a:pt x="22" y="4"/>
                    </a:cubicBezTo>
                    <a:close/>
                    <a:moveTo>
                      <a:pt x="12" y="2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2" y="6"/>
                      <a:pt x="14" y="4"/>
                    </a:cubicBezTo>
                    <a:cubicBezTo>
                      <a:pt x="13" y="3"/>
                      <a:pt x="14" y="2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lose/>
                    <a:moveTo>
                      <a:pt x="12" y="9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3"/>
                      <a:pt x="15" y="10"/>
                      <a:pt x="16" y="9"/>
                    </a:cubicBezTo>
                    <a:cubicBezTo>
                      <a:pt x="16" y="7"/>
                      <a:pt x="18" y="7"/>
                      <a:pt x="18" y="6"/>
                    </a:cubicBezTo>
                    <a:cubicBezTo>
                      <a:pt x="18" y="5"/>
                      <a:pt x="17" y="3"/>
                      <a:pt x="15" y="3"/>
                    </a:cubicBezTo>
                    <a:cubicBezTo>
                      <a:pt x="15" y="4"/>
                      <a:pt x="16" y="5"/>
                      <a:pt x="16" y="7"/>
                    </a:cubicBezTo>
                    <a:cubicBezTo>
                      <a:pt x="15" y="7"/>
                      <a:pt x="14" y="9"/>
                      <a:pt x="13" y="10"/>
                    </a:cubicBezTo>
                    <a:cubicBezTo>
                      <a:pt x="13" y="10"/>
                      <a:pt x="13" y="10"/>
                      <a:pt x="12" y="9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1" y="20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9" y="16"/>
                      <a:pt x="8" y="16"/>
                    </a:cubicBezTo>
                    <a:cubicBezTo>
                      <a:pt x="6" y="15"/>
                      <a:pt x="3" y="17"/>
                      <a:pt x="4" y="14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7" y="15"/>
                      <a:pt x="9" y="16"/>
                      <a:pt x="10" y="15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9" y="13"/>
                      <a:pt x="8" y="14"/>
                      <a:pt x="9" y="13"/>
                    </a:cubicBezTo>
                    <a:cubicBezTo>
                      <a:pt x="9" y="13"/>
                      <a:pt x="10" y="13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1"/>
                      <a:pt x="5" y="11"/>
                      <a:pt x="4" y="10"/>
                    </a:cubicBezTo>
                    <a:cubicBezTo>
                      <a:pt x="2" y="10"/>
                      <a:pt x="3" y="14"/>
                      <a:pt x="0" y="13"/>
                    </a:cubicBezTo>
                    <a:cubicBezTo>
                      <a:pt x="0" y="11"/>
                      <a:pt x="1" y="10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5" y="3"/>
                      <a:pt x="5" y="3"/>
                      <a:pt x="7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9" y="10"/>
                      <a:pt x="10" y="10"/>
                    </a:cubicBezTo>
                    <a:cubicBezTo>
                      <a:pt x="11" y="9"/>
                      <a:pt x="11" y="9"/>
                      <a:pt x="10" y="8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1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2" y="17"/>
                      <a:pt x="12" y="18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12" y="1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7"/>
              <p:cNvSpPr/>
              <p:nvPr/>
            </p:nvSpPr>
            <p:spPr bwMode="auto">
              <a:xfrm>
                <a:off x="6245225" y="3829050"/>
                <a:ext cx="84138" cy="79375"/>
              </a:xfrm>
              <a:custGeom>
                <a:avLst/>
                <a:gdLst>
                  <a:gd name="T0" fmla="*/ 5 w 22"/>
                  <a:gd name="T1" fmla="*/ 1 h 21"/>
                  <a:gd name="T2" fmla="*/ 6 w 22"/>
                  <a:gd name="T3" fmla="*/ 5 h 21"/>
                  <a:gd name="T4" fmla="*/ 6 w 22"/>
                  <a:gd name="T5" fmla="*/ 6 h 21"/>
                  <a:gd name="T6" fmla="*/ 9 w 22"/>
                  <a:gd name="T7" fmla="*/ 3 h 21"/>
                  <a:gd name="T8" fmla="*/ 13 w 22"/>
                  <a:gd name="T9" fmla="*/ 2 h 21"/>
                  <a:gd name="T10" fmla="*/ 14 w 22"/>
                  <a:gd name="T11" fmla="*/ 2 h 21"/>
                  <a:gd name="T12" fmla="*/ 8 w 22"/>
                  <a:gd name="T13" fmla="*/ 8 h 21"/>
                  <a:gd name="T14" fmla="*/ 9 w 22"/>
                  <a:gd name="T15" fmla="*/ 9 h 21"/>
                  <a:gd name="T16" fmla="*/ 14 w 22"/>
                  <a:gd name="T17" fmla="*/ 11 h 21"/>
                  <a:gd name="T18" fmla="*/ 18 w 22"/>
                  <a:gd name="T19" fmla="*/ 13 h 21"/>
                  <a:gd name="T20" fmla="*/ 22 w 22"/>
                  <a:gd name="T21" fmla="*/ 13 h 21"/>
                  <a:gd name="T22" fmla="*/ 22 w 22"/>
                  <a:gd name="T23" fmla="*/ 14 h 21"/>
                  <a:gd name="T24" fmla="*/ 17 w 22"/>
                  <a:gd name="T25" fmla="*/ 14 h 21"/>
                  <a:gd name="T26" fmla="*/ 10 w 22"/>
                  <a:gd name="T27" fmla="*/ 11 h 21"/>
                  <a:gd name="T28" fmla="*/ 7 w 22"/>
                  <a:gd name="T29" fmla="*/ 8 h 21"/>
                  <a:gd name="T30" fmla="*/ 7 w 22"/>
                  <a:gd name="T31" fmla="*/ 12 h 21"/>
                  <a:gd name="T32" fmla="*/ 5 w 22"/>
                  <a:gd name="T33" fmla="*/ 21 h 21"/>
                  <a:gd name="T34" fmla="*/ 5 w 22"/>
                  <a:gd name="T35" fmla="*/ 21 h 21"/>
                  <a:gd name="T36" fmla="*/ 6 w 22"/>
                  <a:gd name="T37" fmla="*/ 18 h 21"/>
                  <a:gd name="T38" fmla="*/ 5 w 22"/>
                  <a:gd name="T39" fmla="*/ 11 h 21"/>
                  <a:gd name="T40" fmla="*/ 4 w 22"/>
                  <a:gd name="T41" fmla="*/ 11 h 21"/>
                  <a:gd name="T42" fmla="*/ 1 w 22"/>
                  <a:gd name="T43" fmla="*/ 13 h 21"/>
                  <a:gd name="T44" fmla="*/ 0 w 22"/>
                  <a:gd name="T45" fmla="*/ 13 h 21"/>
                  <a:gd name="T46" fmla="*/ 2 w 22"/>
                  <a:gd name="T47" fmla="*/ 11 h 21"/>
                  <a:gd name="T48" fmla="*/ 4 w 22"/>
                  <a:gd name="T49" fmla="*/ 8 h 21"/>
                  <a:gd name="T50" fmla="*/ 4 w 22"/>
                  <a:gd name="T51" fmla="*/ 5 h 21"/>
                  <a:gd name="T52" fmla="*/ 2 w 22"/>
                  <a:gd name="T53" fmla="*/ 1 h 21"/>
                  <a:gd name="T54" fmla="*/ 4 w 22"/>
                  <a:gd name="T55" fmla="*/ 1 h 21"/>
                  <a:gd name="T56" fmla="*/ 5 w 22"/>
                  <a:gd name="T5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1">
                    <a:moveTo>
                      <a:pt x="5" y="1"/>
                    </a:moveTo>
                    <a:cubicBezTo>
                      <a:pt x="4" y="2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5"/>
                      <a:pt x="9" y="4"/>
                      <a:pt x="9" y="3"/>
                    </a:cubicBezTo>
                    <a:cubicBezTo>
                      <a:pt x="11" y="2"/>
                      <a:pt x="12" y="1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11" y="10"/>
                      <a:pt x="13" y="11"/>
                      <a:pt x="14" y="11"/>
                    </a:cubicBezTo>
                    <a:cubicBezTo>
                      <a:pt x="16" y="12"/>
                      <a:pt x="17" y="12"/>
                      <a:pt x="18" y="13"/>
                    </a:cubicBezTo>
                    <a:cubicBezTo>
                      <a:pt x="19" y="13"/>
                      <a:pt x="21" y="13"/>
                      <a:pt x="22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4"/>
                      <a:pt x="18" y="16"/>
                      <a:pt x="17" y="14"/>
                    </a:cubicBezTo>
                    <a:cubicBezTo>
                      <a:pt x="14" y="14"/>
                      <a:pt x="12" y="12"/>
                      <a:pt x="10" y="11"/>
                    </a:cubicBezTo>
                    <a:cubicBezTo>
                      <a:pt x="9" y="10"/>
                      <a:pt x="9" y="9"/>
                      <a:pt x="7" y="8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8" y="15"/>
                      <a:pt x="8" y="19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5" y="20"/>
                      <a:pt x="6" y="18"/>
                    </a:cubicBezTo>
                    <a:cubicBezTo>
                      <a:pt x="6" y="16"/>
                      <a:pt x="6" y="14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12"/>
                      <a:pt x="2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5" y="8"/>
                      <a:pt x="4" y="6"/>
                      <a:pt x="4" y="5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3" y="0"/>
                      <a:pt x="4" y="1"/>
                      <a:pt x="4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8"/>
              <p:cNvSpPr/>
              <p:nvPr/>
            </p:nvSpPr>
            <p:spPr bwMode="auto">
              <a:xfrm>
                <a:off x="6116638" y="3859213"/>
                <a:ext cx="68263" cy="79375"/>
              </a:xfrm>
              <a:custGeom>
                <a:avLst/>
                <a:gdLst>
                  <a:gd name="T0" fmla="*/ 11 w 18"/>
                  <a:gd name="T1" fmla="*/ 1 h 21"/>
                  <a:gd name="T2" fmla="*/ 9 w 18"/>
                  <a:gd name="T3" fmla="*/ 6 h 21"/>
                  <a:gd name="T4" fmla="*/ 6 w 18"/>
                  <a:gd name="T5" fmla="*/ 7 h 21"/>
                  <a:gd name="T6" fmla="*/ 5 w 18"/>
                  <a:gd name="T7" fmla="*/ 7 h 21"/>
                  <a:gd name="T8" fmla="*/ 4 w 18"/>
                  <a:gd name="T9" fmla="*/ 8 h 21"/>
                  <a:gd name="T10" fmla="*/ 4 w 18"/>
                  <a:gd name="T11" fmla="*/ 14 h 21"/>
                  <a:gd name="T12" fmla="*/ 5 w 18"/>
                  <a:gd name="T13" fmla="*/ 14 h 21"/>
                  <a:gd name="T14" fmla="*/ 8 w 18"/>
                  <a:gd name="T15" fmla="*/ 12 h 21"/>
                  <a:gd name="T16" fmla="*/ 8 w 18"/>
                  <a:gd name="T17" fmla="*/ 8 h 21"/>
                  <a:gd name="T18" fmla="*/ 11 w 18"/>
                  <a:gd name="T19" fmla="*/ 10 h 21"/>
                  <a:gd name="T20" fmla="*/ 14 w 18"/>
                  <a:gd name="T21" fmla="*/ 9 h 21"/>
                  <a:gd name="T22" fmla="*/ 13 w 18"/>
                  <a:gd name="T23" fmla="*/ 11 h 21"/>
                  <a:gd name="T24" fmla="*/ 10 w 18"/>
                  <a:gd name="T25" fmla="*/ 12 h 21"/>
                  <a:gd name="T26" fmla="*/ 10 w 18"/>
                  <a:gd name="T27" fmla="*/ 14 h 21"/>
                  <a:gd name="T28" fmla="*/ 14 w 18"/>
                  <a:gd name="T29" fmla="*/ 19 h 21"/>
                  <a:gd name="T30" fmla="*/ 17 w 18"/>
                  <a:gd name="T31" fmla="*/ 14 h 21"/>
                  <a:gd name="T32" fmla="*/ 18 w 18"/>
                  <a:gd name="T33" fmla="*/ 14 h 21"/>
                  <a:gd name="T34" fmla="*/ 17 w 18"/>
                  <a:gd name="T35" fmla="*/ 16 h 21"/>
                  <a:gd name="T36" fmla="*/ 14 w 18"/>
                  <a:gd name="T37" fmla="*/ 21 h 21"/>
                  <a:gd name="T38" fmla="*/ 11 w 18"/>
                  <a:gd name="T39" fmla="*/ 21 h 21"/>
                  <a:gd name="T40" fmla="*/ 8 w 18"/>
                  <a:gd name="T41" fmla="*/ 15 h 21"/>
                  <a:gd name="T42" fmla="*/ 7 w 18"/>
                  <a:gd name="T43" fmla="*/ 14 h 21"/>
                  <a:gd name="T44" fmla="*/ 3 w 18"/>
                  <a:gd name="T45" fmla="*/ 19 h 21"/>
                  <a:gd name="T46" fmla="*/ 2 w 18"/>
                  <a:gd name="T47" fmla="*/ 21 h 21"/>
                  <a:gd name="T48" fmla="*/ 1 w 18"/>
                  <a:gd name="T49" fmla="*/ 21 h 21"/>
                  <a:gd name="T50" fmla="*/ 1 w 18"/>
                  <a:gd name="T51" fmla="*/ 14 h 21"/>
                  <a:gd name="T52" fmla="*/ 1 w 18"/>
                  <a:gd name="T53" fmla="*/ 7 h 21"/>
                  <a:gd name="T54" fmla="*/ 2 w 18"/>
                  <a:gd name="T55" fmla="*/ 6 h 21"/>
                  <a:gd name="T56" fmla="*/ 4 w 18"/>
                  <a:gd name="T57" fmla="*/ 6 h 21"/>
                  <a:gd name="T58" fmla="*/ 7 w 18"/>
                  <a:gd name="T59" fmla="*/ 6 h 21"/>
                  <a:gd name="T60" fmla="*/ 8 w 18"/>
                  <a:gd name="T61" fmla="*/ 3 h 21"/>
                  <a:gd name="T62" fmla="*/ 6 w 18"/>
                  <a:gd name="T63" fmla="*/ 3 h 21"/>
                  <a:gd name="T64" fmla="*/ 5 w 18"/>
                  <a:gd name="T65" fmla="*/ 3 h 21"/>
                  <a:gd name="T66" fmla="*/ 5 w 18"/>
                  <a:gd name="T67" fmla="*/ 3 h 21"/>
                  <a:gd name="T68" fmla="*/ 9 w 18"/>
                  <a:gd name="T69" fmla="*/ 1 h 21"/>
                  <a:gd name="T70" fmla="*/ 11 w 18"/>
                  <a:gd name="T7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11" y="1"/>
                    </a:moveTo>
                    <a:cubicBezTo>
                      <a:pt x="12" y="3"/>
                      <a:pt x="10" y="5"/>
                      <a:pt x="9" y="6"/>
                    </a:cubicBezTo>
                    <a:cubicBezTo>
                      <a:pt x="8" y="7"/>
                      <a:pt x="7" y="6"/>
                      <a:pt x="6" y="7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3" y="12"/>
                      <a:pt x="4" y="14"/>
                    </a:cubicBezTo>
                    <a:cubicBezTo>
                      <a:pt x="4" y="14"/>
                      <a:pt x="4" y="15"/>
                      <a:pt x="5" y="14"/>
                    </a:cubicBezTo>
                    <a:cubicBezTo>
                      <a:pt x="5" y="14"/>
                      <a:pt x="7" y="13"/>
                      <a:pt x="8" y="12"/>
                    </a:cubicBezTo>
                    <a:cubicBezTo>
                      <a:pt x="8" y="11"/>
                      <a:pt x="8" y="9"/>
                      <a:pt x="8" y="8"/>
                    </a:cubicBezTo>
                    <a:cubicBezTo>
                      <a:pt x="9" y="8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4" y="9"/>
                    </a:cubicBezTo>
                    <a:cubicBezTo>
                      <a:pt x="14" y="10"/>
                      <a:pt x="13" y="10"/>
                      <a:pt x="13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1" y="16"/>
                      <a:pt x="12" y="18"/>
                      <a:pt x="14" y="19"/>
                    </a:cubicBezTo>
                    <a:cubicBezTo>
                      <a:pt x="16" y="17"/>
                      <a:pt x="17" y="16"/>
                      <a:pt x="17" y="14"/>
                    </a:cubicBezTo>
                    <a:cubicBezTo>
                      <a:pt x="17" y="14"/>
                      <a:pt x="17" y="14"/>
                      <a:pt x="18" y="14"/>
                    </a:cubicBezTo>
                    <a:cubicBezTo>
                      <a:pt x="18" y="14"/>
                      <a:pt x="17" y="15"/>
                      <a:pt x="17" y="16"/>
                    </a:cubicBezTo>
                    <a:cubicBezTo>
                      <a:pt x="17" y="17"/>
                      <a:pt x="16" y="19"/>
                      <a:pt x="14" y="21"/>
                    </a:cubicBezTo>
                    <a:cubicBezTo>
                      <a:pt x="14" y="21"/>
                      <a:pt x="13" y="21"/>
                      <a:pt x="11" y="21"/>
                    </a:cubicBezTo>
                    <a:cubicBezTo>
                      <a:pt x="9" y="20"/>
                      <a:pt x="8" y="17"/>
                      <a:pt x="8" y="15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5" y="15"/>
                      <a:pt x="3" y="17"/>
                      <a:pt x="3" y="19"/>
                    </a:cubicBezTo>
                    <a:cubicBezTo>
                      <a:pt x="3" y="20"/>
                      <a:pt x="3" y="21"/>
                      <a:pt x="2" y="21"/>
                    </a:cubicBezTo>
                    <a:cubicBezTo>
                      <a:pt x="2" y="21"/>
                      <a:pt x="2" y="21"/>
                      <a:pt x="1" y="21"/>
                    </a:cubicBezTo>
                    <a:cubicBezTo>
                      <a:pt x="0" y="19"/>
                      <a:pt x="0" y="17"/>
                      <a:pt x="1" y="14"/>
                    </a:cubicBezTo>
                    <a:cubicBezTo>
                      <a:pt x="0" y="12"/>
                      <a:pt x="2" y="9"/>
                      <a:pt x="1" y="7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6" y="7"/>
                      <a:pt x="7" y="6"/>
                    </a:cubicBezTo>
                    <a:cubicBezTo>
                      <a:pt x="8" y="6"/>
                      <a:pt x="8" y="4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7" y="0"/>
                      <a:pt x="9" y="1"/>
                    </a:cubicBezTo>
                    <a:cubicBezTo>
                      <a:pt x="10" y="1"/>
                      <a:pt x="10" y="0"/>
                      <a:pt x="11" y="1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19"/>
              <p:cNvSpPr>
                <a:spLocks noEditPoints="1"/>
              </p:cNvSpPr>
              <p:nvPr/>
            </p:nvSpPr>
            <p:spPr bwMode="auto">
              <a:xfrm>
                <a:off x="5976938" y="3865563"/>
                <a:ext cx="90488" cy="73025"/>
              </a:xfrm>
              <a:custGeom>
                <a:avLst/>
                <a:gdLst>
                  <a:gd name="T0" fmla="*/ 13 w 24"/>
                  <a:gd name="T1" fmla="*/ 0 h 19"/>
                  <a:gd name="T2" fmla="*/ 11 w 24"/>
                  <a:gd name="T3" fmla="*/ 3 h 19"/>
                  <a:gd name="T4" fmla="*/ 11 w 24"/>
                  <a:gd name="T5" fmla="*/ 1 h 19"/>
                  <a:gd name="T6" fmla="*/ 13 w 24"/>
                  <a:gd name="T7" fmla="*/ 0 h 19"/>
                  <a:gd name="T8" fmla="*/ 11 w 24"/>
                  <a:gd name="T9" fmla="*/ 10 h 19"/>
                  <a:gd name="T10" fmla="*/ 11 w 24"/>
                  <a:gd name="T11" fmla="*/ 8 h 19"/>
                  <a:gd name="T12" fmla="*/ 14 w 24"/>
                  <a:gd name="T13" fmla="*/ 12 h 19"/>
                  <a:gd name="T14" fmla="*/ 20 w 24"/>
                  <a:gd name="T15" fmla="*/ 16 h 19"/>
                  <a:gd name="T16" fmla="*/ 22 w 24"/>
                  <a:gd name="T17" fmla="*/ 17 h 19"/>
                  <a:gd name="T18" fmla="*/ 23 w 24"/>
                  <a:gd name="T19" fmla="*/ 19 h 19"/>
                  <a:gd name="T20" fmla="*/ 23 w 24"/>
                  <a:gd name="T21" fmla="*/ 19 h 19"/>
                  <a:gd name="T22" fmla="*/ 17 w 24"/>
                  <a:gd name="T23" fmla="*/ 17 h 19"/>
                  <a:gd name="T24" fmla="*/ 11 w 24"/>
                  <a:gd name="T25" fmla="*/ 10 h 19"/>
                  <a:gd name="T26" fmla="*/ 11 w 24"/>
                  <a:gd name="T27" fmla="*/ 3 h 19"/>
                  <a:gd name="T28" fmla="*/ 7 w 24"/>
                  <a:gd name="T29" fmla="*/ 9 h 19"/>
                  <a:gd name="T30" fmla="*/ 0 w 24"/>
                  <a:gd name="T31" fmla="*/ 15 h 19"/>
                  <a:gd name="T32" fmla="*/ 0 w 24"/>
                  <a:gd name="T33" fmla="*/ 14 h 19"/>
                  <a:gd name="T34" fmla="*/ 5 w 24"/>
                  <a:gd name="T35" fmla="*/ 7 h 19"/>
                  <a:gd name="T36" fmla="*/ 6 w 24"/>
                  <a:gd name="T37" fmla="*/ 7 h 19"/>
                  <a:gd name="T38" fmla="*/ 9 w 24"/>
                  <a:gd name="T39" fmla="*/ 4 h 19"/>
                  <a:gd name="T40" fmla="*/ 11 w 24"/>
                  <a:gd name="T41" fmla="*/ 1 h 19"/>
                  <a:gd name="T42" fmla="*/ 11 w 24"/>
                  <a:gd name="T43" fmla="*/ 3 h 19"/>
                  <a:gd name="T44" fmla="*/ 11 w 24"/>
                  <a:gd name="T45" fmla="*/ 8 h 19"/>
                  <a:gd name="T46" fmla="*/ 11 w 24"/>
                  <a:gd name="T47" fmla="*/ 8 h 19"/>
                  <a:gd name="T48" fmla="*/ 10 w 24"/>
                  <a:gd name="T49" fmla="*/ 9 h 19"/>
                  <a:gd name="T50" fmla="*/ 11 w 24"/>
                  <a:gd name="T51" fmla="*/ 10 h 19"/>
                  <a:gd name="T52" fmla="*/ 11 w 24"/>
                  <a:gd name="T5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19">
                    <a:moveTo>
                      <a:pt x="13" y="0"/>
                    </a:moveTo>
                    <a:cubicBezTo>
                      <a:pt x="12" y="1"/>
                      <a:pt x="12" y="2"/>
                      <a:pt x="1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3" y="0"/>
                    </a:cubicBezTo>
                    <a:close/>
                    <a:moveTo>
                      <a:pt x="11" y="10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2" y="9"/>
                      <a:pt x="13" y="11"/>
                      <a:pt x="14" y="12"/>
                    </a:cubicBezTo>
                    <a:cubicBezTo>
                      <a:pt x="16" y="13"/>
                      <a:pt x="18" y="15"/>
                      <a:pt x="20" y="16"/>
                    </a:cubicBezTo>
                    <a:cubicBezTo>
                      <a:pt x="22" y="16"/>
                      <a:pt x="22" y="17"/>
                      <a:pt x="22" y="17"/>
                    </a:cubicBezTo>
                    <a:cubicBezTo>
                      <a:pt x="23" y="18"/>
                      <a:pt x="24" y="18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1" y="19"/>
                      <a:pt x="18" y="19"/>
                      <a:pt x="17" y="17"/>
                    </a:cubicBezTo>
                    <a:cubicBezTo>
                      <a:pt x="16" y="14"/>
                      <a:pt x="13" y="12"/>
                      <a:pt x="11" y="10"/>
                    </a:cubicBezTo>
                    <a:close/>
                    <a:moveTo>
                      <a:pt x="11" y="3"/>
                    </a:moveTo>
                    <a:cubicBezTo>
                      <a:pt x="10" y="5"/>
                      <a:pt x="8" y="7"/>
                      <a:pt x="7" y="9"/>
                    </a:cubicBezTo>
                    <a:cubicBezTo>
                      <a:pt x="4" y="11"/>
                      <a:pt x="3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2"/>
                      <a:pt x="3" y="10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8" y="5"/>
                      <a:pt x="9" y="4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1" y="3"/>
                      <a:pt x="11" y="3"/>
                      <a:pt x="11" y="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98857" y="290286"/>
            <a:ext cx="2979302" cy="6978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3229132" y="4310456"/>
            <a:ext cx="8006981" cy="1015695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dirty="0" smtClean="0">
                <a:solidFill>
                  <a:srgbClr val="3E4150"/>
                </a:solidFill>
              </a:rPr>
              <a:t>毕业论文答辩</a:t>
            </a:r>
            <a:r>
              <a:rPr lang="en-US" altLang="zh-CN" dirty="0" smtClean="0">
                <a:solidFill>
                  <a:srgbClr val="3E4150"/>
                </a:solidFill>
              </a:rPr>
              <a:t>PPT</a:t>
            </a:r>
            <a:r>
              <a:rPr lang="zh-CN" altLang="en-US" dirty="0" smtClean="0">
                <a:solidFill>
                  <a:srgbClr val="3E4150"/>
                </a:solidFill>
              </a:rPr>
              <a:t>模板</a:t>
            </a:r>
            <a:endParaRPr lang="zh-CN" altLang="en-US" dirty="0">
              <a:solidFill>
                <a:srgbClr val="3E4150"/>
              </a:solidFill>
            </a:endParaRPr>
          </a:p>
        </p:txBody>
      </p:sp>
      <p:sp>
        <p:nvSpPr>
          <p:cNvPr id="46" name="文本框 1"/>
          <p:cNvSpPr>
            <a:spLocks noChangeArrowheads="1"/>
          </p:cNvSpPr>
          <p:nvPr/>
        </p:nvSpPr>
        <p:spPr bwMode="auto">
          <a:xfrm>
            <a:off x="5558270" y="3941124"/>
            <a:ext cx="56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11571416" y="3959358"/>
            <a:ext cx="620584" cy="1723138"/>
            <a:chOff x="11571416" y="3218099"/>
            <a:chExt cx="620584" cy="1723138"/>
          </a:xfrm>
        </p:grpSpPr>
        <p:sp>
          <p:nvSpPr>
            <p:cNvPr id="43" name="矩形 42"/>
            <p:cNvSpPr/>
            <p:nvPr/>
          </p:nvSpPr>
          <p:spPr>
            <a:xfrm>
              <a:off x="11571416" y="3218099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1571416" y="4500799"/>
              <a:ext cx="620584" cy="44043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413958" y="5356929"/>
            <a:ext cx="3822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答辩人：情缘素材  指导老师：情缘素材</a:t>
            </a:r>
            <a:endParaRPr lang="zh-CN" altLang="en-US" sz="16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Cymophane - Tasse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-8191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0"/>
    </mc:Choice>
    <mc:Fallback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  <p:bldP spid="46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374236" y="1880105"/>
            <a:ext cx="6049067" cy="2163818"/>
            <a:chOff x="2686385" y="1983722"/>
            <a:chExt cx="6049067" cy="2163818"/>
          </a:xfrm>
        </p:grpSpPr>
        <p:sp>
          <p:nvSpPr>
            <p:cNvPr id="10" name="任意多边形 9"/>
            <p:cNvSpPr/>
            <p:nvPr/>
          </p:nvSpPr>
          <p:spPr>
            <a:xfrm rot="19320000">
              <a:off x="2686385" y="3256449"/>
              <a:ext cx="6049067" cy="891091"/>
            </a:xfrm>
            <a:custGeom>
              <a:avLst/>
              <a:gdLst>
                <a:gd name="connsiteX0" fmla="*/ 5871090 w 6049067"/>
                <a:gd name="connsiteY0" fmla="*/ 665132 h 891091"/>
                <a:gd name="connsiteX1" fmla="*/ 6049067 w 6049067"/>
                <a:gd name="connsiteY1" fmla="*/ 804183 h 891091"/>
                <a:gd name="connsiteX2" fmla="*/ 6013780 w 6049067"/>
                <a:gd name="connsiteY2" fmla="*/ 836246 h 891091"/>
                <a:gd name="connsiteX3" fmla="*/ 5834230 w 6049067"/>
                <a:gd name="connsiteY3" fmla="*/ 891091 h 891091"/>
                <a:gd name="connsiteX4" fmla="*/ 321135 w 6049067"/>
                <a:gd name="connsiteY4" fmla="*/ 891091 h 891091"/>
                <a:gd name="connsiteX5" fmla="*/ 0 w 6049067"/>
                <a:gd name="connsiteY5" fmla="*/ 569956 h 891091"/>
                <a:gd name="connsiteX6" fmla="*/ 0 w 6049067"/>
                <a:gd name="connsiteY6" fmla="*/ 199220 h 891091"/>
                <a:gd name="connsiteX7" fmla="*/ 113866 w 6049067"/>
                <a:gd name="connsiteY7" fmla="*/ 120214 h 891091"/>
                <a:gd name="connsiteX8" fmla="*/ 228972 w 6049067"/>
                <a:gd name="connsiteY8" fmla="*/ 0 h 891091"/>
                <a:gd name="connsiteX9" fmla="*/ 228972 w 6049067"/>
                <a:gd name="connsiteY9" fmla="*/ 372117 h 891091"/>
                <a:gd name="connsiteX10" fmla="*/ 521987 w 6049067"/>
                <a:gd name="connsiteY10" fmla="*/ 665133 h 89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9067" h="891091">
                  <a:moveTo>
                    <a:pt x="5871090" y="665132"/>
                  </a:moveTo>
                  <a:lnTo>
                    <a:pt x="6049067" y="804183"/>
                  </a:lnTo>
                  <a:lnTo>
                    <a:pt x="6013780" y="836246"/>
                  </a:lnTo>
                  <a:cubicBezTo>
                    <a:pt x="5962527" y="870873"/>
                    <a:pt x="5900740" y="891091"/>
                    <a:pt x="5834230" y="891091"/>
                  </a:cubicBezTo>
                  <a:lnTo>
                    <a:pt x="321135" y="891091"/>
                  </a:lnTo>
                  <a:cubicBezTo>
                    <a:pt x="143777" y="891091"/>
                    <a:pt x="0" y="747314"/>
                    <a:pt x="0" y="569956"/>
                  </a:cubicBezTo>
                  <a:lnTo>
                    <a:pt x="0" y="199220"/>
                  </a:lnTo>
                  <a:lnTo>
                    <a:pt x="113866" y="120214"/>
                  </a:lnTo>
                  <a:lnTo>
                    <a:pt x="228972" y="0"/>
                  </a:lnTo>
                  <a:lnTo>
                    <a:pt x="228972" y="372117"/>
                  </a:lnTo>
                  <a:cubicBezTo>
                    <a:pt x="228972" y="533945"/>
                    <a:pt x="360159" y="665132"/>
                    <a:pt x="521987" y="66513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2633485">
              <a:off x="7988013" y="1983722"/>
              <a:ext cx="539138" cy="286028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26704" y="3731475"/>
            <a:ext cx="1855359" cy="1855358"/>
            <a:chOff x="1943583" y="4134892"/>
            <a:chExt cx="1855359" cy="1855358"/>
          </a:xfrm>
          <a:solidFill>
            <a:srgbClr val="C00102"/>
          </a:solidFill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1943583" y="4134892"/>
              <a:ext cx="1855359" cy="1855358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376318" y="4534374"/>
              <a:ext cx="100540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</a:t>
              </a:r>
              <a:endParaRPr lang="en-US" altLang="zh-CN" sz="3200" b="1" dirty="0" smtClean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3200" b="1" dirty="0" smtClean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85223" y="2308574"/>
            <a:ext cx="2573296" cy="586685"/>
            <a:chOff x="8185223" y="2308574"/>
            <a:chExt cx="2573296" cy="586685"/>
          </a:xfrm>
        </p:grpSpPr>
        <p:grpSp>
          <p:nvGrpSpPr>
            <p:cNvPr id="2" name="组合 1"/>
            <p:cNvGrpSpPr/>
            <p:nvPr/>
          </p:nvGrpSpPr>
          <p:grpSpPr>
            <a:xfrm>
              <a:off x="8185223" y="2308574"/>
              <a:ext cx="2573296" cy="586685"/>
              <a:chOff x="8374465" y="1875448"/>
              <a:chExt cx="2573296" cy="586685"/>
            </a:xfrm>
          </p:grpSpPr>
          <p:sp>
            <p:nvSpPr>
              <p:cNvPr id="29" name="五边形 28"/>
              <p:cNvSpPr/>
              <p:nvPr/>
            </p:nvSpPr>
            <p:spPr>
              <a:xfrm>
                <a:off x="8374465" y="1875448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461307" y="1947331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8947793" y="2402736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41218" y="3286535"/>
            <a:ext cx="2573296" cy="586685"/>
            <a:chOff x="6841218" y="3286535"/>
            <a:chExt cx="2573296" cy="586685"/>
          </a:xfrm>
        </p:grpSpPr>
        <p:grpSp>
          <p:nvGrpSpPr>
            <p:cNvPr id="3" name="组合 2"/>
            <p:cNvGrpSpPr/>
            <p:nvPr/>
          </p:nvGrpSpPr>
          <p:grpSpPr>
            <a:xfrm>
              <a:off x="6841218" y="3286535"/>
              <a:ext cx="2573296" cy="586685"/>
              <a:chOff x="7257153" y="2918479"/>
              <a:chExt cx="2573296" cy="586685"/>
            </a:xfrm>
          </p:grpSpPr>
          <p:sp>
            <p:nvSpPr>
              <p:cNvPr id="37" name="五边形 36"/>
              <p:cNvSpPr/>
              <p:nvPr/>
            </p:nvSpPr>
            <p:spPr>
              <a:xfrm>
                <a:off x="7257153" y="291847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343995" y="299036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7569436" y="339521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41412" y="4246915"/>
            <a:ext cx="2573296" cy="586685"/>
            <a:chOff x="5641412" y="4246915"/>
            <a:chExt cx="2573296" cy="586685"/>
          </a:xfrm>
        </p:grpSpPr>
        <p:grpSp>
          <p:nvGrpSpPr>
            <p:cNvPr id="49" name="组合 48"/>
            <p:cNvGrpSpPr/>
            <p:nvPr/>
          </p:nvGrpSpPr>
          <p:grpSpPr>
            <a:xfrm>
              <a:off x="5641412" y="4246915"/>
              <a:ext cx="2573296" cy="586685"/>
              <a:chOff x="5955991" y="3974937"/>
              <a:chExt cx="2573296" cy="586685"/>
            </a:xfrm>
          </p:grpSpPr>
          <p:sp>
            <p:nvSpPr>
              <p:cNvPr id="41" name="五边形 40"/>
              <p:cNvSpPr/>
              <p:nvPr/>
            </p:nvSpPr>
            <p:spPr>
              <a:xfrm>
                <a:off x="5955991" y="3974937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042833" y="4046820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450766" y="4357189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55392" y="5224876"/>
            <a:ext cx="2573296" cy="586685"/>
            <a:chOff x="4355392" y="5224876"/>
            <a:chExt cx="2573296" cy="586685"/>
          </a:xfrm>
        </p:grpSpPr>
        <p:grpSp>
          <p:nvGrpSpPr>
            <p:cNvPr id="50" name="组合 49"/>
            <p:cNvGrpSpPr/>
            <p:nvPr/>
          </p:nvGrpSpPr>
          <p:grpSpPr>
            <a:xfrm>
              <a:off x="4355392" y="5224876"/>
              <a:ext cx="2573296" cy="586685"/>
              <a:chOff x="4596458" y="5127899"/>
              <a:chExt cx="2573296" cy="586685"/>
            </a:xfrm>
          </p:grpSpPr>
          <p:sp>
            <p:nvSpPr>
              <p:cNvPr id="45" name="五边形 44"/>
              <p:cNvSpPr/>
              <p:nvPr/>
            </p:nvSpPr>
            <p:spPr>
              <a:xfrm>
                <a:off x="4596458" y="512789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683300" y="519978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 smtClean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5058840" y="5323073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258930" y="1608643"/>
            <a:ext cx="3799910" cy="1411355"/>
            <a:chOff x="1258930" y="1536071"/>
            <a:chExt cx="3799910" cy="1411355"/>
          </a:xfrm>
        </p:grpSpPr>
        <p:sp>
          <p:nvSpPr>
            <p:cNvPr id="48" name="矩形 47"/>
            <p:cNvSpPr/>
            <p:nvPr/>
          </p:nvSpPr>
          <p:spPr>
            <a:xfrm>
              <a:off x="1258930" y="2024100"/>
              <a:ext cx="3799910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349006" y="1536071"/>
              <a:ext cx="2631671" cy="371223"/>
              <a:chOff x="1349006" y="1536071"/>
              <a:chExt cx="2631671" cy="371223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349006" y="1536071"/>
                <a:ext cx="2631671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372279" y="1537962"/>
                <a:ext cx="1800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6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845857" y="2003782"/>
            <a:ext cx="930728" cy="1234087"/>
            <a:chOff x="4845857" y="2003782"/>
            <a:chExt cx="930728" cy="1234087"/>
          </a:xfrm>
        </p:grpSpPr>
        <p:sp>
          <p:nvSpPr>
            <p:cNvPr id="10" name="平行四边形 9"/>
            <p:cNvSpPr/>
            <p:nvPr/>
          </p:nvSpPr>
          <p:spPr>
            <a:xfrm rot="5400000" flipH="1" flipV="1">
              <a:off x="4694177" y="2155462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08892" y="2391076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89398" y="2003782"/>
            <a:ext cx="930728" cy="1234087"/>
            <a:chOff x="6389398" y="2003782"/>
            <a:chExt cx="930728" cy="1234087"/>
          </a:xfrm>
        </p:grpSpPr>
        <p:sp>
          <p:nvSpPr>
            <p:cNvPr id="13" name="平行四边形 12"/>
            <p:cNvSpPr/>
            <p:nvPr/>
          </p:nvSpPr>
          <p:spPr>
            <a:xfrm rot="16200000" flipV="1">
              <a:off x="6237718" y="2155462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547275" y="2391075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45858" y="3331839"/>
            <a:ext cx="930728" cy="1234087"/>
            <a:chOff x="4845858" y="3331839"/>
            <a:chExt cx="930728" cy="1234087"/>
          </a:xfrm>
        </p:grpSpPr>
        <p:sp>
          <p:nvSpPr>
            <p:cNvPr id="16" name="平行四边形 15"/>
            <p:cNvSpPr/>
            <p:nvPr/>
          </p:nvSpPr>
          <p:spPr>
            <a:xfrm rot="5400000" flipH="1" flipV="1">
              <a:off x="4694178" y="3483519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008891" y="3686863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89399" y="3331839"/>
            <a:ext cx="930728" cy="1234087"/>
            <a:chOff x="6389399" y="3331839"/>
            <a:chExt cx="930728" cy="1234087"/>
          </a:xfrm>
        </p:grpSpPr>
        <p:sp>
          <p:nvSpPr>
            <p:cNvPr id="19" name="平行四边形 18"/>
            <p:cNvSpPr/>
            <p:nvPr/>
          </p:nvSpPr>
          <p:spPr>
            <a:xfrm rot="16200000" flipV="1">
              <a:off x="6237719" y="3483519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547274" y="3686863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45857" y="4659896"/>
            <a:ext cx="930728" cy="1234087"/>
            <a:chOff x="4845857" y="4659896"/>
            <a:chExt cx="930728" cy="1234087"/>
          </a:xfrm>
        </p:grpSpPr>
        <p:sp>
          <p:nvSpPr>
            <p:cNvPr id="22" name="平行四边形 21"/>
            <p:cNvSpPr/>
            <p:nvPr/>
          </p:nvSpPr>
          <p:spPr>
            <a:xfrm rot="5400000" flipH="1" flipV="1">
              <a:off x="4694177" y="4811576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08891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89398" y="4659896"/>
            <a:ext cx="930728" cy="1234087"/>
            <a:chOff x="6389398" y="4659896"/>
            <a:chExt cx="930728" cy="1234087"/>
          </a:xfrm>
        </p:grpSpPr>
        <p:sp>
          <p:nvSpPr>
            <p:cNvPr id="25" name="平行四边形 24"/>
            <p:cNvSpPr/>
            <p:nvPr/>
          </p:nvSpPr>
          <p:spPr>
            <a:xfrm rot="16200000" flipV="1">
              <a:off x="6237718" y="4811576"/>
              <a:ext cx="1234087" cy="930728"/>
            </a:xfrm>
            <a:prstGeom prst="parallelogram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547273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46727" y="2003782"/>
            <a:ext cx="3279088" cy="872425"/>
            <a:chOff x="1046727" y="2003782"/>
            <a:chExt cx="3279088" cy="872425"/>
          </a:xfrm>
        </p:grpSpPr>
        <p:sp>
          <p:nvSpPr>
            <p:cNvPr id="33" name="矩形 32"/>
            <p:cNvSpPr/>
            <p:nvPr/>
          </p:nvSpPr>
          <p:spPr>
            <a:xfrm>
              <a:off x="1046727" y="2175631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4150118" y="2003782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16992" y="3260159"/>
            <a:ext cx="3279088" cy="853408"/>
            <a:chOff x="1046727" y="3248913"/>
            <a:chExt cx="3279088" cy="853408"/>
          </a:xfrm>
        </p:grpSpPr>
        <p:sp>
          <p:nvSpPr>
            <p:cNvPr id="34" name="矩形 33"/>
            <p:cNvSpPr/>
            <p:nvPr/>
          </p:nvSpPr>
          <p:spPr>
            <a:xfrm>
              <a:off x="1046727" y="340174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150118" y="3248913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46727" y="4662067"/>
            <a:ext cx="3279088" cy="838394"/>
            <a:chOff x="1046727" y="4662067"/>
            <a:chExt cx="3279088" cy="838394"/>
          </a:xfrm>
        </p:grpSpPr>
        <p:sp>
          <p:nvSpPr>
            <p:cNvPr id="35" name="矩形 34"/>
            <p:cNvSpPr/>
            <p:nvPr/>
          </p:nvSpPr>
          <p:spPr>
            <a:xfrm>
              <a:off x="1046727" y="479988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150118" y="4662067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52799" y="2003782"/>
            <a:ext cx="3279088" cy="910513"/>
            <a:chOff x="7852799" y="2003782"/>
            <a:chExt cx="3279088" cy="910513"/>
          </a:xfrm>
        </p:grpSpPr>
        <p:sp>
          <p:nvSpPr>
            <p:cNvPr id="36" name="矩形 35"/>
            <p:cNvSpPr/>
            <p:nvPr/>
          </p:nvSpPr>
          <p:spPr>
            <a:xfrm>
              <a:off x="7852799" y="217563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932938" y="2003782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52799" y="3248913"/>
            <a:ext cx="3279088" cy="891496"/>
            <a:chOff x="7852799" y="3248913"/>
            <a:chExt cx="3279088" cy="891496"/>
          </a:xfrm>
        </p:grpSpPr>
        <p:sp>
          <p:nvSpPr>
            <p:cNvPr id="37" name="矩形 36"/>
            <p:cNvSpPr/>
            <p:nvPr/>
          </p:nvSpPr>
          <p:spPr>
            <a:xfrm>
              <a:off x="7852799" y="340174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932938" y="3248913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52799" y="4659896"/>
            <a:ext cx="3279088" cy="859609"/>
            <a:chOff x="7852799" y="4659896"/>
            <a:chExt cx="3279088" cy="859609"/>
          </a:xfrm>
        </p:grpSpPr>
        <p:sp>
          <p:nvSpPr>
            <p:cNvPr id="38" name="矩形 37"/>
            <p:cNvSpPr/>
            <p:nvPr/>
          </p:nvSpPr>
          <p:spPr>
            <a:xfrm>
              <a:off x="7852799" y="478084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932938" y="4659896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研究方法可行性论证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sp>
        <p:nvSpPr>
          <p:cNvPr id="58" name="等腰三角形 57"/>
          <p:cNvSpPr/>
          <p:nvPr/>
        </p:nvSpPr>
        <p:spPr>
          <a:xfrm rot="18781070">
            <a:off x="3786468" y="4182610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59" name="等腰三角形 58"/>
          <p:cNvSpPr/>
          <p:nvPr/>
        </p:nvSpPr>
        <p:spPr>
          <a:xfrm rot="4492239">
            <a:off x="7061842" y="2296262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等腰三角形 59"/>
          <p:cNvSpPr/>
          <p:nvPr/>
        </p:nvSpPr>
        <p:spPr>
          <a:xfrm rot="5996743">
            <a:off x="8459972" y="5123082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3818731" y="1775077"/>
            <a:ext cx="4554539" cy="4198939"/>
            <a:chOff x="3818731" y="1775077"/>
            <a:chExt cx="4554539" cy="4198939"/>
          </a:xfrm>
        </p:grpSpPr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3818731" y="1775077"/>
              <a:ext cx="4554539" cy="4198939"/>
            </a:xfrm>
            <a:custGeom>
              <a:avLst/>
              <a:gdLst>
                <a:gd name="T0" fmla="*/ 3254 w 6460"/>
                <a:gd name="T1" fmla="*/ 2615 h 5945"/>
                <a:gd name="T2" fmla="*/ 3254 w 6460"/>
                <a:gd name="T3" fmla="*/ 2615 h 5945"/>
                <a:gd name="T4" fmla="*/ 3254 w 6460"/>
                <a:gd name="T5" fmla="*/ 2615 h 5945"/>
                <a:gd name="T6" fmla="*/ 3271 w 6460"/>
                <a:gd name="T7" fmla="*/ 2615 h 5945"/>
                <a:gd name="T8" fmla="*/ 4159 w 6460"/>
                <a:gd name="T9" fmla="*/ 3503 h 5945"/>
                <a:gd name="T10" fmla="*/ 4029 w 6460"/>
                <a:gd name="T11" fmla="*/ 3966 h 5945"/>
                <a:gd name="T12" fmla="*/ 4029 w 6460"/>
                <a:gd name="T13" fmla="*/ 3967 h 5945"/>
                <a:gd name="T14" fmla="*/ 4032 w 6460"/>
                <a:gd name="T15" fmla="*/ 3964 h 5945"/>
                <a:gd name="T16" fmla="*/ 3999 w 6460"/>
                <a:gd name="T17" fmla="*/ 4021 h 5945"/>
                <a:gd name="T18" fmla="*/ 3675 w 6460"/>
                <a:gd name="T19" fmla="*/ 4345 h 5945"/>
                <a:gd name="T20" fmla="*/ 2461 w 6460"/>
                <a:gd name="T21" fmla="*/ 4020 h 5945"/>
                <a:gd name="T22" fmla="*/ 2462 w 6460"/>
                <a:gd name="T23" fmla="*/ 4024 h 5945"/>
                <a:gd name="T24" fmla="*/ 2429 w 6460"/>
                <a:gd name="T25" fmla="*/ 3965 h 5945"/>
                <a:gd name="T26" fmla="*/ 2431 w 6460"/>
                <a:gd name="T27" fmla="*/ 3967 h 5945"/>
                <a:gd name="T28" fmla="*/ 2431 w 6460"/>
                <a:gd name="T29" fmla="*/ 3966 h 5945"/>
                <a:gd name="T30" fmla="*/ 2300 w 6460"/>
                <a:gd name="T31" fmla="*/ 3503 h 5945"/>
                <a:gd name="T32" fmla="*/ 3189 w 6460"/>
                <a:gd name="T33" fmla="*/ 2615 h 5945"/>
                <a:gd name="T34" fmla="*/ 3206 w 6460"/>
                <a:gd name="T35" fmla="*/ 2615 h 5945"/>
                <a:gd name="T36" fmla="*/ 3206 w 6460"/>
                <a:gd name="T37" fmla="*/ 2615 h 5945"/>
                <a:gd name="T38" fmla="*/ 3205 w 6460"/>
                <a:gd name="T39" fmla="*/ 2615 h 5945"/>
                <a:gd name="T40" fmla="*/ 3230 w 6460"/>
                <a:gd name="T41" fmla="*/ 2615 h 5945"/>
                <a:gd name="T42" fmla="*/ 3254 w 6460"/>
                <a:gd name="T43" fmla="*/ 2615 h 5945"/>
                <a:gd name="T44" fmla="*/ 5109 w 6460"/>
                <a:gd name="T45" fmla="*/ 3331 h 5945"/>
                <a:gd name="T46" fmla="*/ 5110 w 6460"/>
                <a:gd name="T47" fmla="*/ 3330 h 5945"/>
                <a:gd name="T48" fmla="*/ 4221 w 6460"/>
                <a:gd name="T49" fmla="*/ 2442 h 5945"/>
                <a:gd name="T50" fmla="*/ 4338 w 6460"/>
                <a:gd name="T51" fmla="*/ 2002 h 5945"/>
                <a:gd name="T52" fmla="*/ 4538 w 6460"/>
                <a:gd name="T53" fmla="*/ 1307 h 5945"/>
                <a:gd name="T54" fmla="*/ 3230 w 6460"/>
                <a:gd name="T55" fmla="*/ 0 h 5945"/>
                <a:gd name="T56" fmla="*/ 1923 w 6460"/>
                <a:gd name="T57" fmla="*/ 1307 h 5945"/>
                <a:gd name="T58" fmla="*/ 2119 w 6460"/>
                <a:gd name="T59" fmla="*/ 1997 h 5945"/>
                <a:gd name="T60" fmla="*/ 2118 w 6460"/>
                <a:gd name="T61" fmla="*/ 1996 h 5945"/>
                <a:gd name="T62" fmla="*/ 2118 w 6460"/>
                <a:gd name="T63" fmla="*/ 1996 h 5945"/>
                <a:gd name="T64" fmla="*/ 2238 w 6460"/>
                <a:gd name="T65" fmla="*/ 2442 h 5945"/>
                <a:gd name="T66" fmla="*/ 1350 w 6460"/>
                <a:gd name="T67" fmla="*/ 3330 h 5945"/>
                <a:gd name="T68" fmla="*/ 1351 w 6460"/>
                <a:gd name="T69" fmla="*/ 3331 h 5945"/>
                <a:gd name="T70" fmla="*/ 1307 w 6460"/>
                <a:gd name="T71" fmla="*/ 3330 h 5945"/>
                <a:gd name="T72" fmla="*/ 0 w 6460"/>
                <a:gd name="T73" fmla="*/ 4637 h 5945"/>
                <a:gd name="T74" fmla="*/ 1307 w 6460"/>
                <a:gd name="T75" fmla="*/ 5945 h 5945"/>
                <a:gd name="T76" fmla="*/ 2452 w 6460"/>
                <a:gd name="T77" fmla="*/ 5271 h 5945"/>
                <a:gd name="T78" fmla="*/ 2451 w 6460"/>
                <a:gd name="T79" fmla="*/ 5274 h 5945"/>
                <a:gd name="T80" fmla="*/ 2451 w 6460"/>
                <a:gd name="T81" fmla="*/ 5274 h 5945"/>
                <a:gd name="T82" fmla="*/ 2787 w 6460"/>
                <a:gd name="T83" fmla="*/ 4929 h 5945"/>
                <a:gd name="T84" fmla="*/ 3992 w 6460"/>
                <a:gd name="T85" fmla="*/ 5241 h 5945"/>
                <a:gd name="T86" fmla="*/ 5153 w 6460"/>
                <a:gd name="T87" fmla="*/ 5945 h 5945"/>
                <a:gd name="T88" fmla="*/ 6460 w 6460"/>
                <a:gd name="T89" fmla="*/ 4637 h 5945"/>
                <a:gd name="T90" fmla="*/ 5153 w 6460"/>
                <a:gd name="T91" fmla="*/ 3330 h 5945"/>
                <a:gd name="T92" fmla="*/ 5109 w 6460"/>
                <a:gd name="T93" fmla="*/ 3331 h 5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60" h="5945">
                  <a:moveTo>
                    <a:pt x="3254" y="2615"/>
                  </a:moveTo>
                  <a:lnTo>
                    <a:pt x="3254" y="2615"/>
                  </a:lnTo>
                  <a:lnTo>
                    <a:pt x="3254" y="2615"/>
                  </a:lnTo>
                  <a:cubicBezTo>
                    <a:pt x="3259" y="2615"/>
                    <a:pt x="3265" y="2615"/>
                    <a:pt x="3271" y="2615"/>
                  </a:cubicBezTo>
                  <a:cubicBezTo>
                    <a:pt x="3761" y="2615"/>
                    <a:pt x="4159" y="3013"/>
                    <a:pt x="4159" y="3503"/>
                  </a:cubicBezTo>
                  <a:cubicBezTo>
                    <a:pt x="4159" y="3673"/>
                    <a:pt x="4111" y="3832"/>
                    <a:pt x="4029" y="3966"/>
                  </a:cubicBezTo>
                  <a:lnTo>
                    <a:pt x="4029" y="3967"/>
                  </a:lnTo>
                  <a:lnTo>
                    <a:pt x="4032" y="3964"/>
                  </a:lnTo>
                  <a:cubicBezTo>
                    <a:pt x="4021" y="3983"/>
                    <a:pt x="4010" y="4002"/>
                    <a:pt x="3999" y="4021"/>
                  </a:cubicBezTo>
                  <a:cubicBezTo>
                    <a:pt x="3924" y="4151"/>
                    <a:pt x="3815" y="4264"/>
                    <a:pt x="3675" y="4345"/>
                  </a:cubicBezTo>
                  <a:cubicBezTo>
                    <a:pt x="3250" y="4590"/>
                    <a:pt x="2707" y="4444"/>
                    <a:pt x="2461" y="4020"/>
                  </a:cubicBezTo>
                  <a:lnTo>
                    <a:pt x="2462" y="4024"/>
                  </a:lnTo>
                  <a:cubicBezTo>
                    <a:pt x="2451" y="4004"/>
                    <a:pt x="2440" y="3984"/>
                    <a:pt x="2429" y="3965"/>
                  </a:cubicBezTo>
                  <a:lnTo>
                    <a:pt x="2431" y="3967"/>
                  </a:lnTo>
                  <a:lnTo>
                    <a:pt x="2431" y="3966"/>
                  </a:lnTo>
                  <a:cubicBezTo>
                    <a:pt x="2348" y="3832"/>
                    <a:pt x="2300" y="3673"/>
                    <a:pt x="2300" y="3503"/>
                  </a:cubicBezTo>
                  <a:cubicBezTo>
                    <a:pt x="2300" y="3013"/>
                    <a:pt x="2698" y="2615"/>
                    <a:pt x="3189" y="2615"/>
                  </a:cubicBezTo>
                  <a:cubicBezTo>
                    <a:pt x="3194" y="2615"/>
                    <a:pt x="3200" y="2615"/>
                    <a:pt x="3206" y="2615"/>
                  </a:cubicBezTo>
                  <a:lnTo>
                    <a:pt x="3206" y="2615"/>
                  </a:lnTo>
                  <a:lnTo>
                    <a:pt x="3205" y="2615"/>
                  </a:lnTo>
                  <a:cubicBezTo>
                    <a:pt x="3213" y="2615"/>
                    <a:pt x="3222" y="2615"/>
                    <a:pt x="3230" y="2615"/>
                  </a:cubicBezTo>
                  <a:cubicBezTo>
                    <a:pt x="3238" y="2615"/>
                    <a:pt x="3246" y="2615"/>
                    <a:pt x="3254" y="2615"/>
                  </a:cubicBezTo>
                  <a:close/>
                  <a:moveTo>
                    <a:pt x="5109" y="3331"/>
                  </a:moveTo>
                  <a:lnTo>
                    <a:pt x="5110" y="3330"/>
                  </a:lnTo>
                  <a:cubicBezTo>
                    <a:pt x="4619" y="3330"/>
                    <a:pt x="4221" y="2933"/>
                    <a:pt x="4221" y="2442"/>
                  </a:cubicBezTo>
                  <a:cubicBezTo>
                    <a:pt x="4221" y="2282"/>
                    <a:pt x="4264" y="2132"/>
                    <a:pt x="4338" y="2002"/>
                  </a:cubicBezTo>
                  <a:cubicBezTo>
                    <a:pt x="4464" y="1801"/>
                    <a:pt x="4538" y="1563"/>
                    <a:pt x="4538" y="1307"/>
                  </a:cubicBezTo>
                  <a:cubicBezTo>
                    <a:pt x="4538" y="585"/>
                    <a:pt x="3952" y="0"/>
                    <a:pt x="3230" y="0"/>
                  </a:cubicBezTo>
                  <a:cubicBezTo>
                    <a:pt x="2508" y="0"/>
                    <a:pt x="1923" y="585"/>
                    <a:pt x="1923" y="1307"/>
                  </a:cubicBezTo>
                  <a:cubicBezTo>
                    <a:pt x="1923" y="1560"/>
                    <a:pt x="1995" y="1797"/>
                    <a:pt x="2119" y="1997"/>
                  </a:cubicBezTo>
                  <a:lnTo>
                    <a:pt x="2118" y="1996"/>
                  </a:lnTo>
                  <a:lnTo>
                    <a:pt x="2118" y="1996"/>
                  </a:lnTo>
                  <a:cubicBezTo>
                    <a:pt x="2194" y="2127"/>
                    <a:pt x="2238" y="2279"/>
                    <a:pt x="2238" y="2442"/>
                  </a:cubicBezTo>
                  <a:cubicBezTo>
                    <a:pt x="2238" y="2933"/>
                    <a:pt x="1840" y="3330"/>
                    <a:pt x="1350" y="3330"/>
                  </a:cubicBezTo>
                  <a:lnTo>
                    <a:pt x="1351" y="3331"/>
                  </a:lnTo>
                  <a:cubicBezTo>
                    <a:pt x="1336" y="3330"/>
                    <a:pt x="1322" y="3330"/>
                    <a:pt x="1307" y="3330"/>
                  </a:cubicBezTo>
                  <a:cubicBezTo>
                    <a:pt x="585" y="3330"/>
                    <a:pt x="0" y="3915"/>
                    <a:pt x="0" y="4637"/>
                  </a:cubicBezTo>
                  <a:cubicBezTo>
                    <a:pt x="0" y="5359"/>
                    <a:pt x="585" y="5945"/>
                    <a:pt x="1307" y="5945"/>
                  </a:cubicBezTo>
                  <a:cubicBezTo>
                    <a:pt x="1800" y="5945"/>
                    <a:pt x="2228" y="5673"/>
                    <a:pt x="2452" y="5271"/>
                  </a:cubicBezTo>
                  <a:lnTo>
                    <a:pt x="2451" y="5274"/>
                  </a:lnTo>
                  <a:lnTo>
                    <a:pt x="2451" y="5274"/>
                  </a:lnTo>
                  <a:cubicBezTo>
                    <a:pt x="2527" y="5135"/>
                    <a:pt x="2640" y="5014"/>
                    <a:pt x="2787" y="4929"/>
                  </a:cubicBezTo>
                  <a:cubicBezTo>
                    <a:pt x="3207" y="4687"/>
                    <a:pt x="3743" y="4827"/>
                    <a:pt x="3992" y="5241"/>
                  </a:cubicBezTo>
                  <a:cubicBezTo>
                    <a:pt x="4210" y="5659"/>
                    <a:pt x="4648" y="5945"/>
                    <a:pt x="5153" y="5945"/>
                  </a:cubicBezTo>
                  <a:cubicBezTo>
                    <a:pt x="5875" y="5945"/>
                    <a:pt x="6460" y="5359"/>
                    <a:pt x="6460" y="4637"/>
                  </a:cubicBezTo>
                  <a:cubicBezTo>
                    <a:pt x="6460" y="3915"/>
                    <a:pt x="5875" y="3330"/>
                    <a:pt x="5153" y="3330"/>
                  </a:cubicBezTo>
                  <a:cubicBezTo>
                    <a:pt x="5138" y="3330"/>
                    <a:pt x="5123" y="3330"/>
                    <a:pt x="5109" y="333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5306219" y="1906840"/>
              <a:ext cx="1579563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Oval 7"/>
            <p:cNvSpPr>
              <a:spLocks noChangeArrowheads="1"/>
            </p:cNvSpPr>
            <p:nvPr/>
          </p:nvSpPr>
          <p:spPr bwMode="auto">
            <a:xfrm>
              <a:off x="3950495" y="4259514"/>
              <a:ext cx="1579563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6660356" y="4259514"/>
              <a:ext cx="1581151" cy="15827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TextBox 30"/>
            <p:cNvSpPr txBox="1"/>
            <p:nvPr/>
          </p:nvSpPr>
          <p:spPr>
            <a:xfrm>
              <a:off x="5672077" y="2278553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7" name="TextBox 30"/>
            <p:cNvSpPr txBox="1"/>
            <p:nvPr/>
          </p:nvSpPr>
          <p:spPr>
            <a:xfrm>
              <a:off x="4288799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" name="TextBox 30"/>
            <p:cNvSpPr txBox="1"/>
            <p:nvPr/>
          </p:nvSpPr>
          <p:spPr>
            <a:xfrm>
              <a:off x="7048282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9" name="矩形 68"/>
          <p:cNvSpPr/>
          <p:nvPr/>
        </p:nvSpPr>
        <p:spPr>
          <a:xfrm>
            <a:off x="7853472" y="1799534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806479" y="2607121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691175" y="3669615"/>
            <a:ext cx="2694347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animBg="1"/>
      <p:bldP spid="59" grpId="0" animBg="1"/>
      <p:bldP spid="60" grpId="0" animBg="1"/>
      <p:bldP spid="69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24229" y="2146119"/>
            <a:ext cx="2559122" cy="654310"/>
            <a:chOff x="7924229" y="2146119"/>
            <a:chExt cx="2559122" cy="654310"/>
          </a:xfrm>
        </p:grpSpPr>
        <p:grpSp>
          <p:nvGrpSpPr>
            <p:cNvPr id="5" name="组合 4"/>
            <p:cNvGrpSpPr/>
            <p:nvPr/>
          </p:nvGrpSpPr>
          <p:grpSpPr>
            <a:xfrm>
              <a:off x="7924229" y="2146119"/>
              <a:ext cx="684290" cy="654310"/>
              <a:chOff x="6130971" y="1234452"/>
              <a:chExt cx="684290" cy="65431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9067579" y="2214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09239" y="4059159"/>
            <a:ext cx="2574112" cy="654310"/>
            <a:chOff x="7909239" y="4059159"/>
            <a:chExt cx="2574112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7909239" y="4059159"/>
              <a:ext cx="699280" cy="654310"/>
              <a:chOff x="6115981" y="3147492"/>
              <a:chExt cx="699280" cy="65431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9067579" y="417039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案例分析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9239" y="3092493"/>
            <a:ext cx="2574112" cy="654310"/>
            <a:chOff x="7909239" y="3092493"/>
            <a:chExt cx="2574112" cy="654310"/>
          </a:xfrm>
        </p:grpSpPr>
        <p:grpSp>
          <p:nvGrpSpPr>
            <p:cNvPr id="8" name="组合 7"/>
            <p:cNvGrpSpPr/>
            <p:nvPr/>
          </p:nvGrpSpPr>
          <p:grpSpPr>
            <a:xfrm>
              <a:off x="7909239" y="3092493"/>
              <a:ext cx="699280" cy="654310"/>
              <a:chOff x="6115981" y="2180826"/>
              <a:chExt cx="699280" cy="654310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9067579" y="320115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实践难点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9" name="矩形 28"/>
          <p:cNvSpPr/>
          <p:nvPr/>
        </p:nvSpPr>
        <p:spPr>
          <a:xfrm>
            <a:off x="816266" y="48880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关键技术与难点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664308" y="1992469"/>
            <a:ext cx="2448839" cy="2448839"/>
            <a:chOff x="1664308" y="1992469"/>
            <a:chExt cx="2448839" cy="2448839"/>
          </a:xfrm>
        </p:grpSpPr>
        <p:sp>
          <p:nvSpPr>
            <p:cNvPr id="26" name="椭圆 25"/>
            <p:cNvSpPr/>
            <p:nvPr/>
          </p:nvSpPr>
          <p:spPr>
            <a:xfrm>
              <a:off x="1664308" y="19924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8"/>
            <p:cNvSpPr>
              <a:spLocks noEditPoints="1"/>
            </p:cNvSpPr>
            <p:nvPr/>
          </p:nvSpPr>
          <p:spPr bwMode="auto">
            <a:xfrm rot="2925393">
              <a:off x="2492536" y="2551571"/>
              <a:ext cx="781921" cy="1325149"/>
            </a:xfrm>
            <a:custGeom>
              <a:avLst/>
              <a:gdLst>
                <a:gd name="T0" fmla="*/ 24 w 112"/>
                <a:gd name="T1" fmla="*/ 148 h 192"/>
                <a:gd name="T2" fmla="*/ 28 w 112"/>
                <a:gd name="T3" fmla="*/ 52 h 192"/>
                <a:gd name="T4" fmla="*/ 32 w 112"/>
                <a:gd name="T5" fmla="*/ 172 h 192"/>
                <a:gd name="T6" fmla="*/ 8 w 112"/>
                <a:gd name="T7" fmla="*/ 184 h 192"/>
                <a:gd name="T8" fmla="*/ 32 w 112"/>
                <a:gd name="T9" fmla="*/ 172 h 192"/>
                <a:gd name="T10" fmla="*/ 8 w 112"/>
                <a:gd name="T11" fmla="*/ 35 h 192"/>
                <a:gd name="T12" fmla="*/ 32 w 112"/>
                <a:gd name="T13" fmla="*/ 164 h 192"/>
                <a:gd name="T14" fmla="*/ 32 w 112"/>
                <a:gd name="T15" fmla="*/ 192 h 192"/>
                <a:gd name="T16" fmla="*/ 0 w 112"/>
                <a:gd name="T17" fmla="*/ 184 h 192"/>
                <a:gd name="T18" fmla="*/ 0 w 112"/>
                <a:gd name="T19" fmla="*/ 32 h 192"/>
                <a:gd name="T20" fmla="*/ 20 w 112"/>
                <a:gd name="T21" fmla="*/ 0 h 192"/>
                <a:gd name="T22" fmla="*/ 39 w 112"/>
                <a:gd name="T23" fmla="*/ 32 h 192"/>
                <a:gd name="T24" fmla="*/ 40 w 112"/>
                <a:gd name="T25" fmla="*/ 184 h 192"/>
                <a:gd name="T26" fmla="*/ 108 w 112"/>
                <a:gd name="T27" fmla="*/ 164 h 192"/>
                <a:gd name="T28" fmla="*/ 84 w 112"/>
                <a:gd name="T29" fmla="*/ 172 h 192"/>
                <a:gd name="T30" fmla="*/ 108 w 112"/>
                <a:gd name="T31" fmla="*/ 164 h 192"/>
                <a:gd name="T32" fmla="*/ 92 w 112"/>
                <a:gd name="T33" fmla="*/ 140 h 192"/>
                <a:gd name="T34" fmla="*/ 108 w 112"/>
                <a:gd name="T35" fmla="*/ 148 h 192"/>
                <a:gd name="T36" fmla="*/ 108 w 112"/>
                <a:gd name="T37" fmla="*/ 116 h 192"/>
                <a:gd name="T38" fmla="*/ 84 w 112"/>
                <a:gd name="T39" fmla="*/ 124 h 192"/>
                <a:gd name="T40" fmla="*/ 108 w 112"/>
                <a:gd name="T41" fmla="*/ 116 h 192"/>
                <a:gd name="T42" fmla="*/ 92 w 112"/>
                <a:gd name="T43" fmla="*/ 92 h 192"/>
                <a:gd name="T44" fmla="*/ 108 w 112"/>
                <a:gd name="T45" fmla="*/ 100 h 192"/>
                <a:gd name="T46" fmla="*/ 108 w 112"/>
                <a:gd name="T47" fmla="*/ 68 h 192"/>
                <a:gd name="T48" fmla="*/ 84 w 112"/>
                <a:gd name="T49" fmla="*/ 76 h 192"/>
                <a:gd name="T50" fmla="*/ 108 w 112"/>
                <a:gd name="T51" fmla="*/ 68 h 192"/>
                <a:gd name="T52" fmla="*/ 92 w 112"/>
                <a:gd name="T53" fmla="*/ 44 h 192"/>
                <a:gd name="T54" fmla="*/ 108 w 112"/>
                <a:gd name="T55" fmla="*/ 52 h 192"/>
                <a:gd name="T56" fmla="*/ 108 w 112"/>
                <a:gd name="T57" fmla="*/ 20 h 192"/>
                <a:gd name="T58" fmla="*/ 84 w 112"/>
                <a:gd name="T59" fmla="*/ 28 h 192"/>
                <a:gd name="T60" fmla="*/ 108 w 112"/>
                <a:gd name="T61" fmla="*/ 20 h 192"/>
                <a:gd name="T62" fmla="*/ 64 w 112"/>
                <a:gd name="T63" fmla="*/ 192 h 192"/>
                <a:gd name="T64" fmla="*/ 56 w 112"/>
                <a:gd name="T65" fmla="*/ 8 h 192"/>
                <a:gd name="T66" fmla="*/ 104 w 112"/>
                <a:gd name="T67" fmla="*/ 0 h 192"/>
                <a:gd name="T68" fmla="*/ 112 w 112"/>
                <a:gd name="T69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192">
                  <a:moveTo>
                    <a:pt x="28" y="148"/>
                  </a:moveTo>
                  <a:cubicBezTo>
                    <a:pt x="24" y="148"/>
                    <a:pt x="24" y="148"/>
                    <a:pt x="24" y="148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8" y="52"/>
                    <a:pt x="28" y="52"/>
                    <a:pt x="28" y="52"/>
                  </a:cubicBezTo>
                  <a:lnTo>
                    <a:pt x="28" y="148"/>
                  </a:lnTo>
                  <a:close/>
                  <a:moveTo>
                    <a:pt x="32" y="172"/>
                  </a:moveTo>
                  <a:cubicBezTo>
                    <a:pt x="8" y="172"/>
                    <a:pt x="8" y="172"/>
                    <a:pt x="8" y="172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32" y="184"/>
                    <a:pt x="32" y="184"/>
                    <a:pt x="32" y="184"/>
                  </a:cubicBezTo>
                  <a:lnTo>
                    <a:pt x="32" y="172"/>
                  </a:lnTo>
                  <a:close/>
                  <a:moveTo>
                    <a:pt x="32" y="35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32" y="164"/>
                    <a:pt x="32" y="164"/>
                    <a:pt x="32" y="164"/>
                  </a:cubicBezTo>
                  <a:lnTo>
                    <a:pt x="32" y="35"/>
                  </a:lnTo>
                  <a:close/>
                  <a:moveTo>
                    <a:pt x="32" y="192"/>
                  </a:moveTo>
                  <a:cubicBezTo>
                    <a:pt x="8" y="192"/>
                    <a:pt x="8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2"/>
                    <a:pt x="16" y="0"/>
                    <a:pt x="20" y="0"/>
                  </a:cubicBezTo>
                  <a:cubicBezTo>
                    <a:pt x="23" y="0"/>
                    <a:pt x="26" y="2"/>
                    <a:pt x="27" y="4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40" y="34"/>
                    <a:pt x="40" y="35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8"/>
                    <a:pt x="36" y="192"/>
                    <a:pt x="32" y="192"/>
                  </a:cubicBezTo>
                  <a:close/>
                  <a:moveTo>
                    <a:pt x="108" y="164"/>
                  </a:moveTo>
                  <a:cubicBezTo>
                    <a:pt x="84" y="164"/>
                    <a:pt x="84" y="164"/>
                    <a:pt x="84" y="164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108" y="172"/>
                    <a:pt x="108" y="172"/>
                    <a:pt x="108" y="172"/>
                  </a:cubicBezTo>
                  <a:lnTo>
                    <a:pt x="108" y="164"/>
                  </a:lnTo>
                  <a:close/>
                  <a:moveTo>
                    <a:pt x="108" y="140"/>
                  </a:moveTo>
                  <a:cubicBezTo>
                    <a:pt x="92" y="140"/>
                    <a:pt x="92" y="140"/>
                    <a:pt x="92" y="140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108" y="148"/>
                    <a:pt x="108" y="148"/>
                    <a:pt x="108" y="148"/>
                  </a:cubicBezTo>
                  <a:lnTo>
                    <a:pt x="108" y="140"/>
                  </a:lnTo>
                  <a:close/>
                  <a:moveTo>
                    <a:pt x="108" y="116"/>
                  </a:moveTo>
                  <a:cubicBezTo>
                    <a:pt x="84" y="116"/>
                    <a:pt x="84" y="116"/>
                    <a:pt x="84" y="116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108" y="124"/>
                    <a:pt x="108" y="124"/>
                    <a:pt x="108" y="124"/>
                  </a:cubicBezTo>
                  <a:lnTo>
                    <a:pt x="108" y="116"/>
                  </a:lnTo>
                  <a:close/>
                  <a:moveTo>
                    <a:pt x="108" y="92"/>
                  </a:moveTo>
                  <a:cubicBezTo>
                    <a:pt x="92" y="92"/>
                    <a:pt x="92" y="92"/>
                    <a:pt x="92" y="9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108" y="100"/>
                    <a:pt x="108" y="100"/>
                    <a:pt x="108" y="100"/>
                  </a:cubicBezTo>
                  <a:lnTo>
                    <a:pt x="108" y="92"/>
                  </a:lnTo>
                  <a:close/>
                  <a:moveTo>
                    <a:pt x="108" y="68"/>
                  </a:moveTo>
                  <a:cubicBezTo>
                    <a:pt x="84" y="68"/>
                    <a:pt x="84" y="68"/>
                    <a:pt x="84" y="68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108" y="76"/>
                    <a:pt x="108" y="76"/>
                    <a:pt x="108" y="76"/>
                  </a:cubicBezTo>
                  <a:lnTo>
                    <a:pt x="108" y="68"/>
                  </a:lnTo>
                  <a:close/>
                  <a:moveTo>
                    <a:pt x="108" y="44"/>
                  </a:moveTo>
                  <a:cubicBezTo>
                    <a:pt x="92" y="44"/>
                    <a:pt x="92" y="44"/>
                    <a:pt x="92" y="44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08" y="52"/>
                    <a:pt x="108" y="52"/>
                    <a:pt x="108" y="52"/>
                  </a:cubicBezTo>
                  <a:lnTo>
                    <a:pt x="108" y="44"/>
                  </a:lnTo>
                  <a:close/>
                  <a:moveTo>
                    <a:pt x="108" y="20"/>
                  </a:moveTo>
                  <a:cubicBezTo>
                    <a:pt x="84" y="20"/>
                    <a:pt x="84" y="20"/>
                    <a:pt x="84" y="20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08" y="28"/>
                    <a:pt x="108" y="28"/>
                    <a:pt x="108" y="28"/>
                  </a:cubicBezTo>
                  <a:lnTo>
                    <a:pt x="108" y="20"/>
                  </a:lnTo>
                  <a:close/>
                  <a:moveTo>
                    <a:pt x="104" y="192"/>
                  </a:moveTo>
                  <a:cubicBezTo>
                    <a:pt x="64" y="192"/>
                    <a:pt x="64" y="192"/>
                    <a:pt x="64" y="192"/>
                  </a:cubicBezTo>
                  <a:cubicBezTo>
                    <a:pt x="59" y="192"/>
                    <a:pt x="56" y="188"/>
                    <a:pt x="56" y="184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3"/>
                    <a:pt x="59" y="0"/>
                    <a:pt x="6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3"/>
                    <a:pt x="112" y="8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8"/>
                    <a:pt x="108" y="192"/>
                    <a:pt x="10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44702" y="1983088"/>
            <a:ext cx="5079301" cy="923395"/>
            <a:chOff x="744702" y="1983088"/>
            <a:chExt cx="5079301" cy="923395"/>
          </a:xfrm>
        </p:grpSpPr>
        <p:grpSp>
          <p:nvGrpSpPr>
            <p:cNvPr id="3" name="组合 2"/>
            <p:cNvGrpSpPr/>
            <p:nvPr/>
          </p:nvGrpSpPr>
          <p:grpSpPr>
            <a:xfrm>
              <a:off x="744702" y="1997602"/>
              <a:ext cx="908881" cy="908881"/>
              <a:chOff x="645333" y="1937975"/>
              <a:chExt cx="908881" cy="90888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45333" y="1937975"/>
                <a:ext cx="908881" cy="90888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48"/>
              <p:cNvSpPr>
                <a:spLocks noEditPoints="1"/>
              </p:cNvSpPr>
              <p:nvPr/>
            </p:nvSpPr>
            <p:spPr bwMode="auto">
              <a:xfrm>
                <a:off x="885371" y="2184092"/>
                <a:ext cx="427403" cy="409110"/>
              </a:xfrm>
              <a:custGeom>
                <a:avLst/>
                <a:gdLst>
                  <a:gd name="T0" fmla="*/ 419 w 628"/>
                  <a:gd name="T1" fmla="*/ 232 h 600"/>
                  <a:gd name="T2" fmla="*/ 411 w 628"/>
                  <a:gd name="T3" fmla="*/ 249 h 600"/>
                  <a:gd name="T4" fmla="*/ 408 w 628"/>
                  <a:gd name="T5" fmla="*/ 261 h 600"/>
                  <a:gd name="T6" fmla="*/ 409 w 628"/>
                  <a:gd name="T7" fmla="*/ 283 h 600"/>
                  <a:gd name="T8" fmla="*/ 417 w 628"/>
                  <a:gd name="T9" fmla="*/ 304 h 600"/>
                  <a:gd name="T10" fmla="*/ 424 w 628"/>
                  <a:gd name="T11" fmla="*/ 315 h 600"/>
                  <a:gd name="T12" fmla="*/ 441 w 628"/>
                  <a:gd name="T13" fmla="*/ 330 h 600"/>
                  <a:gd name="T14" fmla="*/ 453 w 628"/>
                  <a:gd name="T15" fmla="*/ 335 h 600"/>
                  <a:gd name="T16" fmla="*/ 478 w 628"/>
                  <a:gd name="T17" fmla="*/ 200 h 600"/>
                  <a:gd name="T18" fmla="*/ 449 w 628"/>
                  <a:gd name="T19" fmla="*/ 206 h 600"/>
                  <a:gd name="T20" fmla="*/ 433 w 628"/>
                  <a:gd name="T21" fmla="*/ 216 h 600"/>
                  <a:gd name="T22" fmla="*/ 425 w 628"/>
                  <a:gd name="T23" fmla="*/ 224 h 600"/>
                  <a:gd name="T24" fmla="*/ 384 w 628"/>
                  <a:gd name="T25" fmla="*/ 70 h 600"/>
                  <a:gd name="T26" fmla="*/ 314 w 628"/>
                  <a:gd name="T27" fmla="*/ 140 h 600"/>
                  <a:gd name="T28" fmla="*/ 379 w 628"/>
                  <a:gd name="T29" fmla="*/ 283 h 600"/>
                  <a:gd name="T30" fmla="*/ 379 w 628"/>
                  <a:gd name="T31" fmla="*/ 254 h 600"/>
                  <a:gd name="T32" fmla="*/ 359 w 628"/>
                  <a:gd name="T33" fmla="*/ 154 h 600"/>
                  <a:gd name="T34" fmla="*/ 250 w 628"/>
                  <a:gd name="T35" fmla="*/ 270 h 600"/>
                  <a:gd name="T36" fmla="*/ 314 w 628"/>
                  <a:gd name="T37" fmla="*/ 396 h 600"/>
                  <a:gd name="T38" fmla="*/ 282 w 628"/>
                  <a:gd name="T39" fmla="*/ 400 h 600"/>
                  <a:gd name="T40" fmla="*/ 267 w 628"/>
                  <a:gd name="T41" fmla="*/ 382 h 600"/>
                  <a:gd name="T42" fmla="*/ 257 w 628"/>
                  <a:gd name="T43" fmla="*/ 374 h 600"/>
                  <a:gd name="T44" fmla="*/ 214 w 628"/>
                  <a:gd name="T45" fmla="*/ 356 h 600"/>
                  <a:gd name="T46" fmla="*/ 195 w 628"/>
                  <a:gd name="T47" fmla="*/ 354 h 600"/>
                  <a:gd name="T48" fmla="*/ 0 w 628"/>
                  <a:gd name="T49" fmla="*/ 600 h 600"/>
                  <a:gd name="T50" fmla="*/ 83 w 628"/>
                  <a:gd name="T51" fmla="*/ 454 h 600"/>
                  <a:gd name="T52" fmla="*/ 216 w 628"/>
                  <a:gd name="T53" fmla="*/ 454 h 600"/>
                  <a:gd name="T54" fmla="*/ 301 w 628"/>
                  <a:gd name="T55" fmla="*/ 600 h 600"/>
                  <a:gd name="T56" fmla="*/ 282 w 628"/>
                  <a:gd name="T57" fmla="*/ 400 h 600"/>
                  <a:gd name="T58" fmla="*/ 433 w 628"/>
                  <a:gd name="T59" fmla="*/ 354 h 600"/>
                  <a:gd name="T60" fmla="*/ 413 w 628"/>
                  <a:gd name="T61" fmla="*/ 356 h 600"/>
                  <a:gd name="T62" fmla="*/ 361 w 628"/>
                  <a:gd name="T63" fmla="*/ 382 h 600"/>
                  <a:gd name="T64" fmla="*/ 353 w 628"/>
                  <a:gd name="T65" fmla="*/ 391 h 600"/>
                  <a:gd name="T66" fmla="*/ 389 w 628"/>
                  <a:gd name="T67" fmla="*/ 600 h 600"/>
                  <a:gd name="T68" fmla="*/ 410 w 628"/>
                  <a:gd name="T69" fmla="*/ 600 h 600"/>
                  <a:gd name="T70" fmla="*/ 564 w 628"/>
                  <a:gd name="T71" fmla="*/ 454 h 600"/>
                  <a:gd name="T72" fmla="*/ 628 w 628"/>
                  <a:gd name="T73" fmla="*/ 460 h 600"/>
                  <a:gd name="T74" fmla="*/ 151 w 628"/>
                  <a:gd name="T75" fmla="*/ 340 h 600"/>
                  <a:gd name="T76" fmla="*/ 186 w 628"/>
                  <a:gd name="T77" fmla="*/ 330 h 600"/>
                  <a:gd name="T78" fmla="*/ 196 w 628"/>
                  <a:gd name="T79" fmla="*/ 323 h 600"/>
                  <a:gd name="T80" fmla="*/ 216 w 628"/>
                  <a:gd name="T81" fmla="*/ 295 h 600"/>
                  <a:gd name="T82" fmla="*/ 219 w 628"/>
                  <a:gd name="T83" fmla="*/ 281 h 600"/>
                  <a:gd name="T84" fmla="*/ 219 w 628"/>
                  <a:gd name="T85" fmla="*/ 258 h 600"/>
                  <a:gd name="T86" fmla="*/ 214 w 628"/>
                  <a:gd name="T87" fmla="*/ 241 h 600"/>
                  <a:gd name="T88" fmla="*/ 208 w 628"/>
                  <a:gd name="T89" fmla="*/ 231 h 600"/>
                  <a:gd name="T90" fmla="*/ 195 w 628"/>
                  <a:gd name="T91" fmla="*/ 217 h 600"/>
                  <a:gd name="T92" fmla="*/ 186 w 628"/>
                  <a:gd name="T93" fmla="*/ 210 h 600"/>
                  <a:gd name="T94" fmla="*/ 151 w 628"/>
                  <a:gd name="T95" fmla="*/ 2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8" h="600">
                    <a:moveTo>
                      <a:pt x="425" y="224"/>
                    </a:moveTo>
                    <a:cubicBezTo>
                      <a:pt x="423" y="226"/>
                      <a:pt x="421" y="229"/>
                      <a:pt x="420" y="231"/>
                    </a:cubicBezTo>
                    <a:cubicBezTo>
                      <a:pt x="419" y="231"/>
                      <a:pt x="419" y="232"/>
                      <a:pt x="419" y="232"/>
                    </a:cubicBezTo>
                    <a:cubicBezTo>
                      <a:pt x="418" y="234"/>
                      <a:pt x="416" y="236"/>
                      <a:pt x="415" y="239"/>
                    </a:cubicBezTo>
                    <a:cubicBezTo>
                      <a:pt x="415" y="240"/>
                      <a:pt x="414" y="240"/>
                      <a:pt x="414" y="241"/>
                    </a:cubicBezTo>
                    <a:cubicBezTo>
                      <a:pt x="413" y="244"/>
                      <a:pt x="412" y="246"/>
                      <a:pt x="411" y="249"/>
                    </a:cubicBezTo>
                    <a:cubicBezTo>
                      <a:pt x="411" y="249"/>
                      <a:pt x="411" y="250"/>
                      <a:pt x="411" y="250"/>
                    </a:cubicBezTo>
                    <a:cubicBezTo>
                      <a:pt x="410" y="253"/>
                      <a:pt x="409" y="255"/>
                      <a:pt x="409" y="258"/>
                    </a:cubicBezTo>
                    <a:cubicBezTo>
                      <a:pt x="409" y="259"/>
                      <a:pt x="409" y="260"/>
                      <a:pt x="408" y="261"/>
                    </a:cubicBezTo>
                    <a:cubicBezTo>
                      <a:pt x="408" y="264"/>
                      <a:pt x="408" y="267"/>
                      <a:pt x="408" y="270"/>
                    </a:cubicBezTo>
                    <a:cubicBezTo>
                      <a:pt x="408" y="274"/>
                      <a:pt x="408" y="278"/>
                      <a:pt x="409" y="281"/>
                    </a:cubicBezTo>
                    <a:cubicBezTo>
                      <a:pt x="409" y="282"/>
                      <a:pt x="409" y="283"/>
                      <a:pt x="409" y="283"/>
                    </a:cubicBezTo>
                    <a:cubicBezTo>
                      <a:pt x="410" y="287"/>
                      <a:pt x="411" y="290"/>
                      <a:pt x="412" y="293"/>
                    </a:cubicBezTo>
                    <a:cubicBezTo>
                      <a:pt x="412" y="294"/>
                      <a:pt x="412" y="294"/>
                      <a:pt x="412" y="295"/>
                    </a:cubicBezTo>
                    <a:cubicBezTo>
                      <a:pt x="414" y="298"/>
                      <a:pt x="415" y="301"/>
                      <a:pt x="417" y="304"/>
                    </a:cubicBezTo>
                    <a:cubicBezTo>
                      <a:pt x="417" y="305"/>
                      <a:pt x="417" y="305"/>
                      <a:pt x="418" y="306"/>
                    </a:cubicBezTo>
                    <a:cubicBezTo>
                      <a:pt x="420" y="309"/>
                      <a:pt x="422" y="312"/>
                      <a:pt x="424" y="315"/>
                    </a:cubicBezTo>
                    <a:cubicBezTo>
                      <a:pt x="424" y="315"/>
                      <a:pt x="424" y="315"/>
                      <a:pt x="424" y="315"/>
                    </a:cubicBezTo>
                    <a:cubicBezTo>
                      <a:pt x="427" y="318"/>
                      <a:pt x="429" y="320"/>
                      <a:pt x="432" y="323"/>
                    </a:cubicBezTo>
                    <a:cubicBezTo>
                      <a:pt x="432" y="323"/>
                      <a:pt x="432" y="323"/>
                      <a:pt x="432" y="323"/>
                    </a:cubicBezTo>
                    <a:cubicBezTo>
                      <a:pt x="435" y="326"/>
                      <a:pt x="438" y="328"/>
                      <a:pt x="441" y="330"/>
                    </a:cubicBezTo>
                    <a:cubicBezTo>
                      <a:pt x="442" y="330"/>
                      <a:pt x="442" y="330"/>
                      <a:pt x="442" y="330"/>
                    </a:cubicBezTo>
                    <a:cubicBezTo>
                      <a:pt x="446" y="332"/>
                      <a:pt x="449" y="334"/>
                      <a:pt x="452" y="335"/>
                    </a:cubicBezTo>
                    <a:cubicBezTo>
                      <a:pt x="453" y="335"/>
                      <a:pt x="453" y="335"/>
                      <a:pt x="453" y="335"/>
                    </a:cubicBezTo>
                    <a:cubicBezTo>
                      <a:pt x="461" y="338"/>
                      <a:pt x="469" y="340"/>
                      <a:pt x="478" y="340"/>
                    </a:cubicBezTo>
                    <a:cubicBezTo>
                      <a:pt x="516" y="340"/>
                      <a:pt x="547" y="309"/>
                      <a:pt x="547" y="270"/>
                    </a:cubicBezTo>
                    <a:cubicBezTo>
                      <a:pt x="547" y="231"/>
                      <a:pt x="516" y="200"/>
                      <a:pt x="478" y="200"/>
                    </a:cubicBezTo>
                    <a:cubicBezTo>
                      <a:pt x="468" y="200"/>
                      <a:pt x="458" y="202"/>
                      <a:pt x="450" y="206"/>
                    </a:cubicBezTo>
                    <a:cubicBezTo>
                      <a:pt x="450" y="206"/>
                      <a:pt x="450" y="206"/>
                      <a:pt x="450" y="206"/>
                    </a:cubicBezTo>
                    <a:cubicBezTo>
                      <a:pt x="449" y="206"/>
                      <a:pt x="449" y="206"/>
                      <a:pt x="449" y="206"/>
                    </a:cubicBezTo>
                    <a:cubicBezTo>
                      <a:pt x="446" y="208"/>
                      <a:pt x="444" y="209"/>
                      <a:pt x="442" y="210"/>
                    </a:cubicBezTo>
                    <a:cubicBezTo>
                      <a:pt x="441" y="210"/>
                      <a:pt x="441" y="211"/>
                      <a:pt x="440" y="211"/>
                    </a:cubicBezTo>
                    <a:cubicBezTo>
                      <a:pt x="438" y="213"/>
                      <a:pt x="435" y="215"/>
                      <a:pt x="433" y="216"/>
                    </a:cubicBezTo>
                    <a:cubicBezTo>
                      <a:pt x="433" y="217"/>
                      <a:pt x="432" y="217"/>
                      <a:pt x="432" y="217"/>
                    </a:cubicBezTo>
                    <a:cubicBezTo>
                      <a:pt x="430" y="219"/>
                      <a:pt x="428" y="221"/>
                      <a:pt x="426" y="223"/>
                    </a:cubicBezTo>
                    <a:cubicBezTo>
                      <a:pt x="426" y="223"/>
                      <a:pt x="425" y="224"/>
                      <a:pt x="425" y="224"/>
                    </a:cubicBezTo>
                    <a:close/>
                    <a:moveTo>
                      <a:pt x="314" y="140"/>
                    </a:moveTo>
                    <a:lnTo>
                      <a:pt x="314" y="140"/>
                    </a:lnTo>
                    <a:cubicBezTo>
                      <a:pt x="353" y="140"/>
                      <a:pt x="384" y="108"/>
                      <a:pt x="384" y="70"/>
                    </a:cubicBezTo>
                    <a:cubicBezTo>
                      <a:pt x="384" y="31"/>
                      <a:pt x="353" y="0"/>
                      <a:pt x="314" y="0"/>
                    </a:cubicBezTo>
                    <a:cubicBezTo>
                      <a:pt x="275" y="0"/>
                      <a:pt x="244" y="31"/>
                      <a:pt x="244" y="70"/>
                    </a:cubicBezTo>
                    <a:cubicBezTo>
                      <a:pt x="244" y="108"/>
                      <a:pt x="275" y="140"/>
                      <a:pt x="314" y="140"/>
                    </a:cubicBezTo>
                    <a:close/>
                    <a:moveTo>
                      <a:pt x="379" y="336"/>
                    </a:moveTo>
                    <a:lnTo>
                      <a:pt x="379" y="336"/>
                    </a:lnTo>
                    <a:lnTo>
                      <a:pt x="379" y="283"/>
                    </a:lnTo>
                    <a:cubicBezTo>
                      <a:pt x="379" y="279"/>
                      <a:pt x="378" y="274"/>
                      <a:pt x="378" y="270"/>
                    </a:cubicBezTo>
                    <a:cubicBezTo>
                      <a:pt x="378" y="266"/>
                      <a:pt x="379" y="262"/>
                      <a:pt x="379" y="257"/>
                    </a:cubicBezTo>
                    <a:lnTo>
                      <a:pt x="379" y="254"/>
                    </a:lnTo>
                    <a:lnTo>
                      <a:pt x="380" y="254"/>
                    </a:lnTo>
                    <a:cubicBezTo>
                      <a:pt x="385" y="223"/>
                      <a:pt x="404" y="197"/>
                      <a:pt x="431" y="183"/>
                    </a:cubicBezTo>
                    <a:cubicBezTo>
                      <a:pt x="412" y="165"/>
                      <a:pt x="387" y="154"/>
                      <a:pt x="359" y="154"/>
                    </a:cubicBezTo>
                    <a:lnTo>
                      <a:pt x="269" y="154"/>
                    </a:lnTo>
                    <a:cubicBezTo>
                      <a:pt x="241" y="154"/>
                      <a:pt x="216" y="165"/>
                      <a:pt x="197" y="183"/>
                    </a:cubicBezTo>
                    <a:cubicBezTo>
                      <a:pt x="228" y="199"/>
                      <a:pt x="250" y="232"/>
                      <a:pt x="250" y="270"/>
                    </a:cubicBezTo>
                    <a:cubicBezTo>
                      <a:pt x="250" y="278"/>
                      <a:pt x="249" y="285"/>
                      <a:pt x="247" y="293"/>
                    </a:cubicBezTo>
                    <a:lnTo>
                      <a:pt x="247" y="335"/>
                    </a:lnTo>
                    <a:cubicBezTo>
                      <a:pt x="276" y="347"/>
                      <a:pt x="299" y="369"/>
                      <a:pt x="314" y="396"/>
                    </a:cubicBezTo>
                    <a:cubicBezTo>
                      <a:pt x="328" y="369"/>
                      <a:pt x="352" y="348"/>
                      <a:pt x="379" y="336"/>
                    </a:cubicBezTo>
                    <a:close/>
                    <a:moveTo>
                      <a:pt x="282" y="400"/>
                    </a:moveTo>
                    <a:lnTo>
                      <a:pt x="282" y="400"/>
                    </a:lnTo>
                    <a:cubicBezTo>
                      <a:pt x="280" y="397"/>
                      <a:pt x="278" y="394"/>
                      <a:pt x="275" y="391"/>
                    </a:cubicBezTo>
                    <a:cubicBezTo>
                      <a:pt x="275" y="390"/>
                      <a:pt x="274" y="390"/>
                      <a:pt x="274" y="390"/>
                    </a:cubicBezTo>
                    <a:cubicBezTo>
                      <a:pt x="272" y="387"/>
                      <a:pt x="270" y="385"/>
                      <a:pt x="267" y="382"/>
                    </a:cubicBezTo>
                    <a:cubicBezTo>
                      <a:pt x="267" y="382"/>
                      <a:pt x="266" y="382"/>
                      <a:pt x="266" y="381"/>
                    </a:cubicBezTo>
                    <a:cubicBezTo>
                      <a:pt x="263" y="379"/>
                      <a:pt x="261" y="377"/>
                      <a:pt x="258" y="375"/>
                    </a:cubicBezTo>
                    <a:cubicBezTo>
                      <a:pt x="257" y="374"/>
                      <a:pt x="257" y="374"/>
                      <a:pt x="257" y="374"/>
                    </a:cubicBezTo>
                    <a:cubicBezTo>
                      <a:pt x="247" y="367"/>
                      <a:pt x="237" y="362"/>
                      <a:pt x="225" y="359"/>
                    </a:cubicBezTo>
                    <a:cubicBezTo>
                      <a:pt x="223" y="358"/>
                      <a:pt x="220" y="357"/>
                      <a:pt x="218" y="357"/>
                    </a:cubicBezTo>
                    <a:cubicBezTo>
                      <a:pt x="217" y="356"/>
                      <a:pt x="215" y="356"/>
                      <a:pt x="214" y="356"/>
                    </a:cubicBezTo>
                    <a:cubicBezTo>
                      <a:pt x="212" y="356"/>
                      <a:pt x="210" y="355"/>
                      <a:pt x="208" y="355"/>
                    </a:cubicBezTo>
                    <a:cubicBezTo>
                      <a:pt x="207" y="355"/>
                      <a:pt x="206" y="355"/>
                      <a:pt x="205" y="355"/>
                    </a:cubicBezTo>
                    <a:cubicBezTo>
                      <a:pt x="202" y="354"/>
                      <a:pt x="199" y="354"/>
                      <a:pt x="195" y="354"/>
                    </a:cubicBezTo>
                    <a:lnTo>
                      <a:pt x="105" y="354"/>
                    </a:lnTo>
                    <a:cubicBezTo>
                      <a:pt x="47" y="354"/>
                      <a:pt x="0" y="401"/>
                      <a:pt x="0" y="460"/>
                    </a:cubicBezTo>
                    <a:lnTo>
                      <a:pt x="0" y="600"/>
                    </a:lnTo>
                    <a:lnTo>
                      <a:pt x="62" y="600"/>
                    </a:lnTo>
                    <a:lnTo>
                      <a:pt x="62" y="454"/>
                    </a:lnTo>
                    <a:lnTo>
                      <a:pt x="83" y="454"/>
                    </a:lnTo>
                    <a:lnTo>
                      <a:pt x="83" y="600"/>
                    </a:lnTo>
                    <a:lnTo>
                      <a:pt x="216" y="600"/>
                    </a:lnTo>
                    <a:lnTo>
                      <a:pt x="216" y="454"/>
                    </a:lnTo>
                    <a:lnTo>
                      <a:pt x="237" y="454"/>
                    </a:lnTo>
                    <a:lnTo>
                      <a:pt x="237" y="600"/>
                    </a:lnTo>
                    <a:lnTo>
                      <a:pt x="301" y="600"/>
                    </a:lnTo>
                    <a:lnTo>
                      <a:pt x="301" y="460"/>
                    </a:lnTo>
                    <a:cubicBezTo>
                      <a:pt x="301" y="437"/>
                      <a:pt x="294" y="417"/>
                      <a:pt x="282" y="400"/>
                    </a:cubicBezTo>
                    <a:cubicBezTo>
                      <a:pt x="282" y="400"/>
                      <a:pt x="282" y="400"/>
                      <a:pt x="282" y="400"/>
                    </a:cubicBezTo>
                    <a:close/>
                    <a:moveTo>
                      <a:pt x="523" y="354"/>
                    </a:moveTo>
                    <a:lnTo>
                      <a:pt x="523" y="354"/>
                    </a:lnTo>
                    <a:lnTo>
                      <a:pt x="433" y="354"/>
                    </a:lnTo>
                    <a:cubicBezTo>
                      <a:pt x="429" y="354"/>
                      <a:pt x="426" y="354"/>
                      <a:pt x="423" y="355"/>
                    </a:cubicBezTo>
                    <a:cubicBezTo>
                      <a:pt x="422" y="355"/>
                      <a:pt x="421" y="355"/>
                      <a:pt x="420" y="355"/>
                    </a:cubicBezTo>
                    <a:cubicBezTo>
                      <a:pt x="418" y="355"/>
                      <a:pt x="415" y="356"/>
                      <a:pt x="413" y="356"/>
                    </a:cubicBezTo>
                    <a:cubicBezTo>
                      <a:pt x="412" y="356"/>
                      <a:pt x="411" y="356"/>
                      <a:pt x="410" y="357"/>
                    </a:cubicBezTo>
                    <a:cubicBezTo>
                      <a:pt x="408" y="357"/>
                      <a:pt x="405" y="358"/>
                      <a:pt x="403" y="358"/>
                    </a:cubicBezTo>
                    <a:cubicBezTo>
                      <a:pt x="387" y="363"/>
                      <a:pt x="373" y="371"/>
                      <a:pt x="361" y="382"/>
                    </a:cubicBezTo>
                    <a:cubicBezTo>
                      <a:pt x="361" y="382"/>
                      <a:pt x="361" y="382"/>
                      <a:pt x="361" y="383"/>
                    </a:cubicBezTo>
                    <a:cubicBezTo>
                      <a:pt x="358" y="385"/>
                      <a:pt x="356" y="388"/>
                      <a:pt x="353" y="390"/>
                    </a:cubicBezTo>
                    <a:cubicBezTo>
                      <a:pt x="353" y="390"/>
                      <a:pt x="353" y="391"/>
                      <a:pt x="353" y="391"/>
                    </a:cubicBezTo>
                    <a:cubicBezTo>
                      <a:pt x="337" y="409"/>
                      <a:pt x="327" y="433"/>
                      <a:pt x="327" y="460"/>
                    </a:cubicBezTo>
                    <a:lnTo>
                      <a:pt x="327" y="600"/>
                    </a:lnTo>
                    <a:lnTo>
                      <a:pt x="389" y="600"/>
                    </a:lnTo>
                    <a:lnTo>
                      <a:pt x="389" y="454"/>
                    </a:lnTo>
                    <a:lnTo>
                      <a:pt x="410" y="454"/>
                    </a:lnTo>
                    <a:lnTo>
                      <a:pt x="410" y="600"/>
                    </a:lnTo>
                    <a:lnTo>
                      <a:pt x="543" y="600"/>
                    </a:lnTo>
                    <a:lnTo>
                      <a:pt x="543" y="454"/>
                    </a:lnTo>
                    <a:lnTo>
                      <a:pt x="564" y="454"/>
                    </a:lnTo>
                    <a:lnTo>
                      <a:pt x="564" y="600"/>
                    </a:lnTo>
                    <a:lnTo>
                      <a:pt x="628" y="600"/>
                    </a:lnTo>
                    <a:lnTo>
                      <a:pt x="628" y="460"/>
                    </a:lnTo>
                    <a:cubicBezTo>
                      <a:pt x="628" y="401"/>
                      <a:pt x="581" y="354"/>
                      <a:pt x="523" y="354"/>
                    </a:cubicBezTo>
                    <a:close/>
                    <a:moveTo>
                      <a:pt x="151" y="340"/>
                    </a:moveTo>
                    <a:lnTo>
                      <a:pt x="151" y="340"/>
                    </a:lnTo>
                    <a:cubicBezTo>
                      <a:pt x="159" y="340"/>
                      <a:pt x="167" y="338"/>
                      <a:pt x="175" y="335"/>
                    </a:cubicBezTo>
                    <a:cubicBezTo>
                      <a:pt x="175" y="335"/>
                      <a:pt x="175" y="335"/>
                      <a:pt x="176" y="335"/>
                    </a:cubicBezTo>
                    <a:cubicBezTo>
                      <a:pt x="179" y="334"/>
                      <a:pt x="183" y="332"/>
                      <a:pt x="186" y="330"/>
                    </a:cubicBezTo>
                    <a:cubicBezTo>
                      <a:pt x="186" y="330"/>
                      <a:pt x="186" y="330"/>
                      <a:pt x="186" y="330"/>
                    </a:cubicBezTo>
                    <a:cubicBezTo>
                      <a:pt x="190" y="328"/>
                      <a:pt x="193" y="326"/>
                      <a:pt x="196" y="323"/>
                    </a:cubicBezTo>
                    <a:cubicBezTo>
                      <a:pt x="196" y="323"/>
                      <a:pt x="196" y="323"/>
                      <a:pt x="196" y="323"/>
                    </a:cubicBezTo>
                    <a:cubicBezTo>
                      <a:pt x="202" y="318"/>
                      <a:pt x="206" y="312"/>
                      <a:pt x="210" y="306"/>
                    </a:cubicBezTo>
                    <a:cubicBezTo>
                      <a:pt x="211" y="305"/>
                      <a:pt x="211" y="305"/>
                      <a:pt x="211" y="304"/>
                    </a:cubicBezTo>
                    <a:cubicBezTo>
                      <a:pt x="213" y="301"/>
                      <a:pt x="214" y="298"/>
                      <a:pt x="216" y="295"/>
                    </a:cubicBezTo>
                    <a:cubicBezTo>
                      <a:pt x="216" y="294"/>
                      <a:pt x="216" y="294"/>
                      <a:pt x="216" y="293"/>
                    </a:cubicBezTo>
                    <a:cubicBezTo>
                      <a:pt x="217" y="290"/>
                      <a:pt x="218" y="287"/>
                      <a:pt x="219" y="283"/>
                    </a:cubicBezTo>
                    <a:cubicBezTo>
                      <a:pt x="219" y="282"/>
                      <a:pt x="219" y="282"/>
                      <a:pt x="219" y="281"/>
                    </a:cubicBezTo>
                    <a:cubicBezTo>
                      <a:pt x="220" y="278"/>
                      <a:pt x="220" y="274"/>
                      <a:pt x="220" y="270"/>
                    </a:cubicBezTo>
                    <a:cubicBezTo>
                      <a:pt x="220" y="267"/>
                      <a:pt x="220" y="264"/>
                      <a:pt x="220" y="261"/>
                    </a:cubicBezTo>
                    <a:cubicBezTo>
                      <a:pt x="219" y="260"/>
                      <a:pt x="219" y="259"/>
                      <a:pt x="219" y="258"/>
                    </a:cubicBezTo>
                    <a:cubicBezTo>
                      <a:pt x="219" y="255"/>
                      <a:pt x="218" y="252"/>
                      <a:pt x="217" y="250"/>
                    </a:cubicBezTo>
                    <a:cubicBezTo>
                      <a:pt x="217" y="249"/>
                      <a:pt x="217" y="249"/>
                      <a:pt x="217" y="249"/>
                    </a:cubicBezTo>
                    <a:cubicBezTo>
                      <a:pt x="216" y="246"/>
                      <a:pt x="215" y="244"/>
                      <a:pt x="214" y="241"/>
                    </a:cubicBezTo>
                    <a:cubicBezTo>
                      <a:pt x="214" y="240"/>
                      <a:pt x="213" y="240"/>
                      <a:pt x="213" y="239"/>
                    </a:cubicBezTo>
                    <a:cubicBezTo>
                      <a:pt x="212" y="236"/>
                      <a:pt x="210" y="234"/>
                      <a:pt x="209" y="231"/>
                    </a:cubicBezTo>
                    <a:lnTo>
                      <a:pt x="208" y="231"/>
                    </a:lnTo>
                    <a:cubicBezTo>
                      <a:pt x="207" y="229"/>
                      <a:pt x="205" y="226"/>
                      <a:pt x="203" y="224"/>
                    </a:cubicBezTo>
                    <a:cubicBezTo>
                      <a:pt x="203" y="224"/>
                      <a:pt x="202" y="223"/>
                      <a:pt x="202" y="223"/>
                    </a:cubicBezTo>
                    <a:cubicBezTo>
                      <a:pt x="200" y="221"/>
                      <a:pt x="198" y="219"/>
                      <a:pt x="195" y="217"/>
                    </a:cubicBezTo>
                    <a:cubicBezTo>
                      <a:pt x="195" y="217"/>
                      <a:pt x="195" y="217"/>
                      <a:pt x="195" y="216"/>
                    </a:cubicBezTo>
                    <a:cubicBezTo>
                      <a:pt x="193" y="215"/>
                      <a:pt x="190" y="213"/>
                      <a:pt x="188" y="211"/>
                    </a:cubicBezTo>
                    <a:cubicBezTo>
                      <a:pt x="187" y="211"/>
                      <a:pt x="187" y="210"/>
                      <a:pt x="186" y="210"/>
                    </a:cubicBezTo>
                    <a:cubicBezTo>
                      <a:pt x="184" y="209"/>
                      <a:pt x="181" y="207"/>
                      <a:pt x="179" y="206"/>
                    </a:cubicBezTo>
                    <a:cubicBezTo>
                      <a:pt x="179" y="206"/>
                      <a:pt x="178" y="206"/>
                      <a:pt x="178" y="206"/>
                    </a:cubicBezTo>
                    <a:cubicBezTo>
                      <a:pt x="170" y="202"/>
                      <a:pt x="160" y="200"/>
                      <a:pt x="151" y="200"/>
                    </a:cubicBezTo>
                    <a:cubicBezTo>
                      <a:pt x="112" y="200"/>
                      <a:pt x="81" y="231"/>
                      <a:pt x="81" y="270"/>
                    </a:cubicBezTo>
                    <a:cubicBezTo>
                      <a:pt x="81" y="309"/>
                      <a:pt x="112" y="340"/>
                      <a:pt x="151" y="3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996715" y="198308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4702" y="3380678"/>
            <a:ext cx="5079301" cy="923326"/>
            <a:chOff x="744702" y="3380678"/>
            <a:chExt cx="5079301" cy="923326"/>
          </a:xfrm>
        </p:grpSpPr>
        <p:grpSp>
          <p:nvGrpSpPr>
            <p:cNvPr id="9" name="组合 8"/>
            <p:cNvGrpSpPr/>
            <p:nvPr/>
          </p:nvGrpSpPr>
          <p:grpSpPr>
            <a:xfrm>
              <a:off x="744702" y="3395123"/>
              <a:ext cx="908881" cy="908881"/>
              <a:chOff x="878169" y="3356022"/>
              <a:chExt cx="1000931" cy="100093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878169" y="3356022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26"/>
              <p:cNvSpPr>
                <a:spLocks noEditPoints="1"/>
              </p:cNvSpPr>
              <p:nvPr/>
            </p:nvSpPr>
            <p:spPr bwMode="auto">
              <a:xfrm>
                <a:off x="1160833" y="3657964"/>
                <a:ext cx="434060" cy="456038"/>
              </a:xfrm>
              <a:custGeom>
                <a:avLst/>
                <a:gdLst>
                  <a:gd name="T0" fmla="*/ 139 w 577"/>
                  <a:gd name="T1" fmla="*/ 87 h 609"/>
                  <a:gd name="T2" fmla="*/ 27 w 577"/>
                  <a:gd name="T3" fmla="*/ 87 h 609"/>
                  <a:gd name="T4" fmla="*/ 27 w 577"/>
                  <a:gd name="T5" fmla="*/ 48 h 609"/>
                  <a:gd name="T6" fmla="*/ 139 w 577"/>
                  <a:gd name="T7" fmla="*/ 48 h 609"/>
                  <a:gd name="T8" fmla="*/ 139 w 577"/>
                  <a:gd name="T9" fmla="*/ 87 h 609"/>
                  <a:gd name="T10" fmla="*/ 139 w 577"/>
                  <a:gd name="T11" fmla="*/ 179 h 609"/>
                  <a:gd name="T12" fmla="*/ 27 w 577"/>
                  <a:gd name="T13" fmla="*/ 179 h 609"/>
                  <a:gd name="T14" fmla="*/ 27 w 577"/>
                  <a:gd name="T15" fmla="*/ 140 h 609"/>
                  <a:gd name="T16" fmla="*/ 139 w 577"/>
                  <a:gd name="T17" fmla="*/ 140 h 609"/>
                  <a:gd name="T18" fmla="*/ 139 w 577"/>
                  <a:gd name="T19" fmla="*/ 179 h 609"/>
                  <a:gd name="T20" fmla="*/ 139 w 577"/>
                  <a:gd name="T21" fmla="*/ 271 h 609"/>
                  <a:gd name="T22" fmla="*/ 27 w 577"/>
                  <a:gd name="T23" fmla="*/ 271 h 609"/>
                  <a:gd name="T24" fmla="*/ 27 w 577"/>
                  <a:gd name="T25" fmla="*/ 232 h 609"/>
                  <a:gd name="T26" fmla="*/ 139 w 577"/>
                  <a:gd name="T27" fmla="*/ 232 h 609"/>
                  <a:gd name="T28" fmla="*/ 139 w 577"/>
                  <a:gd name="T29" fmla="*/ 271 h 609"/>
                  <a:gd name="T30" fmla="*/ 0 w 577"/>
                  <a:gd name="T31" fmla="*/ 609 h 609"/>
                  <a:gd name="T32" fmla="*/ 166 w 577"/>
                  <a:gd name="T33" fmla="*/ 609 h 609"/>
                  <a:gd name="T34" fmla="*/ 166 w 577"/>
                  <a:gd name="T35" fmla="*/ 0 h 609"/>
                  <a:gd name="T36" fmla="*/ 0 w 577"/>
                  <a:gd name="T37" fmla="*/ 0 h 609"/>
                  <a:gd name="T38" fmla="*/ 0 w 577"/>
                  <a:gd name="T39" fmla="*/ 609 h 609"/>
                  <a:gd name="T40" fmla="*/ 344 w 577"/>
                  <a:gd name="T41" fmla="*/ 87 h 609"/>
                  <a:gd name="T42" fmla="*/ 232 w 577"/>
                  <a:gd name="T43" fmla="*/ 87 h 609"/>
                  <a:gd name="T44" fmla="*/ 232 w 577"/>
                  <a:gd name="T45" fmla="*/ 48 h 609"/>
                  <a:gd name="T46" fmla="*/ 344 w 577"/>
                  <a:gd name="T47" fmla="*/ 48 h 609"/>
                  <a:gd name="T48" fmla="*/ 344 w 577"/>
                  <a:gd name="T49" fmla="*/ 87 h 609"/>
                  <a:gd name="T50" fmla="*/ 344 w 577"/>
                  <a:gd name="T51" fmla="*/ 179 h 609"/>
                  <a:gd name="T52" fmla="*/ 232 w 577"/>
                  <a:gd name="T53" fmla="*/ 179 h 609"/>
                  <a:gd name="T54" fmla="*/ 232 w 577"/>
                  <a:gd name="T55" fmla="*/ 140 h 609"/>
                  <a:gd name="T56" fmla="*/ 344 w 577"/>
                  <a:gd name="T57" fmla="*/ 140 h 609"/>
                  <a:gd name="T58" fmla="*/ 344 w 577"/>
                  <a:gd name="T59" fmla="*/ 179 h 609"/>
                  <a:gd name="T60" fmla="*/ 344 w 577"/>
                  <a:gd name="T61" fmla="*/ 271 h 609"/>
                  <a:gd name="T62" fmla="*/ 232 w 577"/>
                  <a:gd name="T63" fmla="*/ 271 h 609"/>
                  <a:gd name="T64" fmla="*/ 232 w 577"/>
                  <a:gd name="T65" fmla="*/ 232 h 609"/>
                  <a:gd name="T66" fmla="*/ 344 w 577"/>
                  <a:gd name="T67" fmla="*/ 232 h 609"/>
                  <a:gd name="T68" fmla="*/ 344 w 577"/>
                  <a:gd name="T69" fmla="*/ 271 h 609"/>
                  <a:gd name="T70" fmla="*/ 205 w 577"/>
                  <a:gd name="T71" fmla="*/ 609 h 609"/>
                  <a:gd name="T72" fmla="*/ 371 w 577"/>
                  <a:gd name="T73" fmla="*/ 609 h 609"/>
                  <a:gd name="T74" fmla="*/ 371 w 577"/>
                  <a:gd name="T75" fmla="*/ 0 h 609"/>
                  <a:gd name="T76" fmla="*/ 205 w 577"/>
                  <a:gd name="T77" fmla="*/ 0 h 609"/>
                  <a:gd name="T78" fmla="*/ 205 w 577"/>
                  <a:gd name="T79" fmla="*/ 609 h 609"/>
                  <a:gd name="T80" fmla="*/ 549 w 577"/>
                  <a:gd name="T81" fmla="*/ 87 h 609"/>
                  <a:gd name="T82" fmla="*/ 437 w 577"/>
                  <a:gd name="T83" fmla="*/ 87 h 609"/>
                  <a:gd name="T84" fmla="*/ 437 w 577"/>
                  <a:gd name="T85" fmla="*/ 48 h 609"/>
                  <a:gd name="T86" fmla="*/ 549 w 577"/>
                  <a:gd name="T87" fmla="*/ 48 h 609"/>
                  <a:gd name="T88" fmla="*/ 549 w 577"/>
                  <a:gd name="T89" fmla="*/ 87 h 609"/>
                  <a:gd name="T90" fmla="*/ 549 w 577"/>
                  <a:gd name="T91" fmla="*/ 179 h 609"/>
                  <a:gd name="T92" fmla="*/ 437 w 577"/>
                  <a:gd name="T93" fmla="*/ 179 h 609"/>
                  <a:gd name="T94" fmla="*/ 437 w 577"/>
                  <a:gd name="T95" fmla="*/ 140 h 609"/>
                  <a:gd name="T96" fmla="*/ 549 w 577"/>
                  <a:gd name="T97" fmla="*/ 140 h 609"/>
                  <a:gd name="T98" fmla="*/ 549 w 577"/>
                  <a:gd name="T99" fmla="*/ 179 h 609"/>
                  <a:gd name="T100" fmla="*/ 549 w 577"/>
                  <a:gd name="T101" fmla="*/ 271 h 609"/>
                  <a:gd name="T102" fmla="*/ 437 w 577"/>
                  <a:gd name="T103" fmla="*/ 271 h 609"/>
                  <a:gd name="T104" fmla="*/ 437 w 577"/>
                  <a:gd name="T105" fmla="*/ 232 h 609"/>
                  <a:gd name="T106" fmla="*/ 549 w 577"/>
                  <a:gd name="T107" fmla="*/ 232 h 609"/>
                  <a:gd name="T108" fmla="*/ 549 w 577"/>
                  <a:gd name="T109" fmla="*/ 271 h 609"/>
                  <a:gd name="T110" fmla="*/ 410 w 577"/>
                  <a:gd name="T111" fmla="*/ 609 h 609"/>
                  <a:gd name="T112" fmla="*/ 577 w 577"/>
                  <a:gd name="T113" fmla="*/ 609 h 609"/>
                  <a:gd name="T114" fmla="*/ 577 w 577"/>
                  <a:gd name="T115" fmla="*/ 0 h 609"/>
                  <a:gd name="T116" fmla="*/ 410 w 577"/>
                  <a:gd name="T117" fmla="*/ 0 h 609"/>
                  <a:gd name="T118" fmla="*/ 410 w 577"/>
                  <a:gd name="T119" fmla="*/ 609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7" h="609">
                    <a:moveTo>
                      <a:pt x="139" y="87"/>
                    </a:moveTo>
                    <a:lnTo>
                      <a:pt x="27" y="87"/>
                    </a:lnTo>
                    <a:lnTo>
                      <a:pt x="27" y="48"/>
                    </a:lnTo>
                    <a:lnTo>
                      <a:pt x="139" y="48"/>
                    </a:lnTo>
                    <a:lnTo>
                      <a:pt x="139" y="87"/>
                    </a:lnTo>
                    <a:close/>
                    <a:moveTo>
                      <a:pt x="139" y="179"/>
                    </a:moveTo>
                    <a:lnTo>
                      <a:pt x="27" y="179"/>
                    </a:lnTo>
                    <a:lnTo>
                      <a:pt x="27" y="140"/>
                    </a:lnTo>
                    <a:lnTo>
                      <a:pt x="139" y="140"/>
                    </a:lnTo>
                    <a:lnTo>
                      <a:pt x="139" y="179"/>
                    </a:lnTo>
                    <a:close/>
                    <a:moveTo>
                      <a:pt x="139" y="271"/>
                    </a:moveTo>
                    <a:lnTo>
                      <a:pt x="27" y="271"/>
                    </a:lnTo>
                    <a:lnTo>
                      <a:pt x="27" y="232"/>
                    </a:lnTo>
                    <a:lnTo>
                      <a:pt x="139" y="232"/>
                    </a:lnTo>
                    <a:lnTo>
                      <a:pt x="139" y="271"/>
                    </a:lnTo>
                    <a:close/>
                    <a:moveTo>
                      <a:pt x="0" y="609"/>
                    </a:moveTo>
                    <a:lnTo>
                      <a:pt x="166" y="609"/>
                    </a:lnTo>
                    <a:lnTo>
                      <a:pt x="166" y="0"/>
                    </a:lnTo>
                    <a:lnTo>
                      <a:pt x="0" y="0"/>
                    </a:lnTo>
                    <a:lnTo>
                      <a:pt x="0" y="609"/>
                    </a:lnTo>
                    <a:close/>
                    <a:moveTo>
                      <a:pt x="344" y="87"/>
                    </a:moveTo>
                    <a:lnTo>
                      <a:pt x="232" y="87"/>
                    </a:lnTo>
                    <a:lnTo>
                      <a:pt x="232" y="48"/>
                    </a:lnTo>
                    <a:lnTo>
                      <a:pt x="344" y="48"/>
                    </a:lnTo>
                    <a:lnTo>
                      <a:pt x="344" y="87"/>
                    </a:lnTo>
                    <a:close/>
                    <a:moveTo>
                      <a:pt x="344" y="179"/>
                    </a:moveTo>
                    <a:lnTo>
                      <a:pt x="232" y="179"/>
                    </a:lnTo>
                    <a:lnTo>
                      <a:pt x="232" y="140"/>
                    </a:lnTo>
                    <a:lnTo>
                      <a:pt x="344" y="140"/>
                    </a:lnTo>
                    <a:lnTo>
                      <a:pt x="344" y="179"/>
                    </a:lnTo>
                    <a:close/>
                    <a:moveTo>
                      <a:pt x="344" y="271"/>
                    </a:moveTo>
                    <a:lnTo>
                      <a:pt x="232" y="271"/>
                    </a:lnTo>
                    <a:lnTo>
                      <a:pt x="232" y="232"/>
                    </a:lnTo>
                    <a:lnTo>
                      <a:pt x="344" y="232"/>
                    </a:lnTo>
                    <a:lnTo>
                      <a:pt x="344" y="271"/>
                    </a:lnTo>
                    <a:close/>
                    <a:moveTo>
                      <a:pt x="205" y="609"/>
                    </a:moveTo>
                    <a:lnTo>
                      <a:pt x="371" y="609"/>
                    </a:lnTo>
                    <a:lnTo>
                      <a:pt x="371" y="0"/>
                    </a:lnTo>
                    <a:lnTo>
                      <a:pt x="205" y="0"/>
                    </a:lnTo>
                    <a:lnTo>
                      <a:pt x="205" y="609"/>
                    </a:lnTo>
                    <a:close/>
                    <a:moveTo>
                      <a:pt x="549" y="87"/>
                    </a:moveTo>
                    <a:lnTo>
                      <a:pt x="437" y="87"/>
                    </a:lnTo>
                    <a:lnTo>
                      <a:pt x="437" y="48"/>
                    </a:lnTo>
                    <a:lnTo>
                      <a:pt x="549" y="48"/>
                    </a:lnTo>
                    <a:lnTo>
                      <a:pt x="549" y="87"/>
                    </a:lnTo>
                    <a:close/>
                    <a:moveTo>
                      <a:pt x="549" y="179"/>
                    </a:moveTo>
                    <a:lnTo>
                      <a:pt x="437" y="179"/>
                    </a:lnTo>
                    <a:lnTo>
                      <a:pt x="437" y="140"/>
                    </a:lnTo>
                    <a:lnTo>
                      <a:pt x="549" y="140"/>
                    </a:lnTo>
                    <a:lnTo>
                      <a:pt x="549" y="179"/>
                    </a:lnTo>
                    <a:close/>
                    <a:moveTo>
                      <a:pt x="549" y="271"/>
                    </a:moveTo>
                    <a:lnTo>
                      <a:pt x="437" y="271"/>
                    </a:lnTo>
                    <a:lnTo>
                      <a:pt x="437" y="232"/>
                    </a:lnTo>
                    <a:lnTo>
                      <a:pt x="549" y="232"/>
                    </a:lnTo>
                    <a:lnTo>
                      <a:pt x="549" y="271"/>
                    </a:lnTo>
                    <a:close/>
                    <a:moveTo>
                      <a:pt x="410" y="609"/>
                    </a:moveTo>
                    <a:lnTo>
                      <a:pt x="577" y="609"/>
                    </a:lnTo>
                    <a:lnTo>
                      <a:pt x="577" y="0"/>
                    </a:lnTo>
                    <a:lnTo>
                      <a:pt x="410" y="0"/>
                    </a:lnTo>
                    <a:lnTo>
                      <a:pt x="410" y="60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996715" y="338067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4702" y="4792644"/>
            <a:ext cx="5079301" cy="952492"/>
            <a:chOff x="744702" y="4792644"/>
            <a:chExt cx="5079301" cy="952492"/>
          </a:xfrm>
        </p:grpSpPr>
        <p:grpSp>
          <p:nvGrpSpPr>
            <p:cNvPr id="12" name="组合 11"/>
            <p:cNvGrpSpPr/>
            <p:nvPr/>
          </p:nvGrpSpPr>
          <p:grpSpPr>
            <a:xfrm>
              <a:off x="744702" y="4792644"/>
              <a:ext cx="908881" cy="908881"/>
              <a:chOff x="878169" y="4924318"/>
              <a:chExt cx="1000931" cy="100093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878169" y="4924318"/>
                <a:ext cx="1000931" cy="100093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36"/>
              <p:cNvSpPr>
                <a:spLocks noEditPoints="1"/>
              </p:cNvSpPr>
              <p:nvPr/>
            </p:nvSpPr>
            <p:spPr bwMode="auto">
              <a:xfrm>
                <a:off x="1114816" y="5197679"/>
                <a:ext cx="459701" cy="454207"/>
              </a:xfrm>
              <a:custGeom>
                <a:avLst/>
                <a:gdLst>
                  <a:gd name="T0" fmla="*/ 553 w 612"/>
                  <a:gd name="T1" fmla="*/ 521 h 605"/>
                  <a:gd name="T2" fmla="*/ 490 w 612"/>
                  <a:gd name="T3" fmla="*/ 521 h 605"/>
                  <a:gd name="T4" fmla="*/ 590 w 612"/>
                  <a:gd name="T5" fmla="*/ 58 h 605"/>
                  <a:gd name="T6" fmla="*/ 508 w 612"/>
                  <a:gd name="T7" fmla="*/ 0 h 605"/>
                  <a:gd name="T8" fmla="*/ 288 w 612"/>
                  <a:gd name="T9" fmla="*/ 196 h 605"/>
                  <a:gd name="T10" fmla="*/ 256 w 612"/>
                  <a:gd name="T11" fmla="*/ 241 h 605"/>
                  <a:gd name="T12" fmla="*/ 229 w 612"/>
                  <a:gd name="T13" fmla="*/ 254 h 605"/>
                  <a:gd name="T14" fmla="*/ 232 w 612"/>
                  <a:gd name="T15" fmla="*/ 338 h 605"/>
                  <a:gd name="T16" fmla="*/ 55 w 612"/>
                  <a:gd name="T17" fmla="*/ 492 h 605"/>
                  <a:gd name="T18" fmla="*/ 35 w 612"/>
                  <a:gd name="T19" fmla="*/ 605 h 605"/>
                  <a:gd name="T20" fmla="*/ 127 w 612"/>
                  <a:gd name="T21" fmla="*/ 513 h 605"/>
                  <a:gd name="T22" fmla="*/ 271 w 612"/>
                  <a:gd name="T23" fmla="*/ 377 h 605"/>
                  <a:gd name="T24" fmla="*/ 352 w 612"/>
                  <a:gd name="T25" fmla="*/ 377 h 605"/>
                  <a:gd name="T26" fmla="*/ 375 w 612"/>
                  <a:gd name="T27" fmla="*/ 326 h 605"/>
                  <a:gd name="T28" fmla="*/ 410 w 612"/>
                  <a:gd name="T29" fmla="*/ 319 h 605"/>
                  <a:gd name="T30" fmla="*/ 590 w 612"/>
                  <a:gd name="T31" fmla="*/ 58 h 605"/>
                  <a:gd name="T32" fmla="*/ 239 w 612"/>
                  <a:gd name="T33" fmla="*/ 197 h 605"/>
                  <a:gd name="T34" fmla="*/ 246 w 612"/>
                  <a:gd name="T35" fmla="*/ 190 h 605"/>
                  <a:gd name="T36" fmla="*/ 266 w 612"/>
                  <a:gd name="T37" fmla="*/ 171 h 605"/>
                  <a:gd name="T38" fmla="*/ 131 w 612"/>
                  <a:gd name="T39" fmla="*/ 1 h 605"/>
                  <a:gd name="T40" fmla="*/ 171 w 612"/>
                  <a:gd name="T41" fmla="*/ 97 h 605"/>
                  <a:gd name="T42" fmla="*/ 13 w 612"/>
                  <a:gd name="T43" fmla="*/ 118 h 605"/>
                  <a:gd name="T44" fmla="*/ 141 w 612"/>
                  <a:gd name="T45" fmla="*/ 272 h 605"/>
                  <a:gd name="T46" fmla="*/ 185 w 612"/>
                  <a:gd name="T47" fmla="*/ 263 h 605"/>
                  <a:gd name="T48" fmla="*/ 221 w 612"/>
                  <a:gd name="T49" fmla="*/ 215 h 605"/>
                  <a:gd name="T50" fmla="*/ 409 w 612"/>
                  <a:gd name="T51" fmla="*/ 368 h 605"/>
                  <a:gd name="T52" fmla="*/ 376 w 612"/>
                  <a:gd name="T53" fmla="*/ 401 h 605"/>
                  <a:gd name="T54" fmla="*/ 451 w 612"/>
                  <a:gd name="T55" fmla="*/ 529 h 605"/>
                  <a:gd name="T56" fmla="*/ 529 w 612"/>
                  <a:gd name="T57" fmla="*/ 605 h 605"/>
                  <a:gd name="T58" fmla="*/ 597 w 612"/>
                  <a:gd name="T59" fmla="*/ 502 h 605"/>
                  <a:gd name="T60" fmla="*/ 427 w 612"/>
                  <a:gd name="T61" fmla="*/ 350 h 605"/>
                  <a:gd name="T62" fmla="*/ 401 w 612"/>
                  <a:gd name="T63" fmla="*/ 352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2" h="605">
                    <a:moveTo>
                      <a:pt x="522" y="490"/>
                    </a:moveTo>
                    <a:cubicBezTo>
                      <a:pt x="539" y="490"/>
                      <a:pt x="553" y="504"/>
                      <a:pt x="553" y="521"/>
                    </a:cubicBezTo>
                    <a:cubicBezTo>
                      <a:pt x="553" y="539"/>
                      <a:pt x="539" y="553"/>
                      <a:pt x="522" y="553"/>
                    </a:cubicBezTo>
                    <a:cubicBezTo>
                      <a:pt x="504" y="553"/>
                      <a:pt x="490" y="539"/>
                      <a:pt x="490" y="521"/>
                    </a:cubicBezTo>
                    <a:cubicBezTo>
                      <a:pt x="490" y="504"/>
                      <a:pt x="504" y="490"/>
                      <a:pt x="522" y="490"/>
                    </a:cubicBezTo>
                    <a:close/>
                    <a:moveTo>
                      <a:pt x="590" y="58"/>
                    </a:moveTo>
                    <a:lnTo>
                      <a:pt x="548" y="17"/>
                    </a:lnTo>
                    <a:cubicBezTo>
                      <a:pt x="537" y="5"/>
                      <a:pt x="522" y="0"/>
                      <a:pt x="508" y="0"/>
                    </a:cubicBezTo>
                    <a:cubicBezTo>
                      <a:pt x="493" y="0"/>
                      <a:pt x="478" y="5"/>
                      <a:pt x="467" y="17"/>
                    </a:cubicBezTo>
                    <a:lnTo>
                      <a:pt x="288" y="196"/>
                    </a:lnTo>
                    <a:cubicBezTo>
                      <a:pt x="293" y="207"/>
                      <a:pt x="289" y="223"/>
                      <a:pt x="281" y="231"/>
                    </a:cubicBezTo>
                    <a:cubicBezTo>
                      <a:pt x="275" y="237"/>
                      <a:pt x="265" y="241"/>
                      <a:pt x="256" y="241"/>
                    </a:cubicBezTo>
                    <a:cubicBezTo>
                      <a:pt x="252" y="241"/>
                      <a:pt x="249" y="240"/>
                      <a:pt x="245" y="239"/>
                    </a:cubicBezTo>
                    <a:lnTo>
                      <a:pt x="229" y="254"/>
                    </a:lnTo>
                    <a:cubicBezTo>
                      <a:pt x="207" y="277"/>
                      <a:pt x="207" y="313"/>
                      <a:pt x="229" y="335"/>
                    </a:cubicBezTo>
                    <a:lnTo>
                      <a:pt x="232" y="338"/>
                    </a:lnTo>
                    <a:lnTo>
                      <a:pt x="92" y="478"/>
                    </a:lnTo>
                    <a:lnTo>
                      <a:pt x="55" y="492"/>
                    </a:lnTo>
                    <a:lnTo>
                      <a:pt x="0" y="570"/>
                    </a:lnTo>
                    <a:lnTo>
                      <a:pt x="35" y="605"/>
                    </a:lnTo>
                    <a:lnTo>
                      <a:pt x="113" y="551"/>
                    </a:lnTo>
                    <a:lnTo>
                      <a:pt x="127" y="513"/>
                    </a:lnTo>
                    <a:lnTo>
                      <a:pt x="267" y="373"/>
                    </a:lnTo>
                    <a:lnTo>
                      <a:pt x="271" y="377"/>
                    </a:lnTo>
                    <a:cubicBezTo>
                      <a:pt x="283" y="388"/>
                      <a:pt x="297" y="394"/>
                      <a:pt x="312" y="394"/>
                    </a:cubicBezTo>
                    <a:cubicBezTo>
                      <a:pt x="326" y="394"/>
                      <a:pt x="341" y="388"/>
                      <a:pt x="352" y="377"/>
                    </a:cubicBezTo>
                    <a:lnTo>
                      <a:pt x="368" y="361"/>
                    </a:lnTo>
                    <a:cubicBezTo>
                      <a:pt x="363" y="351"/>
                      <a:pt x="367" y="335"/>
                      <a:pt x="375" y="326"/>
                    </a:cubicBezTo>
                    <a:cubicBezTo>
                      <a:pt x="381" y="320"/>
                      <a:pt x="391" y="317"/>
                      <a:pt x="399" y="317"/>
                    </a:cubicBezTo>
                    <a:cubicBezTo>
                      <a:pt x="403" y="317"/>
                      <a:pt x="407" y="317"/>
                      <a:pt x="410" y="319"/>
                    </a:cubicBezTo>
                    <a:lnTo>
                      <a:pt x="590" y="139"/>
                    </a:lnTo>
                    <a:cubicBezTo>
                      <a:pt x="612" y="117"/>
                      <a:pt x="612" y="81"/>
                      <a:pt x="590" y="58"/>
                    </a:cubicBezTo>
                    <a:close/>
                    <a:moveTo>
                      <a:pt x="221" y="215"/>
                    </a:moveTo>
                    <a:lnTo>
                      <a:pt x="239" y="197"/>
                    </a:lnTo>
                    <a:lnTo>
                      <a:pt x="255" y="206"/>
                    </a:lnTo>
                    <a:lnTo>
                      <a:pt x="246" y="190"/>
                    </a:lnTo>
                    <a:lnTo>
                      <a:pt x="264" y="172"/>
                    </a:lnTo>
                    <a:lnTo>
                      <a:pt x="266" y="171"/>
                    </a:lnTo>
                    <a:cubicBezTo>
                      <a:pt x="270" y="160"/>
                      <a:pt x="272" y="151"/>
                      <a:pt x="272" y="141"/>
                    </a:cubicBezTo>
                    <a:cubicBezTo>
                      <a:pt x="272" y="69"/>
                      <a:pt x="203" y="0"/>
                      <a:pt x="131" y="1"/>
                    </a:cubicBezTo>
                    <a:cubicBezTo>
                      <a:pt x="131" y="1"/>
                      <a:pt x="123" y="9"/>
                      <a:pt x="118" y="13"/>
                    </a:cubicBezTo>
                    <a:cubicBezTo>
                      <a:pt x="176" y="71"/>
                      <a:pt x="171" y="61"/>
                      <a:pt x="171" y="97"/>
                    </a:cubicBezTo>
                    <a:cubicBezTo>
                      <a:pt x="171" y="126"/>
                      <a:pt x="125" y="171"/>
                      <a:pt x="97" y="171"/>
                    </a:cubicBezTo>
                    <a:cubicBezTo>
                      <a:pt x="61" y="171"/>
                      <a:pt x="72" y="177"/>
                      <a:pt x="13" y="118"/>
                    </a:cubicBezTo>
                    <a:cubicBezTo>
                      <a:pt x="9" y="123"/>
                      <a:pt x="1" y="131"/>
                      <a:pt x="1" y="131"/>
                    </a:cubicBezTo>
                    <a:cubicBezTo>
                      <a:pt x="2" y="203"/>
                      <a:pt x="70" y="272"/>
                      <a:pt x="141" y="272"/>
                    </a:cubicBezTo>
                    <a:cubicBezTo>
                      <a:pt x="154" y="272"/>
                      <a:pt x="168" y="267"/>
                      <a:pt x="182" y="261"/>
                    </a:cubicBezTo>
                    <a:lnTo>
                      <a:pt x="185" y="263"/>
                    </a:lnTo>
                    <a:cubicBezTo>
                      <a:pt x="189" y="251"/>
                      <a:pt x="196" y="240"/>
                      <a:pt x="206" y="230"/>
                    </a:cubicBezTo>
                    <a:lnTo>
                      <a:pt x="221" y="215"/>
                    </a:lnTo>
                    <a:close/>
                    <a:moveTo>
                      <a:pt x="401" y="352"/>
                    </a:moveTo>
                    <a:lnTo>
                      <a:pt x="409" y="368"/>
                    </a:lnTo>
                    <a:lnTo>
                      <a:pt x="392" y="385"/>
                    </a:lnTo>
                    <a:lnTo>
                      <a:pt x="376" y="401"/>
                    </a:lnTo>
                    <a:cubicBezTo>
                      <a:pt x="367" y="410"/>
                      <a:pt x="356" y="417"/>
                      <a:pt x="343" y="422"/>
                    </a:cubicBezTo>
                    <a:lnTo>
                      <a:pt x="451" y="529"/>
                    </a:lnTo>
                    <a:lnTo>
                      <a:pt x="502" y="597"/>
                    </a:lnTo>
                    <a:lnTo>
                      <a:pt x="529" y="605"/>
                    </a:lnTo>
                    <a:lnTo>
                      <a:pt x="604" y="529"/>
                    </a:lnTo>
                    <a:lnTo>
                      <a:pt x="597" y="502"/>
                    </a:lnTo>
                    <a:lnTo>
                      <a:pt x="529" y="451"/>
                    </a:lnTo>
                    <a:lnTo>
                      <a:pt x="427" y="350"/>
                    </a:lnTo>
                    <a:lnTo>
                      <a:pt x="417" y="360"/>
                    </a:lnTo>
                    <a:lnTo>
                      <a:pt x="401" y="3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996715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56046" y="1997602"/>
            <a:ext cx="5074009" cy="923326"/>
            <a:chOff x="6356046" y="1997602"/>
            <a:chExt cx="5074009" cy="923326"/>
          </a:xfrm>
        </p:grpSpPr>
        <p:grpSp>
          <p:nvGrpSpPr>
            <p:cNvPr id="18" name="组合 17"/>
            <p:cNvGrpSpPr/>
            <p:nvPr/>
          </p:nvGrpSpPr>
          <p:grpSpPr>
            <a:xfrm>
              <a:off x="6356046" y="1997602"/>
              <a:ext cx="908881" cy="908881"/>
              <a:chOff x="6791040" y="1846200"/>
              <a:chExt cx="1000931" cy="1000931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6791040" y="1846200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1"/>
              <p:cNvSpPr>
                <a:spLocks noEditPoints="1"/>
              </p:cNvSpPr>
              <p:nvPr/>
            </p:nvSpPr>
            <p:spPr bwMode="auto">
              <a:xfrm>
                <a:off x="7110188" y="2168297"/>
                <a:ext cx="362633" cy="456039"/>
              </a:xfrm>
              <a:custGeom>
                <a:avLst/>
                <a:gdLst>
                  <a:gd name="T0" fmla="*/ 82 w 484"/>
                  <a:gd name="T1" fmla="*/ 166 h 606"/>
                  <a:gd name="T2" fmla="*/ 82 w 484"/>
                  <a:gd name="T3" fmla="*/ 186 h 606"/>
                  <a:gd name="T4" fmla="*/ 331 w 484"/>
                  <a:gd name="T5" fmla="*/ 193 h 606"/>
                  <a:gd name="T6" fmla="*/ 331 w 484"/>
                  <a:gd name="T7" fmla="*/ 173 h 606"/>
                  <a:gd name="T8" fmla="*/ 387 w 484"/>
                  <a:gd name="T9" fmla="*/ 556 h 606"/>
                  <a:gd name="T10" fmla="*/ 388 w 484"/>
                  <a:gd name="T11" fmla="*/ 564 h 606"/>
                  <a:gd name="T12" fmla="*/ 418 w 484"/>
                  <a:gd name="T13" fmla="*/ 594 h 606"/>
                  <a:gd name="T14" fmla="*/ 474 w 484"/>
                  <a:gd name="T15" fmla="*/ 581 h 606"/>
                  <a:gd name="T16" fmla="*/ 474 w 484"/>
                  <a:gd name="T17" fmla="*/ 531 h 606"/>
                  <a:gd name="T18" fmla="*/ 444 w 484"/>
                  <a:gd name="T19" fmla="*/ 501 h 606"/>
                  <a:gd name="T20" fmla="*/ 418 w 484"/>
                  <a:gd name="T21" fmla="*/ 519 h 606"/>
                  <a:gd name="T22" fmla="*/ 384 w 484"/>
                  <a:gd name="T23" fmla="*/ 553 h 606"/>
                  <a:gd name="T24" fmla="*/ 218 w 484"/>
                  <a:gd name="T25" fmla="*/ 354 h 606"/>
                  <a:gd name="T26" fmla="*/ 229 w 484"/>
                  <a:gd name="T27" fmla="*/ 336 h 606"/>
                  <a:gd name="T28" fmla="*/ 207 w 484"/>
                  <a:gd name="T29" fmla="*/ 320 h 606"/>
                  <a:gd name="T30" fmla="*/ 207 w 484"/>
                  <a:gd name="T31" fmla="*/ 327 h 606"/>
                  <a:gd name="T32" fmla="*/ 246 w 484"/>
                  <a:gd name="T33" fmla="*/ 422 h 606"/>
                  <a:gd name="T34" fmla="*/ 297 w 484"/>
                  <a:gd name="T35" fmla="*/ 364 h 606"/>
                  <a:gd name="T36" fmla="*/ 296 w 484"/>
                  <a:gd name="T37" fmla="*/ 357 h 606"/>
                  <a:gd name="T38" fmla="*/ 224 w 484"/>
                  <a:gd name="T39" fmla="*/ 362 h 606"/>
                  <a:gd name="T40" fmla="*/ 224 w 484"/>
                  <a:gd name="T41" fmla="*/ 368 h 606"/>
                  <a:gd name="T42" fmla="*/ 246 w 484"/>
                  <a:gd name="T43" fmla="*/ 422 h 606"/>
                  <a:gd name="T44" fmla="*/ 429 w 484"/>
                  <a:gd name="T45" fmla="*/ 493 h 606"/>
                  <a:gd name="T46" fmla="*/ 429 w 484"/>
                  <a:gd name="T47" fmla="*/ 487 h 606"/>
                  <a:gd name="T48" fmla="*/ 394 w 484"/>
                  <a:gd name="T49" fmla="*/ 451 h 606"/>
                  <a:gd name="T50" fmla="*/ 256 w 484"/>
                  <a:gd name="T51" fmla="*/ 425 h 606"/>
                  <a:gd name="T52" fmla="*/ 256 w 484"/>
                  <a:gd name="T53" fmla="*/ 432 h 606"/>
                  <a:gd name="T54" fmla="*/ 354 w 484"/>
                  <a:gd name="T55" fmla="*/ 530 h 606"/>
                  <a:gd name="T56" fmla="*/ 395 w 484"/>
                  <a:gd name="T57" fmla="*/ 528 h 606"/>
                  <a:gd name="T58" fmla="*/ 20 w 484"/>
                  <a:gd name="T59" fmla="*/ 150 h 606"/>
                  <a:gd name="T60" fmla="*/ 89 w 484"/>
                  <a:gd name="T61" fmla="*/ 152 h 606"/>
                  <a:gd name="T62" fmla="*/ 141 w 484"/>
                  <a:gd name="T63" fmla="*/ 100 h 606"/>
                  <a:gd name="T64" fmla="*/ 141 w 484"/>
                  <a:gd name="T65" fmla="*/ 93 h 606"/>
                  <a:gd name="T66" fmla="*/ 383 w 484"/>
                  <a:gd name="T67" fmla="*/ 27 h 606"/>
                  <a:gd name="T68" fmla="*/ 394 w 484"/>
                  <a:gd name="T69" fmla="*/ 422 h 606"/>
                  <a:gd name="T70" fmla="*/ 414 w 484"/>
                  <a:gd name="T71" fmla="*/ 449 h 606"/>
                  <a:gd name="T72" fmla="*/ 414 w 484"/>
                  <a:gd name="T73" fmla="*/ 39 h 606"/>
                  <a:gd name="T74" fmla="*/ 383 w 484"/>
                  <a:gd name="T75" fmla="*/ 0 h 606"/>
                  <a:gd name="T76" fmla="*/ 121 w 484"/>
                  <a:gd name="T77" fmla="*/ 2 h 606"/>
                  <a:gd name="T78" fmla="*/ 0 w 484"/>
                  <a:gd name="T79" fmla="*/ 123 h 606"/>
                  <a:gd name="T80" fmla="*/ 0 w 484"/>
                  <a:gd name="T81" fmla="*/ 492 h 606"/>
                  <a:gd name="T82" fmla="*/ 32 w 484"/>
                  <a:gd name="T83" fmla="*/ 530 h 606"/>
                  <a:gd name="T84" fmla="*/ 319 w 484"/>
                  <a:gd name="T85" fmla="*/ 524 h 606"/>
                  <a:gd name="T86" fmla="*/ 305 w 484"/>
                  <a:gd name="T87" fmla="*/ 503 h 606"/>
                  <a:gd name="T88" fmla="*/ 20 w 484"/>
                  <a:gd name="T89" fmla="*/ 492 h 606"/>
                  <a:gd name="T90" fmla="*/ 20 w 484"/>
                  <a:gd name="T91" fmla="*/ 150 h 606"/>
                  <a:gd name="T92" fmla="*/ 156 w 484"/>
                  <a:gd name="T93" fmla="*/ 321 h 606"/>
                  <a:gd name="T94" fmla="*/ 156 w 484"/>
                  <a:gd name="T95" fmla="*/ 301 h 606"/>
                  <a:gd name="T96" fmla="*/ 82 w 484"/>
                  <a:gd name="T97" fmla="*/ 294 h 606"/>
                  <a:gd name="T98" fmla="*/ 82 w 484"/>
                  <a:gd name="T99" fmla="*/ 315 h 606"/>
                  <a:gd name="T100" fmla="*/ 82 w 484"/>
                  <a:gd name="T101" fmla="*/ 272 h 606"/>
                  <a:gd name="T102" fmla="*/ 331 w 484"/>
                  <a:gd name="T103" fmla="*/ 279 h 606"/>
                  <a:gd name="T104" fmla="*/ 331 w 484"/>
                  <a:gd name="T105" fmla="*/ 258 h 606"/>
                  <a:gd name="T106" fmla="*/ 82 w 484"/>
                  <a:gd name="T107" fmla="*/ 252 h 606"/>
                  <a:gd name="T108" fmla="*/ 82 w 484"/>
                  <a:gd name="T109" fmla="*/ 272 h 606"/>
                  <a:gd name="T110" fmla="*/ 82 w 484"/>
                  <a:gd name="T111" fmla="*/ 236 h 606"/>
                  <a:gd name="T112" fmla="*/ 331 w 484"/>
                  <a:gd name="T113" fmla="*/ 229 h 606"/>
                  <a:gd name="T114" fmla="*/ 331 w 484"/>
                  <a:gd name="T115" fmla="*/ 209 h 606"/>
                  <a:gd name="T116" fmla="*/ 82 w 484"/>
                  <a:gd name="T117" fmla="*/ 216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4" h="606">
                    <a:moveTo>
                      <a:pt x="331" y="166"/>
                    </a:moveTo>
                    <a:lnTo>
                      <a:pt x="82" y="166"/>
                    </a:lnTo>
                    <a:lnTo>
                      <a:pt x="82" y="173"/>
                    </a:lnTo>
                    <a:lnTo>
                      <a:pt x="82" y="186"/>
                    </a:lnTo>
                    <a:lnTo>
                      <a:pt x="82" y="193"/>
                    </a:lnTo>
                    <a:lnTo>
                      <a:pt x="331" y="193"/>
                    </a:lnTo>
                    <a:lnTo>
                      <a:pt x="331" y="186"/>
                    </a:lnTo>
                    <a:lnTo>
                      <a:pt x="331" y="173"/>
                    </a:lnTo>
                    <a:lnTo>
                      <a:pt x="331" y="166"/>
                    </a:lnTo>
                    <a:close/>
                    <a:moveTo>
                      <a:pt x="387" y="556"/>
                    </a:moveTo>
                    <a:lnTo>
                      <a:pt x="384" y="560"/>
                    </a:lnTo>
                    <a:lnTo>
                      <a:pt x="388" y="564"/>
                    </a:lnTo>
                    <a:lnTo>
                      <a:pt x="408" y="583"/>
                    </a:lnTo>
                    <a:lnTo>
                      <a:pt x="418" y="594"/>
                    </a:lnTo>
                    <a:cubicBezTo>
                      <a:pt x="430" y="606"/>
                      <a:pt x="450" y="606"/>
                      <a:pt x="462" y="594"/>
                    </a:cubicBezTo>
                    <a:lnTo>
                      <a:pt x="474" y="581"/>
                    </a:lnTo>
                    <a:cubicBezTo>
                      <a:pt x="481" y="575"/>
                      <a:pt x="484" y="565"/>
                      <a:pt x="483" y="556"/>
                    </a:cubicBezTo>
                    <a:cubicBezTo>
                      <a:pt x="484" y="547"/>
                      <a:pt x="481" y="538"/>
                      <a:pt x="474" y="531"/>
                    </a:cubicBezTo>
                    <a:lnTo>
                      <a:pt x="462" y="519"/>
                    </a:lnTo>
                    <a:lnTo>
                      <a:pt x="444" y="501"/>
                    </a:lnTo>
                    <a:lnTo>
                      <a:pt x="440" y="497"/>
                    </a:lnTo>
                    <a:lnTo>
                      <a:pt x="418" y="519"/>
                    </a:lnTo>
                    <a:lnTo>
                      <a:pt x="412" y="525"/>
                    </a:lnTo>
                    <a:lnTo>
                      <a:pt x="384" y="553"/>
                    </a:lnTo>
                    <a:lnTo>
                      <a:pt x="387" y="556"/>
                    </a:lnTo>
                    <a:close/>
                    <a:moveTo>
                      <a:pt x="218" y="354"/>
                    </a:moveTo>
                    <a:lnTo>
                      <a:pt x="234" y="338"/>
                    </a:lnTo>
                    <a:lnTo>
                      <a:pt x="229" y="336"/>
                    </a:lnTo>
                    <a:lnTo>
                      <a:pt x="234" y="331"/>
                    </a:lnTo>
                    <a:lnTo>
                      <a:pt x="207" y="320"/>
                    </a:lnTo>
                    <a:lnTo>
                      <a:pt x="211" y="328"/>
                    </a:lnTo>
                    <a:lnTo>
                      <a:pt x="207" y="327"/>
                    </a:lnTo>
                    <a:lnTo>
                      <a:pt x="218" y="354"/>
                    </a:lnTo>
                    <a:close/>
                    <a:moveTo>
                      <a:pt x="246" y="422"/>
                    </a:moveTo>
                    <a:lnTo>
                      <a:pt x="302" y="366"/>
                    </a:lnTo>
                    <a:lnTo>
                      <a:pt x="297" y="364"/>
                    </a:lnTo>
                    <a:lnTo>
                      <a:pt x="302" y="359"/>
                    </a:lnTo>
                    <a:lnTo>
                      <a:pt x="296" y="357"/>
                    </a:lnTo>
                    <a:lnTo>
                      <a:pt x="249" y="337"/>
                    </a:lnTo>
                    <a:lnTo>
                      <a:pt x="224" y="362"/>
                    </a:lnTo>
                    <a:lnTo>
                      <a:pt x="226" y="366"/>
                    </a:lnTo>
                    <a:lnTo>
                      <a:pt x="224" y="368"/>
                    </a:lnTo>
                    <a:lnTo>
                      <a:pt x="243" y="416"/>
                    </a:lnTo>
                    <a:lnTo>
                      <a:pt x="246" y="422"/>
                    </a:lnTo>
                    <a:close/>
                    <a:moveTo>
                      <a:pt x="412" y="511"/>
                    </a:moveTo>
                    <a:lnTo>
                      <a:pt x="429" y="493"/>
                    </a:lnTo>
                    <a:lnTo>
                      <a:pt x="426" y="490"/>
                    </a:lnTo>
                    <a:lnTo>
                      <a:pt x="429" y="487"/>
                    </a:lnTo>
                    <a:lnTo>
                      <a:pt x="414" y="472"/>
                    </a:lnTo>
                    <a:lnTo>
                      <a:pt x="394" y="451"/>
                    </a:lnTo>
                    <a:lnTo>
                      <a:pt x="312" y="369"/>
                    </a:lnTo>
                    <a:lnTo>
                      <a:pt x="256" y="425"/>
                    </a:lnTo>
                    <a:lnTo>
                      <a:pt x="260" y="429"/>
                    </a:lnTo>
                    <a:lnTo>
                      <a:pt x="256" y="432"/>
                    </a:lnTo>
                    <a:lnTo>
                      <a:pt x="334" y="510"/>
                    </a:lnTo>
                    <a:lnTo>
                      <a:pt x="354" y="530"/>
                    </a:lnTo>
                    <a:lnTo>
                      <a:pt x="374" y="549"/>
                    </a:lnTo>
                    <a:lnTo>
                      <a:pt x="395" y="528"/>
                    </a:lnTo>
                    <a:lnTo>
                      <a:pt x="412" y="511"/>
                    </a:lnTo>
                    <a:close/>
                    <a:moveTo>
                      <a:pt x="20" y="150"/>
                    </a:moveTo>
                    <a:lnTo>
                      <a:pt x="89" y="152"/>
                    </a:lnTo>
                    <a:lnTo>
                      <a:pt x="89" y="152"/>
                    </a:lnTo>
                    <a:lnTo>
                      <a:pt x="89" y="152"/>
                    </a:lnTo>
                    <a:cubicBezTo>
                      <a:pt x="118" y="152"/>
                      <a:pt x="141" y="129"/>
                      <a:pt x="141" y="100"/>
                    </a:cubicBezTo>
                    <a:lnTo>
                      <a:pt x="141" y="94"/>
                    </a:lnTo>
                    <a:lnTo>
                      <a:pt x="141" y="93"/>
                    </a:lnTo>
                    <a:lnTo>
                      <a:pt x="141" y="27"/>
                    </a:lnTo>
                    <a:lnTo>
                      <a:pt x="383" y="27"/>
                    </a:lnTo>
                    <a:cubicBezTo>
                      <a:pt x="389" y="27"/>
                      <a:pt x="394" y="32"/>
                      <a:pt x="394" y="38"/>
                    </a:cubicBezTo>
                    <a:lnTo>
                      <a:pt x="394" y="422"/>
                    </a:lnTo>
                    <a:lnTo>
                      <a:pt x="394" y="429"/>
                    </a:lnTo>
                    <a:lnTo>
                      <a:pt x="414" y="449"/>
                    </a:lnTo>
                    <a:lnTo>
                      <a:pt x="414" y="443"/>
                    </a:lnTo>
                    <a:lnTo>
                      <a:pt x="414" y="39"/>
                    </a:lnTo>
                    <a:lnTo>
                      <a:pt x="414" y="32"/>
                    </a:lnTo>
                    <a:cubicBezTo>
                      <a:pt x="414" y="14"/>
                      <a:pt x="400" y="0"/>
                      <a:pt x="383" y="0"/>
                    </a:cubicBezTo>
                    <a:lnTo>
                      <a:pt x="123" y="0"/>
                    </a:lnTo>
                    <a:lnTo>
                      <a:pt x="121" y="2"/>
                    </a:lnTo>
                    <a:lnTo>
                      <a:pt x="1" y="122"/>
                    </a:lnTo>
                    <a:lnTo>
                      <a:pt x="0" y="123"/>
                    </a:lnTo>
                    <a:lnTo>
                      <a:pt x="0" y="130"/>
                    </a:lnTo>
                    <a:lnTo>
                      <a:pt x="0" y="492"/>
                    </a:lnTo>
                    <a:lnTo>
                      <a:pt x="0" y="499"/>
                    </a:lnTo>
                    <a:cubicBezTo>
                      <a:pt x="0" y="516"/>
                      <a:pt x="14" y="530"/>
                      <a:pt x="32" y="530"/>
                    </a:cubicBezTo>
                    <a:lnTo>
                      <a:pt x="326" y="530"/>
                    </a:lnTo>
                    <a:lnTo>
                      <a:pt x="319" y="524"/>
                    </a:lnTo>
                    <a:lnTo>
                      <a:pt x="326" y="524"/>
                    </a:lnTo>
                    <a:lnTo>
                      <a:pt x="305" y="503"/>
                    </a:lnTo>
                    <a:lnTo>
                      <a:pt x="32" y="503"/>
                    </a:lnTo>
                    <a:cubicBezTo>
                      <a:pt x="25" y="503"/>
                      <a:pt x="21" y="498"/>
                      <a:pt x="20" y="492"/>
                    </a:cubicBezTo>
                    <a:lnTo>
                      <a:pt x="20" y="492"/>
                    </a:lnTo>
                    <a:lnTo>
                      <a:pt x="20" y="150"/>
                    </a:lnTo>
                    <a:close/>
                    <a:moveTo>
                      <a:pt x="82" y="321"/>
                    </a:moveTo>
                    <a:lnTo>
                      <a:pt x="156" y="321"/>
                    </a:lnTo>
                    <a:lnTo>
                      <a:pt x="156" y="315"/>
                    </a:lnTo>
                    <a:lnTo>
                      <a:pt x="156" y="301"/>
                    </a:lnTo>
                    <a:lnTo>
                      <a:pt x="156" y="294"/>
                    </a:lnTo>
                    <a:lnTo>
                      <a:pt x="82" y="294"/>
                    </a:lnTo>
                    <a:lnTo>
                      <a:pt x="82" y="301"/>
                    </a:lnTo>
                    <a:lnTo>
                      <a:pt x="82" y="315"/>
                    </a:lnTo>
                    <a:lnTo>
                      <a:pt x="82" y="321"/>
                    </a:lnTo>
                    <a:close/>
                    <a:moveTo>
                      <a:pt x="82" y="272"/>
                    </a:moveTo>
                    <a:lnTo>
                      <a:pt x="82" y="279"/>
                    </a:lnTo>
                    <a:lnTo>
                      <a:pt x="331" y="279"/>
                    </a:lnTo>
                    <a:lnTo>
                      <a:pt x="331" y="272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82" y="252"/>
                    </a:lnTo>
                    <a:lnTo>
                      <a:pt x="82" y="258"/>
                    </a:lnTo>
                    <a:lnTo>
                      <a:pt x="82" y="272"/>
                    </a:lnTo>
                    <a:close/>
                    <a:moveTo>
                      <a:pt x="82" y="229"/>
                    </a:moveTo>
                    <a:lnTo>
                      <a:pt x="82" y="236"/>
                    </a:lnTo>
                    <a:lnTo>
                      <a:pt x="331" y="236"/>
                    </a:lnTo>
                    <a:lnTo>
                      <a:pt x="331" y="229"/>
                    </a:lnTo>
                    <a:lnTo>
                      <a:pt x="331" y="216"/>
                    </a:lnTo>
                    <a:lnTo>
                      <a:pt x="331" y="209"/>
                    </a:lnTo>
                    <a:lnTo>
                      <a:pt x="82" y="209"/>
                    </a:lnTo>
                    <a:lnTo>
                      <a:pt x="82" y="216"/>
                    </a:lnTo>
                    <a:lnTo>
                      <a:pt x="82" y="2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7602767" y="1997602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54943" y="3379527"/>
            <a:ext cx="5075112" cy="924477"/>
            <a:chOff x="6354943" y="3379527"/>
            <a:chExt cx="5075112" cy="924477"/>
          </a:xfrm>
        </p:grpSpPr>
        <p:grpSp>
          <p:nvGrpSpPr>
            <p:cNvPr id="24" name="组合 23"/>
            <p:cNvGrpSpPr/>
            <p:nvPr/>
          </p:nvGrpSpPr>
          <p:grpSpPr>
            <a:xfrm>
              <a:off x="6354943" y="3395123"/>
              <a:ext cx="908881" cy="908881"/>
              <a:chOff x="6791040" y="3356022"/>
              <a:chExt cx="1000931" cy="100093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791040" y="3356022"/>
                <a:ext cx="1000931" cy="1000931"/>
              </a:xfrm>
              <a:prstGeom prst="ellipse">
                <a:avLst/>
              </a:prstGeom>
              <a:solidFill>
                <a:srgbClr val="CF0101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16"/>
              <p:cNvSpPr>
                <a:spLocks noEditPoints="1"/>
              </p:cNvSpPr>
              <p:nvPr/>
            </p:nvSpPr>
            <p:spPr bwMode="auto">
              <a:xfrm>
                <a:off x="7024744" y="3673250"/>
                <a:ext cx="533520" cy="425465"/>
              </a:xfrm>
              <a:custGeom>
                <a:avLst/>
                <a:gdLst>
                  <a:gd name="T0" fmla="*/ 1238 w 1238"/>
                  <a:gd name="T1" fmla="*/ 579 h 986"/>
                  <a:gd name="T2" fmla="*/ 424 w 1238"/>
                  <a:gd name="T3" fmla="*/ 579 h 986"/>
                  <a:gd name="T4" fmla="*/ 443 w 1238"/>
                  <a:gd name="T5" fmla="*/ 209 h 986"/>
                  <a:gd name="T6" fmla="*/ 357 w 1238"/>
                  <a:gd name="T7" fmla="*/ 223 h 986"/>
                  <a:gd name="T8" fmla="*/ 329 w 1238"/>
                  <a:gd name="T9" fmla="*/ 254 h 986"/>
                  <a:gd name="T10" fmla="*/ 441 w 1238"/>
                  <a:gd name="T11" fmla="*/ 316 h 986"/>
                  <a:gd name="T12" fmla="*/ 311 w 1238"/>
                  <a:gd name="T13" fmla="*/ 0 h 986"/>
                  <a:gd name="T14" fmla="*/ 311 w 1238"/>
                  <a:gd name="T15" fmla="*/ 620 h 986"/>
                  <a:gd name="T16" fmla="*/ 367 w 1238"/>
                  <a:gd name="T17" fmla="*/ 550 h 986"/>
                  <a:gd name="T18" fmla="*/ 329 w 1238"/>
                  <a:gd name="T19" fmla="*/ 473 h 986"/>
                  <a:gd name="T20" fmla="*/ 295 w 1238"/>
                  <a:gd name="T21" fmla="*/ 516 h 986"/>
                  <a:gd name="T22" fmla="*/ 168 w 1238"/>
                  <a:gd name="T23" fmla="*/ 370 h 986"/>
                  <a:gd name="T24" fmla="*/ 295 w 1238"/>
                  <a:gd name="T25" fmla="*/ 410 h 986"/>
                  <a:gd name="T26" fmla="*/ 229 w 1238"/>
                  <a:gd name="T27" fmla="*/ 307 h 986"/>
                  <a:gd name="T28" fmla="*/ 295 w 1238"/>
                  <a:gd name="T29" fmla="*/ 127 h 986"/>
                  <a:gd name="T30" fmla="*/ 329 w 1238"/>
                  <a:gd name="T31" fmla="*/ 104 h 986"/>
                  <a:gd name="T32" fmla="*/ 443 w 1238"/>
                  <a:gd name="T33" fmla="*/ 209 h 986"/>
                  <a:gd name="T34" fmla="*/ 295 w 1238"/>
                  <a:gd name="T35" fmla="*/ 186 h 986"/>
                  <a:gd name="T36" fmla="*/ 295 w 1238"/>
                  <a:gd name="T37" fmla="*/ 245 h 986"/>
                  <a:gd name="T38" fmla="*/ 329 w 1238"/>
                  <a:gd name="T39" fmla="*/ 413 h 986"/>
                  <a:gd name="T40" fmla="*/ 357 w 1238"/>
                  <a:gd name="T41" fmla="*/ 398 h 986"/>
                  <a:gd name="T42" fmla="*/ 359 w 1238"/>
                  <a:gd name="T43" fmla="*/ 356 h 986"/>
                  <a:gd name="T44" fmla="*/ 329 w 1238"/>
                  <a:gd name="T45" fmla="*/ 413 h 986"/>
                  <a:gd name="T46" fmla="*/ 854 w 1238"/>
                  <a:gd name="T47" fmla="*/ 713 h 986"/>
                  <a:gd name="T48" fmla="*/ 904 w 1238"/>
                  <a:gd name="T49" fmla="*/ 665 h 986"/>
                  <a:gd name="T50" fmla="*/ 854 w 1238"/>
                  <a:gd name="T51" fmla="*/ 617 h 986"/>
                  <a:gd name="T52" fmla="*/ 810 w 1238"/>
                  <a:gd name="T53" fmla="*/ 416 h 986"/>
                  <a:gd name="T54" fmla="*/ 784 w 1238"/>
                  <a:gd name="T55" fmla="*/ 477 h 986"/>
                  <a:gd name="T56" fmla="*/ 810 w 1238"/>
                  <a:gd name="T57" fmla="*/ 416 h 986"/>
                  <a:gd name="T58" fmla="*/ 1004 w 1238"/>
                  <a:gd name="T59" fmla="*/ 447 h 986"/>
                  <a:gd name="T60" fmla="*/ 854 w 1238"/>
                  <a:gd name="T61" fmla="*/ 418 h 986"/>
                  <a:gd name="T62" fmla="*/ 977 w 1238"/>
                  <a:gd name="T63" fmla="*/ 557 h 986"/>
                  <a:gd name="T64" fmla="*/ 854 w 1238"/>
                  <a:gd name="T65" fmla="*/ 792 h 986"/>
                  <a:gd name="T66" fmla="*/ 810 w 1238"/>
                  <a:gd name="T67" fmla="*/ 849 h 986"/>
                  <a:gd name="T68" fmla="*/ 643 w 1238"/>
                  <a:gd name="T69" fmla="*/ 658 h 986"/>
                  <a:gd name="T70" fmla="*/ 810 w 1238"/>
                  <a:gd name="T71" fmla="*/ 710 h 986"/>
                  <a:gd name="T72" fmla="*/ 724 w 1238"/>
                  <a:gd name="T73" fmla="*/ 575 h 986"/>
                  <a:gd name="T74" fmla="*/ 810 w 1238"/>
                  <a:gd name="T75" fmla="*/ 339 h 986"/>
                  <a:gd name="T76" fmla="*/ 854 w 1238"/>
                  <a:gd name="T77" fmla="*/ 309 h 986"/>
                  <a:gd name="T78" fmla="*/ 1004 w 1238"/>
                  <a:gd name="T79" fmla="*/ 447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38" h="986">
                    <a:moveTo>
                      <a:pt x="831" y="172"/>
                    </a:moveTo>
                    <a:cubicBezTo>
                      <a:pt x="1055" y="172"/>
                      <a:pt x="1238" y="354"/>
                      <a:pt x="1238" y="579"/>
                    </a:cubicBezTo>
                    <a:cubicBezTo>
                      <a:pt x="1238" y="804"/>
                      <a:pt x="1055" y="986"/>
                      <a:pt x="831" y="986"/>
                    </a:cubicBezTo>
                    <a:cubicBezTo>
                      <a:pt x="606" y="986"/>
                      <a:pt x="424" y="804"/>
                      <a:pt x="424" y="579"/>
                    </a:cubicBezTo>
                    <a:cubicBezTo>
                      <a:pt x="424" y="354"/>
                      <a:pt x="606" y="172"/>
                      <a:pt x="831" y="172"/>
                    </a:cubicBezTo>
                    <a:close/>
                    <a:moveTo>
                      <a:pt x="443" y="209"/>
                    </a:moveTo>
                    <a:lnTo>
                      <a:pt x="443" y="209"/>
                    </a:lnTo>
                    <a:lnTo>
                      <a:pt x="357" y="223"/>
                    </a:lnTo>
                    <a:cubicBezTo>
                      <a:pt x="350" y="204"/>
                      <a:pt x="346" y="197"/>
                      <a:pt x="329" y="187"/>
                    </a:cubicBezTo>
                    <a:lnTo>
                      <a:pt x="329" y="254"/>
                    </a:lnTo>
                    <a:cubicBezTo>
                      <a:pt x="375" y="266"/>
                      <a:pt x="406" y="279"/>
                      <a:pt x="422" y="293"/>
                    </a:cubicBezTo>
                    <a:cubicBezTo>
                      <a:pt x="430" y="300"/>
                      <a:pt x="436" y="308"/>
                      <a:pt x="441" y="316"/>
                    </a:cubicBezTo>
                    <a:cubicBezTo>
                      <a:pt x="480" y="260"/>
                      <a:pt x="533" y="215"/>
                      <a:pt x="594" y="185"/>
                    </a:cubicBezTo>
                    <a:cubicBezTo>
                      <a:pt x="546" y="76"/>
                      <a:pt x="437" y="0"/>
                      <a:pt x="311" y="0"/>
                    </a:cubicBezTo>
                    <a:cubicBezTo>
                      <a:pt x="139" y="0"/>
                      <a:pt x="0" y="139"/>
                      <a:pt x="0" y="310"/>
                    </a:cubicBezTo>
                    <a:cubicBezTo>
                      <a:pt x="0" y="481"/>
                      <a:pt x="139" y="620"/>
                      <a:pt x="311" y="620"/>
                    </a:cubicBezTo>
                    <a:cubicBezTo>
                      <a:pt x="331" y="620"/>
                      <a:pt x="352" y="618"/>
                      <a:pt x="372" y="614"/>
                    </a:cubicBezTo>
                    <a:cubicBezTo>
                      <a:pt x="368" y="593"/>
                      <a:pt x="367" y="572"/>
                      <a:pt x="367" y="550"/>
                    </a:cubicBezTo>
                    <a:cubicBezTo>
                      <a:pt x="367" y="521"/>
                      <a:pt x="370" y="493"/>
                      <a:pt x="376" y="465"/>
                    </a:cubicBezTo>
                    <a:cubicBezTo>
                      <a:pt x="361" y="470"/>
                      <a:pt x="345" y="472"/>
                      <a:pt x="329" y="473"/>
                    </a:cubicBezTo>
                    <a:lnTo>
                      <a:pt x="329" y="516"/>
                    </a:lnTo>
                    <a:lnTo>
                      <a:pt x="295" y="516"/>
                    </a:lnTo>
                    <a:lnTo>
                      <a:pt x="295" y="473"/>
                    </a:lnTo>
                    <a:cubicBezTo>
                      <a:pt x="226" y="467"/>
                      <a:pt x="180" y="440"/>
                      <a:pt x="168" y="370"/>
                    </a:cubicBezTo>
                    <a:lnTo>
                      <a:pt x="261" y="359"/>
                    </a:lnTo>
                    <a:cubicBezTo>
                      <a:pt x="265" y="385"/>
                      <a:pt x="271" y="398"/>
                      <a:pt x="295" y="410"/>
                    </a:cubicBezTo>
                    <a:lnTo>
                      <a:pt x="295" y="329"/>
                    </a:lnTo>
                    <a:cubicBezTo>
                      <a:pt x="264" y="320"/>
                      <a:pt x="242" y="313"/>
                      <a:pt x="229" y="307"/>
                    </a:cubicBezTo>
                    <a:cubicBezTo>
                      <a:pt x="173" y="279"/>
                      <a:pt x="166" y="200"/>
                      <a:pt x="210" y="157"/>
                    </a:cubicBezTo>
                    <a:cubicBezTo>
                      <a:pt x="229" y="139"/>
                      <a:pt x="257" y="129"/>
                      <a:pt x="295" y="127"/>
                    </a:cubicBezTo>
                    <a:lnTo>
                      <a:pt x="295" y="104"/>
                    </a:lnTo>
                    <a:lnTo>
                      <a:pt x="329" y="104"/>
                    </a:lnTo>
                    <a:lnTo>
                      <a:pt x="329" y="127"/>
                    </a:lnTo>
                    <a:cubicBezTo>
                      <a:pt x="384" y="130"/>
                      <a:pt x="430" y="151"/>
                      <a:pt x="443" y="209"/>
                    </a:cubicBezTo>
                    <a:close/>
                    <a:moveTo>
                      <a:pt x="295" y="186"/>
                    </a:moveTo>
                    <a:lnTo>
                      <a:pt x="295" y="186"/>
                    </a:lnTo>
                    <a:cubicBezTo>
                      <a:pt x="274" y="193"/>
                      <a:pt x="259" y="212"/>
                      <a:pt x="275" y="233"/>
                    </a:cubicBezTo>
                    <a:cubicBezTo>
                      <a:pt x="279" y="238"/>
                      <a:pt x="285" y="242"/>
                      <a:pt x="295" y="245"/>
                    </a:cubicBezTo>
                    <a:lnTo>
                      <a:pt x="295" y="186"/>
                    </a:lnTo>
                    <a:close/>
                    <a:moveTo>
                      <a:pt x="329" y="413"/>
                    </a:moveTo>
                    <a:lnTo>
                      <a:pt x="329" y="413"/>
                    </a:lnTo>
                    <a:cubicBezTo>
                      <a:pt x="342" y="410"/>
                      <a:pt x="351" y="405"/>
                      <a:pt x="357" y="398"/>
                    </a:cubicBezTo>
                    <a:cubicBezTo>
                      <a:pt x="363" y="392"/>
                      <a:pt x="366" y="384"/>
                      <a:pt x="366" y="376"/>
                    </a:cubicBezTo>
                    <a:cubicBezTo>
                      <a:pt x="366" y="368"/>
                      <a:pt x="364" y="362"/>
                      <a:pt x="359" y="356"/>
                    </a:cubicBezTo>
                    <a:cubicBezTo>
                      <a:pt x="354" y="350"/>
                      <a:pt x="344" y="344"/>
                      <a:pt x="329" y="339"/>
                    </a:cubicBezTo>
                    <a:lnTo>
                      <a:pt x="329" y="413"/>
                    </a:lnTo>
                    <a:close/>
                    <a:moveTo>
                      <a:pt x="854" y="713"/>
                    </a:moveTo>
                    <a:lnTo>
                      <a:pt x="854" y="713"/>
                    </a:lnTo>
                    <a:cubicBezTo>
                      <a:pt x="871" y="710"/>
                      <a:pt x="884" y="703"/>
                      <a:pt x="892" y="695"/>
                    </a:cubicBezTo>
                    <a:cubicBezTo>
                      <a:pt x="900" y="686"/>
                      <a:pt x="904" y="676"/>
                      <a:pt x="904" y="665"/>
                    </a:cubicBezTo>
                    <a:cubicBezTo>
                      <a:pt x="904" y="656"/>
                      <a:pt x="901" y="647"/>
                      <a:pt x="894" y="639"/>
                    </a:cubicBezTo>
                    <a:cubicBezTo>
                      <a:pt x="887" y="631"/>
                      <a:pt x="874" y="624"/>
                      <a:pt x="854" y="617"/>
                    </a:cubicBezTo>
                    <a:lnTo>
                      <a:pt x="854" y="713"/>
                    </a:lnTo>
                    <a:close/>
                    <a:moveTo>
                      <a:pt x="810" y="416"/>
                    </a:moveTo>
                    <a:lnTo>
                      <a:pt x="810" y="416"/>
                    </a:lnTo>
                    <a:cubicBezTo>
                      <a:pt x="783" y="426"/>
                      <a:pt x="763" y="451"/>
                      <a:pt x="784" y="477"/>
                    </a:cubicBezTo>
                    <a:cubicBezTo>
                      <a:pt x="789" y="484"/>
                      <a:pt x="798" y="489"/>
                      <a:pt x="810" y="494"/>
                    </a:cubicBezTo>
                    <a:lnTo>
                      <a:pt x="810" y="416"/>
                    </a:lnTo>
                    <a:close/>
                    <a:moveTo>
                      <a:pt x="1004" y="447"/>
                    </a:moveTo>
                    <a:lnTo>
                      <a:pt x="1004" y="447"/>
                    </a:lnTo>
                    <a:lnTo>
                      <a:pt x="892" y="464"/>
                    </a:lnTo>
                    <a:cubicBezTo>
                      <a:pt x="883" y="440"/>
                      <a:pt x="877" y="430"/>
                      <a:pt x="854" y="418"/>
                    </a:cubicBezTo>
                    <a:lnTo>
                      <a:pt x="854" y="505"/>
                    </a:lnTo>
                    <a:cubicBezTo>
                      <a:pt x="916" y="521"/>
                      <a:pt x="956" y="539"/>
                      <a:pt x="977" y="557"/>
                    </a:cubicBezTo>
                    <a:cubicBezTo>
                      <a:pt x="1043" y="616"/>
                      <a:pt x="1024" y="719"/>
                      <a:pt x="953" y="765"/>
                    </a:cubicBezTo>
                    <a:cubicBezTo>
                      <a:pt x="925" y="783"/>
                      <a:pt x="892" y="791"/>
                      <a:pt x="854" y="792"/>
                    </a:cubicBezTo>
                    <a:lnTo>
                      <a:pt x="854" y="849"/>
                    </a:lnTo>
                    <a:lnTo>
                      <a:pt x="810" y="849"/>
                    </a:lnTo>
                    <a:lnTo>
                      <a:pt x="810" y="792"/>
                    </a:lnTo>
                    <a:cubicBezTo>
                      <a:pt x="720" y="784"/>
                      <a:pt x="660" y="750"/>
                      <a:pt x="643" y="658"/>
                    </a:cubicBezTo>
                    <a:lnTo>
                      <a:pt x="765" y="644"/>
                    </a:lnTo>
                    <a:cubicBezTo>
                      <a:pt x="772" y="677"/>
                      <a:pt x="779" y="695"/>
                      <a:pt x="810" y="710"/>
                    </a:cubicBezTo>
                    <a:lnTo>
                      <a:pt x="810" y="604"/>
                    </a:lnTo>
                    <a:cubicBezTo>
                      <a:pt x="770" y="593"/>
                      <a:pt x="741" y="583"/>
                      <a:pt x="724" y="575"/>
                    </a:cubicBezTo>
                    <a:cubicBezTo>
                      <a:pt x="650" y="539"/>
                      <a:pt x="641" y="434"/>
                      <a:pt x="699" y="379"/>
                    </a:cubicBezTo>
                    <a:cubicBezTo>
                      <a:pt x="724" y="355"/>
                      <a:pt x="761" y="341"/>
                      <a:pt x="810" y="339"/>
                    </a:cubicBezTo>
                    <a:lnTo>
                      <a:pt x="810" y="309"/>
                    </a:lnTo>
                    <a:lnTo>
                      <a:pt x="854" y="309"/>
                    </a:lnTo>
                    <a:lnTo>
                      <a:pt x="854" y="339"/>
                    </a:lnTo>
                    <a:cubicBezTo>
                      <a:pt x="927" y="343"/>
                      <a:pt x="987" y="370"/>
                      <a:pt x="1004" y="4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7602767" y="3379527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50930" y="4792643"/>
            <a:ext cx="5096369" cy="952493"/>
            <a:chOff x="6350930" y="4792643"/>
            <a:chExt cx="5096369" cy="952493"/>
          </a:xfrm>
        </p:grpSpPr>
        <p:grpSp>
          <p:nvGrpSpPr>
            <p:cNvPr id="21" name="组合 20"/>
            <p:cNvGrpSpPr/>
            <p:nvPr/>
          </p:nvGrpSpPr>
          <p:grpSpPr>
            <a:xfrm>
              <a:off x="6350930" y="4792643"/>
              <a:ext cx="908881" cy="908881"/>
              <a:chOff x="6791040" y="4924318"/>
              <a:chExt cx="1000931" cy="100093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6791040" y="4924318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44"/>
              <p:cNvSpPr>
                <a:spLocks noEditPoints="1"/>
              </p:cNvSpPr>
              <p:nvPr/>
            </p:nvSpPr>
            <p:spPr bwMode="auto">
              <a:xfrm>
                <a:off x="7079968" y="5197679"/>
                <a:ext cx="423072" cy="459702"/>
              </a:xfrm>
              <a:custGeom>
                <a:avLst/>
                <a:gdLst>
                  <a:gd name="T0" fmla="*/ 38 w 566"/>
                  <a:gd name="T1" fmla="*/ 38 h 613"/>
                  <a:gd name="T2" fmla="*/ 151 w 566"/>
                  <a:gd name="T3" fmla="*/ 37 h 613"/>
                  <a:gd name="T4" fmla="*/ 271 w 566"/>
                  <a:gd name="T5" fmla="*/ 5 h 613"/>
                  <a:gd name="T6" fmla="*/ 283 w 566"/>
                  <a:gd name="T7" fmla="*/ 0 h 613"/>
                  <a:gd name="T8" fmla="*/ 294 w 566"/>
                  <a:gd name="T9" fmla="*/ 5 h 613"/>
                  <a:gd name="T10" fmla="*/ 415 w 566"/>
                  <a:gd name="T11" fmla="*/ 37 h 613"/>
                  <a:gd name="T12" fmla="*/ 528 w 566"/>
                  <a:gd name="T13" fmla="*/ 38 h 613"/>
                  <a:gd name="T14" fmla="*/ 566 w 566"/>
                  <a:gd name="T15" fmla="*/ 33 h 613"/>
                  <a:gd name="T16" fmla="*/ 566 w 566"/>
                  <a:gd name="T17" fmla="*/ 76 h 613"/>
                  <a:gd name="T18" fmla="*/ 486 w 566"/>
                  <a:gd name="T19" fmla="*/ 464 h 613"/>
                  <a:gd name="T20" fmla="*/ 291 w 566"/>
                  <a:gd name="T21" fmla="*/ 611 h 613"/>
                  <a:gd name="T22" fmla="*/ 283 w 566"/>
                  <a:gd name="T23" fmla="*/ 613 h 613"/>
                  <a:gd name="T24" fmla="*/ 275 w 566"/>
                  <a:gd name="T25" fmla="*/ 611 h 613"/>
                  <a:gd name="T26" fmla="*/ 80 w 566"/>
                  <a:gd name="T27" fmla="*/ 464 h 613"/>
                  <a:gd name="T28" fmla="*/ 0 w 566"/>
                  <a:gd name="T29" fmla="*/ 76 h 613"/>
                  <a:gd name="T30" fmla="*/ 0 w 566"/>
                  <a:gd name="T31" fmla="*/ 33 h 613"/>
                  <a:gd name="T32" fmla="*/ 38 w 566"/>
                  <a:gd name="T33" fmla="*/ 38 h 613"/>
                  <a:gd name="T34" fmla="*/ 283 w 566"/>
                  <a:gd name="T35" fmla="*/ 312 h 613"/>
                  <a:gd name="T36" fmla="*/ 283 w 566"/>
                  <a:gd name="T37" fmla="*/ 312 h 613"/>
                  <a:gd name="T38" fmla="*/ 472 w 566"/>
                  <a:gd name="T39" fmla="*/ 312 h 613"/>
                  <a:gd name="T40" fmla="*/ 496 w 566"/>
                  <a:gd name="T41" fmla="*/ 117 h 613"/>
                  <a:gd name="T42" fmla="*/ 407 w 566"/>
                  <a:gd name="T43" fmla="*/ 113 h 613"/>
                  <a:gd name="T44" fmla="*/ 283 w 566"/>
                  <a:gd name="T45" fmla="*/ 81 h 613"/>
                  <a:gd name="T46" fmla="*/ 283 w 566"/>
                  <a:gd name="T47" fmla="*/ 312 h 613"/>
                  <a:gd name="T48" fmla="*/ 283 w 566"/>
                  <a:gd name="T49" fmla="*/ 535 h 613"/>
                  <a:gd name="T50" fmla="*/ 283 w 566"/>
                  <a:gd name="T51" fmla="*/ 535 h 613"/>
                  <a:gd name="T52" fmla="*/ 283 w 566"/>
                  <a:gd name="T53" fmla="*/ 312 h 613"/>
                  <a:gd name="T54" fmla="*/ 94 w 566"/>
                  <a:gd name="T55" fmla="*/ 312 h 613"/>
                  <a:gd name="T56" fmla="*/ 137 w 566"/>
                  <a:gd name="T57" fmla="*/ 423 h 613"/>
                  <a:gd name="T58" fmla="*/ 283 w 566"/>
                  <a:gd name="T59" fmla="*/ 53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6" h="613">
                    <a:moveTo>
                      <a:pt x="38" y="38"/>
                    </a:moveTo>
                    <a:cubicBezTo>
                      <a:pt x="74" y="43"/>
                      <a:pt x="112" y="42"/>
                      <a:pt x="151" y="37"/>
                    </a:cubicBezTo>
                    <a:cubicBezTo>
                      <a:pt x="190" y="32"/>
                      <a:pt x="230" y="21"/>
                      <a:pt x="271" y="5"/>
                    </a:cubicBezTo>
                    <a:lnTo>
                      <a:pt x="283" y="0"/>
                    </a:lnTo>
                    <a:lnTo>
                      <a:pt x="294" y="5"/>
                    </a:lnTo>
                    <a:cubicBezTo>
                      <a:pt x="336" y="21"/>
                      <a:pt x="376" y="32"/>
                      <a:pt x="415" y="37"/>
                    </a:cubicBezTo>
                    <a:cubicBezTo>
                      <a:pt x="454" y="42"/>
                      <a:pt x="491" y="43"/>
                      <a:pt x="528" y="38"/>
                    </a:cubicBezTo>
                    <a:lnTo>
                      <a:pt x="566" y="33"/>
                    </a:lnTo>
                    <a:lnTo>
                      <a:pt x="566" y="76"/>
                    </a:lnTo>
                    <a:cubicBezTo>
                      <a:pt x="564" y="260"/>
                      <a:pt x="534" y="382"/>
                      <a:pt x="486" y="464"/>
                    </a:cubicBezTo>
                    <a:cubicBezTo>
                      <a:pt x="436" y="550"/>
                      <a:pt x="368" y="591"/>
                      <a:pt x="291" y="611"/>
                    </a:cubicBezTo>
                    <a:lnTo>
                      <a:pt x="283" y="613"/>
                    </a:lnTo>
                    <a:lnTo>
                      <a:pt x="275" y="611"/>
                    </a:lnTo>
                    <a:cubicBezTo>
                      <a:pt x="198" y="591"/>
                      <a:pt x="130" y="550"/>
                      <a:pt x="80" y="464"/>
                    </a:cubicBezTo>
                    <a:cubicBezTo>
                      <a:pt x="32" y="382"/>
                      <a:pt x="2" y="260"/>
                      <a:pt x="0" y="76"/>
                    </a:cubicBezTo>
                    <a:lnTo>
                      <a:pt x="0" y="33"/>
                    </a:lnTo>
                    <a:lnTo>
                      <a:pt x="38" y="38"/>
                    </a:lnTo>
                    <a:close/>
                    <a:moveTo>
                      <a:pt x="283" y="312"/>
                    </a:moveTo>
                    <a:lnTo>
                      <a:pt x="283" y="312"/>
                    </a:lnTo>
                    <a:lnTo>
                      <a:pt x="472" y="312"/>
                    </a:lnTo>
                    <a:cubicBezTo>
                      <a:pt x="485" y="259"/>
                      <a:pt x="493" y="195"/>
                      <a:pt x="496" y="117"/>
                    </a:cubicBezTo>
                    <a:cubicBezTo>
                      <a:pt x="467" y="119"/>
                      <a:pt x="437" y="117"/>
                      <a:pt x="407" y="113"/>
                    </a:cubicBezTo>
                    <a:cubicBezTo>
                      <a:pt x="367" y="108"/>
                      <a:pt x="325" y="97"/>
                      <a:pt x="283" y="81"/>
                    </a:cubicBezTo>
                    <a:lnTo>
                      <a:pt x="283" y="312"/>
                    </a:lnTo>
                    <a:close/>
                    <a:moveTo>
                      <a:pt x="283" y="535"/>
                    </a:moveTo>
                    <a:lnTo>
                      <a:pt x="283" y="535"/>
                    </a:lnTo>
                    <a:lnTo>
                      <a:pt x="283" y="312"/>
                    </a:lnTo>
                    <a:lnTo>
                      <a:pt x="94" y="312"/>
                    </a:lnTo>
                    <a:cubicBezTo>
                      <a:pt x="105" y="357"/>
                      <a:pt x="120" y="393"/>
                      <a:pt x="137" y="423"/>
                    </a:cubicBezTo>
                    <a:cubicBezTo>
                      <a:pt x="174" y="486"/>
                      <a:pt x="225" y="518"/>
                      <a:pt x="283" y="535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7620011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实践难点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4349633" y="1560971"/>
            <a:ext cx="982966" cy="982966"/>
            <a:chOff x="4335119" y="4996920"/>
            <a:chExt cx="982966" cy="982966"/>
          </a:xfrm>
        </p:grpSpPr>
        <p:sp>
          <p:nvSpPr>
            <p:cNvPr id="10" name="椭圆 9"/>
            <p:cNvSpPr/>
            <p:nvPr/>
          </p:nvSpPr>
          <p:spPr>
            <a:xfrm>
              <a:off x="4335119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4536356" y="5200946"/>
              <a:ext cx="580492" cy="574912"/>
              <a:chOff x="3684" y="2007"/>
              <a:chExt cx="312" cy="309"/>
            </a:xfrm>
            <a:solidFill>
              <a:schemeClr val="bg1"/>
            </a:solidFill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684" y="2036"/>
                <a:ext cx="283" cy="280"/>
              </a:xfrm>
              <a:custGeom>
                <a:avLst/>
                <a:gdLst>
                  <a:gd name="T0" fmla="*/ 84 w 117"/>
                  <a:gd name="T1" fmla="*/ 3 h 116"/>
                  <a:gd name="T2" fmla="*/ 76 w 117"/>
                  <a:gd name="T3" fmla="*/ 0 h 116"/>
                  <a:gd name="T4" fmla="*/ 69 w 117"/>
                  <a:gd name="T5" fmla="*/ 3 h 116"/>
                  <a:gd name="T6" fmla="*/ 64 w 117"/>
                  <a:gd name="T7" fmla="*/ 9 h 116"/>
                  <a:gd name="T8" fmla="*/ 61 w 117"/>
                  <a:gd name="T9" fmla="*/ 16 h 116"/>
                  <a:gd name="T10" fmla="*/ 62 w 117"/>
                  <a:gd name="T11" fmla="*/ 21 h 116"/>
                  <a:gd name="T12" fmla="*/ 8 w 117"/>
                  <a:gd name="T13" fmla="*/ 43 h 116"/>
                  <a:gd name="T14" fmla="*/ 1 w 117"/>
                  <a:gd name="T15" fmla="*/ 51 h 116"/>
                  <a:gd name="T16" fmla="*/ 4 w 117"/>
                  <a:gd name="T17" fmla="*/ 62 h 116"/>
                  <a:gd name="T18" fmla="*/ 55 w 117"/>
                  <a:gd name="T19" fmla="*/ 113 h 116"/>
                  <a:gd name="T20" fmla="*/ 63 w 117"/>
                  <a:gd name="T21" fmla="*/ 116 h 116"/>
                  <a:gd name="T22" fmla="*/ 64 w 117"/>
                  <a:gd name="T23" fmla="*/ 116 h 116"/>
                  <a:gd name="T24" fmla="*/ 66 w 117"/>
                  <a:gd name="T25" fmla="*/ 116 h 116"/>
                  <a:gd name="T26" fmla="*/ 75 w 117"/>
                  <a:gd name="T27" fmla="*/ 109 h 116"/>
                  <a:gd name="T28" fmla="*/ 96 w 117"/>
                  <a:gd name="T29" fmla="*/ 55 h 116"/>
                  <a:gd name="T30" fmla="*/ 102 w 117"/>
                  <a:gd name="T31" fmla="*/ 57 h 116"/>
                  <a:gd name="T32" fmla="*/ 109 w 117"/>
                  <a:gd name="T33" fmla="*/ 54 h 116"/>
                  <a:gd name="T34" fmla="*/ 114 w 117"/>
                  <a:gd name="T35" fmla="*/ 48 h 116"/>
                  <a:gd name="T36" fmla="*/ 117 w 117"/>
                  <a:gd name="T37" fmla="*/ 41 h 116"/>
                  <a:gd name="T38" fmla="*/ 114 w 117"/>
                  <a:gd name="T39" fmla="*/ 34 h 116"/>
                  <a:gd name="T40" fmla="*/ 84 w 117"/>
                  <a:gd name="T41" fmla="*/ 3 h 116"/>
                  <a:gd name="T42" fmla="*/ 67 w 117"/>
                  <a:gd name="T43" fmla="*/ 106 h 116"/>
                  <a:gd name="T44" fmla="*/ 65 w 117"/>
                  <a:gd name="T45" fmla="*/ 108 h 116"/>
                  <a:gd name="T46" fmla="*/ 64 w 117"/>
                  <a:gd name="T47" fmla="*/ 108 h 116"/>
                  <a:gd name="T48" fmla="*/ 61 w 117"/>
                  <a:gd name="T49" fmla="*/ 107 h 116"/>
                  <a:gd name="T50" fmla="*/ 10 w 117"/>
                  <a:gd name="T51" fmla="*/ 57 h 116"/>
                  <a:gd name="T52" fmla="*/ 9 w 117"/>
                  <a:gd name="T53" fmla="*/ 53 h 116"/>
                  <a:gd name="T54" fmla="*/ 11 w 117"/>
                  <a:gd name="T55" fmla="*/ 50 h 116"/>
                  <a:gd name="T56" fmla="*/ 36 w 117"/>
                  <a:gd name="T57" fmla="*/ 40 h 116"/>
                  <a:gd name="T58" fmla="*/ 86 w 117"/>
                  <a:gd name="T59" fmla="*/ 58 h 116"/>
                  <a:gd name="T60" fmla="*/ 67 w 117"/>
                  <a:gd name="T61" fmla="*/ 106 h 116"/>
                  <a:gd name="T62" fmla="*/ 109 w 117"/>
                  <a:gd name="T63" fmla="*/ 42 h 116"/>
                  <a:gd name="T64" fmla="*/ 103 w 117"/>
                  <a:gd name="T65" fmla="*/ 48 h 116"/>
                  <a:gd name="T66" fmla="*/ 100 w 117"/>
                  <a:gd name="T67" fmla="*/ 48 h 116"/>
                  <a:gd name="T68" fmla="*/ 93 w 117"/>
                  <a:gd name="T69" fmla="*/ 41 h 116"/>
                  <a:gd name="T70" fmla="*/ 87 w 117"/>
                  <a:gd name="T71" fmla="*/ 55 h 116"/>
                  <a:gd name="T72" fmla="*/ 88 w 117"/>
                  <a:gd name="T73" fmla="*/ 54 h 116"/>
                  <a:gd name="T74" fmla="*/ 53 w 117"/>
                  <a:gd name="T75" fmla="*/ 39 h 116"/>
                  <a:gd name="T76" fmla="*/ 42 w 117"/>
                  <a:gd name="T77" fmla="*/ 38 h 116"/>
                  <a:gd name="T78" fmla="*/ 76 w 117"/>
                  <a:gd name="T79" fmla="*/ 24 h 116"/>
                  <a:gd name="T80" fmla="*/ 69 w 117"/>
                  <a:gd name="T81" fmla="*/ 17 h 116"/>
                  <a:gd name="T82" fmla="*/ 69 w 117"/>
                  <a:gd name="T83" fmla="*/ 14 h 116"/>
                  <a:gd name="T84" fmla="*/ 75 w 117"/>
                  <a:gd name="T85" fmla="*/ 9 h 116"/>
                  <a:gd name="T86" fmla="*/ 78 w 117"/>
                  <a:gd name="T87" fmla="*/ 9 h 116"/>
                  <a:gd name="T88" fmla="*/ 109 w 117"/>
                  <a:gd name="T89" fmla="*/ 40 h 116"/>
                  <a:gd name="T90" fmla="*/ 109 w 117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7" h="116">
                    <a:moveTo>
                      <a:pt x="84" y="3"/>
                    </a:moveTo>
                    <a:cubicBezTo>
                      <a:pt x="82" y="1"/>
                      <a:pt x="79" y="0"/>
                      <a:pt x="76" y="0"/>
                    </a:cubicBezTo>
                    <a:cubicBezTo>
                      <a:pt x="74" y="0"/>
                      <a:pt x="71" y="1"/>
                      <a:pt x="69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1"/>
                      <a:pt x="61" y="13"/>
                      <a:pt x="61" y="16"/>
                    </a:cubicBezTo>
                    <a:cubicBezTo>
                      <a:pt x="61" y="18"/>
                      <a:pt x="61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4" y="44"/>
                      <a:pt x="2" y="48"/>
                      <a:pt x="1" y="51"/>
                    </a:cubicBezTo>
                    <a:cubicBezTo>
                      <a:pt x="0" y="55"/>
                      <a:pt x="1" y="59"/>
                      <a:pt x="4" y="62"/>
                    </a:cubicBezTo>
                    <a:cubicBezTo>
                      <a:pt x="55" y="113"/>
                      <a:pt x="55" y="113"/>
                      <a:pt x="55" y="113"/>
                    </a:cubicBezTo>
                    <a:cubicBezTo>
                      <a:pt x="57" y="115"/>
                      <a:pt x="60" y="116"/>
                      <a:pt x="63" y="116"/>
                    </a:cubicBezTo>
                    <a:cubicBezTo>
                      <a:pt x="63" y="116"/>
                      <a:pt x="64" y="116"/>
                      <a:pt x="64" y="116"/>
                    </a:cubicBezTo>
                    <a:cubicBezTo>
                      <a:pt x="65" y="116"/>
                      <a:pt x="65" y="116"/>
                      <a:pt x="66" y="116"/>
                    </a:cubicBezTo>
                    <a:cubicBezTo>
                      <a:pt x="70" y="115"/>
                      <a:pt x="73" y="112"/>
                      <a:pt x="75" y="109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4" y="57"/>
                      <a:pt x="107" y="56"/>
                      <a:pt x="109" y="54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6" y="46"/>
                      <a:pt x="117" y="44"/>
                      <a:pt x="117" y="41"/>
                    </a:cubicBezTo>
                    <a:cubicBezTo>
                      <a:pt x="117" y="38"/>
                      <a:pt x="116" y="36"/>
                      <a:pt x="114" y="34"/>
                    </a:cubicBezTo>
                    <a:lnTo>
                      <a:pt x="84" y="3"/>
                    </a:lnTo>
                    <a:close/>
                    <a:moveTo>
                      <a:pt x="67" y="106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6" y="58"/>
                    </a:cubicBezTo>
                    <a:lnTo>
                      <a:pt x="67" y="106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2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6"/>
                      <a:pt x="69" y="15"/>
                      <a:pt x="69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3822" y="2161"/>
                <a:ext cx="48" cy="49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"/>
              <p:cNvSpPr>
                <a:spLocks noEditPoints="1"/>
              </p:cNvSpPr>
              <p:nvPr/>
            </p:nvSpPr>
            <p:spPr bwMode="auto">
              <a:xfrm>
                <a:off x="3948" y="2007"/>
                <a:ext cx="48" cy="48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8"/>
              <p:cNvSpPr>
                <a:spLocks noEditPoints="1"/>
              </p:cNvSpPr>
              <p:nvPr/>
            </p:nvSpPr>
            <p:spPr bwMode="auto">
              <a:xfrm>
                <a:off x="3764" y="2152"/>
                <a:ext cx="39" cy="38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3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3803" y="2219"/>
                <a:ext cx="19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Oval 10"/>
              <p:cNvSpPr>
                <a:spLocks noChangeArrowheads="1"/>
              </p:cNvSpPr>
              <p:nvPr/>
            </p:nvSpPr>
            <p:spPr bwMode="auto">
              <a:xfrm>
                <a:off x="3957" y="2074"/>
                <a:ext cx="20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810838" y="1560971"/>
            <a:ext cx="982966" cy="982966"/>
            <a:chOff x="1796324" y="4996920"/>
            <a:chExt cx="982966" cy="982966"/>
          </a:xfrm>
        </p:grpSpPr>
        <p:sp>
          <p:nvSpPr>
            <p:cNvPr id="9" name="椭圆 8"/>
            <p:cNvSpPr/>
            <p:nvPr/>
          </p:nvSpPr>
          <p:spPr>
            <a:xfrm>
              <a:off x="1796324" y="4996920"/>
              <a:ext cx="982966" cy="98296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Freeform 5"/>
            <p:cNvSpPr>
              <a:spLocks noChangeAspect="1" noEditPoints="1"/>
            </p:cNvSpPr>
            <p:nvPr/>
          </p:nvSpPr>
          <p:spPr bwMode="auto">
            <a:xfrm>
              <a:off x="2065015" y="5202993"/>
              <a:ext cx="445583" cy="541792"/>
            </a:xfrm>
            <a:custGeom>
              <a:avLst/>
              <a:gdLst>
                <a:gd name="T0" fmla="*/ 1403 w 1518"/>
                <a:gd name="T1" fmla="*/ 1602 h 1847"/>
                <a:gd name="T2" fmla="*/ 1384 w 1518"/>
                <a:gd name="T3" fmla="*/ 1190 h 1847"/>
                <a:gd name="T4" fmla="*/ 1297 w 1518"/>
                <a:gd name="T5" fmla="*/ 890 h 1847"/>
                <a:gd name="T6" fmla="*/ 1320 w 1518"/>
                <a:gd name="T7" fmla="*/ 897 h 1847"/>
                <a:gd name="T8" fmla="*/ 1408 w 1518"/>
                <a:gd name="T9" fmla="*/ 745 h 1847"/>
                <a:gd name="T10" fmla="*/ 1388 w 1518"/>
                <a:gd name="T11" fmla="*/ 696 h 1847"/>
                <a:gd name="T12" fmla="*/ 657 w 1518"/>
                <a:gd name="T13" fmla="*/ 189 h 1847"/>
                <a:gd name="T14" fmla="*/ 317 w 1518"/>
                <a:gd name="T15" fmla="*/ 8 h 1847"/>
                <a:gd name="T16" fmla="*/ 107 w 1518"/>
                <a:gd name="T17" fmla="*/ 679 h 1847"/>
                <a:gd name="T18" fmla="*/ 267 w 1518"/>
                <a:gd name="T19" fmla="*/ 775 h 1847"/>
                <a:gd name="T20" fmla="*/ 468 w 1518"/>
                <a:gd name="T21" fmla="*/ 547 h 1847"/>
                <a:gd name="T22" fmla="*/ 622 w 1518"/>
                <a:gd name="T23" fmla="*/ 669 h 1847"/>
                <a:gd name="T24" fmla="*/ 487 w 1518"/>
                <a:gd name="T25" fmla="*/ 1602 h 1847"/>
                <a:gd name="T26" fmla="*/ 38 w 1518"/>
                <a:gd name="T27" fmla="*/ 1602 h 1847"/>
                <a:gd name="T28" fmla="*/ 0 w 1518"/>
                <a:gd name="T29" fmla="*/ 1809 h 1847"/>
                <a:gd name="T30" fmla="*/ 1480 w 1518"/>
                <a:gd name="T31" fmla="*/ 1847 h 1847"/>
                <a:gd name="T32" fmla="*/ 1518 w 1518"/>
                <a:gd name="T33" fmla="*/ 1639 h 1847"/>
                <a:gd name="T34" fmla="*/ 1222 w 1518"/>
                <a:gd name="T35" fmla="*/ 1190 h 1847"/>
                <a:gd name="T36" fmla="*/ 1116 w 1518"/>
                <a:gd name="T37" fmla="*/ 1209 h 1847"/>
                <a:gd name="T38" fmla="*/ 1031 w 1518"/>
                <a:gd name="T39" fmla="*/ 1602 h 1847"/>
                <a:gd name="T40" fmla="*/ 905 w 1518"/>
                <a:gd name="T41" fmla="*/ 727 h 1847"/>
                <a:gd name="T42" fmla="*/ 1222 w 1518"/>
                <a:gd name="T43" fmla="*/ 1190 h 1847"/>
                <a:gd name="T44" fmla="*/ 720 w 1518"/>
                <a:gd name="T45" fmla="*/ 838 h 1847"/>
                <a:gd name="T46" fmla="*/ 852 w 1518"/>
                <a:gd name="T47" fmla="*/ 936 h 1847"/>
                <a:gd name="T48" fmla="*/ 641 w 1518"/>
                <a:gd name="T49" fmla="*/ 1112 h 1847"/>
                <a:gd name="T50" fmla="*/ 808 w 1518"/>
                <a:gd name="T51" fmla="*/ 1006 h 1847"/>
                <a:gd name="T52" fmla="*/ 910 w 1518"/>
                <a:gd name="T53" fmla="*/ 1342 h 1847"/>
                <a:gd name="T54" fmla="*/ 870 w 1518"/>
                <a:gd name="T55" fmla="*/ 1064 h 1847"/>
                <a:gd name="T56" fmla="*/ 925 w 1518"/>
                <a:gd name="T57" fmla="*/ 1445 h 1847"/>
                <a:gd name="T58" fmla="*/ 709 w 1518"/>
                <a:gd name="T59" fmla="*/ 1602 h 1847"/>
                <a:gd name="T60" fmla="*/ 693 w 1518"/>
                <a:gd name="T61" fmla="*/ 754 h 1847"/>
                <a:gd name="T62" fmla="*/ 783 w 1518"/>
                <a:gd name="T63" fmla="*/ 677 h 1847"/>
                <a:gd name="T64" fmla="*/ 849 w 1518"/>
                <a:gd name="T65" fmla="*/ 1399 h 1847"/>
                <a:gd name="T66" fmla="*/ 624 w 1518"/>
                <a:gd name="T67" fmla="*/ 1226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8" h="1847">
                  <a:moveTo>
                    <a:pt x="1480" y="1602"/>
                  </a:moveTo>
                  <a:cubicBezTo>
                    <a:pt x="1403" y="1602"/>
                    <a:pt x="1403" y="1602"/>
                    <a:pt x="1403" y="1602"/>
                  </a:cubicBezTo>
                  <a:cubicBezTo>
                    <a:pt x="1403" y="1209"/>
                    <a:pt x="1403" y="1209"/>
                    <a:pt x="1403" y="1209"/>
                  </a:cubicBezTo>
                  <a:cubicBezTo>
                    <a:pt x="1403" y="1198"/>
                    <a:pt x="1395" y="1190"/>
                    <a:pt x="1384" y="1190"/>
                  </a:cubicBezTo>
                  <a:cubicBezTo>
                    <a:pt x="1297" y="1190"/>
                    <a:pt x="1297" y="1190"/>
                    <a:pt x="1297" y="1190"/>
                  </a:cubicBezTo>
                  <a:cubicBezTo>
                    <a:pt x="1297" y="890"/>
                    <a:pt x="1297" y="890"/>
                    <a:pt x="1297" y="890"/>
                  </a:cubicBezTo>
                  <a:cubicBezTo>
                    <a:pt x="1306" y="894"/>
                    <a:pt x="1306" y="894"/>
                    <a:pt x="1306" y="894"/>
                  </a:cubicBezTo>
                  <a:cubicBezTo>
                    <a:pt x="1311" y="896"/>
                    <a:pt x="1316" y="897"/>
                    <a:pt x="1320" y="897"/>
                  </a:cubicBezTo>
                  <a:cubicBezTo>
                    <a:pt x="1335" y="897"/>
                    <a:pt x="1349" y="888"/>
                    <a:pt x="1355" y="873"/>
                  </a:cubicBezTo>
                  <a:cubicBezTo>
                    <a:pt x="1408" y="745"/>
                    <a:pt x="1408" y="745"/>
                    <a:pt x="1408" y="745"/>
                  </a:cubicBezTo>
                  <a:cubicBezTo>
                    <a:pt x="1412" y="735"/>
                    <a:pt x="1412" y="725"/>
                    <a:pt x="1408" y="716"/>
                  </a:cubicBezTo>
                  <a:cubicBezTo>
                    <a:pt x="1405" y="707"/>
                    <a:pt x="1397" y="699"/>
                    <a:pt x="1388" y="696"/>
                  </a:cubicBezTo>
                  <a:cubicBezTo>
                    <a:pt x="578" y="360"/>
                    <a:pt x="578" y="360"/>
                    <a:pt x="578" y="360"/>
                  </a:cubicBezTo>
                  <a:cubicBezTo>
                    <a:pt x="608" y="304"/>
                    <a:pt x="634" y="246"/>
                    <a:pt x="657" y="189"/>
                  </a:cubicBezTo>
                  <a:cubicBezTo>
                    <a:pt x="665" y="170"/>
                    <a:pt x="656" y="148"/>
                    <a:pt x="637" y="141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298" y="0"/>
                    <a:pt x="276" y="9"/>
                    <a:pt x="268" y="28"/>
                  </a:cubicBezTo>
                  <a:cubicBezTo>
                    <a:pt x="189" y="214"/>
                    <a:pt x="137" y="420"/>
                    <a:pt x="107" y="679"/>
                  </a:cubicBezTo>
                  <a:cubicBezTo>
                    <a:pt x="105" y="695"/>
                    <a:pt x="114" y="711"/>
                    <a:pt x="130" y="718"/>
                  </a:cubicBezTo>
                  <a:cubicBezTo>
                    <a:pt x="267" y="775"/>
                    <a:pt x="267" y="775"/>
                    <a:pt x="267" y="775"/>
                  </a:cubicBezTo>
                  <a:cubicBezTo>
                    <a:pt x="283" y="781"/>
                    <a:pt x="300" y="776"/>
                    <a:pt x="311" y="763"/>
                  </a:cubicBezTo>
                  <a:cubicBezTo>
                    <a:pt x="370" y="688"/>
                    <a:pt x="422" y="617"/>
                    <a:pt x="468" y="547"/>
                  </a:cubicBezTo>
                  <a:cubicBezTo>
                    <a:pt x="630" y="614"/>
                    <a:pt x="630" y="614"/>
                    <a:pt x="630" y="614"/>
                  </a:cubicBezTo>
                  <a:cubicBezTo>
                    <a:pt x="622" y="669"/>
                    <a:pt x="622" y="669"/>
                    <a:pt x="622" y="669"/>
                  </a:cubicBezTo>
                  <a:cubicBezTo>
                    <a:pt x="598" y="836"/>
                    <a:pt x="598" y="836"/>
                    <a:pt x="598" y="836"/>
                  </a:cubicBezTo>
                  <a:cubicBezTo>
                    <a:pt x="487" y="1602"/>
                    <a:pt x="487" y="1602"/>
                    <a:pt x="487" y="1602"/>
                  </a:cubicBezTo>
                  <a:cubicBezTo>
                    <a:pt x="228" y="1602"/>
                    <a:pt x="228" y="1602"/>
                    <a:pt x="228" y="1602"/>
                  </a:cubicBezTo>
                  <a:cubicBezTo>
                    <a:pt x="38" y="1602"/>
                    <a:pt x="38" y="1602"/>
                    <a:pt x="38" y="1602"/>
                  </a:cubicBezTo>
                  <a:cubicBezTo>
                    <a:pt x="17" y="1602"/>
                    <a:pt x="0" y="1618"/>
                    <a:pt x="0" y="1639"/>
                  </a:cubicBezTo>
                  <a:cubicBezTo>
                    <a:pt x="0" y="1809"/>
                    <a:pt x="0" y="1809"/>
                    <a:pt x="0" y="1809"/>
                  </a:cubicBezTo>
                  <a:cubicBezTo>
                    <a:pt x="0" y="1830"/>
                    <a:pt x="17" y="1847"/>
                    <a:pt x="38" y="1847"/>
                  </a:cubicBezTo>
                  <a:cubicBezTo>
                    <a:pt x="1480" y="1847"/>
                    <a:pt x="1480" y="1847"/>
                    <a:pt x="1480" y="1847"/>
                  </a:cubicBezTo>
                  <a:cubicBezTo>
                    <a:pt x="1501" y="1847"/>
                    <a:pt x="1518" y="1830"/>
                    <a:pt x="1518" y="1809"/>
                  </a:cubicBezTo>
                  <a:cubicBezTo>
                    <a:pt x="1518" y="1639"/>
                    <a:pt x="1518" y="1639"/>
                    <a:pt x="1518" y="1639"/>
                  </a:cubicBezTo>
                  <a:cubicBezTo>
                    <a:pt x="1518" y="1618"/>
                    <a:pt x="1501" y="1602"/>
                    <a:pt x="1480" y="1602"/>
                  </a:cubicBezTo>
                  <a:close/>
                  <a:moveTo>
                    <a:pt x="1222" y="1190"/>
                  </a:moveTo>
                  <a:cubicBezTo>
                    <a:pt x="1135" y="1190"/>
                    <a:pt x="1135" y="1190"/>
                    <a:pt x="1135" y="1190"/>
                  </a:cubicBezTo>
                  <a:cubicBezTo>
                    <a:pt x="1124" y="1190"/>
                    <a:pt x="1116" y="1198"/>
                    <a:pt x="1116" y="1209"/>
                  </a:cubicBezTo>
                  <a:cubicBezTo>
                    <a:pt x="1116" y="1602"/>
                    <a:pt x="1116" y="1602"/>
                    <a:pt x="1116" y="1602"/>
                  </a:cubicBezTo>
                  <a:cubicBezTo>
                    <a:pt x="1031" y="1602"/>
                    <a:pt x="1031" y="1602"/>
                    <a:pt x="1031" y="1602"/>
                  </a:cubicBezTo>
                  <a:cubicBezTo>
                    <a:pt x="920" y="836"/>
                    <a:pt x="920" y="836"/>
                    <a:pt x="920" y="836"/>
                  </a:cubicBezTo>
                  <a:cubicBezTo>
                    <a:pt x="905" y="727"/>
                    <a:pt x="905" y="727"/>
                    <a:pt x="905" y="727"/>
                  </a:cubicBezTo>
                  <a:cubicBezTo>
                    <a:pt x="1222" y="859"/>
                    <a:pt x="1222" y="859"/>
                    <a:pt x="1222" y="859"/>
                  </a:cubicBezTo>
                  <a:cubicBezTo>
                    <a:pt x="1222" y="1190"/>
                    <a:pt x="1222" y="1190"/>
                    <a:pt x="1222" y="1190"/>
                  </a:cubicBezTo>
                  <a:close/>
                  <a:moveTo>
                    <a:pt x="852" y="936"/>
                  </a:moveTo>
                  <a:cubicBezTo>
                    <a:pt x="720" y="838"/>
                    <a:pt x="720" y="838"/>
                    <a:pt x="720" y="838"/>
                  </a:cubicBezTo>
                  <a:cubicBezTo>
                    <a:pt x="825" y="749"/>
                    <a:pt x="825" y="749"/>
                    <a:pt x="825" y="749"/>
                  </a:cubicBezTo>
                  <a:lnTo>
                    <a:pt x="852" y="936"/>
                  </a:lnTo>
                  <a:close/>
                  <a:moveTo>
                    <a:pt x="808" y="1006"/>
                  </a:moveTo>
                  <a:cubicBezTo>
                    <a:pt x="641" y="1112"/>
                    <a:pt x="641" y="1112"/>
                    <a:pt x="641" y="1112"/>
                  </a:cubicBezTo>
                  <a:cubicBezTo>
                    <a:pt x="671" y="904"/>
                    <a:pt x="671" y="904"/>
                    <a:pt x="671" y="904"/>
                  </a:cubicBezTo>
                  <a:lnTo>
                    <a:pt x="808" y="1006"/>
                  </a:lnTo>
                  <a:close/>
                  <a:moveTo>
                    <a:pt x="870" y="1064"/>
                  </a:moveTo>
                  <a:cubicBezTo>
                    <a:pt x="910" y="1342"/>
                    <a:pt x="910" y="1342"/>
                    <a:pt x="910" y="1342"/>
                  </a:cubicBezTo>
                  <a:cubicBezTo>
                    <a:pt x="694" y="1176"/>
                    <a:pt x="694" y="1176"/>
                    <a:pt x="694" y="1176"/>
                  </a:cubicBezTo>
                  <a:lnTo>
                    <a:pt x="870" y="1064"/>
                  </a:lnTo>
                  <a:close/>
                  <a:moveTo>
                    <a:pt x="709" y="1602"/>
                  </a:moveTo>
                  <a:cubicBezTo>
                    <a:pt x="925" y="1445"/>
                    <a:pt x="925" y="1445"/>
                    <a:pt x="925" y="1445"/>
                  </a:cubicBezTo>
                  <a:cubicBezTo>
                    <a:pt x="948" y="1602"/>
                    <a:pt x="948" y="1602"/>
                    <a:pt x="948" y="1602"/>
                  </a:cubicBezTo>
                  <a:lnTo>
                    <a:pt x="709" y="1602"/>
                  </a:lnTo>
                  <a:close/>
                  <a:moveTo>
                    <a:pt x="783" y="677"/>
                  </a:moveTo>
                  <a:cubicBezTo>
                    <a:pt x="693" y="754"/>
                    <a:pt x="693" y="754"/>
                    <a:pt x="693" y="754"/>
                  </a:cubicBezTo>
                  <a:cubicBezTo>
                    <a:pt x="708" y="646"/>
                    <a:pt x="708" y="646"/>
                    <a:pt x="708" y="646"/>
                  </a:cubicBezTo>
                  <a:lnTo>
                    <a:pt x="783" y="677"/>
                  </a:lnTo>
                  <a:close/>
                  <a:moveTo>
                    <a:pt x="624" y="1226"/>
                  </a:moveTo>
                  <a:cubicBezTo>
                    <a:pt x="849" y="1399"/>
                    <a:pt x="849" y="1399"/>
                    <a:pt x="849" y="1399"/>
                  </a:cubicBezTo>
                  <a:cubicBezTo>
                    <a:pt x="570" y="1601"/>
                    <a:pt x="570" y="1601"/>
                    <a:pt x="570" y="1601"/>
                  </a:cubicBezTo>
                  <a:lnTo>
                    <a:pt x="624" y="12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888428" y="1560971"/>
            <a:ext cx="982966" cy="982966"/>
            <a:chOff x="6873914" y="4996920"/>
            <a:chExt cx="982966" cy="982966"/>
          </a:xfrm>
        </p:grpSpPr>
        <p:sp>
          <p:nvSpPr>
            <p:cNvPr id="11" name="椭圆 10"/>
            <p:cNvSpPr/>
            <p:nvPr/>
          </p:nvSpPr>
          <p:spPr>
            <a:xfrm>
              <a:off x="6873914" y="4996920"/>
              <a:ext cx="982966" cy="98296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"/>
            <p:cNvGrpSpPr>
              <a:grpSpLocks noChangeAspect="1"/>
            </p:cNvGrpSpPr>
            <p:nvPr/>
          </p:nvGrpSpPr>
          <p:grpSpPr bwMode="auto">
            <a:xfrm>
              <a:off x="7075152" y="5173546"/>
              <a:ext cx="580492" cy="540407"/>
              <a:chOff x="1577" y="314"/>
              <a:chExt cx="782" cy="728"/>
            </a:xfrm>
            <a:solidFill>
              <a:schemeClr val="bg1"/>
            </a:solidFill>
          </p:grpSpPr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77" y="314"/>
                <a:ext cx="389" cy="649"/>
              </a:xfrm>
              <a:custGeom>
                <a:avLst/>
                <a:gdLst>
                  <a:gd name="T0" fmla="*/ 22 w 163"/>
                  <a:gd name="T1" fmla="*/ 234 h 272"/>
                  <a:gd name="T2" fmla="*/ 37 w 163"/>
                  <a:gd name="T3" fmla="*/ 219 h 272"/>
                  <a:gd name="T4" fmla="*/ 81 w 163"/>
                  <a:gd name="T5" fmla="*/ 107 h 272"/>
                  <a:gd name="T6" fmla="*/ 125 w 163"/>
                  <a:gd name="T7" fmla="*/ 219 h 272"/>
                  <a:gd name="T8" fmla="*/ 141 w 163"/>
                  <a:gd name="T9" fmla="*/ 234 h 272"/>
                  <a:gd name="T10" fmla="*/ 163 w 163"/>
                  <a:gd name="T11" fmla="*/ 272 h 272"/>
                  <a:gd name="T12" fmla="*/ 153 w 163"/>
                  <a:gd name="T13" fmla="*/ 229 h 272"/>
                  <a:gd name="T14" fmla="*/ 155 w 163"/>
                  <a:gd name="T15" fmla="*/ 209 h 272"/>
                  <a:gd name="T16" fmla="*/ 129 w 163"/>
                  <a:gd name="T17" fmla="*/ 138 h 272"/>
                  <a:gd name="T18" fmla="*/ 143 w 163"/>
                  <a:gd name="T19" fmla="*/ 138 h 272"/>
                  <a:gd name="T20" fmla="*/ 143 w 163"/>
                  <a:gd name="T21" fmla="*/ 149 h 272"/>
                  <a:gd name="T22" fmla="*/ 150 w 163"/>
                  <a:gd name="T23" fmla="*/ 149 h 272"/>
                  <a:gd name="T24" fmla="*/ 150 w 163"/>
                  <a:gd name="T25" fmla="*/ 120 h 272"/>
                  <a:gd name="T26" fmla="*/ 143 w 163"/>
                  <a:gd name="T27" fmla="*/ 120 h 272"/>
                  <a:gd name="T28" fmla="*/ 143 w 163"/>
                  <a:gd name="T29" fmla="*/ 131 h 272"/>
                  <a:gd name="T30" fmla="*/ 126 w 163"/>
                  <a:gd name="T31" fmla="*/ 131 h 272"/>
                  <a:gd name="T32" fmla="*/ 109 w 163"/>
                  <a:gd name="T33" fmla="*/ 85 h 272"/>
                  <a:gd name="T34" fmla="*/ 112 w 163"/>
                  <a:gd name="T35" fmla="*/ 72 h 272"/>
                  <a:gd name="T36" fmla="*/ 84 w 163"/>
                  <a:gd name="T37" fmla="*/ 39 h 272"/>
                  <a:gd name="T38" fmla="*/ 84 w 163"/>
                  <a:gd name="T39" fmla="*/ 0 h 272"/>
                  <a:gd name="T40" fmla="*/ 75 w 163"/>
                  <a:gd name="T41" fmla="*/ 0 h 272"/>
                  <a:gd name="T42" fmla="*/ 75 w 163"/>
                  <a:gd name="T43" fmla="*/ 39 h 272"/>
                  <a:gd name="T44" fmla="*/ 46 w 163"/>
                  <a:gd name="T45" fmla="*/ 72 h 272"/>
                  <a:gd name="T46" fmla="*/ 52 w 163"/>
                  <a:gd name="T47" fmla="*/ 90 h 272"/>
                  <a:gd name="T48" fmla="*/ 37 w 163"/>
                  <a:gd name="T49" fmla="*/ 131 h 272"/>
                  <a:gd name="T50" fmla="*/ 19 w 163"/>
                  <a:gd name="T51" fmla="*/ 131 h 272"/>
                  <a:gd name="T52" fmla="*/ 19 w 163"/>
                  <a:gd name="T53" fmla="*/ 120 h 272"/>
                  <a:gd name="T54" fmla="*/ 12 w 163"/>
                  <a:gd name="T55" fmla="*/ 120 h 272"/>
                  <a:gd name="T56" fmla="*/ 12 w 163"/>
                  <a:gd name="T57" fmla="*/ 149 h 272"/>
                  <a:gd name="T58" fmla="*/ 19 w 163"/>
                  <a:gd name="T59" fmla="*/ 149 h 272"/>
                  <a:gd name="T60" fmla="*/ 19 w 163"/>
                  <a:gd name="T61" fmla="*/ 138 h 272"/>
                  <a:gd name="T62" fmla="*/ 34 w 163"/>
                  <a:gd name="T63" fmla="*/ 138 h 272"/>
                  <a:gd name="T64" fmla="*/ 8 w 163"/>
                  <a:gd name="T65" fmla="*/ 209 h 272"/>
                  <a:gd name="T66" fmla="*/ 10 w 163"/>
                  <a:gd name="T67" fmla="*/ 229 h 272"/>
                  <a:gd name="T68" fmla="*/ 0 w 163"/>
                  <a:gd name="T69" fmla="*/ 272 h 272"/>
                  <a:gd name="T70" fmla="*/ 22 w 163"/>
                  <a:gd name="T71" fmla="*/ 234 h 272"/>
                  <a:gd name="T72" fmla="*/ 80 w 163"/>
                  <a:gd name="T73" fmla="*/ 49 h 272"/>
                  <a:gd name="T74" fmla="*/ 103 w 163"/>
                  <a:gd name="T75" fmla="*/ 72 h 272"/>
                  <a:gd name="T76" fmla="*/ 80 w 163"/>
                  <a:gd name="T77" fmla="*/ 95 h 272"/>
                  <a:gd name="T78" fmla="*/ 57 w 163"/>
                  <a:gd name="T79" fmla="*/ 72 h 272"/>
                  <a:gd name="T80" fmla="*/ 80 w 163"/>
                  <a:gd name="T81" fmla="*/ 49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" h="272">
                    <a:moveTo>
                      <a:pt x="22" y="234"/>
                    </a:moveTo>
                    <a:cubicBezTo>
                      <a:pt x="37" y="219"/>
                      <a:pt x="37" y="219"/>
                      <a:pt x="37" y="219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125" y="219"/>
                      <a:pt x="125" y="219"/>
                      <a:pt x="125" y="219"/>
                    </a:cubicBezTo>
                    <a:cubicBezTo>
                      <a:pt x="141" y="234"/>
                      <a:pt x="141" y="234"/>
                      <a:pt x="141" y="234"/>
                    </a:cubicBezTo>
                    <a:cubicBezTo>
                      <a:pt x="163" y="272"/>
                      <a:pt x="163" y="272"/>
                      <a:pt x="163" y="272"/>
                    </a:cubicBezTo>
                    <a:cubicBezTo>
                      <a:pt x="153" y="229"/>
                      <a:pt x="153" y="229"/>
                      <a:pt x="153" y="229"/>
                    </a:cubicBezTo>
                    <a:cubicBezTo>
                      <a:pt x="155" y="209"/>
                      <a:pt x="155" y="209"/>
                      <a:pt x="155" y="209"/>
                    </a:cubicBezTo>
                    <a:cubicBezTo>
                      <a:pt x="129" y="138"/>
                      <a:pt x="129" y="138"/>
                      <a:pt x="129" y="138"/>
                    </a:cubicBezTo>
                    <a:cubicBezTo>
                      <a:pt x="143" y="138"/>
                      <a:pt x="143" y="138"/>
                      <a:pt x="143" y="138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0" y="120"/>
                      <a:pt x="150" y="120"/>
                      <a:pt x="150" y="120"/>
                    </a:cubicBezTo>
                    <a:cubicBezTo>
                      <a:pt x="143" y="120"/>
                      <a:pt x="143" y="120"/>
                      <a:pt x="143" y="120"/>
                    </a:cubicBezTo>
                    <a:cubicBezTo>
                      <a:pt x="143" y="131"/>
                      <a:pt x="143" y="131"/>
                      <a:pt x="143" y="131"/>
                    </a:cubicBezTo>
                    <a:cubicBezTo>
                      <a:pt x="126" y="131"/>
                      <a:pt x="126" y="131"/>
                      <a:pt x="126" y="131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11" y="81"/>
                      <a:pt x="112" y="77"/>
                      <a:pt x="112" y="72"/>
                    </a:cubicBezTo>
                    <a:cubicBezTo>
                      <a:pt x="112" y="55"/>
                      <a:pt x="100" y="42"/>
                      <a:pt x="84" y="3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59" y="42"/>
                      <a:pt x="46" y="55"/>
                      <a:pt x="46" y="72"/>
                    </a:cubicBezTo>
                    <a:cubicBezTo>
                      <a:pt x="46" y="79"/>
                      <a:pt x="48" y="85"/>
                      <a:pt x="52" y="90"/>
                    </a:cubicBezTo>
                    <a:cubicBezTo>
                      <a:pt x="37" y="131"/>
                      <a:pt x="37" y="131"/>
                      <a:pt x="37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9" y="149"/>
                      <a:pt x="19" y="149"/>
                      <a:pt x="19" y="149"/>
                    </a:cubicBezTo>
                    <a:cubicBezTo>
                      <a:pt x="19" y="138"/>
                      <a:pt x="19" y="138"/>
                      <a:pt x="19" y="138"/>
                    </a:cubicBezTo>
                    <a:cubicBezTo>
                      <a:pt x="34" y="138"/>
                      <a:pt x="34" y="138"/>
                      <a:pt x="34" y="138"/>
                    </a:cubicBezTo>
                    <a:cubicBezTo>
                      <a:pt x="8" y="209"/>
                      <a:pt x="8" y="209"/>
                      <a:pt x="8" y="209"/>
                    </a:cubicBezTo>
                    <a:cubicBezTo>
                      <a:pt x="10" y="229"/>
                      <a:pt x="10" y="229"/>
                      <a:pt x="10" y="229"/>
                    </a:cubicBezTo>
                    <a:cubicBezTo>
                      <a:pt x="0" y="272"/>
                      <a:pt x="0" y="272"/>
                      <a:pt x="0" y="272"/>
                    </a:cubicBezTo>
                    <a:lnTo>
                      <a:pt x="22" y="234"/>
                    </a:lnTo>
                    <a:close/>
                    <a:moveTo>
                      <a:pt x="80" y="49"/>
                    </a:moveTo>
                    <a:cubicBezTo>
                      <a:pt x="92" y="49"/>
                      <a:pt x="103" y="59"/>
                      <a:pt x="103" y="72"/>
                    </a:cubicBezTo>
                    <a:cubicBezTo>
                      <a:pt x="103" y="84"/>
                      <a:pt x="92" y="95"/>
                      <a:pt x="80" y="95"/>
                    </a:cubicBezTo>
                    <a:cubicBezTo>
                      <a:pt x="67" y="95"/>
                      <a:pt x="57" y="84"/>
                      <a:pt x="57" y="72"/>
                    </a:cubicBezTo>
                    <a:cubicBezTo>
                      <a:pt x="57" y="59"/>
                      <a:pt x="67" y="49"/>
                      <a:pt x="8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742" y="460"/>
                <a:ext cx="52" cy="5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599" y="965"/>
                <a:ext cx="345" cy="77"/>
              </a:xfrm>
              <a:custGeom>
                <a:avLst/>
                <a:gdLst>
                  <a:gd name="T0" fmla="*/ 3 w 145"/>
                  <a:gd name="T1" fmla="*/ 0 h 32"/>
                  <a:gd name="T2" fmla="*/ 0 w 145"/>
                  <a:gd name="T3" fmla="*/ 5 h 32"/>
                  <a:gd name="T4" fmla="*/ 74 w 145"/>
                  <a:gd name="T5" fmla="*/ 20 h 32"/>
                  <a:gd name="T6" fmla="*/ 145 w 145"/>
                  <a:gd name="T7" fmla="*/ 5 h 32"/>
                  <a:gd name="T8" fmla="*/ 142 w 145"/>
                  <a:gd name="T9" fmla="*/ 0 h 32"/>
                  <a:gd name="T10" fmla="*/ 3 w 14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32">
                    <a:moveTo>
                      <a:pt x="3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32" y="20"/>
                      <a:pt x="74" y="20"/>
                    </a:cubicBezTo>
                    <a:cubicBezTo>
                      <a:pt x="96" y="20"/>
                      <a:pt x="120" y="16"/>
                      <a:pt x="145" y="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71" y="32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944" y="751"/>
                <a:ext cx="341" cy="150"/>
              </a:xfrm>
              <a:custGeom>
                <a:avLst/>
                <a:gdLst>
                  <a:gd name="T0" fmla="*/ 70 w 143"/>
                  <a:gd name="T1" fmla="*/ 7 h 63"/>
                  <a:gd name="T2" fmla="*/ 54 w 143"/>
                  <a:gd name="T3" fmla="*/ 8 h 63"/>
                  <a:gd name="T4" fmla="*/ 61 w 143"/>
                  <a:gd name="T5" fmla="*/ 1 h 63"/>
                  <a:gd name="T6" fmla="*/ 70 w 143"/>
                  <a:gd name="T7" fmla="*/ 0 h 63"/>
                  <a:gd name="T8" fmla="*/ 142 w 143"/>
                  <a:gd name="T9" fmla="*/ 59 h 63"/>
                  <a:gd name="T10" fmla="*/ 143 w 143"/>
                  <a:gd name="T11" fmla="*/ 63 h 63"/>
                  <a:gd name="T12" fmla="*/ 0 w 143"/>
                  <a:gd name="T13" fmla="*/ 63 h 63"/>
                  <a:gd name="T14" fmla="*/ 6 w 143"/>
                  <a:gd name="T15" fmla="*/ 57 h 63"/>
                  <a:gd name="T16" fmla="*/ 135 w 143"/>
                  <a:gd name="T17" fmla="*/ 57 h 63"/>
                  <a:gd name="T18" fmla="*/ 70 w 143"/>
                  <a:gd name="T19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63">
                    <a:moveTo>
                      <a:pt x="70" y="7"/>
                    </a:moveTo>
                    <a:cubicBezTo>
                      <a:pt x="64" y="7"/>
                      <a:pt x="59" y="7"/>
                      <a:pt x="54" y="8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4" y="1"/>
                      <a:pt x="67" y="0"/>
                      <a:pt x="70" y="0"/>
                    </a:cubicBezTo>
                    <a:cubicBezTo>
                      <a:pt x="104" y="0"/>
                      <a:pt x="135" y="25"/>
                      <a:pt x="142" y="59"/>
                    </a:cubicBezTo>
                    <a:cubicBezTo>
                      <a:pt x="143" y="63"/>
                      <a:pt x="143" y="63"/>
                      <a:pt x="143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27" y="27"/>
                      <a:pt x="100" y="7"/>
                      <a:pt x="7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873" y="684"/>
                <a:ext cx="486" cy="288"/>
              </a:xfrm>
              <a:custGeom>
                <a:avLst/>
                <a:gdLst>
                  <a:gd name="T0" fmla="*/ 14 w 204"/>
                  <a:gd name="T1" fmla="*/ 115 h 121"/>
                  <a:gd name="T2" fmla="*/ 15 w 204"/>
                  <a:gd name="T3" fmla="*/ 106 h 121"/>
                  <a:gd name="T4" fmla="*/ 16 w 204"/>
                  <a:gd name="T5" fmla="*/ 115 h 121"/>
                  <a:gd name="T6" fmla="*/ 22 w 204"/>
                  <a:gd name="T7" fmla="*/ 106 h 121"/>
                  <a:gd name="T8" fmla="*/ 24 w 204"/>
                  <a:gd name="T9" fmla="*/ 115 h 121"/>
                  <a:gd name="T10" fmla="*/ 29 w 204"/>
                  <a:gd name="T11" fmla="*/ 97 h 121"/>
                  <a:gd name="T12" fmla="*/ 31 w 204"/>
                  <a:gd name="T13" fmla="*/ 115 h 121"/>
                  <a:gd name="T14" fmla="*/ 36 w 204"/>
                  <a:gd name="T15" fmla="*/ 106 h 121"/>
                  <a:gd name="T16" fmla="*/ 38 w 204"/>
                  <a:gd name="T17" fmla="*/ 115 h 121"/>
                  <a:gd name="T18" fmla="*/ 45 w 204"/>
                  <a:gd name="T19" fmla="*/ 106 h 121"/>
                  <a:gd name="T20" fmla="*/ 47 w 204"/>
                  <a:gd name="T21" fmla="*/ 115 h 121"/>
                  <a:gd name="T22" fmla="*/ 52 w 204"/>
                  <a:gd name="T23" fmla="*/ 106 h 121"/>
                  <a:gd name="T24" fmla="*/ 55 w 204"/>
                  <a:gd name="T25" fmla="*/ 115 h 121"/>
                  <a:gd name="T26" fmla="*/ 60 w 204"/>
                  <a:gd name="T27" fmla="*/ 97 h 121"/>
                  <a:gd name="T28" fmla="*/ 62 w 204"/>
                  <a:gd name="T29" fmla="*/ 115 h 121"/>
                  <a:gd name="T30" fmla="*/ 68 w 204"/>
                  <a:gd name="T31" fmla="*/ 106 h 121"/>
                  <a:gd name="T32" fmla="*/ 70 w 204"/>
                  <a:gd name="T33" fmla="*/ 115 h 121"/>
                  <a:gd name="T34" fmla="*/ 76 w 204"/>
                  <a:gd name="T35" fmla="*/ 106 h 121"/>
                  <a:gd name="T36" fmla="*/ 79 w 204"/>
                  <a:gd name="T37" fmla="*/ 115 h 121"/>
                  <a:gd name="T38" fmla="*/ 84 w 204"/>
                  <a:gd name="T39" fmla="*/ 106 h 121"/>
                  <a:gd name="T40" fmla="*/ 86 w 204"/>
                  <a:gd name="T41" fmla="*/ 115 h 121"/>
                  <a:gd name="T42" fmla="*/ 92 w 204"/>
                  <a:gd name="T43" fmla="*/ 97 h 121"/>
                  <a:gd name="T44" fmla="*/ 94 w 204"/>
                  <a:gd name="T45" fmla="*/ 115 h 121"/>
                  <a:gd name="T46" fmla="*/ 99 w 204"/>
                  <a:gd name="T47" fmla="*/ 106 h 121"/>
                  <a:gd name="T48" fmla="*/ 102 w 204"/>
                  <a:gd name="T49" fmla="*/ 115 h 121"/>
                  <a:gd name="T50" fmla="*/ 108 w 204"/>
                  <a:gd name="T51" fmla="*/ 106 h 121"/>
                  <a:gd name="T52" fmla="*/ 110 w 204"/>
                  <a:gd name="T53" fmla="*/ 115 h 121"/>
                  <a:gd name="T54" fmla="*/ 116 w 204"/>
                  <a:gd name="T55" fmla="*/ 106 h 121"/>
                  <a:gd name="T56" fmla="*/ 118 w 204"/>
                  <a:gd name="T57" fmla="*/ 115 h 121"/>
                  <a:gd name="T58" fmla="*/ 123 w 204"/>
                  <a:gd name="T59" fmla="*/ 97 h 121"/>
                  <a:gd name="T60" fmla="*/ 125 w 204"/>
                  <a:gd name="T61" fmla="*/ 115 h 121"/>
                  <a:gd name="T62" fmla="*/ 130 w 204"/>
                  <a:gd name="T63" fmla="*/ 106 h 121"/>
                  <a:gd name="T64" fmla="*/ 132 w 204"/>
                  <a:gd name="T65" fmla="*/ 115 h 121"/>
                  <a:gd name="T66" fmla="*/ 138 w 204"/>
                  <a:gd name="T67" fmla="*/ 106 h 121"/>
                  <a:gd name="T68" fmla="*/ 141 w 204"/>
                  <a:gd name="T69" fmla="*/ 115 h 121"/>
                  <a:gd name="T70" fmla="*/ 146 w 204"/>
                  <a:gd name="T71" fmla="*/ 106 h 121"/>
                  <a:gd name="T72" fmla="*/ 148 w 204"/>
                  <a:gd name="T73" fmla="*/ 115 h 121"/>
                  <a:gd name="T74" fmla="*/ 154 w 204"/>
                  <a:gd name="T75" fmla="*/ 97 h 121"/>
                  <a:gd name="T76" fmla="*/ 156 w 204"/>
                  <a:gd name="T77" fmla="*/ 115 h 121"/>
                  <a:gd name="T78" fmla="*/ 162 w 204"/>
                  <a:gd name="T79" fmla="*/ 106 h 121"/>
                  <a:gd name="T80" fmla="*/ 164 w 204"/>
                  <a:gd name="T81" fmla="*/ 115 h 121"/>
                  <a:gd name="T82" fmla="*/ 170 w 204"/>
                  <a:gd name="T83" fmla="*/ 106 h 121"/>
                  <a:gd name="T84" fmla="*/ 172 w 204"/>
                  <a:gd name="T85" fmla="*/ 115 h 121"/>
                  <a:gd name="T86" fmla="*/ 178 w 204"/>
                  <a:gd name="T87" fmla="*/ 106 h 121"/>
                  <a:gd name="T88" fmla="*/ 180 w 204"/>
                  <a:gd name="T89" fmla="*/ 115 h 121"/>
                  <a:gd name="T90" fmla="*/ 186 w 204"/>
                  <a:gd name="T91" fmla="*/ 97 h 121"/>
                  <a:gd name="T92" fmla="*/ 188 w 204"/>
                  <a:gd name="T93" fmla="*/ 115 h 121"/>
                  <a:gd name="T94" fmla="*/ 198 w 204"/>
                  <a:gd name="T95" fmla="*/ 103 h 121"/>
                  <a:gd name="T96" fmla="*/ 120 w 204"/>
                  <a:gd name="T97" fmla="*/ 0 h 121"/>
                  <a:gd name="T98" fmla="*/ 204 w 204"/>
                  <a:gd name="T99" fmla="*/ 121 h 121"/>
                  <a:gd name="T100" fmla="*/ 8 w 204"/>
                  <a:gd name="T101" fmla="*/ 11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4" h="121">
                    <a:moveTo>
                      <a:pt x="8" y="115"/>
                    </a:move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22" y="115"/>
                      <a:pt x="22" y="115"/>
                      <a:pt x="22" y="11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5"/>
                      <a:pt x="62" y="115"/>
                      <a:pt x="62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06"/>
                      <a:pt x="76" y="106"/>
                      <a:pt x="76" y="106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84" y="115"/>
                      <a:pt x="84" y="115"/>
                      <a:pt x="84" y="115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15"/>
                      <a:pt x="86" y="115"/>
                      <a:pt x="86" y="115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2" y="115"/>
                      <a:pt x="102" y="115"/>
                      <a:pt x="102" y="115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6" y="106"/>
                      <a:pt x="116" y="106"/>
                      <a:pt x="116" y="106"/>
                    </a:cubicBezTo>
                    <a:cubicBezTo>
                      <a:pt x="118" y="106"/>
                      <a:pt x="118" y="106"/>
                      <a:pt x="118" y="106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97"/>
                      <a:pt x="123" y="97"/>
                      <a:pt x="123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115"/>
                      <a:pt x="125" y="115"/>
                      <a:pt x="125" y="1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ubicBezTo>
                      <a:pt x="132" y="115"/>
                      <a:pt x="132" y="115"/>
                      <a:pt x="132" y="115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06"/>
                      <a:pt x="138" y="106"/>
                      <a:pt x="138" y="106"/>
                    </a:cubicBezTo>
                    <a:cubicBezTo>
                      <a:pt x="141" y="106"/>
                      <a:pt x="141" y="106"/>
                      <a:pt x="141" y="106"/>
                    </a:cubicBez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8" y="106"/>
                      <a:pt x="148" y="106"/>
                      <a:pt x="148" y="106"/>
                    </a:cubicBezTo>
                    <a:cubicBezTo>
                      <a:pt x="148" y="115"/>
                      <a:pt x="148" y="115"/>
                      <a:pt x="148" y="115"/>
                    </a:cubicBezTo>
                    <a:cubicBezTo>
                      <a:pt x="154" y="115"/>
                      <a:pt x="154" y="115"/>
                      <a:pt x="154" y="115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6" y="97"/>
                      <a:pt x="156" y="97"/>
                      <a:pt x="156" y="97"/>
                    </a:cubicBezTo>
                    <a:cubicBezTo>
                      <a:pt x="156" y="115"/>
                      <a:pt x="156" y="115"/>
                      <a:pt x="156" y="115"/>
                    </a:cubicBezTo>
                    <a:cubicBezTo>
                      <a:pt x="162" y="115"/>
                      <a:pt x="162" y="115"/>
                      <a:pt x="162" y="115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6"/>
                      <a:pt x="164" y="106"/>
                      <a:pt x="164" y="106"/>
                    </a:cubicBezTo>
                    <a:cubicBezTo>
                      <a:pt x="164" y="115"/>
                      <a:pt x="164" y="115"/>
                      <a:pt x="164" y="115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70" y="106"/>
                      <a:pt x="170" y="106"/>
                      <a:pt x="170" y="106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06"/>
                      <a:pt x="178" y="106"/>
                      <a:pt x="178" y="106"/>
                    </a:cubicBezTo>
                    <a:cubicBezTo>
                      <a:pt x="180" y="106"/>
                      <a:pt x="180" y="106"/>
                      <a:pt x="180" y="106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6" y="115"/>
                      <a:pt x="186" y="115"/>
                      <a:pt x="186" y="115"/>
                    </a:cubicBezTo>
                    <a:cubicBezTo>
                      <a:pt x="186" y="97"/>
                      <a:pt x="186" y="97"/>
                      <a:pt x="186" y="97"/>
                    </a:cubicBezTo>
                    <a:cubicBezTo>
                      <a:pt x="188" y="97"/>
                      <a:pt x="188" y="97"/>
                      <a:pt x="188" y="97"/>
                    </a:cubicBezTo>
                    <a:cubicBezTo>
                      <a:pt x="188" y="115"/>
                      <a:pt x="188" y="115"/>
                      <a:pt x="188" y="115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103"/>
                      <a:pt x="198" y="103"/>
                      <a:pt x="198" y="103"/>
                    </a:cubicBezTo>
                    <a:cubicBezTo>
                      <a:pt x="198" y="54"/>
                      <a:pt x="162" y="13"/>
                      <a:pt x="115" y="6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68" y="10"/>
                      <a:pt x="204" y="52"/>
                      <a:pt x="204" y="103"/>
                    </a:cubicBezTo>
                    <a:cubicBezTo>
                      <a:pt x="204" y="121"/>
                      <a:pt x="204" y="121"/>
                      <a:pt x="204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5"/>
                      <a:pt x="8" y="115"/>
                      <a:pt x="8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1839" y="415"/>
                <a:ext cx="189" cy="367"/>
              </a:xfrm>
              <a:custGeom>
                <a:avLst/>
                <a:gdLst>
                  <a:gd name="T0" fmla="*/ 74 w 79"/>
                  <a:gd name="T1" fmla="*/ 78 h 154"/>
                  <a:gd name="T2" fmla="*/ 67 w 79"/>
                  <a:gd name="T3" fmla="*/ 80 h 154"/>
                  <a:gd name="T4" fmla="*/ 70 w 79"/>
                  <a:gd name="T5" fmla="*/ 74 h 154"/>
                  <a:gd name="T6" fmla="*/ 63 w 79"/>
                  <a:gd name="T7" fmla="*/ 76 h 154"/>
                  <a:gd name="T8" fmla="*/ 66 w 79"/>
                  <a:gd name="T9" fmla="*/ 70 h 154"/>
                  <a:gd name="T10" fmla="*/ 60 w 79"/>
                  <a:gd name="T11" fmla="*/ 72 h 154"/>
                  <a:gd name="T12" fmla="*/ 63 w 79"/>
                  <a:gd name="T13" fmla="*/ 67 h 154"/>
                  <a:gd name="T14" fmla="*/ 51 w 79"/>
                  <a:gd name="T15" fmla="*/ 72 h 154"/>
                  <a:gd name="T16" fmla="*/ 59 w 79"/>
                  <a:gd name="T17" fmla="*/ 63 h 154"/>
                  <a:gd name="T18" fmla="*/ 53 w 79"/>
                  <a:gd name="T19" fmla="*/ 65 h 154"/>
                  <a:gd name="T20" fmla="*/ 56 w 79"/>
                  <a:gd name="T21" fmla="*/ 60 h 154"/>
                  <a:gd name="T22" fmla="*/ 49 w 79"/>
                  <a:gd name="T23" fmla="*/ 61 h 154"/>
                  <a:gd name="T24" fmla="*/ 52 w 79"/>
                  <a:gd name="T25" fmla="*/ 56 h 154"/>
                  <a:gd name="T26" fmla="*/ 45 w 79"/>
                  <a:gd name="T27" fmla="*/ 57 h 154"/>
                  <a:gd name="T28" fmla="*/ 48 w 79"/>
                  <a:gd name="T29" fmla="*/ 52 h 154"/>
                  <a:gd name="T30" fmla="*/ 37 w 79"/>
                  <a:gd name="T31" fmla="*/ 58 h 154"/>
                  <a:gd name="T32" fmla="*/ 45 w 79"/>
                  <a:gd name="T33" fmla="*/ 49 h 154"/>
                  <a:gd name="T34" fmla="*/ 38 w 79"/>
                  <a:gd name="T35" fmla="*/ 51 h 154"/>
                  <a:gd name="T36" fmla="*/ 41 w 79"/>
                  <a:gd name="T37" fmla="*/ 45 h 154"/>
                  <a:gd name="T38" fmla="*/ 34 w 79"/>
                  <a:gd name="T39" fmla="*/ 47 h 154"/>
                  <a:gd name="T40" fmla="*/ 37 w 79"/>
                  <a:gd name="T41" fmla="*/ 41 h 154"/>
                  <a:gd name="T42" fmla="*/ 30 w 79"/>
                  <a:gd name="T43" fmla="*/ 43 h 154"/>
                  <a:gd name="T44" fmla="*/ 34 w 79"/>
                  <a:gd name="T45" fmla="*/ 38 h 154"/>
                  <a:gd name="T46" fmla="*/ 22 w 79"/>
                  <a:gd name="T47" fmla="*/ 43 h 154"/>
                  <a:gd name="T48" fmla="*/ 30 w 79"/>
                  <a:gd name="T49" fmla="*/ 34 h 154"/>
                  <a:gd name="T50" fmla="*/ 23 w 79"/>
                  <a:gd name="T51" fmla="*/ 35 h 154"/>
                  <a:gd name="T52" fmla="*/ 26 w 79"/>
                  <a:gd name="T53" fmla="*/ 30 h 154"/>
                  <a:gd name="T54" fmla="*/ 19 w 79"/>
                  <a:gd name="T55" fmla="*/ 31 h 154"/>
                  <a:gd name="T56" fmla="*/ 22 w 79"/>
                  <a:gd name="T57" fmla="*/ 26 h 154"/>
                  <a:gd name="T58" fmla="*/ 15 w 79"/>
                  <a:gd name="T59" fmla="*/ 28 h 154"/>
                  <a:gd name="T60" fmla="*/ 18 w 79"/>
                  <a:gd name="T61" fmla="*/ 22 h 154"/>
                  <a:gd name="T62" fmla="*/ 7 w 79"/>
                  <a:gd name="T63" fmla="*/ 28 h 154"/>
                  <a:gd name="T64" fmla="*/ 15 w 79"/>
                  <a:gd name="T65" fmla="*/ 19 h 154"/>
                  <a:gd name="T66" fmla="*/ 5 w 79"/>
                  <a:gd name="T67" fmla="*/ 148 h 154"/>
                  <a:gd name="T68" fmla="*/ 0 w 79"/>
                  <a:gd name="T69" fmla="*/ 3 h 154"/>
                  <a:gd name="T70" fmla="*/ 4 w 79"/>
                  <a:gd name="T71" fmla="*/ 1 h 154"/>
                  <a:gd name="T72" fmla="*/ 66 w 79"/>
                  <a:gd name="T73" fmla="*/ 8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54">
                    <a:moveTo>
                      <a:pt x="66" y="87"/>
                    </a:moveTo>
                    <a:cubicBezTo>
                      <a:pt x="74" y="78"/>
                      <a:pt x="74" y="78"/>
                      <a:pt x="74" y="78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67" y="80"/>
                      <a:pt x="67" y="80"/>
                      <a:pt x="67" y="80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66" y="87"/>
                      <a:pt x="66" y="87"/>
                      <a:pt x="66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892" y="541"/>
                <a:ext cx="97" cy="188"/>
              </a:xfrm>
              <a:custGeom>
                <a:avLst/>
                <a:gdLst>
                  <a:gd name="T0" fmla="*/ 0 w 41"/>
                  <a:gd name="T1" fmla="*/ 79 h 79"/>
                  <a:gd name="T2" fmla="*/ 0 w 41"/>
                  <a:gd name="T3" fmla="*/ 3 h 79"/>
                  <a:gd name="T4" fmla="*/ 2 w 41"/>
                  <a:gd name="T5" fmla="*/ 0 h 79"/>
                  <a:gd name="T6" fmla="*/ 5 w 41"/>
                  <a:gd name="T7" fmla="*/ 1 h 79"/>
                  <a:gd name="T8" fmla="*/ 41 w 41"/>
                  <a:gd name="T9" fmla="*/ 38 h 79"/>
                  <a:gd name="T10" fmla="*/ 37 w 41"/>
                  <a:gd name="T11" fmla="*/ 41 h 79"/>
                  <a:gd name="T12" fmla="*/ 5 w 41"/>
                  <a:gd name="T13" fmla="*/ 10 h 79"/>
                  <a:gd name="T14" fmla="*/ 5 w 41"/>
                  <a:gd name="T15" fmla="*/ 73 h 79"/>
                  <a:gd name="T16" fmla="*/ 0 w 41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79">
                    <a:moveTo>
                      <a:pt x="0" y="7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73"/>
                      <a:pt x="5" y="73"/>
                      <a:pt x="5" y="73"/>
                    </a:cubicBez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"/>
              <p:cNvSpPr>
                <a:spLocks noEditPoints="1"/>
              </p:cNvSpPr>
              <p:nvPr/>
            </p:nvSpPr>
            <p:spPr bwMode="auto">
              <a:xfrm>
                <a:off x="1754" y="529"/>
                <a:ext cx="447" cy="446"/>
              </a:xfrm>
              <a:custGeom>
                <a:avLst/>
                <a:gdLst>
                  <a:gd name="T0" fmla="*/ 2 w 188"/>
                  <a:gd name="T1" fmla="*/ 151 h 187"/>
                  <a:gd name="T2" fmla="*/ 36 w 188"/>
                  <a:gd name="T3" fmla="*/ 185 h 187"/>
                  <a:gd name="T4" fmla="*/ 43 w 188"/>
                  <a:gd name="T5" fmla="*/ 185 h 187"/>
                  <a:gd name="T6" fmla="*/ 186 w 188"/>
                  <a:gd name="T7" fmla="*/ 43 h 187"/>
                  <a:gd name="T8" fmla="*/ 186 w 188"/>
                  <a:gd name="T9" fmla="*/ 36 h 187"/>
                  <a:gd name="T10" fmla="*/ 152 w 188"/>
                  <a:gd name="T11" fmla="*/ 2 h 187"/>
                  <a:gd name="T12" fmla="*/ 145 w 188"/>
                  <a:gd name="T13" fmla="*/ 2 h 187"/>
                  <a:gd name="T14" fmla="*/ 2 w 188"/>
                  <a:gd name="T15" fmla="*/ 144 h 187"/>
                  <a:gd name="T16" fmla="*/ 2 w 188"/>
                  <a:gd name="T17" fmla="*/ 151 h 187"/>
                  <a:gd name="T18" fmla="*/ 6 w 188"/>
                  <a:gd name="T19" fmla="*/ 148 h 187"/>
                  <a:gd name="T20" fmla="*/ 148 w 188"/>
                  <a:gd name="T21" fmla="*/ 5 h 187"/>
                  <a:gd name="T22" fmla="*/ 182 w 188"/>
                  <a:gd name="T23" fmla="*/ 39 h 187"/>
                  <a:gd name="T24" fmla="*/ 173 w 188"/>
                  <a:gd name="T25" fmla="*/ 48 h 187"/>
                  <a:gd name="T26" fmla="*/ 148 w 188"/>
                  <a:gd name="T27" fmla="*/ 23 h 187"/>
                  <a:gd name="T28" fmla="*/ 145 w 188"/>
                  <a:gd name="T29" fmla="*/ 26 h 187"/>
                  <a:gd name="T30" fmla="*/ 170 w 188"/>
                  <a:gd name="T31" fmla="*/ 51 h 187"/>
                  <a:gd name="T32" fmla="*/ 162 w 188"/>
                  <a:gd name="T33" fmla="*/ 59 h 187"/>
                  <a:gd name="T34" fmla="*/ 149 w 188"/>
                  <a:gd name="T35" fmla="*/ 47 h 187"/>
                  <a:gd name="T36" fmla="*/ 146 w 188"/>
                  <a:gd name="T37" fmla="*/ 50 h 187"/>
                  <a:gd name="T38" fmla="*/ 159 w 188"/>
                  <a:gd name="T39" fmla="*/ 62 h 187"/>
                  <a:gd name="T40" fmla="*/ 151 w 188"/>
                  <a:gd name="T41" fmla="*/ 70 h 187"/>
                  <a:gd name="T42" fmla="*/ 138 w 188"/>
                  <a:gd name="T43" fmla="*/ 58 h 187"/>
                  <a:gd name="T44" fmla="*/ 135 w 188"/>
                  <a:gd name="T45" fmla="*/ 61 h 187"/>
                  <a:gd name="T46" fmla="*/ 148 w 188"/>
                  <a:gd name="T47" fmla="*/ 73 h 187"/>
                  <a:gd name="T48" fmla="*/ 139 w 188"/>
                  <a:gd name="T49" fmla="*/ 82 h 187"/>
                  <a:gd name="T50" fmla="*/ 127 w 188"/>
                  <a:gd name="T51" fmla="*/ 69 h 187"/>
                  <a:gd name="T52" fmla="*/ 124 w 188"/>
                  <a:gd name="T53" fmla="*/ 72 h 187"/>
                  <a:gd name="T54" fmla="*/ 136 w 188"/>
                  <a:gd name="T55" fmla="*/ 85 h 187"/>
                  <a:gd name="T56" fmla="*/ 128 w 188"/>
                  <a:gd name="T57" fmla="*/ 93 h 187"/>
                  <a:gd name="T58" fmla="*/ 103 w 188"/>
                  <a:gd name="T59" fmla="*/ 68 h 187"/>
                  <a:gd name="T60" fmla="*/ 100 w 188"/>
                  <a:gd name="T61" fmla="*/ 71 h 187"/>
                  <a:gd name="T62" fmla="*/ 125 w 188"/>
                  <a:gd name="T63" fmla="*/ 96 h 187"/>
                  <a:gd name="T64" fmla="*/ 117 w 188"/>
                  <a:gd name="T65" fmla="*/ 104 h 187"/>
                  <a:gd name="T66" fmla="*/ 104 w 188"/>
                  <a:gd name="T67" fmla="*/ 92 h 187"/>
                  <a:gd name="T68" fmla="*/ 101 w 188"/>
                  <a:gd name="T69" fmla="*/ 95 h 187"/>
                  <a:gd name="T70" fmla="*/ 114 w 188"/>
                  <a:gd name="T71" fmla="*/ 107 h 187"/>
                  <a:gd name="T72" fmla="*/ 106 w 188"/>
                  <a:gd name="T73" fmla="*/ 115 h 187"/>
                  <a:gd name="T74" fmla="*/ 93 w 188"/>
                  <a:gd name="T75" fmla="*/ 103 h 187"/>
                  <a:gd name="T76" fmla="*/ 90 w 188"/>
                  <a:gd name="T77" fmla="*/ 105 h 187"/>
                  <a:gd name="T78" fmla="*/ 103 w 188"/>
                  <a:gd name="T79" fmla="*/ 118 h 187"/>
                  <a:gd name="T80" fmla="*/ 94 w 188"/>
                  <a:gd name="T81" fmla="*/ 127 h 187"/>
                  <a:gd name="T82" fmla="*/ 82 w 188"/>
                  <a:gd name="T83" fmla="*/ 114 h 187"/>
                  <a:gd name="T84" fmla="*/ 79 w 188"/>
                  <a:gd name="T85" fmla="*/ 117 h 187"/>
                  <a:gd name="T86" fmla="*/ 91 w 188"/>
                  <a:gd name="T87" fmla="*/ 130 h 187"/>
                  <a:gd name="T88" fmla="*/ 84 w 188"/>
                  <a:gd name="T89" fmla="*/ 137 h 187"/>
                  <a:gd name="T90" fmla="*/ 59 w 188"/>
                  <a:gd name="T91" fmla="*/ 111 h 187"/>
                  <a:gd name="T92" fmla="*/ 56 w 188"/>
                  <a:gd name="T93" fmla="*/ 114 h 187"/>
                  <a:gd name="T94" fmla="*/ 81 w 188"/>
                  <a:gd name="T95" fmla="*/ 140 h 187"/>
                  <a:gd name="T96" fmla="*/ 74 w 188"/>
                  <a:gd name="T97" fmla="*/ 147 h 187"/>
                  <a:gd name="T98" fmla="*/ 61 w 188"/>
                  <a:gd name="T99" fmla="*/ 135 h 187"/>
                  <a:gd name="T100" fmla="*/ 58 w 188"/>
                  <a:gd name="T101" fmla="*/ 138 h 187"/>
                  <a:gd name="T102" fmla="*/ 71 w 188"/>
                  <a:gd name="T103" fmla="*/ 150 h 187"/>
                  <a:gd name="T104" fmla="*/ 63 w 188"/>
                  <a:gd name="T105" fmla="*/ 158 h 187"/>
                  <a:gd name="T106" fmla="*/ 50 w 188"/>
                  <a:gd name="T107" fmla="*/ 146 h 187"/>
                  <a:gd name="T108" fmla="*/ 47 w 188"/>
                  <a:gd name="T109" fmla="*/ 149 h 187"/>
                  <a:gd name="T110" fmla="*/ 60 w 188"/>
                  <a:gd name="T111" fmla="*/ 161 h 187"/>
                  <a:gd name="T112" fmla="*/ 51 w 188"/>
                  <a:gd name="T113" fmla="*/ 170 h 187"/>
                  <a:gd name="T114" fmla="*/ 38 w 188"/>
                  <a:gd name="T115" fmla="*/ 158 h 187"/>
                  <a:gd name="T116" fmla="*/ 35 w 188"/>
                  <a:gd name="T117" fmla="*/ 161 h 187"/>
                  <a:gd name="T118" fmla="*/ 48 w 188"/>
                  <a:gd name="T119" fmla="*/ 173 h 187"/>
                  <a:gd name="T120" fmla="*/ 40 w 188"/>
                  <a:gd name="T121" fmla="*/ 182 h 187"/>
                  <a:gd name="T122" fmla="*/ 6 w 188"/>
                  <a:gd name="T123" fmla="*/ 14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8" h="187">
                    <a:moveTo>
                      <a:pt x="2" y="151"/>
                    </a:moveTo>
                    <a:cubicBezTo>
                      <a:pt x="36" y="185"/>
                      <a:pt x="36" y="185"/>
                      <a:pt x="36" y="185"/>
                    </a:cubicBezTo>
                    <a:cubicBezTo>
                      <a:pt x="38" y="187"/>
                      <a:pt x="41" y="187"/>
                      <a:pt x="43" y="185"/>
                    </a:cubicBezTo>
                    <a:cubicBezTo>
                      <a:pt x="186" y="43"/>
                      <a:pt x="186" y="43"/>
                      <a:pt x="186" y="43"/>
                    </a:cubicBezTo>
                    <a:cubicBezTo>
                      <a:pt x="188" y="41"/>
                      <a:pt x="188" y="37"/>
                      <a:pt x="186" y="36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0" y="0"/>
                      <a:pt x="147" y="0"/>
                      <a:pt x="145" y="2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0" y="146"/>
                      <a:pt x="0" y="150"/>
                      <a:pt x="2" y="151"/>
                    </a:cubicBezTo>
                    <a:close/>
                    <a:moveTo>
                      <a:pt x="6" y="148"/>
                    </a:moveTo>
                    <a:cubicBezTo>
                      <a:pt x="148" y="5"/>
                      <a:pt x="148" y="5"/>
                      <a:pt x="148" y="5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70" y="51"/>
                      <a:pt x="170" y="51"/>
                      <a:pt x="170" y="51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59" y="62"/>
                      <a:pt x="159" y="62"/>
                      <a:pt x="159" y="62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38" y="58"/>
                      <a:pt x="138" y="58"/>
                      <a:pt x="138" y="58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27" y="69"/>
                      <a:pt x="127" y="69"/>
                      <a:pt x="127" y="69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28" y="93"/>
                      <a:pt x="128" y="93"/>
                      <a:pt x="128" y="93"/>
                    </a:cubicBezTo>
                    <a:cubicBezTo>
                      <a:pt x="103" y="68"/>
                      <a:pt x="103" y="68"/>
                      <a:pt x="103" y="68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114" y="107"/>
                      <a:pt x="114" y="107"/>
                      <a:pt x="114" y="107"/>
                    </a:cubicBezTo>
                    <a:cubicBezTo>
                      <a:pt x="106" y="115"/>
                      <a:pt x="106" y="115"/>
                      <a:pt x="106" y="115"/>
                    </a:cubicBezTo>
                    <a:cubicBezTo>
                      <a:pt x="93" y="103"/>
                      <a:pt x="93" y="103"/>
                      <a:pt x="93" y="103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103" y="118"/>
                      <a:pt x="103" y="118"/>
                      <a:pt x="103" y="118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59" y="111"/>
                      <a:pt x="59" y="111"/>
                      <a:pt x="59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74" y="147"/>
                      <a:pt x="74" y="147"/>
                      <a:pt x="74" y="147"/>
                    </a:cubicBezTo>
                    <a:cubicBezTo>
                      <a:pt x="61" y="135"/>
                      <a:pt x="61" y="135"/>
                      <a:pt x="61" y="135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63" y="158"/>
                      <a:pt x="63" y="158"/>
                      <a:pt x="63" y="158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51" y="170"/>
                      <a:pt x="51" y="170"/>
                      <a:pt x="51" y="170"/>
                    </a:cubicBezTo>
                    <a:cubicBezTo>
                      <a:pt x="38" y="158"/>
                      <a:pt x="38" y="158"/>
                      <a:pt x="38" y="158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0" y="182"/>
                      <a:pt x="40" y="182"/>
                      <a:pt x="40" y="182"/>
                    </a:cubicBezTo>
                    <a:lnTo>
                      <a:pt x="6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9427224" y="1560971"/>
            <a:ext cx="982966" cy="982966"/>
            <a:chOff x="9412710" y="4996920"/>
            <a:chExt cx="982966" cy="982966"/>
          </a:xfrm>
        </p:grpSpPr>
        <p:sp>
          <p:nvSpPr>
            <p:cNvPr id="12" name="椭圆 11"/>
            <p:cNvSpPr/>
            <p:nvPr/>
          </p:nvSpPr>
          <p:spPr>
            <a:xfrm>
              <a:off x="9412710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Freeform 5"/>
            <p:cNvSpPr>
              <a:spLocks noChangeAspect="1" noEditPoints="1"/>
            </p:cNvSpPr>
            <p:nvPr/>
          </p:nvSpPr>
          <p:spPr bwMode="auto">
            <a:xfrm>
              <a:off x="9613947" y="5281924"/>
              <a:ext cx="580492" cy="430062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23572" y="2812130"/>
            <a:ext cx="2128470" cy="3039283"/>
            <a:chOff x="1223572" y="2812130"/>
            <a:chExt cx="2128470" cy="3039283"/>
          </a:xfrm>
        </p:grpSpPr>
        <p:sp>
          <p:nvSpPr>
            <p:cNvPr id="16" name="任意多边形 15"/>
            <p:cNvSpPr/>
            <p:nvPr/>
          </p:nvSpPr>
          <p:spPr>
            <a:xfrm rot="10800000">
              <a:off x="1223572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2482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632906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62368" y="2812130"/>
            <a:ext cx="2128470" cy="3039283"/>
            <a:chOff x="3762368" y="2812130"/>
            <a:chExt cx="2128470" cy="3039283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76236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390929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13130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01163" y="2812130"/>
            <a:ext cx="2128470" cy="3039283"/>
            <a:chOff x="6301163" y="2812130"/>
            <a:chExt cx="2128470" cy="3039283"/>
          </a:xfrm>
        </p:grpSpPr>
        <p:sp>
          <p:nvSpPr>
            <p:cNvPr id="14" name="任意多边形 13"/>
            <p:cNvSpPr/>
            <p:nvPr/>
          </p:nvSpPr>
          <p:spPr>
            <a:xfrm rot="10800000">
              <a:off x="6301163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649911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65828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39958" y="2812130"/>
            <a:ext cx="2128470" cy="3039283"/>
            <a:chOff x="8839958" y="2812130"/>
            <a:chExt cx="2128470" cy="3039283"/>
          </a:xfrm>
        </p:grpSpPr>
        <p:sp>
          <p:nvSpPr>
            <p:cNvPr id="13" name="任意多边形 12"/>
            <p:cNvSpPr/>
            <p:nvPr/>
          </p:nvSpPr>
          <p:spPr>
            <a:xfrm rot="10800000">
              <a:off x="883995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9041213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234779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27135" y="1860516"/>
            <a:ext cx="3490008" cy="5691759"/>
            <a:chOff x="1227135" y="1860516"/>
            <a:chExt cx="3490008" cy="5691759"/>
          </a:xfrm>
        </p:grpSpPr>
        <p:sp>
          <p:nvSpPr>
            <p:cNvPr id="27" name="Freeform 6"/>
            <p:cNvSpPr/>
            <p:nvPr/>
          </p:nvSpPr>
          <p:spPr>
            <a:xfrm>
              <a:off x="2236281" y="6099940"/>
              <a:ext cx="1498377" cy="1452335"/>
            </a:xfrm>
            <a:custGeom>
              <a:avLst/>
              <a:gdLst>
                <a:gd name="connsiteX0" fmla="*/ 55291 w 1064006"/>
                <a:gd name="connsiteY0" fmla="*/ 0 h 1188564"/>
                <a:gd name="connsiteX1" fmla="*/ 1008717 w 1064006"/>
                <a:gd name="connsiteY1" fmla="*/ 0 h 1188564"/>
                <a:gd name="connsiteX2" fmla="*/ 1005879 w 1064006"/>
                <a:gd name="connsiteY2" fmla="*/ 198055 h 1188564"/>
                <a:gd name="connsiteX3" fmla="*/ 1025324 w 1064006"/>
                <a:gd name="connsiteY3" fmla="*/ 201981 h 1188564"/>
                <a:gd name="connsiteX4" fmla="*/ 1064006 w 1064006"/>
                <a:gd name="connsiteY4" fmla="*/ 260338 h 1188564"/>
                <a:gd name="connsiteX5" fmla="*/ 1025324 w 1064006"/>
                <a:gd name="connsiteY5" fmla="*/ 318695 h 1188564"/>
                <a:gd name="connsiteX6" fmla="*/ 1004089 w 1064006"/>
                <a:gd name="connsiteY6" fmla="*/ 322982 h 1188564"/>
                <a:gd name="connsiteX7" fmla="*/ 1003464 w 1064006"/>
                <a:gd name="connsiteY7" fmla="*/ 366582 h 1188564"/>
                <a:gd name="connsiteX8" fmla="*/ 1025324 w 1064006"/>
                <a:gd name="connsiteY8" fmla="*/ 370996 h 1188564"/>
                <a:gd name="connsiteX9" fmla="*/ 1064006 w 1064006"/>
                <a:gd name="connsiteY9" fmla="*/ 429353 h 1188564"/>
                <a:gd name="connsiteX10" fmla="*/ 1025324 w 1064006"/>
                <a:gd name="connsiteY10" fmla="*/ 487710 h 1188564"/>
                <a:gd name="connsiteX11" fmla="*/ 1001659 w 1064006"/>
                <a:gd name="connsiteY11" fmla="*/ 492487 h 1188564"/>
                <a:gd name="connsiteX12" fmla="*/ 1001049 w 1064006"/>
                <a:gd name="connsiteY12" fmla="*/ 535111 h 1188564"/>
                <a:gd name="connsiteX13" fmla="*/ 1025324 w 1064006"/>
                <a:gd name="connsiteY13" fmla="*/ 540012 h 1188564"/>
                <a:gd name="connsiteX14" fmla="*/ 1064006 w 1064006"/>
                <a:gd name="connsiteY14" fmla="*/ 598369 h 1188564"/>
                <a:gd name="connsiteX15" fmla="*/ 1000672 w 1064006"/>
                <a:gd name="connsiteY15" fmla="*/ 661703 h 1188564"/>
                <a:gd name="connsiteX16" fmla="*/ 999234 w 1064006"/>
                <a:gd name="connsiteY16" fmla="*/ 661703 h 1188564"/>
                <a:gd name="connsiteX17" fmla="*/ 998628 w 1064006"/>
                <a:gd name="connsiteY17" fmla="*/ 704051 h 1188564"/>
                <a:gd name="connsiteX18" fmla="*/ 1000672 w 1064006"/>
                <a:gd name="connsiteY18" fmla="*/ 704051 h 1188564"/>
                <a:gd name="connsiteX19" fmla="*/ 1064006 w 1064006"/>
                <a:gd name="connsiteY19" fmla="*/ 767385 h 1188564"/>
                <a:gd name="connsiteX20" fmla="*/ 1000672 w 1064006"/>
                <a:gd name="connsiteY20" fmla="*/ 830719 h 1188564"/>
                <a:gd name="connsiteX21" fmla="*/ 961543 w 1064006"/>
                <a:gd name="connsiteY21" fmla="*/ 830719 h 1188564"/>
                <a:gd name="connsiteX22" fmla="*/ 960691 w 1064006"/>
                <a:gd name="connsiteY22" fmla="*/ 839174 h 1188564"/>
                <a:gd name="connsiteX23" fmla="*/ 532003 w 1064006"/>
                <a:gd name="connsiteY23" fmla="*/ 1188564 h 1188564"/>
                <a:gd name="connsiteX24" fmla="*/ 103315 w 1064006"/>
                <a:gd name="connsiteY24" fmla="*/ 839174 h 1188564"/>
                <a:gd name="connsiteX25" fmla="*/ 102463 w 1064006"/>
                <a:gd name="connsiteY25" fmla="*/ 830719 h 1188564"/>
                <a:gd name="connsiteX26" fmla="*/ 63334 w 1064006"/>
                <a:gd name="connsiteY26" fmla="*/ 830719 h 1188564"/>
                <a:gd name="connsiteX27" fmla="*/ 0 w 1064006"/>
                <a:gd name="connsiteY27" fmla="*/ 767385 h 1188564"/>
                <a:gd name="connsiteX28" fmla="*/ 63334 w 1064006"/>
                <a:gd name="connsiteY28" fmla="*/ 704051 h 1188564"/>
                <a:gd name="connsiteX29" fmla="*/ 65381 w 1064006"/>
                <a:gd name="connsiteY29" fmla="*/ 704051 h 1188564"/>
                <a:gd name="connsiteX30" fmla="*/ 64774 w 1064006"/>
                <a:gd name="connsiteY30" fmla="*/ 661703 h 1188564"/>
                <a:gd name="connsiteX31" fmla="*/ 63334 w 1064006"/>
                <a:gd name="connsiteY31" fmla="*/ 661703 h 1188564"/>
                <a:gd name="connsiteX32" fmla="*/ 0 w 1064006"/>
                <a:gd name="connsiteY32" fmla="*/ 598369 h 1188564"/>
                <a:gd name="connsiteX33" fmla="*/ 38682 w 1064006"/>
                <a:gd name="connsiteY33" fmla="*/ 540012 h 1188564"/>
                <a:gd name="connsiteX34" fmla="*/ 62960 w 1064006"/>
                <a:gd name="connsiteY34" fmla="*/ 535110 h 1188564"/>
                <a:gd name="connsiteX35" fmla="*/ 62349 w 1064006"/>
                <a:gd name="connsiteY35" fmla="*/ 492488 h 1188564"/>
                <a:gd name="connsiteX36" fmla="*/ 38682 w 1064006"/>
                <a:gd name="connsiteY36" fmla="*/ 487710 h 1188564"/>
                <a:gd name="connsiteX37" fmla="*/ 0 w 1064006"/>
                <a:gd name="connsiteY37" fmla="*/ 429353 h 1188564"/>
                <a:gd name="connsiteX38" fmla="*/ 38682 w 1064006"/>
                <a:gd name="connsiteY38" fmla="*/ 370996 h 1188564"/>
                <a:gd name="connsiteX39" fmla="*/ 60544 w 1064006"/>
                <a:gd name="connsiteY39" fmla="*/ 366582 h 1188564"/>
                <a:gd name="connsiteX40" fmla="*/ 59920 w 1064006"/>
                <a:gd name="connsiteY40" fmla="*/ 322982 h 1188564"/>
                <a:gd name="connsiteX41" fmla="*/ 38682 w 1064006"/>
                <a:gd name="connsiteY41" fmla="*/ 318695 h 1188564"/>
                <a:gd name="connsiteX42" fmla="*/ 0 w 1064006"/>
                <a:gd name="connsiteY42" fmla="*/ 260338 h 1188564"/>
                <a:gd name="connsiteX43" fmla="*/ 38682 w 1064006"/>
                <a:gd name="connsiteY43" fmla="*/ 201981 h 1188564"/>
                <a:gd name="connsiteX44" fmla="*/ 58129 w 1064006"/>
                <a:gd name="connsiteY44" fmla="*/ 198055 h 118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64006" h="1188564">
                  <a:moveTo>
                    <a:pt x="55291" y="0"/>
                  </a:moveTo>
                  <a:lnTo>
                    <a:pt x="1008717" y="0"/>
                  </a:lnTo>
                  <a:lnTo>
                    <a:pt x="1005879" y="198055"/>
                  </a:lnTo>
                  <a:lnTo>
                    <a:pt x="1025324" y="201981"/>
                  </a:lnTo>
                  <a:cubicBezTo>
                    <a:pt x="1048056" y="211596"/>
                    <a:pt x="1064006" y="234104"/>
                    <a:pt x="1064006" y="260338"/>
                  </a:cubicBezTo>
                  <a:cubicBezTo>
                    <a:pt x="1064006" y="286571"/>
                    <a:pt x="1048056" y="309080"/>
                    <a:pt x="1025324" y="318695"/>
                  </a:cubicBezTo>
                  <a:lnTo>
                    <a:pt x="1004089" y="322982"/>
                  </a:lnTo>
                  <a:lnTo>
                    <a:pt x="1003464" y="366582"/>
                  </a:lnTo>
                  <a:lnTo>
                    <a:pt x="1025324" y="370996"/>
                  </a:lnTo>
                  <a:cubicBezTo>
                    <a:pt x="1048056" y="380611"/>
                    <a:pt x="1064006" y="403119"/>
                    <a:pt x="1064006" y="429353"/>
                  </a:cubicBezTo>
                  <a:cubicBezTo>
                    <a:pt x="1064006" y="455586"/>
                    <a:pt x="1048056" y="478095"/>
                    <a:pt x="1025324" y="487710"/>
                  </a:cubicBezTo>
                  <a:lnTo>
                    <a:pt x="1001659" y="492487"/>
                  </a:lnTo>
                  <a:lnTo>
                    <a:pt x="1001049" y="535111"/>
                  </a:lnTo>
                  <a:lnTo>
                    <a:pt x="1025324" y="540012"/>
                  </a:lnTo>
                  <a:cubicBezTo>
                    <a:pt x="1048056" y="549627"/>
                    <a:pt x="1064006" y="572135"/>
                    <a:pt x="1064006" y="598369"/>
                  </a:cubicBezTo>
                  <a:cubicBezTo>
                    <a:pt x="1064006" y="633347"/>
                    <a:pt x="1035650" y="661703"/>
                    <a:pt x="1000672" y="661703"/>
                  </a:cubicBezTo>
                  <a:lnTo>
                    <a:pt x="999234" y="661703"/>
                  </a:lnTo>
                  <a:lnTo>
                    <a:pt x="998628" y="704051"/>
                  </a:lnTo>
                  <a:lnTo>
                    <a:pt x="1000672" y="704051"/>
                  </a:lnTo>
                  <a:cubicBezTo>
                    <a:pt x="1035650" y="704051"/>
                    <a:pt x="1064006" y="732407"/>
                    <a:pt x="1064006" y="767385"/>
                  </a:cubicBezTo>
                  <a:cubicBezTo>
                    <a:pt x="1064006" y="802363"/>
                    <a:pt x="1035650" y="830719"/>
                    <a:pt x="1000672" y="830719"/>
                  </a:cubicBezTo>
                  <a:lnTo>
                    <a:pt x="961543" y="830719"/>
                  </a:lnTo>
                  <a:lnTo>
                    <a:pt x="960691" y="839174"/>
                  </a:lnTo>
                  <a:cubicBezTo>
                    <a:pt x="919889" y="1038571"/>
                    <a:pt x="743463" y="1188564"/>
                    <a:pt x="532003" y="1188564"/>
                  </a:cubicBezTo>
                  <a:cubicBezTo>
                    <a:pt x="320544" y="1188564"/>
                    <a:pt x="144118" y="1038571"/>
                    <a:pt x="103315" y="839174"/>
                  </a:cubicBezTo>
                  <a:lnTo>
                    <a:pt x="102463" y="830719"/>
                  </a:lnTo>
                  <a:lnTo>
                    <a:pt x="63334" y="830719"/>
                  </a:lnTo>
                  <a:cubicBezTo>
                    <a:pt x="28356" y="830719"/>
                    <a:pt x="0" y="802363"/>
                    <a:pt x="0" y="767385"/>
                  </a:cubicBezTo>
                  <a:cubicBezTo>
                    <a:pt x="0" y="732407"/>
                    <a:pt x="28356" y="704051"/>
                    <a:pt x="63334" y="704051"/>
                  </a:cubicBezTo>
                  <a:lnTo>
                    <a:pt x="65381" y="704051"/>
                  </a:lnTo>
                  <a:lnTo>
                    <a:pt x="64774" y="661703"/>
                  </a:lnTo>
                  <a:lnTo>
                    <a:pt x="63334" y="661703"/>
                  </a:lnTo>
                  <a:cubicBezTo>
                    <a:pt x="28356" y="661703"/>
                    <a:pt x="0" y="633347"/>
                    <a:pt x="0" y="598369"/>
                  </a:cubicBezTo>
                  <a:cubicBezTo>
                    <a:pt x="0" y="572135"/>
                    <a:pt x="15950" y="549627"/>
                    <a:pt x="38682" y="540012"/>
                  </a:cubicBezTo>
                  <a:lnTo>
                    <a:pt x="62960" y="535110"/>
                  </a:lnTo>
                  <a:lnTo>
                    <a:pt x="62349" y="492488"/>
                  </a:lnTo>
                  <a:lnTo>
                    <a:pt x="38682" y="487710"/>
                  </a:lnTo>
                  <a:cubicBezTo>
                    <a:pt x="15950" y="478095"/>
                    <a:pt x="0" y="455586"/>
                    <a:pt x="0" y="429353"/>
                  </a:cubicBezTo>
                  <a:cubicBezTo>
                    <a:pt x="0" y="403119"/>
                    <a:pt x="15950" y="380611"/>
                    <a:pt x="38682" y="370996"/>
                  </a:cubicBezTo>
                  <a:lnTo>
                    <a:pt x="60544" y="366582"/>
                  </a:lnTo>
                  <a:lnTo>
                    <a:pt x="59920" y="322982"/>
                  </a:lnTo>
                  <a:lnTo>
                    <a:pt x="38682" y="318695"/>
                  </a:lnTo>
                  <a:cubicBezTo>
                    <a:pt x="15950" y="309080"/>
                    <a:pt x="0" y="286571"/>
                    <a:pt x="0" y="260338"/>
                  </a:cubicBezTo>
                  <a:cubicBezTo>
                    <a:pt x="0" y="234104"/>
                    <a:pt x="15950" y="211596"/>
                    <a:pt x="38682" y="201981"/>
                  </a:cubicBezTo>
                  <a:lnTo>
                    <a:pt x="58129" y="19805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8"/>
            <p:cNvSpPr/>
            <p:nvPr/>
          </p:nvSpPr>
          <p:spPr>
            <a:xfrm>
              <a:off x="2224602" y="5711453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9"/>
            <p:cNvSpPr/>
            <p:nvPr/>
          </p:nvSpPr>
          <p:spPr>
            <a:xfrm>
              <a:off x="3485481" y="5711453"/>
              <a:ext cx="196096" cy="19609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10"/>
            <p:cNvSpPr/>
            <p:nvPr/>
          </p:nvSpPr>
          <p:spPr>
            <a:xfrm>
              <a:off x="2880719" y="5760163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11"/>
            <p:cNvSpPr/>
            <p:nvPr/>
          </p:nvSpPr>
          <p:spPr>
            <a:xfrm>
              <a:off x="1805352" y="498093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12"/>
            <p:cNvSpPr/>
            <p:nvPr/>
          </p:nvSpPr>
          <p:spPr>
            <a:xfrm>
              <a:off x="1347021" y="4277242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13"/>
            <p:cNvSpPr/>
            <p:nvPr/>
          </p:nvSpPr>
          <p:spPr>
            <a:xfrm>
              <a:off x="1227135" y="3391890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4"/>
            <p:cNvSpPr/>
            <p:nvPr/>
          </p:nvSpPr>
          <p:spPr>
            <a:xfrm>
              <a:off x="1669749" y="2362391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5"/>
            <p:cNvSpPr/>
            <p:nvPr/>
          </p:nvSpPr>
          <p:spPr>
            <a:xfrm>
              <a:off x="2369324" y="1905702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6"/>
            <p:cNvSpPr/>
            <p:nvPr/>
          </p:nvSpPr>
          <p:spPr>
            <a:xfrm>
              <a:off x="3210911" y="1860516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17"/>
            <p:cNvSpPr/>
            <p:nvPr/>
          </p:nvSpPr>
          <p:spPr>
            <a:xfrm>
              <a:off x="4113345" y="2432677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8"/>
            <p:cNvSpPr/>
            <p:nvPr/>
          </p:nvSpPr>
          <p:spPr>
            <a:xfrm>
              <a:off x="4447614" y="3288091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9"/>
            <p:cNvSpPr/>
            <p:nvPr/>
          </p:nvSpPr>
          <p:spPr>
            <a:xfrm>
              <a:off x="4370586" y="4215504"/>
              <a:ext cx="269529" cy="26952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20"/>
            <p:cNvSpPr/>
            <p:nvPr/>
          </p:nvSpPr>
          <p:spPr>
            <a:xfrm>
              <a:off x="3868268" y="5042709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21"/>
            <p:cNvSpPr/>
            <p:nvPr/>
          </p:nvSpPr>
          <p:spPr>
            <a:xfrm>
              <a:off x="2506179" y="4894856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22"/>
            <p:cNvSpPr/>
            <p:nvPr/>
          </p:nvSpPr>
          <p:spPr>
            <a:xfrm>
              <a:off x="2189297" y="3279337"/>
              <a:ext cx="416779" cy="41677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23"/>
            <p:cNvSpPr/>
            <p:nvPr/>
          </p:nvSpPr>
          <p:spPr>
            <a:xfrm>
              <a:off x="2980555" y="4133403"/>
              <a:ext cx="609171" cy="609171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24"/>
            <p:cNvSpPr/>
            <p:nvPr/>
          </p:nvSpPr>
          <p:spPr>
            <a:xfrm>
              <a:off x="2580186" y="3937307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5"/>
            <p:cNvSpPr/>
            <p:nvPr/>
          </p:nvSpPr>
          <p:spPr>
            <a:xfrm>
              <a:off x="1918332" y="4011397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26"/>
            <p:cNvSpPr/>
            <p:nvPr/>
          </p:nvSpPr>
          <p:spPr>
            <a:xfrm>
              <a:off x="2973967" y="2525859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27"/>
            <p:cNvSpPr/>
            <p:nvPr/>
          </p:nvSpPr>
          <p:spPr>
            <a:xfrm>
              <a:off x="3255464" y="302964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28"/>
            <p:cNvSpPr/>
            <p:nvPr/>
          </p:nvSpPr>
          <p:spPr>
            <a:xfrm>
              <a:off x="3895103" y="3741868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29"/>
            <p:cNvSpPr/>
            <p:nvPr/>
          </p:nvSpPr>
          <p:spPr>
            <a:xfrm>
              <a:off x="2158378" y="2529149"/>
              <a:ext cx="416779" cy="41677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30"/>
            <p:cNvSpPr/>
            <p:nvPr/>
          </p:nvSpPr>
          <p:spPr>
            <a:xfrm>
              <a:off x="3149579" y="3698350"/>
              <a:ext cx="196096" cy="19609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32"/>
            <p:cNvCxnSpPr>
              <a:stCxn id="28" idx="6"/>
              <a:endCxn id="30" idx="2"/>
            </p:cNvCxnSpPr>
            <p:nvPr/>
          </p:nvCxnSpPr>
          <p:spPr>
            <a:xfrm>
              <a:off x="2494131" y="5846217"/>
              <a:ext cx="386588" cy="1199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3"/>
            <p:cNvCxnSpPr>
              <a:stCxn id="30" idx="6"/>
              <a:endCxn id="29" idx="2"/>
            </p:cNvCxnSpPr>
            <p:nvPr/>
          </p:nvCxnSpPr>
          <p:spPr>
            <a:xfrm flipV="1">
              <a:off x="3076815" y="5809502"/>
              <a:ext cx="408666" cy="4871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34"/>
            <p:cNvCxnSpPr>
              <a:stCxn id="29" idx="7"/>
              <a:endCxn id="40" idx="3"/>
            </p:cNvCxnSpPr>
            <p:nvPr/>
          </p:nvCxnSpPr>
          <p:spPr>
            <a:xfrm flipV="1">
              <a:off x="3652859" y="5210087"/>
              <a:ext cx="244127" cy="53008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35"/>
            <p:cNvCxnSpPr>
              <a:stCxn id="40" idx="7"/>
              <a:endCxn id="39" idx="3"/>
            </p:cNvCxnSpPr>
            <p:nvPr/>
          </p:nvCxnSpPr>
          <p:spPr>
            <a:xfrm flipV="1">
              <a:off x="4035646" y="4445561"/>
              <a:ext cx="374412" cy="6258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6"/>
            <p:cNvCxnSpPr>
              <a:stCxn id="39" idx="0"/>
              <a:endCxn id="38" idx="4"/>
            </p:cNvCxnSpPr>
            <p:nvPr/>
          </p:nvCxnSpPr>
          <p:spPr>
            <a:xfrm flipV="1">
              <a:off x="4505351" y="3557620"/>
              <a:ext cx="77028" cy="65788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37"/>
            <p:cNvCxnSpPr>
              <a:stCxn id="38" idx="0"/>
              <a:endCxn id="37" idx="5"/>
            </p:cNvCxnSpPr>
            <p:nvPr/>
          </p:nvCxnSpPr>
          <p:spPr>
            <a:xfrm flipH="1" flipV="1">
              <a:off x="4343403" y="2662735"/>
              <a:ext cx="238976" cy="62535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8"/>
            <p:cNvCxnSpPr>
              <a:stCxn id="37" idx="1"/>
              <a:endCxn id="36" idx="6"/>
            </p:cNvCxnSpPr>
            <p:nvPr/>
          </p:nvCxnSpPr>
          <p:spPr>
            <a:xfrm flipH="1" flipV="1">
              <a:off x="3480440" y="1995280"/>
              <a:ext cx="672378" cy="47686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9"/>
            <p:cNvCxnSpPr>
              <a:stCxn id="36" idx="2"/>
              <a:endCxn id="35" idx="6"/>
            </p:cNvCxnSpPr>
            <p:nvPr/>
          </p:nvCxnSpPr>
          <p:spPr>
            <a:xfrm flipH="1">
              <a:off x="2638853" y="1995280"/>
              <a:ext cx="572057" cy="4518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40"/>
            <p:cNvCxnSpPr>
              <a:stCxn id="35" idx="2"/>
              <a:endCxn id="34" idx="7"/>
            </p:cNvCxnSpPr>
            <p:nvPr/>
          </p:nvCxnSpPr>
          <p:spPr>
            <a:xfrm flipH="1">
              <a:off x="1899807" y="2040467"/>
              <a:ext cx="469518" cy="36139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41"/>
            <p:cNvCxnSpPr>
              <a:stCxn id="34" idx="3"/>
              <a:endCxn id="33" idx="0"/>
            </p:cNvCxnSpPr>
            <p:nvPr/>
          </p:nvCxnSpPr>
          <p:spPr>
            <a:xfrm flipH="1">
              <a:off x="1361899" y="2592448"/>
              <a:ext cx="347322" cy="79944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42"/>
            <p:cNvCxnSpPr>
              <a:stCxn id="33" idx="4"/>
              <a:endCxn id="32" idx="0"/>
            </p:cNvCxnSpPr>
            <p:nvPr/>
          </p:nvCxnSpPr>
          <p:spPr>
            <a:xfrm>
              <a:off x="1361899" y="3661418"/>
              <a:ext cx="119886" cy="61582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3"/>
            <p:cNvCxnSpPr>
              <a:stCxn id="32" idx="5"/>
              <a:endCxn id="31" idx="1"/>
            </p:cNvCxnSpPr>
            <p:nvPr/>
          </p:nvCxnSpPr>
          <p:spPr>
            <a:xfrm>
              <a:off x="1577079" y="4507300"/>
              <a:ext cx="267745" cy="51310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44"/>
            <p:cNvCxnSpPr>
              <a:stCxn id="31" idx="4"/>
              <a:endCxn id="28" idx="1"/>
            </p:cNvCxnSpPr>
            <p:nvPr/>
          </p:nvCxnSpPr>
          <p:spPr>
            <a:xfrm>
              <a:off x="1940116" y="5250462"/>
              <a:ext cx="323957" cy="500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5"/>
            <p:cNvCxnSpPr>
              <a:stCxn id="28" idx="7"/>
              <a:endCxn id="41" idx="4"/>
            </p:cNvCxnSpPr>
            <p:nvPr/>
          </p:nvCxnSpPr>
          <p:spPr>
            <a:xfrm flipV="1">
              <a:off x="2454660" y="5090952"/>
              <a:ext cx="149568" cy="65997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6"/>
            <p:cNvCxnSpPr>
              <a:stCxn id="41" idx="6"/>
              <a:endCxn id="40" idx="2"/>
            </p:cNvCxnSpPr>
            <p:nvPr/>
          </p:nvCxnSpPr>
          <p:spPr>
            <a:xfrm>
              <a:off x="2702275" y="4992905"/>
              <a:ext cx="1165993" cy="14785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47"/>
            <p:cNvCxnSpPr>
              <a:stCxn id="41" idx="5"/>
              <a:endCxn id="30" idx="0"/>
            </p:cNvCxnSpPr>
            <p:nvPr/>
          </p:nvCxnSpPr>
          <p:spPr>
            <a:xfrm>
              <a:off x="2673557" y="5062234"/>
              <a:ext cx="305211" cy="69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48"/>
            <p:cNvCxnSpPr>
              <a:stCxn id="29" idx="1"/>
              <a:endCxn id="41" idx="5"/>
            </p:cNvCxnSpPr>
            <p:nvPr/>
          </p:nvCxnSpPr>
          <p:spPr>
            <a:xfrm flipH="1" flipV="1">
              <a:off x="2673557" y="5062234"/>
              <a:ext cx="840643" cy="67793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49"/>
            <p:cNvCxnSpPr>
              <a:stCxn id="41" idx="1"/>
              <a:endCxn id="45" idx="5"/>
            </p:cNvCxnSpPr>
            <p:nvPr/>
          </p:nvCxnSpPr>
          <p:spPr>
            <a:xfrm flipH="1" flipV="1">
              <a:off x="2085710" y="4178775"/>
              <a:ext cx="449187" cy="7447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50"/>
            <p:cNvCxnSpPr>
              <a:stCxn id="31" idx="7"/>
              <a:endCxn id="41" idx="2"/>
            </p:cNvCxnSpPr>
            <p:nvPr/>
          </p:nvCxnSpPr>
          <p:spPr>
            <a:xfrm flipV="1">
              <a:off x="2035409" y="4992905"/>
              <a:ext cx="470769" cy="275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51"/>
            <p:cNvCxnSpPr>
              <a:stCxn id="45" idx="3"/>
              <a:endCxn id="32" idx="7"/>
            </p:cNvCxnSpPr>
            <p:nvPr/>
          </p:nvCxnSpPr>
          <p:spPr>
            <a:xfrm flipH="1">
              <a:off x="1577079" y="4178775"/>
              <a:ext cx="369972" cy="1379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52"/>
            <p:cNvCxnSpPr>
              <a:stCxn id="31" idx="0"/>
              <a:endCxn id="45" idx="4"/>
            </p:cNvCxnSpPr>
            <p:nvPr/>
          </p:nvCxnSpPr>
          <p:spPr>
            <a:xfrm flipV="1">
              <a:off x="1940116" y="4207494"/>
              <a:ext cx="76265" cy="77344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53"/>
            <p:cNvCxnSpPr>
              <a:stCxn id="45" idx="0"/>
              <a:endCxn id="34" idx="4"/>
            </p:cNvCxnSpPr>
            <p:nvPr/>
          </p:nvCxnSpPr>
          <p:spPr>
            <a:xfrm flipH="1" flipV="1">
              <a:off x="1804514" y="2631920"/>
              <a:ext cx="211867" cy="13794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54"/>
            <p:cNvCxnSpPr>
              <a:stCxn id="45" idx="1"/>
              <a:endCxn id="33" idx="6"/>
            </p:cNvCxnSpPr>
            <p:nvPr/>
          </p:nvCxnSpPr>
          <p:spPr>
            <a:xfrm flipH="1" flipV="1">
              <a:off x="1496664" y="3526654"/>
              <a:ext cx="450387" cy="513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55"/>
            <p:cNvCxnSpPr>
              <a:stCxn id="34" idx="6"/>
              <a:endCxn id="49" idx="1"/>
            </p:cNvCxnSpPr>
            <p:nvPr/>
          </p:nvCxnSpPr>
          <p:spPr>
            <a:xfrm>
              <a:off x="1939278" y="2497155"/>
              <a:ext cx="280136" cy="930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6"/>
            <p:cNvCxnSpPr>
              <a:stCxn id="49" idx="4"/>
              <a:endCxn id="42" idx="0"/>
            </p:cNvCxnSpPr>
            <p:nvPr/>
          </p:nvCxnSpPr>
          <p:spPr>
            <a:xfrm>
              <a:off x="2366768" y="2945928"/>
              <a:ext cx="30919" cy="33340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57"/>
            <p:cNvCxnSpPr>
              <a:stCxn id="42" idx="5"/>
              <a:endCxn id="44" idx="1"/>
            </p:cNvCxnSpPr>
            <p:nvPr/>
          </p:nvCxnSpPr>
          <p:spPr>
            <a:xfrm>
              <a:off x="2545040" y="3635080"/>
              <a:ext cx="63864" cy="33094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58"/>
            <p:cNvCxnSpPr>
              <a:stCxn id="44" idx="5"/>
              <a:endCxn id="43" idx="1"/>
            </p:cNvCxnSpPr>
            <p:nvPr/>
          </p:nvCxnSpPr>
          <p:spPr>
            <a:xfrm>
              <a:off x="2747564" y="4104685"/>
              <a:ext cx="322201" cy="11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59"/>
            <p:cNvCxnSpPr>
              <a:stCxn id="43" idx="5"/>
              <a:endCxn id="40" idx="1"/>
            </p:cNvCxnSpPr>
            <p:nvPr/>
          </p:nvCxnSpPr>
          <p:spPr>
            <a:xfrm>
              <a:off x="3500515" y="4653364"/>
              <a:ext cx="396471" cy="41806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60"/>
            <p:cNvCxnSpPr>
              <a:stCxn id="43" idx="3"/>
              <a:endCxn id="41" idx="7"/>
            </p:cNvCxnSpPr>
            <p:nvPr/>
          </p:nvCxnSpPr>
          <p:spPr>
            <a:xfrm flipH="1">
              <a:off x="2673557" y="4653364"/>
              <a:ext cx="396209" cy="2702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61"/>
            <p:cNvCxnSpPr>
              <a:stCxn id="44" idx="3"/>
              <a:endCxn id="45" idx="6"/>
            </p:cNvCxnSpPr>
            <p:nvPr/>
          </p:nvCxnSpPr>
          <p:spPr>
            <a:xfrm flipH="1">
              <a:off x="2114428" y="4104685"/>
              <a:ext cx="494476" cy="47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62"/>
            <p:cNvCxnSpPr>
              <a:stCxn id="42" idx="3"/>
              <a:endCxn id="45" idx="7"/>
            </p:cNvCxnSpPr>
            <p:nvPr/>
          </p:nvCxnSpPr>
          <p:spPr>
            <a:xfrm flipH="1">
              <a:off x="2085710" y="3635080"/>
              <a:ext cx="164623" cy="40503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63"/>
            <p:cNvCxnSpPr>
              <a:stCxn id="42" idx="7"/>
              <a:endCxn id="46" idx="3"/>
            </p:cNvCxnSpPr>
            <p:nvPr/>
          </p:nvCxnSpPr>
          <p:spPr>
            <a:xfrm flipV="1">
              <a:off x="2545040" y="2693237"/>
              <a:ext cx="457645" cy="6471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4"/>
            <p:cNvCxnSpPr>
              <a:stCxn id="46" idx="7"/>
              <a:endCxn id="36" idx="3"/>
            </p:cNvCxnSpPr>
            <p:nvPr/>
          </p:nvCxnSpPr>
          <p:spPr>
            <a:xfrm flipV="1">
              <a:off x="3141345" y="2090573"/>
              <a:ext cx="109037" cy="46400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65"/>
            <p:cNvCxnSpPr>
              <a:stCxn id="49" idx="7"/>
              <a:endCxn id="36" idx="3"/>
            </p:cNvCxnSpPr>
            <p:nvPr/>
          </p:nvCxnSpPr>
          <p:spPr>
            <a:xfrm flipV="1">
              <a:off x="2514121" y="2090573"/>
              <a:ext cx="736261" cy="49961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66"/>
            <p:cNvCxnSpPr>
              <a:stCxn id="35" idx="5"/>
              <a:endCxn id="46" idx="1"/>
            </p:cNvCxnSpPr>
            <p:nvPr/>
          </p:nvCxnSpPr>
          <p:spPr>
            <a:xfrm>
              <a:off x="2599382" y="2135760"/>
              <a:ext cx="403303" cy="41881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7"/>
            <p:cNvCxnSpPr>
              <a:stCxn id="47" idx="7"/>
              <a:endCxn id="37" idx="3"/>
            </p:cNvCxnSpPr>
            <p:nvPr/>
          </p:nvCxnSpPr>
          <p:spPr>
            <a:xfrm flipV="1">
              <a:off x="3485522" y="2662735"/>
              <a:ext cx="667295" cy="40638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68"/>
            <p:cNvCxnSpPr>
              <a:stCxn id="47" idx="0"/>
              <a:endCxn id="36" idx="4"/>
            </p:cNvCxnSpPr>
            <p:nvPr/>
          </p:nvCxnSpPr>
          <p:spPr>
            <a:xfrm flipH="1" flipV="1">
              <a:off x="3345675" y="2130045"/>
              <a:ext cx="44554" cy="8995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9"/>
            <p:cNvCxnSpPr>
              <a:stCxn id="47" idx="1"/>
              <a:endCxn id="46" idx="5"/>
            </p:cNvCxnSpPr>
            <p:nvPr/>
          </p:nvCxnSpPr>
          <p:spPr>
            <a:xfrm flipH="1" flipV="1">
              <a:off x="3141345" y="2693237"/>
              <a:ext cx="153591" cy="3758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70"/>
            <p:cNvCxnSpPr>
              <a:stCxn id="50" idx="0"/>
              <a:endCxn id="47" idx="4"/>
            </p:cNvCxnSpPr>
            <p:nvPr/>
          </p:nvCxnSpPr>
          <p:spPr>
            <a:xfrm flipV="1">
              <a:off x="3247628" y="3299172"/>
              <a:ext cx="142601" cy="39917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71"/>
            <p:cNvCxnSpPr>
              <a:stCxn id="50" idx="4"/>
              <a:endCxn id="43" idx="0"/>
            </p:cNvCxnSpPr>
            <p:nvPr/>
          </p:nvCxnSpPr>
          <p:spPr>
            <a:xfrm>
              <a:off x="3247628" y="3894446"/>
              <a:ext cx="37513" cy="23895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72"/>
            <p:cNvCxnSpPr>
              <a:stCxn id="50" idx="1"/>
              <a:endCxn id="42" idx="6"/>
            </p:cNvCxnSpPr>
            <p:nvPr/>
          </p:nvCxnSpPr>
          <p:spPr>
            <a:xfrm flipH="1" flipV="1">
              <a:off x="2606076" y="3487727"/>
              <a:ext cx="572221" cy="23934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3"/>
            <p:cNvCxnSpPr>
              <a:stCxn id="43" idx="7"/>
              <a:endCxn id="48" idx="3"/>
            </p:cNvCxnSpPr>
            <p:nvPr/>
          </p:nvCxnSpPr>
          <p:spPr>
            <a:xfrm flipV="1">
              <a:off x="3500515" y="3971926"/>
              <a:ext cx="434059" cy="2506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4"/>
            <p:cNvCxnSpPr>
              <a:stCxn id="48" idx="0"/>
              <a:endCxn id="37" idx="4"/>
            </p:cNvCxnSpPr>
            <p:nvPr/>
          </p:nvCxnSpPr>
          <p:spPr>
            <a:xfrm flipV="1">
              <a:off x="4029868" y="2702206"/>
              <a:ext cx="218242" cy="10396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75"/>
            <p:cNvCxnSpPr>
              <a:stCxn id="48" idx="1"/>
              <a:endCxn id="47" idx="5"/>
            </p:cNvCxnSpPr>
            <p:nvPr/>
          </p:nvCxnSpPr>
          <p:spPr>
            <a:xfrm flipH="1" flipV="1">
              <a:off x="3485522" y="3259701"/>
              <a:ext cx="449053" cy="521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76"/>
            <p:cNvCxnSpPr>
              <a:stCxn id="48" idx="7"/>
              <a:endCxn id="38" idx="3"/>
            </p:cNvCxnSpPr>
            <p:nvPr/>
          </p:nvCxnSpPr>
          <p:spPr>
            <a:xfrm flipV="1">
              <a:off x="4125161" y="3518148"/>
              <a:ext cx="361925" cy="263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7"/>
            <p:cNvCxnSpPr>
              <a:stCxn id="48" idx="5"/>
              <a:endCxn id="39" idx="1"/>
            </p:cNvCxnSpPr>
            <p:nvPr/>
          </p:nvCxnSpPr>
          <p:spPr>
            <a:xfrm>
              <a:off x="4125161" y="3971926"/>
              <a:ext cx="284897" cy="28304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78"/>
            <p:cNvCxnSpPr>
              <a:stCxn id="40" idx="0"/>
              <a:endCxn id="48" idx="4"/>
            </p:cNvCxnSpPr>
            <p:nvPr/>
          </p:nvCxnSpPr>
          <p:spPr>
            <a:xfrm flipV="1">
              <a:off x="3966317" y="4011397"/>
              <a:ext cx="63551" cy="10313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6254504" y="1779820"/>
            <a:ext cx="4329844" cy="1625981"/>
            <a:chOff x="6254504" y="1779820"/>
            <a:chExt cx="4329844" cy="1625981"/>
          </a:xfrm>
        </p:grpSpPr>
        <p:grpSp>
          <p:nvGrpSpPr>
            <p:cNvPr id="175" name="组合 174"/>
            <p:cNvGrpSpPr/>
            <p:nvPr/>
          </p:nvGrpSpPr>
          <p:grpSpPr>
            <a:xfrm>
              <a:off x="6254504" y="1779820"/>
              <a:ext cx="4329844" cy="371223"/>
              <a:chOff x="8849128" y="3952993"/>
              <a:chExt cx="4329844" cy="371223"/>
            </a:xfrm>
          </p:grpSpPr>
          <p:sp>
            <p:nvSpPr>
              <p:cNvPr id="176" name="矩形 175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6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案例描述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8" name="矩形 177"/>
            <p:cNvSpPr/>
            <p:nvPr/>
          </p:nvSpPr>
          <p:spPr>
            <a:xfrm>
              <a:off x="6254504" y="2343976"/>
              <a:ext cx="432984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54504" y="3673324"/>
            <a:ext cx="4329844" cy="2234225"/>
            <a:chOff x="6254504" y="3673324"/>
            <a:chExt cx="4329844" cy="2234225"/>
          </a:xfrm>
        </p:grpSpPr>
        <p:grpSp>
          <p:nvGrpSpPr>
            <p:cNvPr id="179" name="组合 178"/>
            <p:cNvGrpSpPr/>
            <p:nvPr/>
          </p:nvGrpSpPr>
          <p:grpSpPr>
            <a:xfrm>
              <a:off x="6254504" y="3673324"/>
              <a:ext cx="4329844" cy="371223"/>
              <a:chOff x="8849128" y="3952993"/>
              <a:chExt cx="4329844" cy="371223"/>
            </a:xfrm>
          </p:grpSpPr>
          <p:sp>
            <p:nvSpPr>
              <p:cNvPr id="180" name="矩形 179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CF01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0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案例分析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2" name="矩形 181"/>
            <p:cNvSpPr/>
            <p:nvPr/>
          </p:nvSpPr>
          <p:spPr>
            <a:xfrm>
              <a:off x="6254504" y="4237480"/>
              <a:ext cx="4329844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6857" y="-31221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174662" y="46804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研究成果与应用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44887" y="2113142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9897" y="3059516"/>
            <a:ext cx="2558706" cy="654310"/>
            <a:chOff x="1529897" y="3059516"/>
            <a:chExt cx="2558706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529897" y="4026182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7"/>
            <p:cNvSpPr>
              <a:spLocks noEditPoints="1"/>
            </p:cNvSpPr>
            <p:nvPr/>
          </p:nvSpPr>
          <p:spPr bwMode="auto">
            <a:xfrm>
              <a:off x="8657035" y="2464185"/>
              <a:ext cx="1169717" cy="984354"/>
            </a:xfrm>
            <a:custGeom>
              <a:avLst/>
              <a:gdLst>
                <a:gd name="T0" fmla="*/ 156 w 192"/>
                <a:gd name="T1" fmla="*/ 17 h 161"/>
                <a:gd name="T2" fmla="*/ 128 w 192"/>
                <a:gd name="T3" fmla="*/ 45 h 161"/>
                <a:gd name="T4" fmla="*/ 64 w 192"/>
                <a:gd name="T5" fmla="*/ 45 h 161"/>
                <a:gd name="T6" fmla="*/ 60 w 192"/>
                <a:gd name="T7" fmla="*/ 29 h 161"/>
                <a:gd name="T8" fmla="*/ 64 w 192"/>
                <a:gd name="T9" fmla="*/ 40 h 161"/>
                <a:gd name="T10" fmla="*/ 70 w 192"/>
                <a:gd name="T11" fmla="*/ 47 h 161"/>
                <a:gd name="T12" fmla="*/ 168 w 192"/>
                <a:gd name="T13" fmla="*/ 109 h 161"/>
                <a:gd name="T14" fmla="*/ 148 w 192"/>
                <a:gd name="T15" fmla="*/ 141 h 161"/>
                <a:gd name="T16" fmla="*/ 168 w 192"/>
                <a:gd name="T17" fmla="*/ 109 h 161"/>
                <a:gd name="T18" fmla="*/ 148 w 192"/>
                <a:gd name="T19" fmla="*/ 81 h 161"/>
                <a:gd name="T20" fmla="*/ 168 w 192"/>
                <a:gd name="T21" fmla="*/ 97 h 161"/>
                <a:gd name="T22" fmla="*/ 136 w 192"/>
                <a:gd name="T23" fmla="*/ 109 h 161"/>
                <a:gd name="T24" fmla="*/ 116 w 192"/>
                <a:gd name="T25" fmla="*/ 141 h 161"/>
                <a:gd name="T26" fmla="*/ 136 w 192"/>
                <a:gd name="T27" fmla="*/ 109 h 161"/>
                <a:gd name="T28" fmla="*/ 116 w 192"/>
                <a:gd name="T29" fmla="*/ 81 h 161"/>
                <a:gd name="T30" fmla="*/ 136 w 192"/>
                <a:gd name="T31" fmla="*/ 97 h 161"/>
                <a:gd name="T32" fmla="*/ 104 w 192"/>
                <a:gd name="T33" fmla="*/ 109 h 161"/>
                <a:gd name="T34" fmla="*/ 84 w 192"/>
                <a:gd name="T35" fmla="*/ 141 h 161"/>
                <a:gd name="T36" fmla="*/ 104 w 192"/>
                <a:gd name="T37" fmla="*/ 109 h 161"/>
                <a:gd name="T38" fmla="*/ 84 w 192"/>
                <a:gd name="T39" fmla="*/ 81 h 161"/>
                <a:gd name="T40" fmla="*/ 104 w 192"/>
                <a:gd name="T41" fmla="*/ 97 h 161"/>
                <a:gd name="T42" fmla="*/ 64 w 192"/>
                <a:gd name="T43" fmla="*/ 25 h 161"/>
                <a:gd name="T44" fmla="*/ 64 w 192"/>
                <a:gd name="T45" fmla="*/ 57 h 161"/>
                <a:gd name="T46" fmla="*/ 64 w 192"/>
                <a:gd name="T47" fmla="*/ 25 h 161"/>
                <a:gd name="T48" fmla="*/ 20 w 192"/>
                <a:gd name="T49" fmla="*/ 109 h 161"/>
                <a:gd name="T50" fmla="*/ 44 w 192"/>
                <a:gd name="T51" fmla="*/ 149 h 161"/>
                <a:gd name="T52" fmla="*/ 40 w 192"/>
                <a:gd name="T53" fmla="*/ 81 h 161"/>
                <a:gd name="T54" fmla="*/ 20 w 192"/>
                <a:gd name="T55" fmla="*/ 97 h 161"/>
                <a:gd name="T56" fmla="*/ 40 w 192"/>
                <a:gd name="T57" fmla="*/ 81 h 161"/>
                <a:gd name="T58" fmla="*/ 72 w 192"/>
                <a:gd name="T59" fmla="*/ 81 h 161"/>
                <a:gd name="T60" fmla="*/ 52 w 192"/>
                <a:gd name="T61" fmla="*/ 97 h 161"/>
                <a:gd name="T62" fmla="*/ 48 w 192"/>
                <a:gd name="T63" fmla="*/ 149 h 161"/>
                <a:gd name="T64" fmla="*/ 72 w 192"/>
                <a:gd name="T65" fmla="*/ 109 h 161"/>
                <a:gd name="T66" fmla="*/ 48 w 192"/>
                <a:gd name="T67" fmla="*/ 149 h 161"/>
                <a:gd name="T68" fmla="*/ 188 w 192"/>
                <a:gd name="T69" fmla="*/ 161 h 161"/>
                <a:gd name="T70" fmla="*/ 4 w 192"/>
                <a:gd name="T71" fmla="*/ 65 h 161"/>
                <a:gd name="T72" fmla="*/ 0 w 192"/>
                <a:gd name="T73" fmla="*/ 61 h 161"/>
                <a:gd name="T74" fmla="*/ 8 w 192"/>
                <a:gd name="T75" fmla="*/ 53 h 161"/>
                <a:gd name="T76" fmla="*/ 123 w 192"/>
                <a:gd name="T77" fmla="*/ 53 h 161"/>
                <a:gd name="T78" fmla="*/ 192 w 192"/>
                <a:gd name="T79" fmla="*/ 53 h 161"/>
                <a:gd name="T80" fmla="*/ 188 w 192"/>
                <a:gd name="T81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161">
                  <a:moveTo>
                    <a:pt x="95" y="17"/>
                  </a:moveTo>
                  <a:cubicBezTo>
                    <a:pt x="156" y="17"/>
                    <a:pt x="156" y="17"/>
                    <a:pt x="156" y="17"/>
                  </a:cubicBezTo>
                  <a:cubicBezTo>
                    <a:pt x="192" y="45"/>
                    <a:pt x="192" y="45"/>
                    <a:pt x="192" y="45"/>
                  </a:cubicBezTo>
                  <a:cubicBezTo>
                    <a:pt x="128" y="45"/>
                    <a:pt x="128" y="45"/>
                    <a:pt x="128" y="45"/>
                  </a:cubicBezTo>
                  <a:lnTo>
                    <a:pt x="95" y="17"/>
                  </a:lnTo>
                  <a:close/>
                  <a:moveTo>
                    <a:pt x="64" y="45"/>
                  </a:moveTo>
                  <a:cubicBezTo>
                    <a:pt x="60" y="45"/>
                    <a:pt x="60" y="45"/>
                    <a:pt x="60" y="45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64" y="45"/>
                  </a:lnTo>
                  <a:close/>
                  <a:moveTo>
                    <a:pt x="168" y="109"/>
                  </a:moveTo>
                  <a:cubicBezTo>
                    <a:pt x="148" y="109"/>
                    <a:pt x="148" y="109"/>
                    <a:pt x="148" y="109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68" y="141"/>
                    <a:pt x="168" y="141"/>
                    <a:pt x="168" y="141"/>
                  </a:cubicBezTo>
                  <a:lnTo>
                    <a:pt x="168" y="109"/>
                  </a:lnTo>
                  <a:close/>
                  <a:moveTo>
                    <a:pt x="168" y="81"/>
                  </a:moveTo>
                  <a:cubicBezTo>
                    <a:pt x="148" y="81"/>
                    <a:pt x="148" y="81"/>
                    <a:pt x="148" y="81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68" y="97"/>
                    <a:pt x="168" y="97"/>
                    <a:pt x="168" y="97"/>
                  </a:cubicBezTo>
                  <a:lnTo>
                    <a:pt x="168" y="81"/>
                  </a:lnTo>
                  <a:close/>
                  <a:moveTo>
                    <a:pt x="136" y="109"/>
                  </a:moveTo>
                  <a:cubicBezTo>
                    <a:pt x="116" y="109"/>
                    <a:pt x="116" y="109"/>
                    <a:pt x="116" y="109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36" y="141"/>
                    <a:pt x="136" y="141"/>
                    <a:pt x="136" y="141"/>
                  </a:cubicBezTo>
                  <a:lnTo>
                    <a:pt x="136" y="109"/>
                  </a:lnTo>
                  <a:close/>
                  <a:moveTo>
                    <a:pt x="136" y="81"/>
                  </a:moveTo>
                  <a:cubicBezTo>
                    <a:pt x="116" y="81"/>
                    <a:pt x="116" y="81"/>
                    <a:pt x="116" y="81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36" y="97"/>
                    <a:pt x="136" y="97"/>
                    <a:pt x="136" y="97"/>
                  </a:cubicBezTo>
                  <a:lnTo>
                    <a:pt x="136" y="81"/>
                  </a:lnTo>
                  <a:close/>
                  <a:moveTo>
                    <a:pt x="104" y="109"/>
                  </a:moveTo>
                  <a:cubicBezTo>
                    <a:pt x="84" y="109"/>
                    <a:pt x="84" y="109"/>
                    <a:pt x="84" y="109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104" y="141"/>
                    <a:pt x="104" y="141"/>
                    <a:pt x="104" y="141"/>
                  </a:cubicBezTo>
                  <a:lnTo>
                    <a:pt x="104" y="109"/>
                  </a:lnTo>
                  <a:close/>
                  <a:moveTo>
                    <a:pt x="104" y="81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84" y="97"/>
                    <a:pt x="84" y="97"/>
                    <a:pt x="84" y="97"/>
                  </a:cubicBezTo>
                  <a:cubicBezTo>
                    <a:pt x="104" y="97"/>
                    <a:pt x="104" y="97"/>
                    <a:pt x="104" y="97"/>
                  </a:cubicBezTo>
                  <a:lnTo>
                    <a:pt x="104" y="81"/>
                  </a:lnTo>
                  <a:close/>
                  <a:moveTo>
                    <a:pt x="64" y="25"/>
                  </a:moveTo>
                  <a:cubicBezTo>
                    <a:pt x="55" y="25"/>
                    <a:pt x="48" y="32"/>
                    <a:pt x="48" y="41"/>
                  </a:cubicBezTo>
                  <a:cubicBezTo>
                    <a:pt x="48" y="49"/>
                    <a:pt x="55" y="57"/>
                    <a:pt x="64" y="57"/>
                  </a:cubicBezTo>
                  <a:cubicBezTo>
                    <a:pt x="72" y="57"/>
                    <a:pt x="80" y="49"/>
                    <a:pt x="80" y="41"/>
                  </a:cubicBezTo>
                  <a:cubicBezTo>
                    <a:pt x="80" y="32"/>
                    <a:pt x="72" y="25"/>
                    <a:pt x="64" y="25"/>
                  </a:cubicBezTo>
                  <a:close/>
                  <a:moveTo>
                    <a:pt x="44" y="109"/>
                  </a:moveTo>
                  <a:cubicBezTo>
                    <a:pt x="20" y="109"/>
                    <a:pt x="20" y="109"/>
                    <a:pt x="20" y="10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44" y="149"/>
                    <a:pt x="44" y="149"/>
                    <a:pt x="44" y="149"/>
                  </a:cubicBezTo>
                  <a:lnTo>
                    <a:pt x="44" y="109"/>
                  </a:lnTo>
                  <a:close/>
                  <a:moveTo>
                    <a:pt x="40" y="81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40" y="97"/>
                    <a:pt x="40" y="97"/>
                    <a:pt x="40" y="97"/>
                  </a:cubicBezTo>
                  <a:lnTo>
                    <a:pt x="40" y="81"/>
                  </a:lnTo>
                  <a:close/>
                  <a:moveTo>
                    <a:pt x="72" y="9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97"/>
                    <a:pt x="52" y="97"/>
                    <a:pt x="52" y="97"/>
                  </a:cubicBezTo>
                  <a:lnTo>
                    <a:pt x="72" y="97"/>
                  </a:lnTo>
                  <a:close/>
                  <a:moveTo>
                    <a:pt x="48" y="149"/>
                  </a:moveTo>
                  <a:cubicBezTo>
                    <a:pt x="72" y="149"/>
                    <a:pt x="72" y="149"/>
                    <a:pt x="72" y="14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48" y="109"/>
                    <a:pt x="48" y="109"/>
                    <a:pt x="48" y="109"/>
                  </a:cubicBezTo>
                  <a:lnTo>
                    <a:pt x="48" y="149"/>
                  </a:lnTo>
                  <a:close/>
                  <a:moveTo>
                    <a:pt x="188" y="65"/>
                  </a:moveTo>
                  <a:cubicBezTo>
                    <a:pt x="188" y="161"/>
                    <a:pt x="188" y="161"/>
                    <a:pt x="188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26" y="37"/>
                    <a:pt x="63" y="2"/>
                    <a:pt x="63" y="1"/>
                  </a:cubicBezTo>
                  <a:cubicBezTo>
                    <a:pt x="63" y="0"/>
                    <a:pt x="104" y="36"/>
                    <a:pt x="123" y="53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2" y="65"/>
                    <a:pt x="192" y="65"/>
                    <a:pt x="192" y="65"/>
                  </a:cubicBezTo>
                  <a:lnTo>
                    <a:pt x="188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1227268" y="1941530"/>
            <a:ext cx="3872612" cy="738664"/>
            <a:chOff x="1227268" y="1941530"/>
            <a:chExt cx="3872612" cy="738664"/>
          </a:xfrm>
        </p:grpSpPr>
        <p:sp>
          <p:nvSpPr>
            <p:cNvPr id="34" name="矩形 33"/>
            <p:cNvSpPr/>
            <p:nvPr/>
          </p:nvSpPr>
          <p:spPr>
            <a:xfrm flipH="1">
              <a:off x="1227268" y="2198458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20792" y="1941530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27268" y="2898279"/>
            <a:ext cx="3863564" cy="738664"/>
            <a:chOff x="1227268" y="2898279"/>
            <a:chExt cx="3863564" cy="738664"/>
          </a:xfrm>
        </p:grpSpPr>
        <p:sp>
          <p:nvSpPr>
            <p:cNvPr id="35" name="矩形 34"/>
            <p:cNvSpPr/>
            <p:nvPr/>
          </p:nvSpPr>
          <p:spPr>
            <a:xfrm flipH="1">
              <a:off x="1227268" y="3155207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811744" y="2898279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27268" y="3825762"/>
            <a:ext cx="3863564" cy="738664"/>
            <a:chOff x="1227268" y="3825762"/>
            <a:chExt cx="3863564" cy="738664"/>
          </a:xfrm>
        </p:grpSpPr>
        <p:sp>
          <p:nvSpPr>
            <p:cNvPr id="36" name="矩形 35"/>
            <p:cNvSpPr/>
            <p:nvPr/>
          </p:nvSpPr>
          <p:spPr>
            <a:xfrm flipH="1">
              <a:off x="1227268" y="4111956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11744" y="3825762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27268" y="4793695"/>
            <a:ext cx="3853248" cy="738664"/>
            <a:chOff x="1227268" y="4793695"/>
            <a:chExt cx="3853248" cy="738664"/>
          </a:xfrm>
        </p:grpSpPr>
        <p:sp>
          <p:nvSpPr>
            <p:cNvPr id="37" name="矩形 36"/>
            <p:cNvSpPr/>
            <p:nvPr/>
          </p:nvSpPr>
          <p:spPr>
            <a:xfrm flipH="1">
              <a:off x="1227268" y="5068704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801428" y="479369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753599" y="2785190"/>
            <a:ext cx="1045513" cy="1562206"/>
            <a:chOff x="9753599" y="2785190"/>
            <a:chExt cx="1045513" cy="1562206"/>
          </a:xfrm>
        </p:grpSpPr>
        <p:sp>
          <p:nvSpPr>
            <p:cNvPr id="32" name="任意多边形 9"/>
            <p:cNvSpPr>
              <a:spLocks noChangeAspect="1" noChangeArrowheads="1"/>
            </p:cNvSpPr>
            <p:nvPr/>
          </p:nvSpPr>
          <p:spPr bwMode="auto">
            <a:xfrm rot="19260000" flipH="1" flipV="1">
              <a:off x="9753599" y="2814828"/>
              <a:ext cx="1045513" cy="1532568"/>
            </a:xfrm>
            <a:custGeom>
              <a:avLst/>
              <a:gdLst>
                <a:gd name="T0" fmla="*/ 0 w 3133716"/>
                <a:gd name="T1" fmla="*/ 0 h 4596134"/>
                <a:gd name="T2" fmla="*/ 3133716 w 3133716"/>
                <a:gd name="T3" fmla="*/ 4596134 h 4596134"/>
              </a:gdLst>
              <a:ahLst/>
              <a:cxnLst/>
              <a:rect l="T0" t="T1" r="T2" b="T3"/>
              <a:pathLst>
                <a:path w="3133716" h="4596134">
                  <a:moveTo>
                    <a:pt x="1838330" y="4540961"/>
                  </a:moveTo>
                  <a:cubicBezTo>
                    <a:pt x="1872419" y="4575050"/>
                    <a:pt x="1919512" y="4596134"/>
                    <a:pt x="1971530" y="4596134"/>
                  </a:cubicBezTo>
                  <a:cubicBezTo>
                    <a:pt x="2075566" y="4596134"/>
                    <a:pt x="2159903" y="4511796"/>
                    <a:pt x="2159904" y="4407761"/>
                  </a:cubicBezTo>
                  <a:lnTo>
                    <a:pt x="2159612" y="4401976"/>
                  </a:lnTo>
                  <a:lnTo>
                    <a:pt x="2159903" y="4399079"/>
                  </a:lnTo>
                  <a:lnTo>
                    <a:pt x="2159903" y="3905031"/>
                  </a:lnTo>
                  <a:lnTo>
                    <a:pt x="2159903" y="3847237"/>
                  </a:lnTo>
                  <a:lnTo>
                    <a:pt x="2159904" y="3425997"/>
                  </a:lnTo>
                  <a:lnTo>
                    <a:pt x="2024564" y="3407489"/>
                  </a:lnTo>
                  <a:lnTo>
                    <a:pt x="2025685" y="3399291"/>
                  </a:lnTo>
                  <a:lnTo>
                    <a:pt x="1336333" y="3305019"/>
                  </a:lnTo>
                  <a:lnTo>
                    <a:pt x="1461517" y="2389625"/>
                  </a:lnTo>
                  <a:lnTo>
                    <a:pt x="2204914" y="2491287"/>
                  </a:lnTo>
                  <a:lnTo>
                    <a:pt x="2231082" y="2502704"/>
                  </a:lnTo>
                  <a:cubicBezTo>
                    <a:pt x="2319539" y="2529943"/>
                    <a:pt x="2422938" y="2486593"/>
                    <a:pt x="2476418" y="2393962"/>
                  </a:cubicBezTo>
                  <a:lnTo>
                    <a:pt x="2479551" y="2387922"/>
                  </a:lnTo>
                  <a:lnTo>
                    <a:pt x="2481519" y="2385127"/>
                  </a:lnTo>
                  <a:lnTo>
                    <a:pt x="2771772" y="1882394"/>
                  </a:lnTo>
                  <a:lnTo>
                    <a:pt x="2805726" y="1823584"/>
                  </a:lnTo>
                  <a:lnTo>
                    <a:pt x="3095979" y="1320851"/>
                  </a:lnTo>
                  <a:lnTo>
                    <a:pt x="3097415" y="1317749"/>
                  </a:lnTo>
                  <a:lnTo>
                    <a:pt x="3101080" y="1312016"/>
                  </a:lnTo>
                  <a:cubicBezTo>
                    <a:pt x="3162201" y="1206152"/>
                    <a:pt x="3134978" y="1076008"/>
                    <a:pt x="3040276" y="1021331"/>
                  </a:cubicBezTo>
                  <a:cubicBezTo>
                    <a:pt x="2945574" y="966655"/>
                    <a:pt x="2819255" y="1008152"/>
                    <a:pt x="2758134" y="1114016"/>
                  </a:cubicBezTo>
                  <a:lnTo>
                    <a:pt x="2755001" y="1120056"/>
                  </a:lnTo>
                  <a:lnTo>
                    <a:pt x="2753033" y="1122851"/>
                  </a:lnTo>
                  <a:lnTo>
                    <a:pt x="2462780" y="1625584"/>
                  </a:lnTo>
                  <a:lnTo>
                    <a:pt x="2428826" y="1684394"/>
                  </a:lnTo>
                  <a:lnTo>
                    <a:pt x="2296991" y="1912739"/>
                  </a:lnTo>
                  <a:lnTo>
                    <a:pt x="1540874" y="1809337"/>
                  </a:lnTo>
                  <a:lnTo>
                    <a:pt x="1541809" y="1802502"/>
                  </a:lnTo>
                  <a:lnTo>
                    <a:pt x="1159745" y="1750254"/>
                  </a:lnTo>
                  <a:lnTo>
                    <a:pt x="1285818" y="828356"/>
                  </a:lnTo>
                  <a:lnTo>
                    <a:pt x="1276943" y="827142"/>
                  </a:lnTo>
                  <a:lnTo>
                    <a:pt x="1259081" y="768761"/>
                  </a:lnTo>
                  <a:cubicBezTo>
                    <a:pt x="1247565" y="747170"/>
                    <a:pt x="1231626" y="727480"/>
                    <a:pt x="1211414" y="711112"/>
                  </a:cubicBezTo>
                  <a:lnTo>
                    <a:pt x="1206734" y="707699"/>
                  </a:lnTo>
                  <a:lnTo>
                    <a:pt x="1204666" y="705649"/>
                  </a:lnTo>
                  <a:lnTo>
                    <a:pt x="820719" y="394734"/>
                  </a:lnTo>
                  <a:lnTo>
                    <a:pt x="775805" y="358364"/>
                  </a:lnTo>
                  <a:lnTo>
                    <a:pt x="391858" y="47449"/>
                  </a:lnTo>
                  <a:lnTo>
                    <a:pt x="389422" y="45853"/>
                  </a:lnTo>
                  <a:lnTo>
                    <a:pt x="385110" y="41985"/>
                  </a:lnTo>
                  <a:cubicBezTo>
                    <a:pt x="304260" y="-23486"/>
                    <a:pt x="185642" y="-11020"/>
                    <a:pt x="120170" y="69832"/>
                  </a:cubicBezTo>
                  <a:cubicBezTo>
                    <a:pt x="54698" y="150683"/>
                    <a:pt x="67165" y="269301"/>
                    <a:pt x="148016" y="334773"/>
                  </a:cubicBezTo>
                  <a:lnTo>
                    <a:pt x="152695" y="338186"/>
                  </a:lnTo>
                  <a:lnTo>
                    <a:pt x="154763" y="340237"/>
                  </a:lnTo>
                  <a:lnTo>
                    <a:pt x="538711" y="651151"/>
                  </a:lnTo>
                  <a:lnTo>
                    <a:pt x="583624" y="687522"/>
                  </a:lnTo>
                  <a:lnTo>
                    <a:pt x="866101" y="916267"/>
                  </a:lnTo>
                  <a:lnTo>
                    <a:pt x="757029" y="1713845"/>
                  </a:lnTo>
                  <a:lnTo>
                    <a:pt x="761516" y="1714459"/>
                  </a:lnTo>
                  <a:lnTo>
                    <a:pt x="591282" y="2959272"/>
                  </a:lnTo>
                  <a:lnTo>
                    <a:pt x="376747" y="2785545"/>
                  </a:lnTo>
                  <a:lnTo>
                    <a:pt x="376747" y="2471035"/>
                  </a:lnTo>
                  <a:lnTo>
                    <a:pt x="376747" y="2413241"/>
                  </a:lnTo>
                  <a:lnTo>
                    <a:pt x="376747" y="1919193"/>
                  </a:lnTo>
                  <a:lnTo>
                    <a:pt x="376455" y="1916296"/>
                  </a:lnTo>
                  <a:lnTo>
                    <a:pt x="376747" y="1910511"/>
                  </a:lnTo>
                  <a:cubicBezTo>
                    <a:pt x="376747" y="1806476"/>
                    <a:pt x="292410" y="1722138"/>
                    <a:pt x="188373" y="1722138"/>
                  </a:cubicBezTo>
                  <a:cubicBezTo>
                    <a:pt x="84338" y="1722138"/>
                    <a:pt x="0" y="1806476"/>
                    <a:pt x="0" y="1910511"/>
                  </a:cubicBezTo>
                  <a:lnTo>
                    <a:pt x="292" y="1916296"/>
                  </a:lnTo>
                  <a:lnTo>
                    <a:pt x="0" y="1919193"/>
                  </a:lnTo>
                  <a:lnTo>
                    <a:pt x="0" y="2413242"/>
                  </a:lnTo>
                  <a:lnTo>
                    <a:pt x="0" y="2471035"/>
                  </a:lnTo>
                  <a:lnTo>
                    <a:pt x="0" y="2965083"/>
                  </a:lnTo>
                  <a:lnTo>
                    <a:pt x="292" y="2967980"/>
                  </a:lnTo>
                  <a:lnTo>
                    <a:pt x="0" y="2973765"/>
                  </a:lnTo>
                  <a:lnTo>
                    <a:pt x="12066" y="3033530"/>
                  </a:lnTo>
                  <a:lnTo>
                    <a:pt x="14018" y="3035111"/>
                  </a:lnTo>
                  <a:lnTo>
                    <a:pt x="14018" y="3035111"/>
                  </a:lnTo>
                  <a:lnTo>
                    <a:pt x="782545" y="3657452"/>
                  </a:lnTo>
                  <a:lnTo>
                    <a:pt x="784013" y="3655639"/>
                  </a:lnTo>
                  <a:lnTo>
                    <a:pt x="1783157" y="3792276"/>
                  </a:lnTo>
                  <a:lnTo>
                    <a:pt x="1783157" y="3847237"/>
                  </a:lnTo>
                  <a:lnTo>
                    <a:pt x="1783156" y="3905031"/>
                  </a:lnTo>
                  <a:lnTo>
                    <a:pt x="1783156" y="4399079"/>
                  </a:lnTo>
                  <a:lnTo>
                    <a:pt x="1783449" y="4401976"/>
                  </a:lnTo>
                  <a:lnTo>
                    <a:pt x="1783156" y="4407761"/>
                  </a:lnTo>
                  <a:cubicBezTo>
                    <a:pt x="1783157" y="4459779"/>
                    <a:pt x="1804241" y="4506872"/>
                    <a:pt x="1838330" y="454096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椭圆 10"/>
            <p:cNvSpPr>
              <a:spLocks noChangeArrowheads="1"/>
            </p:cNvSpPr>
            <p:nvPr/>
          </p:nvSpPr>
          <p:spPr bwMode="auto">
            <a:xfrm flipH="1">
              <a:off x="9907925" y="2785190"/>
              <a:ext cx="293740" cy="2935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6859" y="2030260"/>
            <a:ext cx="1076263" cy="3590925"/>
            <a:chOff x="6576859" y="2030260"/>
            <a:chExt cx="1076263" cy="3590925"/>
          </a:xfrm>
        </p:grpSpPr>
        <p:sp>
          <p:nvSpPr>
            <p:cNvPr id="43" name="矩形 42"/>
            <p:cNvSpPr/>
            <p:nvPr/>
          </p:nvSpPr>
          <p:spPr>
            <a:xfrm>
              <a:off x="6576859" y="2030260"/>
              <a:ext cx="1076263" cy="3590925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6782206" y="2296650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98207" y="2741460"/>
            <a:ext cx="1076263" cy="2879725"/>
            <a:chOff x="7698207" y="2741460"/>
            <a:chExt cx="1076263" cy="2879725"/>
          </a:xfrm>
        </p:grpSpPr>
        <p:sp>
          <p:nvSpPr>
            <p:cNvPr id="44" name="矩形 43"/>
            <p:cNvSpPr/>
            <p:nvPr/>
          </p:nvSpPr>
          <p:spPr>
            <a:xfrm>
              <a:off x="7698207" y="2741460"/>
              <a:ext cx="1076263" cy="2879725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7903554" y="2961241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9555" y="3468534"/>
            <a:ext cx="1076263" cy="2152651"/>
            <a:chOff x="8819555" y="3468534"/>
            <a:chExt cx="1076263" cy="2152651"/>
          </a:xfrm>
        </p:grpSpPr>
        <p:sp>
          <p:nvSpPr>
            <p:cNvPr id="46" name="矩形 45"/>
            <p:cNvSpPr/>
            <p:nvPr/>
          </p:nvSpPr>
          <p:spPr>
            <a:xfrm>
              <a:off x="8819555" y="3468534"/>
              <a:ext cx="1076263" cy="2152651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9032660" y="3699145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943512" y="4181322"/>
            <a:ext cx="1076263" cy="1439863"/>
            <a:chOff x="9943512" y="4181322"/>
            <a:chExt cx="1076263" cy="1439863"/>
          </a:xfrm>
        </p:grpSpPr>
        <p:sp>
          <p:nvSpPr>
            <p:cNvPr id="48" name="矩形 47"/>
            <p:cNvSpPr/>
            <p:nvPr/>
          </p:nvSpPr>
          <p:spPr>
            <a:xfrm>
              <a:off x="9943512" y="4181322"/>
              <a:ext cx="1076263" cy="1439863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0163373" y="4367586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9" name="组合 3"/>
          <p:cNvGrpSpPr/>
          <p:nvPr/>
        </p:nvGrpSpPr>
        <p:grpSpPr bwMode="auto">
          <a:xfrm>
            <a:off x="1033009" y="2092325"/>
            <a:ext cx="2522537" cy="2520950"/>
            <a:chOff x="0" y="0"/>
            <a:chExt cx="2098675" cy="209867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0" y="0"/>
              <a:ext cx="2098675" cy="209867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331916" y="390683"/>
              <a:ext cx="1469769" cy="1380808"/>
            </a:xfrm>
            <a:custGeom>
              <a:avLst/>
              <a:gdLst>
                <a:gd name="T0" fmla="*/ 899153 w 1615"/>
                <a:gd name="T1" fmla="*/ 22741 h 1518"/>
                <a:gd name="T2" fmla="*/ 716228 w 1615"/>
                <a:gd name="T3" fmla="*/ 87324 h 1518"/>
                <a:gd name="T4" fmla="*/ 549685 w 1615"/>
                <a:gd name="T5" fmla="*/ 15464 h 1518"/>
                <a:gd name="T6" fmla="*/ 17291 w 1615"/>
                <a:gd name="T7" fmla="*/ 548503 h 1518"/>
                <a:gd name="T8" fmla="*/ 191115 w 1615"/>
                <a:gd name="T9" fmla="*/ 799559 h 1518"/>
                <a:gd name="T10" fmla="*/ 279393 w 1615"/>
                <a:gd name="T11" fmla="*/ 960562 h 1518"/>
                <a:gd name="T12" fmla="*/ 394062 w 1615"/>
                <a:gd name="T13" fmla="*/ 1192516 h 1518"/>
                <a:gd name="T14" fmla="*/ 604289 w 1615"/>
                <a:gd name="T15" fmla="*/ 1282569 h 1518"/>
                <a:gd name="T16" fmla="*/ 842728 w 1615"/>
                <a:gd name="T17" fmla="*/ 1328050 h 1518"/>
                <a:gd name="T18" fmla="*/ 936466 w 1615"/>
                <a:gd name="T19" fmla="*/ 1292575 h 1518"/>
                <a:gd name="T20" fmla="*/ 1082988 w 1615"/>
                <a:gd name="T21" fmla="*/ 1192516 h 1518"/>
                <a:gd name="T22" fmla="*/ 1117570 w 1615"/>
                <a:gd name="T23" fmla="*/ 1053344 h 1518"/>
                <a:gd name="T24" fmla="*/ 1231330 w 1615"/>
                <a:gd name="T25" fmla="*/ 1038790 h 1518"/>
                <a:gd name="T26" fmla="*/ 1269553 w 1615"/>
                <a:gd name="T27" fmla="*/ 901437 h 1518"/>
                <a:gd name="T28" fmla="*/ 1397873 w 1615"/>
                <a:gd name="T29" fmla="*/ 772270 h 1518"/>
                <a:gd name="T30" fmla="*/ 1446107 w 1615"/>
                <a:gd name="T31" fmla="*/ 639465 h 1518"/>
                <a:gd name="T32" fmla="*/ 1389683 w 1615"/>
                <a:gd name="T33" fmla="*/ 621273 h 1518"/>
                <a:gd name="T34" fmla="*/ 1328708 w 1615"/>
                <a:gd name="T35" fmla="*/ 656748 h 1518"/>
                <a:gd name="T36" fmla="*/ 1166714 w 1615"/>
                <a:gd name="T37" fmla="*/ 754078 h 1518"/>
                <a:gd name="T38" fmla="*/ 1170355 w 1615"/>
                <a:gd name="T39" fmla="*/ 767722 h 1518"/>
                <a:gd name="T40" fmla="*/ 1008362 w 1615"/>
                <a:gd name="T41" fmla="*/ 864142 h 1518"/>
                <a:gd name="T42" fmla="*/ 1055685 w 1615"/>
                <a:gd name="T43" fmla="*/ 949647 h 1518"/>
                <a:gd name="T44" fmla="*/ 893692 w 1615"/>
                <a:gd name="T45" fmla="*/ 1046976 h 1518"/>
                <a:gd name="T46" fmla="*/ 936466 w 1615"/>
                <a:gd name="T47" fmla="*/ 1123385 h 1518"/>
                <a:gd name="T48" fmla="*/ 774473 w 1615"/>
                <a:gd name="T49" fmla="*/ 1219805 h 1518"/>
                <a:gd name="T50" fmla="*/ 800865 w 1615"/>
                <a:gd name="T51" fmla="*/ 1286207 h 1518"/>
                <a:gd name="T52" fmla="*/ 664354 w 1615"/>
                <a:gd name="T53" fmla="*/ 1246184 h 1518"/>
                <a:gd name="T54" fmla="*/ 685285 w 1615"/>
                <a:gd name="T55" fmla="*/ 1197974 h 1518"/>
                <a:gd name="T56" fmla="*/ 844548 w 1615"/>
                <a:gd name="T57" fmla="*/ 963291 h 1518"/>
                <a:gd name="T58" fmla="*/ 469598 w 1615"/>
                <a:gd name="T59" fmla="*/ 1235268 h 1518"/>
                <a:gd name="T60" fmla="*/ 503271 w 1615"/>
                <a:gd name="T61" fmla="*/ 1098825 h 1518"/>
                <a:gd name="T62" fmla="*/ 424094 w 1615"/>
                <a:gd name="T63" fmla="*/ 1105192 h 1518"/>
                <a:gd name="T64" fmla="*/ 321256 w 1615"/>
                <a:gd name="T65" fmla="*/ 1002405 h 1518"/>
                <a:gd name="T66" fmla="*/ 383141 w 1615"/>
                <a:gd name="T67" fmla="*/ 867781 h 1518"/>
                <a:gd name="T68" fmla="*/ 245720 w 1615"/>
                <a:gd name="T69" fmla="*/ 854136 h 1518"/>
                <a:gd name="T70" fmla="*/ 251180 w 1615"/>
                <a:gd name="T71" fmla="*/ 809565 h 1518"/>
                <a:gd name="T72" fmla="*/ 265742 w 1615"/>
                <a:gd name="T73" fmla="*/ 782276 h 1518"/>
                <a:gd name="T74" fmla="*/ 463228 w 1615"/>
                <a:gd name="T75" fmla="*/ 582159 h 1518"/>
                <a:gd name="T76" fmla="*/ 312155 w 1615"/>
                <a:gd name="T77" fmla="*/ 595803 h 1518"/>
                <a:gd name="T78" fmla="*/ 214777 w 1615"/>
                <a:gd name="T79" fmla="*/ 442986 h 1518"/>
                <a:gd name="T80" fmla="*/ 792674 w 1615"/>
                <a:gd name="T81" fmla="*/ 433890 h 1518"/>
                <a:gd name="T82" fmla="*/ 771742 w 1615"/>
                <a:gd name="T83" fmla="*/ 124618 h 1518"/>
                <a:gd name="T84" fmla="*/ 899153 w 1615"/>
                <a:gd name="T85" fmla="*/ 81866 h 1518"/>
                <a:gd name="T86" fmla="*/ 1389683 w 1615"/>
                <a:gd name="T87" fmla="*/ 621273 h 1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15" h="1518">
                  <a:moveTo>
                    <a:pt x="1530" y="456"/>
                  </a:moveTo>
                  <a:lnTo>
                    <a:pt x="1169" y="95"/>
                  </a:lnTo>
                  <a:cubicBezTo>
                    <a:pt x="1126" y="52"/>
                    <a:pt x="1056" y="25"/>
                    <a:pt x="988" y="25"/>
                  </a:cubicBezTo>
                  <a:cubicBezTo>
                    <a:pt x="964" y="25"/>
                    <a:pt x="943" y="28"/>
                    <a:pt x="922" y="34"/>
                  </a:cubicBezTo>
                  <a:lnTo>
                    <a:pt x="907" y="39"/>
                  </a:lnTo>
                  <a:cubicBezTo>
                    <a:pt x="871" y="50"/>
                    <a:pt x="828" y="71"/>
                    <a:pt x="787" y="96"/>
                  </a:cubicBezTo>
                  <a:lnTo>
                    <a:pt x="786" y="96"/>
                  </a:lnTo>
                  <a:cubicBezTo>
                    <a:pt x="715" y="65"/>
                    <a:pt x="649" y="31"/>
                    <a:pt x="619" y="22"/>
                  </a:cubicBezTo>
                  <a:lnTo>
                    <a:pt x="604" y="17"/>
                  </a:lnTo>
                  <a:cubicBezTo>
                    <a:pt x="547" y="0"/>
                    <a:pt x="465" y="20"/>
                    <a:pt x="423" y="62"/>
                  </a:cubicBezTo>
                  <a:lnTo>
                    <a:pt x="62" y="423"/>
                  </a:lnTo>
                  <a:cubicBezTo>
                    <a:pt x="20" y="465"/>
                    <a:pt x="0" y="546"/>
                    <a:pt x="19" y="603"/>
                  </a:cubicBezTo>
                  <a:lnTo>
                    <a:pt x="26" y="625"/>
                  </a:lnTo>
                  <a:cubicBezTo>
                    <a:pt x="45" y="682"/>
                    <a:pt x="94" y="763"/>
                    <a:pt x="137" y="805"/>
                  </a:cubicBezTo>
                  <a:lnTo>
                    <a:pt x="210" y="879"/>
                  </a:lnTo>
                  <a:cubicBezTo>
                    <a:pt x="195" y="931"/>
                    <a:pt x="204" y="984"/>
                    <a:pt x="241" y="1021"/>
                  </a:cubicBezTo>
                  <a:cubicBezTo>
                    <a:pt x="259" y="1039"/>
                    <a:pt x="282" y="1051"/>
                    <a:pt x="307" y="1056"/>
                  </a:cubicBezTo>
                  <a:cubicBezTo>
                    <a:pt x="238" y="1125"/>
                    <a:pt x="228" y="1224"/>
                    <a:pt x="286" y="1282"/>
                  </a:cubicBezTo>
                  <a:cubicBezTo>
                    <a:pt x="310" y="1306"/>
                    <a:pt x="344" y="1320"/>
                    <a:pt x="381" y="1320"/>
                  </a:cubicBezTo>
                  <a:cubicBezTo>
                    <a:pt x="398" y="1320"/>
                    <a:pt x="415" y="1316"/>
                    <a:pt x="433" y="1311"/>
                  </a:cubicBezTo>
                  <a:cubicBezTo>
                    <a:pt x="433" y="1347"/>
                    <a:pt x="446" y="1380"/>
                    <a:pt x="470" y="1404"/>
                  </a:cubicBezTo>
                  <a:cubicBezTo>
                    <a:pt x="494" y="1428"/>
                    <a:pt x="528" y="1442"/>
                    <a:pt x="565" y="1442"/>
                  </a:cubicBezTo>
                  <a:cubicBezTo>
                    <a:pt x="599" y="1442"/>
                    <a:pt x="634" y="1430"/>
                    <a:pt x="664" y="1410"/>
                  </a:cubicBezTo>
                  <a:cubicBezTo>
                    <a:pt x="669" y="1436"/>
                    <a:pt x="681" y="1461"/>
                    <a:pt x="700" y="1480"/>
                  </a:cubicBezTo>
                  <a:cubicBezTo>
                    <a:pt x="725" y="1504"/>
                    <a:pt x="758" y="1518"/>
                    <a:pt x="795" y="1518"/>
                  </a:cubicBezTo>
                  <a:cubicBezTo>
                    <a:pt x="841" y="1518"/>
                    <a:pt x="889" y="1496"/>
                    <a:pt x="926" y="1460"/>
                  </a:cubicBezTo>
                  <a:lnTo>
                    <a:pt x="946" y="1440"/>
                  </a:lnTo>
                  <a:cubicBezTo>
                    <a:pt x="969" y="1445"/>
                    <a:pt x="994" y="1442"/>
                    <a:pt x="1016" y="1429"/>
                  </a:cubicBezTo>
                  <a:lnTo>
                    <a:pt x="1029" y="1421"/>
                  </a:lnTo>
                  <a:cubicBezTo>
                    <a:pt x="1066" y="1398"/>
                    <a:pt x="1083" y="1354"/>
                    <a:pt x="1072" y="1314"/>
                  </a:cubicBezTo>
                  <a:lnTo>
                    <a:pt x="1082" y="1304"/>
                  </a:lnTo>
                  <a:cubicBezTo>
                    <a:pt x="1112" y="1328"/>
                    <a:pt x="1155" y="1332"/>
                    <a:pt x="1190" y="1311"/>
                  </a:cubicBezTo>
                  <a:lnTo>
                    <a:pt x="1203" y="1303"/>
                  </a:lnTo>
                  <a:cubicBezTo>
                    <a:pt x="1249" y="1276"/>
                    <a:pt x="1263" y="1217"/>
                    <a:pt x="1236" y="1172"/>
                  </a:cubicBezTo>
                  <a:lnTo>
                    <a:pt x="1228" y="1158"/>
                  </a:lnTo>
                  <a:lnTo>
                    <a:pt x="1238" y="1148"/>
                  </a:lnTo>
                  <a:cubicBezTo>
                    <a:pt x="1268" y="1167"/>
                    <a:pt x="1307" y="1169"/>
                    <a:pt x="1340" y="1150"/>
                  </a:cubicBezTo>
                  <a:lnTo>
                    <a:pt x="1353" y="1142"/>
                  </a:lnTo>
                  <a:cubicBezTo>
                    <a:pt x="1399" y="1115"/>
                    <a:pt x="1413" y="1056"/>
                    <a:pt x="1386" y="1010"/>
                  </a:cubicBezTo>
                  <a:lnTo>
                    <a:pt x="1382" y="1004"/>
                  </a:lnTo>
                  <a:lnTo>
                    <a:pt x="1395" y="991"/>
                  </a:lnTo>
                  <a:cubicBezTo>
                    <a:pt x="1424" y="1006"/>
                    <a:pt x="1460" y="1007"/>
                    <a:pt x="1490" y="989"/>
                  </a:cubicBezTo>
                  <a:lnTo>
                    <a:pt x="1504" y="981"/>
                  </a:lnTo>
                  <a:cubicBezTo>
                    <a:pt x="1549" y="954"/>
                    <a:pt x="1564" y="894"/>
                    <a:pt x="1536" y="849"/>
                  </a:cubicBezTo>
                  <a:lnTo>
                    <a:pt x="1528" y="835"/>
                  </a:lnTo>
                  <a:cubicBezTo>
                    <a:pt x="1551" y="798"/>
                    <a:pt x="1571" y="758"/>
                    <a:pt x="1582" y="724"/>
                  </a:cubicBezTo>
                  <a:lnTo>
                    <a:pt x="1589" y="703"/>
                  </a:lnTo>
                  <a:cubicBezTo>
                    <a:pt x="1615" y="622"/>
                    <a:pt x="1590" y="516"/>
                    <a:pt x="1530" y="456"/>
                  </a:cubicBezTo>
                  <a:close/>
                  <a:moveTo>
                    <a:pt x="1527" y="683"/>
                  </a:moveTo>
                  <a:lnTo>
                    <a:pt x="1527" y="683"/>
                  </a:lnTo>
                  <a:lnTo>
                    <a:pt x="1520" y="704"/>
                  </a:lnTo>
                  <a:cubicBezTo>
                    <a:pt x="1513" y="724"/>
                    <a:pt x="1503" y="748"/>
                    <a:pt x="1490" y="771"/>
                  </a:cubicBezTo>
                  <a:lnTo>
                    <a:pt x="1460" y="722"/>
                  </a:lnTo>
                  <a:cubicBezTo>
                    <a:pt x="1433" y="677"/>
                    <a:pt x="1374" y="662"/>
                    <a:pt x="1328" y="689"/>
                  </a:cubicBezTo>
                  <a:lnTo>
                    <a:pt x="1315" y="697"/>
                  </a:lnTo>
                  <a:cubicBezTo>
                    <a:pt x="1270" y="724"/>
                    <a:pt x="1255" y="784"/>
                    <a:pt x="1282" y="829"/>
                  </a:cubicBezTo>
                  <a:lnTo>
                    <a:pt x="1351" y="943"/>
                  </a:lnTo>
                  <a:lnTo>
                    <a:pt x="1348" y="946"/>
                  </a:lnTo>
                  <a:lnTo>
                    <a:pt x="1286" y="844"/>
                  </a:lnTo>
                  <a:cubicBezTo>
                    <a:pt x="1259" y="798"/>
                    <a:pt x="1200" y="783"/>
                    <a:pt x="1154" y="811"/>
                  </a:cubicBezTo>
                  <a:lnTo>
                    <a:pt x="1141" y="819"/>
                  </a:lnTo>
                  <a:cubicBezTo>
                    <a:pt x="1096" y="846"/>
                    <a:pt x="1081" y="905"/>
                    <a:pt x="1108" y="950"/>
                  </a:cubicBezTo>
                  <a:lnTo>
                    <a:pt x="1196" y="1097"/>
                  </a:lnTo>
                  <a:lnTo>
                    <a:pt x="1193" y="1100"/>
                  </a:lnTo>
                  <a:lnTo>
                    <a:pt x="1160" y="1044"/>
                  </a:lnTo>
                  <a:cubicBezTo>
                    <a:pt x="1133" y="999"/>
                    <a:pt x="1073" y="984"/>
                    <a:pt x="1028" y="1011"/>
                  </a:cubicBezTo>
                  <a:lnTo>
                    <a:pt x="1015" y="1020"/>
                  </a:lnTo>
                  <a:cubicBezTo>
                    <a:pt x="970" y="1047"/>
                    <a:pt x="955" y="1106"/>
                    <a:pt x="982" y="1151"/>
                  </a:cubicBezTo>
                  <a:lnTo>
                    <a:pt x="1042" y="1251"/>
                  </a:lnTo>
                  <a:lnTo>
                    <a:pt x="1040" y="1253"/>
                  </a:lnTo>
                  <a:lnTo>
                    <a:pt x="1029" y="1235"/>
                  </a:lnTo>
                  <a:cubicBezTo>
                    <a:pt x="1002" y="1189"/>
                    <a:pt x="943" y="1175"/>
                    <a:pt x="898" y="1202"/>
                  </a:cubicBezTo>
                  <a:lnTo>
                    <a:pt x="884" y="1210"/>
                  </a:lnTo>
                  <a:cubicBezTo>
                    <a:pt x="839" y="1237"/>
                    <a:pt x="824" y="1296"/>
                    <a:pt x="851" y="1341"/>
                  </a:cubicBezTo>
                  <a:lnTo>
                    <a:pt x="884" y="1396"/>
                  </a:lnTo>
                  <a:cubicBezTo>
                    <a:pt x="886" y="1399"/>
                    <a:pt x="888" y="1401"/>
                    <a:pt x="890" y="1404"/>
                  </a:cubicBezTo>
                  <a:lnTo>
                    <a:pt x="880" y="1414"/>
                  </a:lnTo>
                  <a:cubicBezTo>
                    <a:pt x="855" y="1439"/>
                    <a:pt x="823" y="1452"/>
                    <a:pt x="795" y="1452"/>
                  </a:cubicBezTo>
                  <a:cubicBezTo>
                    <a:pt x="776" y="1452"/>
                    <a:pt x="759" y="1447"/>
                    <a:pt x="746" y="1434"/>
                  </a:cubicBezTo>
                  <a:cubicBezTo>
                    <a:pt x="731" y="1418"/>
                    <a:pt x="725" y="1395"/>
                    <a:pt x="730" y="1370"/>
                  </a:cubicBezTo>
                  <a:cubicBezTo>
                    <a:pt x="732" y="1358"/>
                    <a:pt x="736" y="1346"/>
                    <a:pt x="742" y="1334"/>
                  </a:cubicBezTo>
                  <a:cubicBezTo>
                    <a:pt x="743" y="1333"/>
                    <a:pt x="744" y="1332"/>
                    <a:pt x="745" y="1330"/>
                  </a:cubicBezTo>
                  <a:cubicBezTo>
                    <a:pt x="747" y="1326"/>
                    <a:pt x="750" y="1321"/>
                    <a:pt x="753" y="1317"/>
                  </a:cubicBezTo>
                  <a:cubicBezTo>
                    <a:pt x="757" y="1311"/>
                    <a:pt x="762" y="1306"/>
                    <a:pt x="767" y="1300"/>
                  </a:cubicBezTo>
                  <a:lnTo>
                    <a:pt x="968" y="1100"/>
                  </a:lnTo>
                  <a:lnTo>
                    <a:pt x="928" y="1059"/>
                  </a:lnTo>
                  <a:lnTo>
                    <a:pt x="650" y="1337"/>
                  </a:lnTo>
                  <a:cubicBezTo>
                    <a:pt x="624" y="1363"/>
                    <a:pt x="593" y="1376"/>
                    <a:pt x="565" y="1376"/>
                  </a:cubicBezTo>
                  <a:cubicBezTo>
                    <a:pt x="546" y="1376"/>
                    <a:pt x="529" y="1370"/>
                    <a:pt x="516" y="1358"/>
                  </a:cubicBezTo>
                  <a:cubicBezTo>
                    <a:pt x="485" y="1327"/>
                    <a:pt x="495" y="1267"/>
                    <a:pt x="537" y="1224"/>
                  </a:cubicBezTo>
                  <a:lnTo>
                    <a:pt x="546" y="1215"/>
                  </a:lnTo>
                  <a:lnTo>
                    <a:pt x="553" y="1208"/>
                  </a:lnTo>
                  <a:lnTo>
                    <a:pt x="815" y="946"/>
                  </a:lnTo>
                  <a:lnTo>
                    <a:pt x="775" y="906"/>
                  </a:lnTo>
                  <a:lnTo>
                    <a:pt x="466" y="1215"/>
                  </a:lnTo>
                  <a:cubicBezTo>
                    <a:pt x="441" y="1240"/>
                    <a:pt x="409" y="1254"/>
                    <a:pt x="381" y="1254"/>
                  </a:cubicBezTo>
                  <a:cubicBezTo>
                    <a:pt x="362" y="1254"/>
                    <a:pt x="345" y="1248"/>
                    <a:pt x="332" y="1236"/>
                  </a:cubicBezTo>
                  <a:cubicBezTo>
                    <a:pt x="301" y="1205"/>
                    <a:pt x="311" y="1144"/>
                    <a:pt x="353" y="1102"/>
                  </a:cubicBezTo>
                  <a:lnTo>
                    <a:pt x="662" y="793"/>
                  </a:lnTo>
                  <a:lnTo>
                    <a:pt x="622" y="753"/>
                  </a:lnTo>
                  <a:lnTo>
                    <a:pt x="421" y="954"/>
                  </a:lnTo>
                  <a:cubicBezTo>
                    <a:pt x="395" y="979"/>
                    <a:pt x="363" y="993"/>
                    <a:pt x="335" y="993"/>
                  </a:cubicBezTo>
                  <a:cubicBezTo>
                    <a:pt x="317" y="993"/>
                    <a:pt x="300" y="987"/>
                    <a:pt x="287" y="975"/>
                  </a:cubicBezTo>
                  <a:cubicBezTo>
                    <a:pt x="277" y="965"/>
                    <a:pt x="272" y="952"/>
                    <a:pt x="270" y="939"/>
                  </a:cubicBezTo>
                  <a:cubicBezTo>
                    <a:pt x="268" y="928"/>
                    <a:pt x="269" y="916"/>
                    <a:pt x="272" y="904"/>
                  </a:cubicBezTo>
                  <a:cubicBezTo>
                    <a:pt x="272" y="903"/>
                    <a:pt x="272" y="901"/>
                    <a:pt x="273" y="900"/>
                  </a:cubicBezTo>
                  <a:cubicBezTo>
                    <a:pt x="274" y="897"/>
                    <a:pt x="275" y="894"/>
                    <a:pt x="276" y="890"/>
                  </a:cubicBezTo>
                  <a:cubicBezTo>
                    <a:pt x="277" y="886"/>
                    <a:pt x="279" y="882"/>
                    <a:pt x="281" y="878"/>
                  </a:cubicBezTo>
                  <a:cubicBezTo>
                    <a:pt x="282" y="876"/>
                    <a:pt x="283" y="874"/>
                    <a:pt x="284" y="872"/>
                  </a:cubicBezTo>
                  <a:cubicBezTo>
                    <a:pt x="287" y="868"/>
                    <a:pt x="289" y="864"/>
                    <a:pt x="292" y="860"/>
                  </a:cubicBezTo>
                  <a:cubicBezTo>
                    <a:pt x="293" y="859"/>
                    <a:pt x="294" y="857"/>
                    <a:pt x="295" y="856"/>
                  </a:cubicBezTo>
                  <a:cubicBezTo>
                    <a:pt x="299" y="851"/>
                    <a:pt x="303" y="846"/>
                    <a:pt x="307" y="841"/>
                  </a:cubicBezTo>
                  <a:lnTo>
                    <a:pt x="509" y="640"/>
                  </a:lnTo>
                  <a:lnTo>
                    <a:pt x="489" y="621"/>
                  </a:lnTo>
                  <a:cubicBezTo>
                    <a:pt x="479" y="611"/>
                    <a:pt x="471" y="599"/>
                    <a:pt x="466" y="586"/>
                  </a:cubicBezTo>
                  <a:lnTo>
                    <a:pt x="343" y="655"/>
                  </a:lnTo>
                  <a:cubicBezTo>
                    <a:pt x="325" y="666"/>
                    <a:pt x="304" y="671"/>
                    <a:pt x="284" y="671"/>
                  </a:cubicBezTo>
                  <a:cubicBezTo>
                    <a:pt x="248" y="671"/>
                    <a:pt x="214" y="654"/>
                    <a:pt x="195" y="625"/>
                  </a:cubicBezTo>
                  <a:cubicBezTo>
                    <a:pt x="165" y="578"/>
                    <a:pt x="184" y="516"/>
                    <a:pt x="236" y="487"/>
                  </a:cubicBezTo>
                  <a:lnTo>
                    <a:pt x="595" y="284"/>
                  </a:lnTo>
                  <a:cubicBezTo>
                    <a:pt x="606" y="298"/>
                    <a:pt x="620" y="311"/>
                    <a:pt x="636" y="322"/>
                  </a:cubicBezTo>
                  <a:lnTo>
                    <a:pt x="871" y="477"/>
                  </a:lnTo>
                  <a:cubicBezTo>
                    <a:pt x="941" y="524"/>
                    <a:pt x="1032" y="511"/>
                    <a:pt x="1073" y="449"/>
                  </a:cubicBezTo>
                  <a:cubicBezTo>
                    <a:pt x="1114" y="387"/>
                    <a:pt x="1091" y="298"/>
                    <a:pt x="1021" y="251"/>
                  </a:cubicBezTo>
                  <a:lnTo>
                    <a:pt x="848" y="137"/>
                  </a:lnTo>
                  <a:cubicBezTo>
                    <a:pt x="875" y="121"/>
                    <a:pt x="903" y="109"/>
                    <a:pt x="927" y="101"/>
                  </a:cubicBezTo>
                  <a:lnTo>
                    <a:pt x="942" y="96"/>
                  </a:lnTo>
                  <a:cubicBezTo>
                    <a:pt x="956" y="92"/>
                    <a:pt x="972" y="90"/>
                    <a:pt x="988" y="90"/>
                  </a:cubicBezTo>
                  <a:cubicBezTo>
                    <a:pt x="1037" y="90"/>
                    <a:pt x="1091" y="109"/>
                    <a:pt x="1123" y="141"/>
                  </a:cubicBezTo>
                  <a:lnTo>
                    <a:pt x="1484" y="502"/>
                  </a:lnTo>
                  <a:cubicBezTo>
                    <a:pt x="1526" y="544"/>
                    <a:pt x="1545" y="625"/>
                    <a:pt x="1527" y="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19759" y="5082567"/>
            <a:ext cx="1591015" cy="461665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kern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成果说明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16896" y="1848908"/>
            <a:ext cx="6215561" cy="1061825"/>
            <a:chOff x="4916896" y="1848908"/>
            <a:chExt cx="6215561" cy="1061825"/>
          </a:xfrm>
        </p:grpSpPr>
        <p:sp>
          <p:nvSpPr>
            <p:cNvPr id="28" name="矩形 27"/>
            <p:cNvSpPr/>
            <p:nvPr/>
          </p:nvSpPr>
          <p:spPr>
            <a:xfrm>
              <a:off x="5877132" y="1848908"/>
              <a:ext cx="52553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916896" y="2095648"/>
              <a:ext cx="621846" cy="621846"/>
              <a:chOff x="4916896" y="2095648"/>
              <a:chExt cx="621846" cy="62184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916896" y="2095648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040909" y="217801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916896" y="3174270"/>
            <a:ext cx="6215561" cy="1061825"/>
            <a:chOff x="4916896" y="3174270"/>
            <a:chExt cx="6215561" cy="1061825"/>
          </a:xfrm>
        </p:grpSpPr>
        <p:sp>
          <p:nvSpPr>
            <p:cNvPr id="29" name="矩形 28"/>
            <p:cNvSpPr/>
            <p:nvPr/>
          </p:nvSpPr>
          <p:spPr>
            <a:xfrm>
              <a:off x="5877133" y="3174270"/>
              <a:ext cx="525532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16896" y="3394260"/>
              <a:ext cx="621846" cy="621846"/>
              <a:chOff x="4916896" y="3394260"/>
              <a:chExt cx="621846" cy="621846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916896" y="3394260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040909" y="347635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 smtClean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916896" y="4554977"/>
            <a:ext cx="6215561" cy="1061825"/>
            <a:chOff x="4916896" y="4554977"/>
            <a:chExt cx="6215561" cy="1061825"/>
          </a:xfrm>
        </p:grpSpPr>
        <p:sp>
          <p:nvSpPr>
            <p:cNvPr id="27" name="椭圆 26"/>
            <p:cNvSpPr/>
            <p:nvPr/>
          </p:nvSpPr>
          <p:spPr>
            <a:xfrm>
              <a:off x="4916896" y="4774967"/>
              <a:ext cx="621846" cy="62184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77133" y="4554977"/>
              <a:ext cx="525532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055423" y="4866248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de-DE" altLang="zh-CN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1079500"/>
            <a:ext cx="12192000" cy="5854700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0" y="491621"/>
            <a:ext cx="800100" cy="1851530"/>
            <a:chOff x="11571416" y="3959358"/>
            <a:chExt cx="620584" cy="1723139"/>
          </a:xfrm>
        </p:grpSpPr>
        <p:sp>
          <p:nvSpPr>
            <p:cNvPr id="13" name="矩形 12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988774" y="447872"/>
            <a:ext cx="618968" cy="1939025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dirty="0" smtClean="0">
                <a:solidFill>
                  <a:srgbClr val="3E4150"/>
                </a:solidFill>
              </a:rPr>
              <a:t>目录</a:t>
            </a:r>
            <a:endParaRPr lang="zh-CN" altLang="en-US" dirty="0">
              <a:solidFill>
                <a:srgbClr val="3E4150"/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3471004">
            <a:off x="8073548" y="-1569285"/>
            <a:ext cx="6675711" cy="4628679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4989896" y="1417384"/>
            <a:ext cx="1053495" cy="1436009"/>
            <a:chOff x="4989896" y="1417384"/>
            <a:chExt cx="1053495" cy="1436009"/>
          </a:xfrm>
        </p:grpSpPr>
        <p:sp>
          <p:nvSpPr>
            <p:cNvPr id="19" name="矩形 18"/>
            <p:cNvSpPr/>
            <p:nvPr/>
          </p:nvSpPr>
          <p:spPr>
            <a:xfrm>
              <a:off x="4989896" y="2484061"/>
              <a:ext cx="1053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01 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绪论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073712" y="1417384"/>
              <a:ext cx="886626" cy="889770"/>
              <a:chOff x="3379329" y="1833532"/>
              <a:chExt cx="886626" cy="889770"/>
            </a:xfrm>
          </p:grpSpPr>
          <p:sp>
            <p:nvSpPr>
              <p:cNvPr id="21" name="Oval 5"/>
              <p:cNvSpPr>
                <a:spLocks noChangeArrowheads="1"/>
              </p:cNvSpPr>
              <p:nvPr/>
            </p:nvSpPr>
            <p:spPr bwMode="auto">
              <a:xfrm>
                <a:off x="3379329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8"/>
              <p:cNvSpPr>
                <a:spLocks noEditPoints="1"/>
              </p:cNvSpPr>
              <p:nvPr/>
            </p:nvSpPr>
            <p:spPr bwMode="auto">
              <a:xfrm>
                <a:off x="3552462" y="2057401"/>
                <a:ext cx="540879" cy="406399"/>
              </a:xfrm>
              <a:custGeom>
                <a:avLst/>
                <a:gdLst>
                  <a:gd name="T0" fmla="*/ 40 w 192"/>
                  <a:gd name="T1" fmla="*/ 118 h 144"/>
                  <a:gd name="T2" fmla="*/ 40 w 192"/>
                  <a:gd name="T3" fmla="*/ 118 h 144"/>
                  <a:gd name="T4" fmla="*/ 56 w 192"/>
                  <a:gd name="T5" fmla="*/ 116 h 144"/>
                  <a:gd name="T6" fmla="*/ 97 w 192"/>
                  <a:gd name="T7" fmla="*/ 137 h 144"/>
                  <a:gd name="T8" fmla="*/ 99 w 192"/>
                  <a:gd name="T9" fmla="*/ 137 h 144"/>
                  <a:gd name="T10" fmla="*/ 140 w 192"/>
                  <a:gd name="T11" fmla="*/ 116 h 144"/>
                  <a:gd name="T12" fmla="*/ 156 w 192"/>
                  <a:gd name="T13" fmla="*/ 118 h 144"/>
                  <a:gd name="T14" fmla="*/ 156 w 192"/>
                  <a:gd name="T15" fmla="*/ 118 h 144"/>
                  <a:gd name="T16" fmla="*/ 156 w 192"/>
                  <a:gd name="T17" fmla="*/ 70 h 144"/>
                  <a:gd name="T18" fmla="*/ 96 w 192"/>
                  <a:gd name="T19" fmla="*/ 98 h 144"/>
                  <a:gd name="T20" fmla="*/ 40 w 192"/>
                  <a:gd name="T21" fmla="*/ 72 h 144"/>
                  <a:gd name="T22" fmla="*/ 40 w 192"/>
                  <a:gd name="T23" fmla="*/ 118 h 144"/>
                  <a:gd name="T24" fmla="*/ 96 w 192"/>
                  <a:gd name="T25" fmla="*/ 0 h 144"/>
                  <a:gd name="T26" fmla="*/ 0 w 192"/>
                  <a:gd name="T27" fmla="*/ 44 h 144"/>
                  <a:gd name="T28" fmla="*/ 96 w 192"/>
                  <a:gd name="T29" fmla="*/ 88 h 144"/>
                  <a:gd name="T30" fmla="*/ 192 w 192"/>
                  <a:gd name="T31" fmla="*/ 44 h 144"/>
                  <a:gd name="T32" fmla="*/ 96 w 192"/>
                  <a:gd name="T33" fmla="*/ 0 h 144"/>
                  <a:gd name="T34" fmla="*/ 8 w 192"/>
                  <a:gd name="T35" fmla="*/ 56 h 144"/>
                  <a:gd name="T36" fmla="*/ 4 w 192"/>
                  <a:gd name="T37" fmla="*/ 104 h 144"/>
                  <a:gd name="T38" fmla="*/ 12 w 192"/>
                  <a:gd name="T39" fmla="*/ 104 h 144"/>
                  <a:gd name="T40" fmla="*/ 12 w 192"/>
                  <a:gd name="T41" fmla="*/ 58 h 144"/>
                  <a:gd name="T42" fmla="*/ 8 w 192"/>
                  <a:gd name="T43" fmla="*/ 56 h 144"/>
                  <a:gd name="T44" fmla="*/ 16 w 192"/>
                  <a:gd name="T45" fmla="*/ 144 h 144"/>
                  <a:gd name="T46" fmla="*/ 9 w 192"/>
                  <a:gd name="T47" fmla="*/ 124 h 144"/>
                  <a:gd name="T48" fmla="*/ 16 w 192"/>
                  <a:gd name="T49" fmla="*/ 116 h 144"/>
                  <a:gd name="T50" fmla="*/ 8 w 192"/>
                  <a:gd name="T51" fmla="*/ 108 h 144"/>
                  <a:gd name="T52" fmla="*/ 0 w 192"/>
                  <a:gd name="T53" fmla="*/ 116 h 144"/>
                  <a:gd name="T54" fmla="*/ 7 w 192"/>
                  <a:gd name="T55" fmla="*/ 124 h 144"/>
                  <a:gd name="T56" fmla="*/ 0 w 192"/>
                  <a:gd name="T57" fmla="*/ 144 h 144"/>
                  <a:gd name="T58" fmla="*/ 16 w 192"/>
                  <a:gd name="T5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144">
                    <a:moveTo>
                      <a:pt x="40" y="118"/>
                    </a:moveTo>
                    <a:cubicBezTo>
                      <a:pt x="40" y="118"/>
                      <a:pt x="40" y="118"/>
                      <a:pt x="40" y="118"/>
                    </a:cubicBezTo>
                    <a:cubicBezTo>
                      <a:pt x="45" y="116"/>
                      <a:pt x="50" y="116"/>
                      <a:pt x="56" y="116"/>
                    </a:cubicBezTo>
                    <a:cubicBezTo>
                      <a:pt x="72" y="116"/>
                      <a:pt x="91" y="127"/>
                      <a:pt x="97" y="137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5" y="127"/>
                      <a:pt x="123" y="116"/>
                      <a:pt x="140" y="116"/>
                    </a:cubicBezTo>
                    <a:cubicBezTo>
                      <a:pt x="145" y="116"/>
                      <a:pt x="151" y="116"/>
                      <a:pt x="156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70"/>
                      <a:pt x="156" y="70"/>
                      <a:pt x="156" y="70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40" y="72"/>
                      <a:pt x="40" y="72"/>
                      <a:pt x="40" y="72"/>
                    </a:cubicBezTo>
                    <a:lnTo>
                      <a:pt x="40" y="118"/>
                    </a:lnTo>
                    <a:close/>
                    <a:moveTo>
                      <a:pt x="96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92" y="44"/>
                      <a:pt x="192" y="44"/>
                      <a:pt x="192" y="44"/>
                    </a:cubicBezTo>
                    <a:lnTo>
                      <a:pt x="96" y="0"/>
                    </a:lnTo>
                    <a:close/>
                    <a:moveTo>
                      <a:pt x="8" y="56"/>
                    </a:moveTo>
                    <a:cubicBezTo>
                      <a:pt x="4" y="104"/>
                      <a:pt x="4" y="104"/>
                      <a:pt x="4" y="104"/>
                    </a:cubicBezTo>
                    <a:cubicBezTo>
                      <a:pt x="12" y="104"/>
                      <a:pt x="12" y="104"/>
                      <a:pt x="12" y="104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8" y="56"/>
                    </a:lnTo>
                    <a:close/>
                    <a:moveTo>
                      <a:pt x="16" y="144"/>
                    </a:moveTo>
                    <a:cubicBezTo>
                      <a:pt x="9" y="124"/>
                      <a:pt x="9" y="124"/>
                      <a:pt x="9" y="124"/>
                    </a:cubicBezTo>
                    <a:cubicBezTo>
                      <a:pt x="13" y="123"/>
                      <a:pt x="16" y="120"/>
                      <a:pt x="16" y="116"/>
                    </a:cubicBezTo>
                    <a:cubicBezTo>
                      <a:pt x="16" y="111"/>
                      <a:pt x="12" y="108"/>
                      <a:pt x="8" y="108"/>
                    </a:cubicBezTo>
                    <a:cubicBezTo>
                      <a:pt x="3" y="108"/>
                      <a:pt x="0" y="111"/>
                      <a:pt x="0" y="116"/>
                    </a:cubicBezTo>
                    <a:cubicBezTo>
                      <a:pt x="0" y="120"/>
                      <a:pt x="3" y="123"/>
                      <a:pt x="7" y="124"/>
                    </a:cubicBezTo>
                    <a:cubicBezTo>
                      <a:pt x="0" y="144"/>
                      <a:pt x="0" y="144"/>
                      <a:pt x="0" y="144"/>
                    </a:cubicBezTo>
                    <a:lnTo>
                      <a:pt x="16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6673921" y="1417384"/>
            <a:ext cx="1477029" cy="1703944"/>
            <a:chOff x="6673921" y="1417384"/>
            <a:chExt cx="1477029" cy="1703944"/>
          </a:xfrm>
        </p:grpSpPr>
        <p:grpSp>
          <p:nvGrpSpPr>
            <p:cNvPr id="44" name="组合 43"/>
            <p:cNvGrpSpPr/>
            <p:nvPr/>
          </p:nvGrpSpPr>
          <p:grpSpPr>
            <a:xfrm>
              <a:off x="7007223" y="1417384"/>
              <a:ext cx="886626" cy="889770"/>
              <a:chOff x="5312840" y="1833532"/>
              <a:chExt cx="886626" cy="889770"/>
            </a:xfrm>
          </p:grpSpPr>
          <p:sp>
            <p:nvSpPr>
              <p:cNvPr id="26" name="Oval 5"/>
              <p:cNvSpPr>
                <a:spLocks noChangeArrowheads="1"/>
              </p:cNvSpPr>
              <p:nvPr/>
            </p:nvSpPr>
            <p:spPr bwMode="auto">
              <a:xfrm>
                <a:off x="5312840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auto">
              <a:xfrm flipH="1">
                <a:off x="5536953" y="2010750"/>
                <a:ext cx="495551" cy="529650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3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6673921" y="2474847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02 </a:t>
              </a:r>
              <a:r>
                <a:rPr lang="zh-CN" altLang="en-US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方法</a:t>
              </a:r>
              <a:endParaRPr lang="en-US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与思路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526357" y="1417384"/>
            <a:ext cx="1477029" cy="1703943"/>
            <a:chOff x="8526357" y="1417384"/>
            <a:chExt cx="1477029" cy="1703943"/>
          </a:xfrm>
        </p:grpSpPr>
        <p:grpSp>
          <p:nvGrpSpPr>
            <p:cNvPr id="45" name="组合 44"/>
            <p:cNvGrpSpPr/>
            <p:nvPr/>
          </p:nvGrpSpPr>
          <p:grpSpPr>
            <a:xfrm>
              <a:off x="8821560" y="1417384"/>
              <a:ext cx="886626" cy="889770"/>
              <a:chOff x="7127177" y="1833532"/>
              <a:chExt cx="886626" cy="889770"/>
            </a:xfrm>
          </p:grpSpPr>
          <p:sp>
            <p:nvSpPr>
              <p:cNvPr id="28" name="Oval 5"/>
              <p:cNvSpPr>
                <a:spLocks noChangeArrowheads="1"/>
              </p:cNvSpPr>
              <p:nvPr/>
            </p:nvSpPr>
            <p:spPr bwMode="auto">
              <a:xfrm>
                <a:off x="7127177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8"/>
              <p:cNvSpPr>
                <a:spLocks noEditPoints="1"/>
              </p:cNvSpPr>
              <p:nvPr/>
            </p:nvSpPr>
            <p:spPr bwMode="auto">
              <a:xfrm rot="2925393">
                <a:off x="7425337" y="2026547"/>
                <a:ext cx="290305" cy="491990"/>
              </a:xfrm>
              <a:custGeom>
                <a:avLst/>
                <a:gdLst>
                  <a:gd name="T0" fmla="*/ 24 w 112"/>
                  <a:gd name="T1" fmla="*/ 148 h 192"/>
                  <a:gd name="T2" fmla="*/ 28 w 112"/>
                  <a:gd name="T3" fmla="*/ 52 h 192"/>
                  <a:gd name="T4" fmla="*/ 32 w 112"/>
                  <a:gd name="T5" fmla="*/ 172 h 192"/>
                  <a:gd name="T6" fmla="*/ 8 w 112"/>
                  <a:gd name="T7" fmla="*/ 184 h 192"/>
                  <a:gd name="T8" fmla="*/ 32 w 112"/>
                  <a:gd name="T9" fmla="*/ 172 h 192"/>
                  <a:gd name="T10" fmla="*/ 8 w 112"/>
                  <a:gd name="T11" fmla="*/ 35 h 192"/>
                  <a:gd name="T12" fmla="*/ 32 w 112"/>
                  <a:gd name="T13" fmla="*/ 164 h 192"/>
                  <a:gd name="T14" fmla="*/ 32 w 112"/>
                  <a:gd name="T15" fmla="*/ 192 h 192"/>
                  <a:gd name="T16" fmla="*/ 0 w 112"/>
                  <a:gd name="T17" fmla="*/ 184 h 192"/>
                  <a:gd name="T18" fmla="*/ 0 w 112"/>
                  <a:gd name="T19" fmla="*/ 32 h 192"/>
                  <a:gd name="T20" fmla="*/ 20 w 112"/>
                  <a:gd name="T21" fmla="*/ 0 h 192"/>
                  <a:gd name="T22" fmla="*/ 39 w 112"/>
                  <a:gd name="T23" fmla="*/ 32 h 192"/>
                  <a:gd name="T24" fmla="*/ 40 w 112"/>
                  <a:gd name="T25" fmla="*/ 184 h 192"/>
                  <a:gd name="T26" fmla="*/ 108 w 112"/>
                  <a:gd name="T27" fmla="*/ 164 h 192"/>
                  <a:gd name="T28" fmla="*/ 84 w 112"/>
                  <a:gd name="T29" fmla="*/ 172 h 192"/>
                  <a:gd name="T30" fmla="*/ 108 w 112"/>
                  <a:gd name="T31" fmla="*/ 164 h 192"/>
                  <a:gd name="T32" fmla="*/ 92 w 112"/>
                  <a:gd name="T33" fmla="*/ 140 h 192"/>
                  <a:gd name="T34" fmla="*/ 108 w 112"/>
                  <a:gd name="T35" fmla="*/ 148 h 192"/>
                  <a:gd name="T36" fmla="*/ 108 w 112"/>
                  <a:gd name="T37" fmla="*/ 116 h 192"/>
                  <a:gd name="T38" fmla="*/ 84 w 112"/>
                  <a:gd name="T39" fmla="*/ 124 h 192"/>
                  <a:gd name="T40" fmla="*/ 108 w 112"/>
                  <a:gd name="T41" fmla="*/ 116 h 192"/>
                  <a:gd name="T42" fmla="*/ 92 w 112"/>
                  <a:gd name="T43" fmla="*/ 92 h 192"/>
                  <a:gd name="T44" fmla="*/ 108 w 112"/>
                  <a:gd name="T45" fmla="*/ 100 h 192"/>
                  <a:gd name="T46" fmla="*/ 108 w 112"/>
                  <a:gd name="T47" fmla="*/ 68 h 192"/>
                  <a:gd name="T48" fmla="*/ 84 w 112"/>
                  <a:gd name="T49" fmla="*/ 76 h 192"/>
                  <a:gd name="T50" fmla="*/ 108 w 112"/>
                  <a:gd name="T51" fmla="*/ 68 h 192"/>
                  <a:gd name="T52" fmla="*/ 92 w 112"/>
                  <a:gd name="T53" fmla="*/ 44 h 192"/>
                  <a:gd name="T54" fmla="*/ 108 w 112"/>
                  <a:gd name="T55" fmla="*/ 52 h 192"/>
                  <a:gd name="T56" fmla="*/ 108 w 112"/>
                  <a:gd name="T57" fmla="*/ 20 h 192"/>
                  <a:gd name="T58" fmla="*/ 84 w 112"/>
                  <a:gd name="T59" fmla="*/ 28 h 192"/>
                  <a:gd name="T60" fmla="*/ 108 w 112"/>
                  <a:gd name="T61" fmla="*/ 20 h 192"/>
                  <a:gd name="T62" fmla="*/ 64 w 112"/>
                  <a:gd name="T63" fmla="*/ 192 h 192"/>
                  <a:gd name="T64" fmla="*/ 56 w 112"/>
                  <a:gd name="T65" fmla="*/ 8 h 192"/>
                  <a:gd name="T66" fmla="*/ 104 w 112"/>
                  <a:gd name="T67" fmla="*/ 0 h 192"/>
                  <a:gd name="T68" fmla="*/ 112 w 112"/>
                  <a:gd name="T69" fmla="*/ 18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2" h="192">
                    <a:moveTo>
                      <a:pt x="28" y="148"/>
                    </a:moveTo>
                    <a:cubicBezTo>
                      <a:pt x="24" y="148"/>
                      <a:pt x="24" y="148"/>
                      <a:pt x="24" y="148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8" y="52"/>
                      <a:pt x="28" y="52"/>
                      <a:pt x="28" y="52"/>
                    </a:cubicBezTo>
                    <a:lnTo>
                      <a:pt x="28" y="148"/>
                    </a:lnTo>
                    <a:close/>
                    <a:moveTo>
                      <a:pt x="32" y="172"/>
                    </a:move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32" y="184"/>
                      <a:pt x="32" y="184"/>
                      <a:pt x="32" y="184"/>
                    </a:cubicBezTo>
                    <a:lnTo>
                      <a:pt x="32" y="172"/>
                    </a:lnTo>
                    <a:close/>
                    <a:moveTo>
                      <a:pt x="32" y="35"/>
                    </a:moveTo>
                    <a:cubicBezTo>
                      <a:pt x="8" y="35"/>
                      <a:pt x="8" y="35"/>
                      <a:pt x="8" y="3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32" y="164"/>
                      <a:pt x="32" y="164"/>
                      <a:pt x="32" y="164"/>
                    </a:cubicBezTo>
                    <a:lnTo>
                      <a:pt x="32" y="35"/>
                    </a:lnTo>
                    <a:close/>
                    <a:moveTo>
                      <a:pt x="32" y="192"/>
                    </a:moveTo>
                    <a:cubicBezTo>
                      <a:pt x="8" y="192"/>
                      <a:pt x="8" y="192"/>
                      <a:pt x="8" y="192"/>
                    </a:cubicBezTo>
                    <a:cubicBezTo>
                      <a:pt x="3" y="192"/>
                      <a:pt x="0" y="188"/>
                      <a:pt x="0" y="18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4"/>
                      <a:pt x="0" y="33"/>
                      <a:pt x="0" y="3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2"/>
                      <a:pt x="16" y="0"/>
                      <a:pt x="20" y="0"/>
                    </a:cubicBezTo>
                    <a:cubicBezTo>
                      <a:pt x="23" y="0"/>
                      <a:pt x="26" y="2"/>
                      <a:pt x="27" y="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3"/>
                      <a:pt x="40" y="34"/>
                      <a:pt x="40" y="35"/>
                    </a:cubicBezTo>
                    <a:cubicBezTo>
                      <a:pt x="40" y="184"/>
                      <a:pt x="40" y="184"/>
                      <a:pt x="40" y="184"/>
                    </a:cubicBezTo>
                    <a:cubicBezTo>
                      <a:pt x="40" y="188"/>
                      <a:pt x="36" y="192"/>
                      <a:pt x="32" y="192"/>
                    </a:cubicBezTo>
                    <a:close/>
                    <a:moveTo>
                      <a:pt x="108" y="164"/>
                    </a:moveTo>
                    <a:cubicBezTo>
                      <a:pt x="84" y="164"/>
                      <a:pt x="84" y="164"/>
                      <a:pt x="84" y="164"/>
                    </a:cubicBezTo>
                    <a:cubicBezTo>
                      <a:pt x="84" y="172"/>
                      <a:pt x="84" y="172"/>
                      <a:pt x="84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lnTo>
                      <a:pt x="108" y="164"/>
                    </a:lnTo>
                    <a:close/>
                    <a:moveTo>
                      <a:pt x="108" y="140"/>
                    </a:moveTo>
                    <a:cubicBezTo>
                      <a:pt x="92" y="140"/>
                      <a:pt x="92" y="140"/>
                      <a:pt x="92" y="14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108" y="148"/>
                      <a:pt x="108" y="148"/>
                      <a:pt x="108" y="148"/>
                    </a:cubicBezTo>
                    <a:lnTo>
                      <a:pt x="108" y="140"/>
                    </a:lnTo>
                    <a:close/>
                    <a:moveTo>
                      <a:pt x="108" y="116"/>
                    </a:move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108" y="124"/>
                      <a:pt x="108" y="124"/>
                      <a:pt x="108" y="124"/>
                    </a:cubicBezTo>
                    <a:lnTo>
                      <a:pt x="108" y="116"/>
                    </a:lnTo>
                    <a:close/>
                    <a:moveTo>
                      <a:pt x="108" y="92"/>
                    </a:moveTo>
                    <a:cubicBezTo>
                      <a:pt x="92" y="92"/>
                      <a:pt x="92" y="92"/>
                      <a:pt x="92" y="92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lnTo>
                      <a:pt x="108" y="92"/>
                    </a:lnTo>
                    <a:close/>
                    <a:moveTo>
                      <a:pt x="108" y="68"/>
                    </a:move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108" y="76"/>
                      <a:pt x="108" y="76"/>
                      <a:pt x="108" y="76"/>
                    </a:cubicBezTo>
                    <a:lnTo>
                      <a:pt x="108" y="68"/>
                    </a:lnTo>
                    <a:close/>
                    <a:moveTo>
                      <a:pt x="108" y="44"/>
                    </a:moveTo>
                    <a:cubicBezTo>
                      <a:pt x="92" y="44"/>
                      <a:pt x="92" y="44"/>
                      <a:pt x="92" y="44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108" y="52"/>
                      <a:pt x="108" y="52"/>
                      <a:pt x="108" y="52"/>
                    </a:cubicBezTo>
                    <a:lnTo>
                      <a:pt x="108" y="44"/>
                    </a:lnTo>
                    <a:close/>
                    <a:moveTo>
                      <a:pt x="108" y="20"/>
                    </a:move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108" y="28"/>
                      <a:pt x="108" y="28"/>
                      <a:pt x="108" y="28"/>
                    </a:cubicBezTo>
                    <a:lnTo>
                      <a:pt x="108" y="20"/>
                    </a:lnTo>
                    <a:close/>
                    <a:moveTo>
                      <a:pt x="104" y="192"/>
                    </a:moveTo>
                    <a:cubicBezTo>
                      <a:pt x="64" y="192"/>
                      <a:pt x="64" y="192"/>
                      <a:pt x="64" y="192"/>
                    </a:cubicBezTo>
                    <a:cubicBezTo>
                      <a:pt x="59" y="192"/>
                      <a:pt x="56" y="188"/>
                      <a:pt x="56" y="18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3"/>
                      <a:pt x="59" y="0"/>
                      <a:pt x="6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3"/>
                      <a:pt x="112" y="8"/>
                    </a:cubicBezTo>
                    <a:cubicBezTo>
                      <a:pt x="112" y="184"/>
                      <a:pt x="112" y="184"/>
                      <a:pt x="112" y="184"/>
                    </a:cubicBezTo>
                    <a:cubicBezTo>
                      <a:pt x="112" y="188"/>
                      <a:pt x="108" y="192"/>
                      <a:pt x="104" y="19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8526357" y="2474846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03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关键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技术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与实践难点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484628" y="3472458"/>
            <a:ext cx="1477029" cy="1664936"/>
            <a:chOff x="2484628" y="3472458"/>
            <a:chExt cx="1477029" cy="1664936"/>
          </a:xfrm>
        </p:grpSpPr>
        <p:grpSp>
          <p:nvGrpSpPr>
            <p:cNvPr id="35" name="组合 34"/>
            <p:cNvGrpSpPr/>
            <p:nvPr/>
          </p:nvGrpSpPr>
          <p:grpSpPr>
            <a:xfrm>
              <a:off x="2787389" y="3472458"/>
              <a:ext cx="886626" cy="889770"/>
              <a:chOff x="6601900" y="3801169"/>
              <a:chExt cx="886626" cy="889770"/>
            </a:xfrm>
          </p:grpSpPr>
          <p:sp>
            <p:nvSpPr>
              <p:cNvPr id="32" name="Oval 5"/>
              <p:cNvSpPr>
                <a:spLocks noChangeArrowheads="1"/>
              </p:cNvSpPr>
              <p:nvPr/>
            </p:nvSpPr>
            <p:spPr bwMode="auto">
              <a:xfrm>
                <a:off x="6601900" y="3801169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"/>
              <p:cNvSpPr>
                <a:spLocks noEditPoints="1"/>
              </p:cNvSpPr>
              <p:nvPr/>
            </p:nvSpPr>
            <p:spPr bwMode="auto">
              <a:xfrm>
                <a:off x="6784405" y="4000624"/>
                <a:ext cx="506498" cy="426234"/>
              </a:xfrm>
              <a:custGeom>
                <a:avLst/>
                <a:gdLst>
                  <a:gd name="T0" fmla="*/ 156 w 192"/>
                  <a:gd name="T1" fmla="*/ 17 h 161"/>
                  <a:gd name="T2" fmla="*/ 128 w 192"/>
                  <a:gd name="T3" fmla="*/ 45 h 161"/>
                  <a:gd name="T4" fmla="*/ 64 w 192"/>
                  <a:gd name="T5" fmla="*/ 45 h 161"/>
                  <a:gd name="T6" fmla="*/ 60 w 192"/>
                  <a:gd name="T7" fmla="*/ 29 h 161"/>
                  <a:gd name="T8" fmla="*/ 64 w 192"/>
                  <a:gd name="T9" fmla="*/ 40 h 161"/>
                  <a:gd name="T10" fmla="*/ 70 w 192"/>
                  <a:gd name="T11" fmla="*/ 47 h 161"/>
                  <a:gd name="T12" fmla="*/ 168 w 192"/>
                  <a:gd name="T13" fmla="*/ 109 h 161"/>
                  <a:gd name="T14" fmla="*/ 148 w 192"/>
                  <a:gd name="T15" fmla="*/ 141 h 161"/>
                  <a:gd name="T16" fmla="*/ 168 w 192"/>
                  <a:gd name="T17" fmla="*/ 109 h 161"/>
                  <a:gd name="T18" fmla="*/ 148 w 192"/>
                  <a:gd name="T19" fmla="*/ 81 h 161"/>
                  <a:gd name="T20" fmla="*/ 168 w 192"/>
                  <a:gd name="T21" fmla="*/ 97 h 161"/>
                  <a:gd name="T22" fmla="*/ 136 w 192"/>
                  <a:gd name="T23" fmla="*/ 109 h 161"/>
                  <a:gd name="T24" fmla="*/ 116 w 192"/>
                  <a:gd name="T25" fmla="*/ 141 h 161"/>
                  <a:gd name="T26" fmla="*/ 136 w 192"/>
                  <a:gd name="T27" fmla="*/ 109 h 161"/>
                  <a:gd name="T28" fmla="*/ 116 w 192"/>
                  <a:gd name="T29" fmla="*/ 81 h 161"/>
                  <a:gd name="T30" fmla="*/ 136 w 192"/>
                  <a:gd name="T31" fmla="*/ 97 h 161"/>
                  <a:gd name="T32" fmla="*/ 104 w 192"/>
                  <a:gd name="T33" fmla="*/ 109 h 161"/>
                  <a:gd name="T34" fmla="*/ 84 w 192"/>
                  <a:gd name="T35" fmla="*/ 141 h 161"/>
                  <a:gd name="T36" fmla="*/ 104 w 192"/>
                  <a:gd name="T37" fmla="*/ 109 h 161"/>
                  <a:gd name="T38" fmla="*/ 84 w 192"/>
                  <a:gd name="T39" fmla="*/ 81 h 161"/>
                  <a:gd name="T40" fmla="*/ 104 w 192"/>
                  <a:gd name="T41" fmla="*/ 97 h 161"/>
                  <a:gd name="T42" fmla="*/ 64 w 192"/>
                  <a:gd name="T43" fmla="*/ 25 h 161"/>
                  <a:gd name="T44" fmla="*/ 64 w 192"/>
                  <a:gd name="T45" fmla="*/ 57 h 161"/>
                  <a:gd name="T46" fmla="*/ 64 w 192"/>
                  <a:gd name="T47" fmla="*/ 25 h 161"/>
                  <a:gd name="T48" fmla="*/ 20 w 192"/>
                  <a:gd name="T49" fmla="*/ 109 h 161"/>
                  <a:gd name="T50" fmla="*/ 44 w 192"/>
                  <a:gd name="T51" fmla="*/ 149 h 161"/>
                  <a:gd name="T52" fmla="*/ 40 w 192"/>
                  <a:gd name="T53" fmla="*/ 81 h 161"/>
                  <a:gd name="T54" fmla="*/ 20 w 192"/>
                  <a:gd name="T55" fmla="*/ 97 h 161"/>
                  <a:gd name="T56" fmla="*/ 40 w 192"/>
                  <a:gd name="T57" fmla="*/ 81 h 161"/>
                  <a:gd name="T58" fmla="*/ 72 w 192"/>
                  <a:gd name="T59" fmla="*/ 81 h 161"/>
                  <a:gd name="T60" fmla="*/ 52 w 192"/>
                  <a:gd name="T61" fmla="*/ 97 h 161"/>
                  <a:gd name="T62" fmla="*/ 48 w 192"/>
                  <a:gd name="T63" fmla="*/ 149 h 161"/>
                  <a:gd name="T64" fmla="*/ 72 w 192"/>
                  <a:gd name="T65" fmla="*/ 109 h 161"/>
                  <a:gd name="T66" fmla="*/ 48 w 192"/>
                  <a:gd name="T67" fmla="*/ 149 h 161"/>
                  <a:gd name="T68" fmla="*/ 188 w 192"/>
                  <a:gd name="T69" fmla="*/ 161 h 161"/>
                  <a:gd name="T70" fmla="*/ 4 w 192"/>
                  <a:gd name="T71" fmla="*/ 65 h 161"/>
                  <a:gd name="T72" fmla="*/ 0 w 192"/>
                  <a:gd name="T73" fmla="*/ 61 h 161"/>
                  <a:gd name="T74" fmla="*/ 8 w 192"/>
                  <a:gd name="T75" fmla="*/ 53 h 161"/>
                  <a:gd name="T76" fmla="*/ 123 w 192"/>
                  <a:gd name="T77" fmla="*/ 53 h 161"/>
                  <a:gd name="T78" fmla="*/ 192 w 192"/>
                  <a:gd name="T79" fmla="*/ 53 h 161"/>
                  <a:gd name="T80" fmla="*/ 188 w 192"/>
                  <a:gd name="T81" fmla="*/ 6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2" h="161">
                    <a:moveTo>
                      <a:pt x="95" y="17"/>
                    </a:moveTo>
                    <a:cubicBezTo>
                      <a:pt x="156" y="17"/>
                      <a:pt x="156" y="17"/>
                      <a:pt x="156" y="17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128" y="45"/>
                      <a:pt x="128" y="45"/>
                      <a:pt x="128" y="45"/>
                    </a:cubicBezTo>
                    <a:lnTo>
                      <a:pt x="95" y="17"/>
                    </a:lnTo>
                    <a:close/>
                    <a:moveTo>
                      <a:pt x="64" y="45"/>
                    </a:move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0" y="47"/>
                      <a:pt x="70" y="47"/>
                      <a:pt x="70" y="47"/>
                    </a:cubicBezTo>
                    <a:lnTo>
                      <a:pt x="64" y="45"/>
                    </a:lnTo>
                    <a:close/>
                    <a:moveTo>
                      <a:pt x="168" y="109"/>
                    </a:move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8" y="141"/>
                      <a:pt x="148" y="141"/>
                      <a:pt x="14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lnTo>
                      <a:pt x="168" y="109"/>
                    </a:lnTo>
                    <a:close/>
                    <a:moveTo>
                      <a:pt x="168" y="81"/>
                    </a:moveTo>
                    <a:cubicBezTo>
                      <a:pt x="148" y="81"/>
                      <a:pt x="148" y="81"/>
                      <a:pt x="148" y="81"/>
                    </a:cubicBezTo>
                    <a:cubicBezTo>
                      <a:pt x="148" y="97"/>
                      <a:pt x="148" y="97"/>
                      <a:pt x="148" y="97"/>
                    </a:cubicBezTo>
                    <a:cubicBezTo>
                      <a:pt x="168" y="97"/>
                      <a:pt x="168" y="97"/>
                      <a:pt x="168" y="97"/>
                    </a:cubicBezTo>
                    <a:lnTo>
                      <a:pt x="168" y="81"/>
                    </a:lnTo>
                    <a:close/>
                    <a:moveTo>
                      <a:pt x="136" y="109"/>
                    </a:move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136" y="141"/>
                      <a:pt x="136" y="141"/>
                      <a:pt x="136" y="141"/>
                    </a:cubicBezTo>
                    <a:lnTo>
                      <a:pt x="136" y="109"/>
                    </a:lnTo>
                    <a:close/>
                    <a:moveTo>
                      <a:pt x="136" y="81"/>
                    </a:move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36" y="97"/>
                      <a:pt x="136" y="97"/>
                      <a:pt x="136" y="97"/>
                    </a:cubicBezTo>
                    <a:lnTo>
                      <a:pt x="136" y="81"/>
                    </a:lnTo>
                    <a:close/>
                    <a:moveTo>
                      <a:pt x="104" y="109"/>
                    </a:move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104" y="141"/>
                      <a:pt x="104" y="141"/>
                      <a:pt x="104" y="141"/>
                    </a:cubicBezTo>
                    <a:lnTo>
                      <a:pt x="104" y="109"/>
                    </a:lnTo>
                    <a:close/>
                    <a:moveTo>
                      <a:pt x="104" y="81"/>
                    </a:move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97"/>
                      <a:pt x="84" y="97"/>
                      <a:pt x="84" y="97"/>
                    </a:cubicBezTo>
                    <a:cubicBezTo>
                      <a:pt x="104" y="97"/>
                      <a:pt x="104" y="97"/>
                      <a:pt x="104" y="97"/>
                    </a:cubicBezTo>
                    <a:lnTo>
                      <a:pt x="104" y="81"/>
                    </a:lnTo>
                    <a:close/>
                    <a:moveTo>
                      <a:pt x="64" y="25"/>
                    </a:moveTo>
                    <a:cubicBezTo>
                      <a:pt x="55" y="25"/>
                      <a:pt x="48" y="32"/>
                      <a:pt x="48" y="41"/>
                    </a:cubicBezTo>
                    <a:cubicBezTo>
                      <a:pt x="48" y="49"/>
                      <a:pt x="55" y="57"/>
                      <a:pt x="64" y="57"/>
                    </a:cubicBezTo>
                    <a:cubicBezTo>
                      <a:pt x="72" y="57"/>
                      <a:pt x="80" y="49"/>
                      <a:pt x="80" y="41"/>
                    </a:cubicBezTo>
                    <a:cubicBezTo>
                      <a:pt x="80" y="32"/>
                      <a:pt x="72" y="25"/>
                      <a:pt x="64" y="25"/>
                    </a:cubicBezTo>
                    <a:close/>
                    <a:moveTo>
                      <a:pt x="44" y="109"/>
                    </a:move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44" y="149"/>
                      <a:pt x="44" y="149"/>
                      <a:pt x="44" y="149"/>
                    </a:cubicBezTo>
                    <a:lnTo>
                      <a:pt x="44" y="109"/>
                    </a:lnTo>
                    <a:close/>
                    <a:moveTo>
                      <a:pt x="40" y="81"/>
                    </a:move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40" y="97"/>
                      <a:pt x="40" y="97"/>
                      <a:pt x="40" y="97"/>
                    </a:cubicBezTo>
                    <a:lnTo>
                      <a:pt x="40" y="81"/>
                    </a:lnTo>
                    <a:close/>
                    <a:moveTo>
                      <a:pt x="72" y="97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2" y="97"/>
                      <a:pt x="52" y="97"/>
                      <a:pt x="52" y="97"/>
                    </a:cubicBezTo>
                    <a:lnTo>
                      <a:pt x="72" y="97"/>
                    </a:lnTo>
                    <a:close/>
                    <a:moveTo>
                      <a:pt x="48" y="149"/>
                    </a:moveTo>
                    <a:cubicBezTo>
                      <a:pt x="72" y="149"/>
                      <a:pt x="72" y="149"/>
                      <a:pt x="72" y="149"/>
                    </a:cubicBezTo>
                    <a:cubicBezTo>
                      <a:pt x="72" y="109"/>
                      <a:pt x="72" y="109"/>
                      <a:pt x="72" y="109"/>
                    </a:cubicBezTo>
                    <a:cubicBezTo>
                      <a:pt x="48" y="109"/>
                      <a:pt x="48" y="109"/>
                      <a:pt x="48" y="109"/>
                    </a:cubicBezTo>
                    <a:lnTo>
                      <a:pt x="48" y="149"/>
                    </a:lnTo>
                    <a:close/>
                    <a:moveTo>
                      <a:pt x="188" y="65"/>
                    </a:moveTo>
                    <a:cubicBezTo>
                      <a:pt x="188" y="161"/>
                      <a:pt x="188" y="161"/>
                      <a:pt x="188" y="161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26" y="37"/>
                      <a:pt x="63" y="2"/>
                      <a:pt x="63" y="1"/>
                    </a:cubicBezTo>
                    <a:cubicBezTo>
                      <a:pt x="63" y="0"/>
                      <a:pt x="104" y="36"/>
                      <a:pt x="123" y="53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92" y="53"/>
                      <a:pt x="192" y="53"/>
                      <a:pt x="192" y="53"/>
                    </a:cubicBezTo>
                    <a:cubicBezTo>
                      <a:pt x="192" y="65"/>
                      <a:pt x="192" y="65"/>
                      <a:pt x="192" y="65"/>
                    </a:cubicBezTo>
                    <a:lnTo>
                      <a:pt x="188" y="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2484628" y="4490913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04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成果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与应用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426251" y="3472458"/>
            <a:ext cx="1476686" cy="1387787"/>
            <a:chOff x="4426251" y="3472458"/>
            <a:chExt cx="1476686" cy="1387787"/>
          </a:xfrm>
        </p:grpSpPr>
        <p:grpSp>
          <p:nvGrpSpPr>
            <p:cNvPr id="38" name="组合 37"/>
            <p:cNvGrpSpPr/>
            <p:nvPr/>
          </p:nvGrpSpPr>
          <p:grpSpPr>
            <a:xfrm>
              <a:off x="4750320" y="3472458"/>
              <a:ext cx="886626" cy="889770"/>
              <a:chOff x="8218537" y="3808612"/>
              <a:chExt cx="886626" cy="889770"/>
            </a:xfrm>
          </p:grpSpPr>
          <p:sp>
            <p:nvSpPr>
              <p:cNvPr id="36" name="Oval 5"/>
              <p:cNvSpPr>
                <a:spLocks noChangeArrowheads="1"/>
              </p:cNvSpPr>
              <p:nvPr/>
            </p:nvSpPr>
            <p:spPr bwMode="auto">
              <a:xfrm>
                <a:off x="8218537" y="380861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1"/>
              <p:cNvSpPr>
                <a:spLocks noEditPoints="1"/>
              </p:cNvSpPr>
              <p:nvPr/>
            </p:nvSpPr>
            <p:spPr bwMode="auto">
              <a:xfrm>
                <a:off x="8345741" y="3992522"/>
                <a:ext cx="630374" cy="495658"/>
              </a:xfrm>
              <a:custGeom>
                <a:avLst/>
                <a:gdLst>
                  <a:gd name="T0" fmla="*/ 186 w 390"/>
                  <a:gd name="T1" fmla="*/ 267 h 306"/>
                  <a:gd name="T2" fmla="*/ 187 w 390"/>
                  <a:gd name="T3" fmla="*/ 305 h 306"/>
                  <a:gd name="T4" fmla="*/ 154 w 390"/>
                  <a:gd name="T5" fmla="*/ 287 h 306"/>
                  <a:gd name="T6" fmla="*/ 137 w 390"/>
                  <a:gd name="T7" fmla="*/ 208 h 306"/>
                  <a:gd name="T8" fmla="*/ 124 w 390"/>
                  <a:gd name="T9" fmla="*/ 266 h 306"/>
                  <a:gd name="T10" fmla="*/ 108 w 390"/>
                  <a:gd name="T11" fmla="*/ 190 h 306"/>
                  <a:gd name="T12" fmla="*/ 42 w 390"/>
                  <a:gd name="T13" fmla="*/ 210 h 306"/>
                  <a:gd name="T14" fmla="*/ 25 w 390"/>
                  <a:gd name="T15" fmla="*/ 135 h 306"/>
                  <a:gd name="T16" fmla="*/ 11 w 390"/>
                  <a:gd name="T17" fmla="*/ 188 h 306"/>
                  <a:gd name="T18" fmla="*/ 0 w 390"/>
                  <a:gd name="T19" fmla="*/ 154 h 306"/>
                  <a:gd name="T20" fmla="*/ 20 w 390"/>
                  <a:gd name="T21" fmla="*/ 116 h 306"/>
                  <a:gd name="T22" fmla="*/ 189 w 390"/>
                  <a:gd name="T23" fmla="*/ 229 h 306"/>
                  <a:gd name="T24" fmla="*/ 192 w 390"/>
                  <a:gd name="T25" fmla="*/ 240 h 306"/>
                  <a:gd name="T26" fmla="*/ 121 w 390"/>
                  <a:gd name="T27" fmla="*/ 87 h 306"/>
                  <a:gd name="T28" fmla="*/ 131 w 390"/>
                  <a:gd name="T29" fmla="*/ 125 h 306"/>
                  <a:gd name="T30" fmla="*/ 198 w 390"/>
                  <a:gd name="T31" fmla="*/ 115 h 306"/>
                  <a:gd name="T32" fmla="*/ 188 w 390"/>
                  <a:gd name="T33" fmla="*/ 77 h 306"/>
                  <a:gd name="T34" fmla="*/ 327 w 390"/>
                  <a:gd name="T35" fmla="*/ 54 h 306"/>
                  <a:gd name="T36" fmla="*/ 298 w 390"/>
                  <a:gd name="T37" fmla="*/ 5 h 306"/>
                  <a:gd name="T38" fmla="*/ 327 w 390"/>
                  <a:gd name="T39" fmla="*/ 54 h 306"/>
                  <a:gd name="T40" fmla="*/ 126 w 390"/>
                  <a:gd name="T41" fmla="*/ 0 h 306"/>
                  <a:gd name="T42" fmla="*/ 140 w 390"/>
                  <a:gd name="T43" fmla="*/ 54 h 306"/>
                  <a:gd name="T44" fmla="*/ 305 w 390"/>
                  <a:gd name="T45" fmla="*/ 77 h 306"/>
                  <a:gd name="T46" fmla="*/ 238 w 390"/>
                  <a:gd name="T47" fmla="*/ 87 h 306"/>
                  <a:gd name="T48" fmla="*/ 248 w 390"/>
                  <a:gd name="T49" fmla="*/ 125 h 306"/>
                  <a:gd name="T50" fmla="*/ 315 w 390"/>
                  <a:gd name="T51" fmla="*/ 115 h 306"/>
                  <a:gd name="T52" fmla="*/ 305 w 390"/>
                  <a:gd name="T53" fmla="*/ 77 h 306"/>
                  <a:gd name="T54" fmla="*/ 209 w 390"/>
                  <a:gd name="T55" fmla="*/ 62 h 306"/>
                  <a:gd name="T56" fmla="*/ 201 w 390"/>
                  <a:gd name="T57" fmla="*/ 62 h 306"/>
                  <a:gd name="T58" fmla="*/ 107 w 390"/>
                  <a:gd name="T59" fmla="*/ 121 h 306"/>
                  <a:gd name="T60" fmla="*/ 192 w 390"/>
                  <a:gd name="T61" fmla="*/ 140 h 306"/>
                  <a:gd name="T62" fmla="*/ 225 w 390"/>
                  <a:gd name="T63" fmla="*/ 121 h 306"/>
                  <a:gd name="T64" fmla="*/ 309 w 390"/>
                  <a:gd name="T65" fmla="*/ 140 h 306"/>
                  <a:gd name="T66" fmla="*/ 329 w 390"/>
                  <a:gd name="T67" fmla="*/ 62 h 306"/>
                  <a:gd name="T68" fmla="*/ 227 w 390"/>
                  <a:gd name="T69" fmla="*/ 62 h 306"/>
                  <a:gd name="T70" fmla="*/ 209 w 390"/>
                  <a:gd name="T71" fmla="*/ 62 h 306"/>
                  <a:gd name="T72" fmla="*/ 196 w 390"/>
                  <a:gd name="T73" fmla="*/ 294 h 306"/>
                  <a:gd name="T74" fmla="*/ 376 w 390"/>
                  <a:gd name="T75" fmla="*/ 219 h 306"/>
                  <a:gd name="T76" fmla="*/ 384 w 390"/>
                  <a:gd name="T77" fmla="*/ 235 h 306"/>
                  <a:gd name="T78" fmla="*/ 200 w 390"/>
                  <a:gd name="T79" fmla="*/ 257 h 306"/>
                  <a:gd name="T80" fmla="*/ 378 w 390"/>
                  <a:gd name="T81" fmla="*/ 191 h 306"/>
                  <a:gd name="T82" fmla="*/ 198 w 390"/>
                  <a:gd name="T83" fmla="*/ 252 h 306"/>
                  <a:gd name="T84" fmla="*/ 200 w 390"/>
                  <a:gd name="T85" fmla="*/ 257 h 306"/>
                  <a:gd name="T86" fmla="*/ 203 w 390"/>
                  <a:gd name="T87" fmla="*/ 222 h 306"/>
                  <a:gd name="T88" fmla="*/ 375 w 390"/>
                  <a:gd name="T89" fmla="*/ 163 h 306"/>
                  <a:gd name="T90" fmla="*/ 376 w 390"/>
                  <a:gd name="T91" fmla="*/ 147 h 306"/>
                  <a:gd name="T92" fmla="*/ 340 w 390"/>
                  <a:gd name="T93" fmla="*/ 126 h 306"/>
                  <a:gd name="T94" fmla="*/ 351 w 390"/>
                  <a:gd name="T95" fmla="*/ 152 h 306"/>
                  <a:gd name="T96" fmla="*/ 122 w 390"/>
                  <a:gd name="T97" fmla="*/ 152 h 306"/>
                  <a:gd name="T98" fmla="*/ 121 w 390"/>
                  <a:gd name="T99" fmla="*/ 152 h 306"/>
                  <a:gd name="T100" fmla="*/ 95 w 390"/>
                  <a:gd name="T101" fmla="*/ 90 h 306"/>
                  <a:gd name="T102" fmla="*/ 28 w 390"/>
                  <a:gd name="T103" fmla="*/ 94 h 306"/>
                  <a:gd name="T104" fmla="*/ 26 w 390"/>
                  <a:gd name="T105" fmla="*/ 110 h 306"/>
                  <a:gd name="T106" fmla="*/ 194 w 390"/>
                  <a:gd name="T107" fmla="*/ 222 h 306"/>
                  <a:gd name="T108" fmla="*/ 197 w 390"/>
                  <a:gd name="T109" fmla="*/ 36 h 306"/>
                  <a:gd name="T110" fmla="*/ 227 w 390"/>
                  <a:gd name="T111" fmla="*/ 50 h 306"/>
                  <a:gd name="T112" fmla="*/ 183 w 390"/>
                  <a:gd name="T113" fmla="*/ 50 h 306"/>
                  <a:gd name="T114" fmla="*/ 156 w 390"/>
                  <a:gd name="T115" fmla="*/ 50 h 306"/>
                  <a:gd name="T116" fmla="*/ 303 w 390"/>
                  <a:gd name="T117" fmla="*/ 100 h 306"/>
                  <a:gd name="T118" fmla="*/ 300 w 390"/>
                  <a:gd name="T119" fmla="*/ 113 h 306"/>
                  <a:gd name="T120" fmla="*/ 254 w 390"/>
                  <a:gd name="T121" fmla="*/ 89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0" h="306">
                    <a:moveTo>
                      <a:pt x="192" y="240"/>
                    </a:moveTo>
                    <a:cubicBezTo>
                      <a:pt x="187" y="249"/>
                      <a:pt x="185" y="258"/>
                      <a:pt x="186" y="267"/>
                    </a:cubicBezTo>
                    <a:cubicBezTo>
                      <a:pt x="186" y="275"/>
                      <a:pt x="189" y="284"/>
                      <a:pt x="192" y="293"/>
                    </a:cubicBezTo>
                    <a:cubicBezTo>
                      <a:pt x="194" y="298"/>
                      <a:pt x="192" y="303"/>
                      <a:pt x="187" y="305"/>
                    </a:cubicBezTo>
                    <a:cubicBezTo>
                      <a:pt x="184" y="306"/>
                      <a:pt x="181" y="305"/>
                      <a:pt x="178" y="304"/>
                    </a:cubicBezTo>
                    <a:cubicBezTo>
                      <a:pt x="154" y="287"/>
                      <a:pt x="154" y="287"/>
                      <a:pt x="154" y="287"/>
                    </a:cubicBezTo>
                    <a:cubicBezTo>
                      <a:pt x="148" y="263"/>
                      <a:pt x="147" y="241"/>
                      <a:pt x="155" y="220"/>
                    </a:cubicBezTo>
                    <a:cubicBezTo>
                      <a:pt x="137" y="208"/>
                      <a:pt x="137" y="208"/>
                      <a:pt x="137" y="208"/>
                    </a:cubicBezTo>
                    <a:cubicBezTo>
                      <a:pt x="125" y="229"/>
                      <a:pt x="127" y="257"/>
                      <a:pt x="132" y="272"/>
                    </a:cubicBezTo>
                    <a:cubicBezTo>
                      <a:pt x="124" y="266"/>
                      <a:pt x="124" y="266"/>
                      <a:pt x="124" y="266"/>
                    </a:cubicBezTo>
                    <a:cubicBezTo>
                      <a:pt x="116" y="251"/>
                      <a:pt x="118" y="224"/>
                      <a:pt x="126" y="201"/>
                    </a:cubicBezTo>
                    <a:cubicBezTo>
                      <a:pt x="108" y="190"/>
                      <a:pt x="108" y="190"/>
                      <a:pt x="108" y="190"/>
                    </a:cubicBezTo>
                    <a:cubicBezTo>
                      <a:pt x="96" y="216"/>
                      <a:pt x="98" y="238"/>
                      <a:pt x="103" y="252"/>
                    </a:cubicBezTo>
                    <a:cubicBezTo>
                      <a:pt x="42" y="210"/>
                      <a:pt x="42" y="210"/>
                      <a:pt x="42" y="210"/>
                    </a:cubicBezTo>
                    <a:cubicBezTo>
                      <a:pt x="37" y="187"/>
                      <a:pt x="36" y="166"/>
                      <a:pt x="44" y="147"/>
                    </a:cubicBezTo>
                    <a:cubicBezTo>
                      <a:pt x="25" y="135"/>
                      <a:pt x="25" y="135"/>
                      <a:pt x="25" y="135"/>
                    </a:cubicBezTo>
                    <a:cubicBezTo>
                      <a:pt x="12" y="162"/>
                      <a:pt x="20" y="185"/>
                      <a:pt x="27" y="199"/>
                    </a:cubicBezTo>
                    <a:cubicBezTo>
                      <a:pt x="11" y="188"/>
                      <a:pt x="11" y="188"/>
                      <a:pt x="11" y="188"/>
                    </a:cubicBezTo>
                    <a:cubicBezTo>
                      <a:pt x="10" y="187"/>
                      <a:pt x="9" y="186"/>
                      <a:pt x="8" y="184"/>
                    </a:cubicBezTo>
                    <a:cubicBezTo>
                      <a:pt x="4" y="175"/>
                      <a:pt x="1" y="165"/>
                      <a:pt x="0" y="154"/>
                    </a:cubicBezTo>
                    <a:cubicBezTo>
                      <a:pt x="0" y="143"/>
                      <a:pt x="2" y="132"/>
                      <a:pt x="8" y="120"/>
                    </a:cubicBezTo>
                    <a:cubicBezTo>
                      <a:pt x="10" y="115"/>
                      <a:pt x="15" y="113"/>
                      <a:pt x="20" y="116"/>
                    </a:cubicBezTo>
                    <a:cubicBezTo>
                      <a:pt x="20" y="116"/>
                      <a:pt x="21" y="116"/>
                      <a:pt x="21" y="116"/>
                    </a:cubicBezTo>
                    <a:cubicBezTo>
                      <a:pt x="189" y="229"/>
                      <a:pt x="189" y="229"/>
                      <a:pt x="189" y="229"/>
                    </a:cubicBezTo>
                    <a:cubicBezTo>
                      <a:pt x="192" y="231"/>
                      <a:pt x="194" y="236"/>
                      <a:pt x="192" y="240"/>
                    </a:cubicBezTo>
                    <a:cubicBezTo>
                      <a:pt x="192" y="240"/>
                      <a:pt x="192" y="240"/>
                      <a:pt x="192" y="240"/>
                    </a:cubicBezTo>
                    <a:close/>
                    <a:moveTo>
                      <a:pt x="131" y="77"/>
                    </a:moveTo>
                    <a:cubicBezTo>
                      <a:pt x="121" y="87"/>
                      <a:pt x="121" y="87"/>
                      <a:pt x="121" y="87"/>
                    </a:cubicBezTo>
                    <a:cubicBezTo>
                      <a:pt x="121" y="115"/>
                      <a:pt x="121" y="115"/>
                      <a:pt x="121" y="115"/>
                    </a:cubicBezTo>
                    <a:cubicBezTo>
                      <a:pt x="131" y="125"/>
                      <a:pt x="131" y="125"/>
                      <a:pt x="131" y="125"/>
                    </a:cubicBezTo>
                    <a:cubicBezTo>
                      <a:pt x="188" y="125"/>
                      <a:pt x="188" y="125"/>
                      <a:pt x="188" y="125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88" y="77"/>
                      <a:pt x="188" y="77"/>
                      <a:pt x="188" y="77"/>
                    </a:cubicBezTo>
                    <a:cubicBezTo>
                      <a:pt x="131" y="77"/>
                      <a:pt x="131" y="77"/>
                      <a:pt x="131" y="77"/>
                    </a:cubicBezTo>
                    <a:close/>
                    <a:moveTo>
                      <a:pt x="327" y="54"/>
                    </a:moveTo>
                    <a:cubicBezTo>
                      <a:pt x="309" y="0"/>
                      <a:pt x="309" y="0"/>
                      <a:pt x="309" y="0"/>
                    </a:cubicBezTo>
                    <a:cubicBezTo>
                      <a:pt x="298" y="5"/>
                      <a:pt x="298" y="5"/>
                      <a:pt x="298" y="5"/>
                    </a:cubicBezTo>
                    <a:cubicBezTo>
                      <a:pt x="295" y="54"/>
                      <a:pt x="295" y="54"/>
                      <a:pt x="295" y="54"/>
                    </a:cubicBezTo>
                    <a:cubicBezTo>
                      <a:pt x="327" y="54"/>
                      <a:pt x="327" y="54"/>
                      <a:pt x="327" y="54"/>
                    </a:cubicBezTo>
                    <a:close/>
                    <a:moveTo>
                      <a:pt x="107" y="54"/>
                    </a:moveTo>
                    <a:cubicBezTo>
                      <a:pt x="126" y="0"/>
                      <a:pt x="126" y="0"/>
                      <a:pt x="126" y="0"/>
                    </a:cubicBezTo>
                    <a:cubicBezTo>
                      <a:pt x="137" y="5"/>
                      <a:pt x="137" y="5"/>
                      <a:pt x="137" y="5"/>
                    </a:cubicBezTo>
                    <a:cubicBezTo>
                      <a:pt x="140" y="54"/>
                      <a:pt x="140" y="54"/>
                      <a:pt x="140" y="54"/>
                    </a:cubicBezTo>
                    <a:cubicBezTo>
                      <a:pt x="107" y="54"/>
                      <a:pt x="107" y="54"/>
                      <a:pt x="107" y="54"/>
                    </a:cubicBezTo>
                    <a:close/>
                    <a:moveTo>
                      <a:pt x="305" y="77"/>
                    </a:moveTo>
                    <a:cubicBezTo>
                      <a:pt x="248" y="77"/>
                      <a:pt x="248" y="77"/>
                      <a:pt x="248" y="77"/>
                    </a:cubicBezTo>
                    <a:cubicBezTo>
                      <a:pt x="238" y="87"/>
                      <a:pt x="238" y="87"/>
                      <a:pt x="238" y="87"/>
                    </a:cubicBezTo>
                    <a:cubicBezTo>
                      <a:pt x="238" y="115"/>
                      <a:pt x="238" y="115"/>
                      <a:pt x="238" y="115"/>
                    </a:cubicBezTo>
                    <a:cubicBezTo>
                      <a:pt x="248" y="125"/>
                      <a:pt x="248" y="125"/>
                      <a:pt x="248" y="125"/>
                    </a:cubicBezTo>
                    <a:cubicBezTo>
                      <a:pt x="305" y="125"/>
                      <a:pt x="305" y="125"/>
                      <a:pt x="305" y="125"/>
                    </a:cubicBezTo>
                    <a:cubicBezTo>
                      <a:pt x="315" y="115"/>
                      <a:pt x="315" y="115"/>
                      <a:pt x="315" y="115"/>
                    </a:cubicBezTo>
                    <a:cubicBezTo>
                      <a:pt x="315" y="87"/>
                      <a:pt x="315" y="87"/>
                      <a:pt x="315" y="87"/>
                    </a:cubicBezTo>
                    <a:cubicBezTo>
                      <a:pt x="305" y="77"/>
                      <a:pt x="305" y="77"/>
                      <a:pt x="305" y="77"/>
                    </a:cubicBezTo>
                    <a:close/>
                    <a:moveTo>
                      <a:pt x="209" y="62"/>
                    </a:moveTo>
                    <a:cubicBezTo>
                      <a:pt x="209" y="62"/>
                      <a:pt x="209" y="62"/>
                      <a:pt x="209" y="62"/>
                    </a:cubicBezTo>
                    <a:cubicBezTo>
                      <a:pt x="201" y="62"/>
                      <a:pt x="201" y="62"/>
                      <a:pt x="201" y="62"/>
                    </a:cubicBezTo>
                    <a:cubicBezTo>
                      <a:pt x="201" y="62"/>
                      <a:pt x="201" y="62"/>
                      <a:pt x="201" y="62"/>
                    </a:cubicBezTo>
                    <a:cubicBezTo>
                      <a:pt x="107" y="62"/>
                      <a:pt x="107" y="62"/>
                      <a:pt x="107" y="62"/>
                    </a:cubicBezTo>
                    <a:cubicBezTo>
                      <a:pt x="107" y="121"/>
                      <a:pt x="107" y="121"/>
                      <a:pt x="107" y="12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92" y="140"/>
                      <a:pt x="192" y="140"/>
                      <a:pt x="192" y="140"/>
                    </a:cubicBezTo>
                    <a:cubicBezTo>
                      <a:pt x="211" y="121"/>
                      <a:pt x="211" y="121"/>
                      <a:pt x="211" y="121"/>
                    </a:cubicBezTo>
                    <a:cubicBezTo>
                      <a:pt x="225" y="121"/>
                      <a:pt x="225" y="121"/>
                      <a:pt x="225" y="121"/>
                    </a:cubicBezTo>
                    <a:cubicBezTo>
                      <a:pt x="244" y="140"/>
                      <a:pt x="244" y="140"/>
                      <a:pt x="244" y="140"/>
                    </a:cubicBezTo>
                    <a:cubicBezTo>
                      <a:pt x="309" y="140"/>
                      <a:pt x="309" y="140"/>
                      <a:pt x="309" y="140"/>
                    </a:cubicBezTo>
                    <a:cubicBezTo>
                      <a:pt x="329" y="121"/>
                      <a:pt x="329" y="121"/>
                      <a:pt x="329" y="121"/>
                    </a:cubicBezTo>
                    <a:cubicBezTo>
                      <a:pt x="329" y="62"/>
                      <a:pt x="329" y="62"/>
                      <a:pt x="329" y="62"/>
                    </a:cubicBezTo>
                    <a:cubicBezTo>
                      <a:pt x="227" y="62"/>
                      <a:pt x="227" y="62"/>
                      <a:pt x="227" y="62"/>
                    </a:cubicBezTo>
                    <a:cubicBezTo>
                      <a:pt x="227" y="62"/>
                      <a:pt x="227" y="62"/>
                      <a:pt x="227" y="62"/>
                    </a:cubicBezTo>
                    <a:cubicBezTo>
                      <a:pt x="218" y="62"/>
                      <a:pt x="218" y="62"/>
                      <a:pt x="218" y="62"/>
                    </a:cubicBezTo>
                    <a:cubicBezTo>
                      <a:pt x="209" y="62"/>
                      <a:pt x="209" y="62"/>
                      <a:pt x="209" y="62"/>
                    </a:cubicBezTo>
                    <a:close/>
                    <a:moveTo>
                      <a:pt x="208" y="298"/>
                    </a:moveTo>
                    <a:cubicBezTo>
                      <a:pt x="204" y="300"/>
                      <a:pt x="198" y="298"/>
                      <a:pt x="196" y="294"/>
                    </a:cubicBezTo>
                    <a:cubicBezTo>
                      <a:pt x="194" y="289"/>
                      <a:pt x="196" y="284"/>
                      <a:pt x="200" y="282"/>
                    </a:cubicBezTo>
                    <a:cubicBezTo>
                      <a:pt x="376" y="219"/>
                      <a:pt x="376" y="219"/>
                      <a:pt x="376" y="219"/>
                    </a:cubicBezTo>
                    <a:cubicBezTo>
                      <a:pt x="381" y="217"/>
                      <a:pt x="386" y="219"/>
                      <a:pt x="388" y="223"/>
                    </a:cubicBezTo>
                    <a:cubicBezTo>
                      <a:pt x="390" y="228"/>
                      <a:pt x="389" y="233"/>
                      <a:pt x="384" y="235"/>
                    </a:cubicBezTo>
                    <a:cubicBezTo>
                      <a:pt x="208" y="298"/>
                      <a:pt x="208" y="298"/>
                      <a:pt x="208" y="298"/>
                    </a:cubicBezTo>
                    <a:close/>
                    <a:moveTo>
                      <a:pt x="200" y="257"/>
                    </a:moveTo>
                    <a:cubicBezTo>
                      <a:pt x="376" y="195"/>
                      <a:pt x="376" y="195"/>
                      <a:pt x="376" y="195"/>
                    </a:cubicBezTo>
                    <a:cubicBezTo>
                      <a:pt x="378" y="194"/>
                      <a:pt x="378" y="192"/>
                      <a:pt x="378" y="191"/>
                    </a:cubicBezTo>
                    <a:cubicBezTo>
                      <a:pt x="377" y="189"/>
                      <a:pt x="375" y="189"/>
                      <a:pt x="374" y="189"/>
                    </a:cubicBezTo>
                    <a:cubicBezTo>
                      <a:pt x="198" y="252"/>
                      <a:pt x="198" y="252"/>
                      <a:pt x="198" y="252"/>
                    </a:cubicBezTo>
                    <a:cubicBezTo>
                      <a:pt x="196" y="253"/>
                      <a:pt x="196" y="254"/>
                      <a:pt x="196" y="256"/>
                    </a:cubicBezTo>
                    <a:cubicBezTo>
                      <a:pt x="197" y="257"/>
                      <a:pt x="199" y="258"/>
                      <a:pt x="200" y="257"/>
                    </a:cubicBezTo>
                    <a:close/>
                    <a:moveTo>
                      <a:pt x="194" y="222"/>
                    </a:moveTo>
                    <a:cubicBezTo>
                      <a:pt x="197" y="224"/>
                      <a:pt x="200" y="224"/>
                      <a:pt x="203" y="222"/>
                    </a:cubicBezTo>
                    <a:cubicBezTo>
                      <a:pt x="203" y="222"/>
                      <a:pt x="203" y="222"/>
                      <a:pt x="203" y="222"/>
                    </a:cubicBezTo>
                    <a:cubicBezTo>
                      <a:pt x="375" y="163"/>
                      <a:pt x="375" y="163"/>
                      <a:pt x="375" y="163"/>
                    </a:cubicBezTo>
                    <a:cubicBezTo>
                      <a:pt x="380" y="161"/>
                      <a:pt x="382" y="155"/>
                      <a:pt x="379" y="151"/>
                    </a:cubicBezTo>
                    <a:cubicBezTo>
                      <a:pt x="379" y="149"/>
                      <a:pt x="377" y="148"/>
                      <a:pt x="376" y="147"/>
                    </a:cubicBezTo>
                    <a:cubicBezTo>
                      <a:pt x="340" y="124"/>
                      <a:pt x="340" y="124"/>
                      <a:pt x="340" y="124"/>
                    </a:cubicBezTo>
                    <a:cubicBezTo>
                      <a:pt x="340" y="126"/>
                      <a:pt x="340" y="126"/>
                      <a:pt x="340" y="126"/>
                    </a:cubicBezTo>
                    <a:cubicBezTo>
                      <a:pt x="328" y="138"/>
                      <a:pt x="328" y="138"/>
                      <a:pt x="328" y="138"/>
                    </a:cubicBezTo>
                    <a:cubicBezTo>
                      <a:pt x="351" y="152"/>
                      <a:pt x="351" y="152"/>
                      <a:pt x="351" y="152"/>
                    </a:cubicBezTo>
                    <a:cubicBezTo>
                      <a:pt x="200" y="204"/>
                      <a:pt x="200" y="204"/>
                      <a:pt x="200" y="204"/>
                    </a:cubicBezTo>
                    <a:cubicBezTo>
                      <a:pt x="122" y="152"/>
                      <a:pt x="122" y="152"/>
                      <a:pt x="122" y="152"/>
                    </a:cubicBezTo>
                    <a:cubicBezTo>
                      <a:pt x="122" y="152"/>
                      <a:pt x="122" y="152"/>
                      <a:pt x="122" y="152"/>
                    </a:cubicBezTo>
                    <a:cubicBezTo>
                      <a:pt x="121" y="152"/>
                      <a:pt x="121" y="152"/>
                      <a:pt x="121" y="152"/>
                    </a:cubicBezTo>
                    <a:cubicBezTo>
                      <a:pt x="51" y="105"/>
                      <a:pt x="51" y="105"/>
                      <a:pt x="51" y="105"/>
                    </a:cubicBezTo>
                    <a:cubicBezTo>
                      <a:pt x="95" y="90"/>
                      <a:pt x="95" y="90"/>
                      <a:pt x="95" y="90"/>
                    </a:cubicBezTo>
                    <a:cubicBezTo>
                      <a:pt x="95" y="71"/>
                      <a:pt x="95" y="71"/>
                      <a:pt x="95" y="71"/>
                    </a:cubicBezTo>
                    <a:cubicBezTo>
                      <a:pt x="28" y="94"/>
                      <a:pt x="28" y="94"/>
                      <a:pt x="28" y="94"/>
                    </a:cubicBezTo>
                    <a:cubicBezTo>
                      <a:pt x="23" y="96"/>
                      <a:pt x="21" y="101"/>
                      <a:pt x="23" y="106"/>
                    </a:cubicBezTo>
                    <a:cubicBezTo>
                      <a:pt x="24" y="107"/>
                      <a:pt x="25" y="109"/>
                      <a:pt x="26" y="110"/>
                    </a:cubicBezTo>
                    <a:cubicBezTo>
                      <a:pt x="26" y="110"/>
                      <a:pt x="26" y="110"/>
                      <a:pt x="26" y="110"/>
                    </a:cubicBezTo>
                    <a:cubicBezTo>
                      <a:pt x="194" y="222"/>
                      <a:pt x="194" y="222"/>
                      <a:pt x="194" y="222"/>
                    </a:cubicBezTo>
                    <a:close/>
                    <a:moveTo>
                      <a:pt x="156" y="50"/>
                    </a:moveTo>
                    <a:cubicBezTo>
                      <a:pt x="197" y="36"/>
                      <a:pt x="197" y="36"/>
                      <a:pt x="197" y="36"/>
                    </a:cubicBezTo>
                    <a:cubicBezTo>
                      <a:pt x="200" y="35"/>
                      <a:pt x="203" y="35"/>
                      <a:pt x="206" y="37"/>
                    </a:cubicBezTo>
                    <a:cubicBezTo>
                      <a:pt x="227" y="50"/>
                      <a:pt x="227" y="50"/>
                      <a:pt x="227" y="50"/>
                    </a:cubicBezTo>
                    <a:cubicBezTo>
                      <a:pt x="218" y="50"/>
                      <a:pt x="218" y="50"/>
                      <a:pt x="218" y="50"/>
                    </a:cubicBezTo>
                    <a:cubicBezTo>
                      <a:pt x="183" y="50"/>
                      <a:pt x="183" y="50"/>
                      <a:pt x="183" y="50"/>
                    </a:cubicBezTo>
                    <a:cubicBezTo>
                      <a:pt x="183" y="50"/>
                      <a:pt x="183" y="50"/>
                      <a:pt x="183" y="50"/>
                    </a:cubicBezTo>
                    <a:cubicBezTo>
                      <a:pt x="156" y="50"/>
                      <a:pt x="156" y="50"/>
                      <a:pt x="156" y="50"/>
                    </a:cubicBezTo>
                    <a:close/>
                    <a:moveTo>
                      <a:pt x="287" y="89"/>
                    </a:moveTo>
                    <a:cubicBezTo>
                      <a:pt x="303" y="100"/>
                      <a:pt x="303" y="100"/>
                      <a:pt x="303" y="100"/>
                    </a:cubicBezTo>
                    <a:cubicBezTo>
                      <a:pt x="303" y="110"/>
                      <a:pt x="303" y="110"/>
                      <a:pt x="303" y="110"/>
                    </a:cubicBezTo>
                    <a:cubicBezTo>
                      <a:pt x="300" y="113"/>
                      <a:pt x="300" y="113"/>
                      <a:pt x="300" y="113"/>
                    </a:cubicBezTo>
                    <a:cubicBezTo>
                      <a:pt x="291" y="113"/>
                      <a:pt x="291" y="113"/>
                      <a:pt x="291" y="113"/>
                    </a:cubicBezTo>
                    <a:cubicBezTo>
                      <a:pt x="254" y="89"/>
                      <a:pt x="254" y="89"/>
                      <a:pt x="254" y="89"/>
                    </a:cubicBezTo>
                    <a:lnTo>
                      <a:pt x="287" y="89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4426251" y="4490913"/>
              <a:ext cx="1476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05 </a:t>
              </a:r>
              <a:r>
                <a:rPr lang="zh-CN" altLang="en-US" sz="1800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相关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建议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283769" y="3472458"/>
            <a:ext cx="1477029" cy="1387872"/>
            <a:chOff x="6283769" y="3472458"/>
            <a:chExt cx="1477029" cy="1387872"/>
          </a:xfrm>
        </p:grpSpPr>
        <p:grpSp>
          <p:nvGrpSpPr>
            <p:cNvPr id="42" name="组合 41"/>
            <p:cNvGrpSpPr/>
            <p:nvPr/>
          </p:nvGrpSpPr>
          <p:grpSpPr>
            <a:xfrm>
              <a:off x="6578972" y="3472458"/>
              <a:ext cx="886626" cy="889770"/>
              <a:chOff x="9273544" y="4223570"/>
              <a:chExt cx="886626" cy="889770"/>
            </a:xfrm>
          </p:grpSpPr>
          <p:sp>
            <p:nvSpPr>
              <p:cNvPr id="40" name="Oval 5"/>
              <p:cNvSpPr>
                <a:spLocks noChangeArrowheads="1"/>
              </p:cNvSpPr>
              <p:nvPr/>
            </p:nvSpPr>
            <p:spPr bwMode="auto">
              <a:xfrm>
                <a:off x="9273544" y="4223570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2"/>
              <p:cNvSpPr>
                <a:spLocks noEditPoints="1"/>
              </p:cNvSpPr>
              <p:nvPr/>
            </p:nvSpPr>
            <p:spPr bwMode="auto">
              <a:xfrm>
                <a:off x="9515153" y="4397775"/>
                <a:ext cx="403407" cy="466135"/>
              </a:xfrm>
              <a:custGeom>
                <a:avLst/>
                <a:gdLst>
                  <a:gd name="T0" fmla="*/ 277 w 290"/>
                  <a:gd name="T1" fmla="*/ 310 h 335"/>
                  <a:gd name="T2" fmla="*/ 75 w 290"/>
                  <a:gd name="T3" fmla="*/ 310 h 335"/>
                  <a:gd name="T4" fmla="*/ 109 w 290"/>
                  <a:gd name="T5" fmla="*/ 297 h 335"/>
                  <a:gd name="T6" fmla="*/ 116 w 290"/>
                  <a:gd name="T7" fmla="*/ 291 h 335"/>
                  <a:gd name="T8" fmla="*/ 212 w 290"/>
                  <a:gd name="T9" fmla="*/ 152 h 335"/>
                  <a:gd name="T10" fmla="*/ 213 w 290"/>
                  <a:gd name="T11" fmla="*/ 149 h 335"/>
                  <a:gd name="T12" fmla="*/ 213 w 290"/>
                  <a:gd name="T13" fmla="*/ 149 h 335"/>
                  <a:gd name="T14" fmla="*/ 237 w 290"/>
                  <a:gd name="T15" fmla="*/ 115 h 335"/>
                  <a:gd name="T16" fmla="*/ 220 w 290"/>
                  <a:gd name="T17" fmla="*/ 23 h 335"/>
                  <a:gd name="T18" fmla="*/ 215 w 290"/>
                  <a:gd name="T19" fmla="*/ 20 h 335"/>
                  <a:gd name="T20" fmla="*/ 124 w 290"/>
                  <a:gd name="T21" fmla="*/ 37 h 335"/>
                  <a:gd name="T22" fmla="*/ 100 w 290"/>
                  <a:gd name="T23" fmla="*/ 72 h 335"/>
                  <a:gd name="T24" fmla="*/ 101 w 290"/>
                  <a:gd name="T25" fmla="*/ 72 h 335"/>
                  <a:gd name="T26" fmla="*/ 98 w 290"/>
                  <a:gd name="T27" fmla="*/ 74 h 335"/>
                  <a:gd name="T28" fmla="*/ 3 w 290"/>
                  <a:gd name="T29" fmla="*/ 213 h 335"/>
                  <a:gd name="T30" fmla="*/ 0 w 290"/>
                  <a:gd name="T31" fmla="*/ 222 h 335"/>
                  <a:gd name="T32" fmla="*/ 0 w 290"/>
                  <a:gd name="T33" fmla="*/ 318 h 335"/>
                  <a:gd name="T34" fmla="*/ 4 w 290"/>
                  <a:gd name="T35" fmla="*/ 328 h 335"/>
                  <a:gd name="T36" fmla="*/ 15 w 290"/>
                  <a:gd name="T37" fmla="*/ 335 h 335"/>
                  <a:gd name="T38" fmla="*/ 277 w 290"/>
                  <a:gd name="T39" fmla="*/ 335 h 335"/>
                  <a:gd name="T40" fmla="*/ 290 w 290"/>
                  <a:gd name="T41" fmla="*/ 323 h 335"/>
                  <a:gd name="T42" fmla="*/ 277 w 290"/>
                  <a:gd name="T43" fmla="*/ 310 h 335"/>
                  <a:gd name="T44" fmla="*/ 148 w 290"/>
                  <a:gd name="T45" fmla="*/ 54 h 335"/>
                  <a:gd name="T46" fmla="*/ 199 w 290"/>
                  <a:gd name="T47" fmla="*/ 44 h 335"/>
                  <a:gd name="T48" fmla="*/ 204 w 290"/>
                  <a:gd name="T49" fmla="*/ 47 h 335"/>
                  <a:gd name="T50" fmla="*/ 213 w 290"/>
                  <a:gd name="T51" fmla="*/ 99 h 335"/>
                  <a:gd name="T52" fmla="*/ 196 w 290"/>
                  <a:gd name="T53" fmla="*/ 124 h 335"/>
                  <a:gd name="T54" fmla="*/ 130 w 290"/>
                  <a:gd name="T55" fmla="*/ 79 h 335"/>
                  <a:gd name="T56" fmla="*/ 148 w 290"/>
                  <a:gd name="T57" fmla="*/ 54 h 335"/>
                  <a:gd name="T58" fmla="*/ 30 w 290"/>
                  <a:gd name="T59" fmla="*/ 265 h 335"/>
                  <a:gd name="T60" fmla="*/ 29 w 290"/>
                  <a:gd name="T61" fmla="*/ 266 h 335"/>
                  <a:gd name="T62" fmla="*/ 29 w 290"/>
                  <a:gd name="T63" fmla="*/ 226 h 335"/>
                  <a:gd name="T64" fmla="*/ 114 w 290"/>
                  <a:gd name="T65" fmla="*/ 103 h 335"/>
                  <a:gd name="T66" fmla="*/ 134 w 290"/>
                  <a:gd name="T67" fmla="*/ 117 h 335"/>
                  <a:gd name="T68" fmla="*/ 56 w 290"/>
                  <a:gd name="T69" fmla="*/ 231 h 335"/>
                  <a:gd name="T70" fmla="*/ 60 w 290"/>
                  <a:gd name="T71" fmla="*/ 253 h 335"/>
                  <a:gd name="T72" fmla="*/ 81 w 290"/>
                  <a:gd name="T73" fmla="*/ 249 h 335"/>
                  <a:gd name="T74" fmla="*/ 160 w 290"/>
                  <a:gd name="T75" fmla="*/ 134 h 335"/>
                  <a:gd name="T76" fmla="*/ 180 w 290"/>
                  <a:gd name="T77" fmla="*/ 148 h 335"/>
                  <a:gd name="T78" fmla="*/ 95 w 290"/>
                  <a:gd name="T79" fmla="*/ 271 h 335"/>
                  <a:gd name="T80" fmla="*/ 59 w 290"/>
                  <a:gd name="T81" fmla="*/ 285 h 335"/>
                  <a:gd name="T82" fmla="*/ 30 w 290"/>
                  <a:gd name="T83" fmla="*/ 26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0" h="335">
                    <a:moveTo>
                      <a:pt x="277" y="310"/>
                    </a:moveTo>
                    <a:cubicBezTo>
                      <a:pt x="75" y="310"/>
                      <a:pt x="75" y="310"/>
                      <a:pt x="75" y="310"/>
                    </a:cubicBezTo>
                    <a:cubicBezTo>
                      <a:pt x="109" y="297"/>
                      <a:pt x="109" y="297"/>
                      <a:pt x="109" y="297"/>
                    </a:cubicBezTo>
                    <a:cubicBezTo>
                      <a:pt x="112" y="295"/>
                      <a:pt x="114" y="294"/>
                      <a:pt x="116" y="291"/>
                    </a:cubicBezTo>
                    <a:cubicBezTo>
                      <a:pt x="212" y="152"/>
                      <a:pt x="212" y="152"/>
                      <a:pt x="212" y="152"/>
                    </a:cubicBezTo>
                    <a:cubicBezTo>
                      <a:pt x="212" y="151"/>
                      <a:pt x="213" y="150"/>
                      <a:pt x="213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37" y="115"/>
                      <a:pt x="237" y="115"/>
                      <a:pt x="237" y="115"/>
                    </a:cubicBezTo>
                    <a:cubicBezTo>
                      <a:pt x="258" y="85"/>
                      <a:pt x="250" y="44"/>
                      <a:pt x="220" y="23"/>
                    </a:cubicBezTo>
                    <a:cubicBezTo>
                      <a:pt x="215" y="20"/>
                      <a:pt x="215" y="20"/>
                      <a:pt x="215" y="20"/>
                    </a:cubicBezTo>
                    <a:cubicBezTo>
                      <a:pt x="185" y="0"/>
                      <a:pt x="144" y="7"/>
                      <a:pt x="124" y="37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1" y="72"/>
                      <a:pt x="101" y="72"/>
                      <a:pt x="101" y="72"/>
                    </a:cubicBezTo>
                    <a:cubicBezTo>
                      <a:pt x="100" y="73"/>
                      <a:pt x="99" y="73"/>
                      <a:pt x="98" y="74"/>
                    </a:cubicBezTo>
                    <a:cubicBezTo>
                      <a:pt x="3" y="213"/>
                      <a:pt x="3" y="213"/>
                      <a:pt x="3" y="213"/>
                    </a:cubicBezTo>
                    <a:cubicBezTo>
                      <a:pt x="1" y="216"/>
                      <a:pt x="0" y="219"/>
                      <a:pt x="0" y="222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22"/>
                      <a:pt x="1" y="325"/>
                      <a:pt x="4" y="328"/>
                    </a:cubicBezTo>
                    <a:cubicBezTo>
                      <a:pt x="6" y="332"/>
                      <a:pt x="10" y="335"/>
                      <a:pt x="15" y="335"/>
                    </a:cubicBezTo>
                    <a:cubicBezTo>
                      <a:pt x="277" y="335"/>
                      <a:pt x="277" y="335"/>
                      <a:pt x="277" y="335"/>
                    </a:cubicBezTo>
                    <a:cubicBezTo>
                      <a:pt x="284" y="335"/>
                      <a:pt x="290" y="330"/>
                      <a:pt x="290" y="323"/>
                    </a:cubicBezTo>
                    <a:cubicBezTo>
                      <a:pt x="290" y="316"/>
                      <a:pt x="284" y="310"/>
                      <a:pt x="277" y="310"/>
                    </a:cubicBezTo>
                    <a:close/>
                    <a:moveTo>
                      <a:pt x="148" y="54"/>
                    </a:moveTo>
                    <a:cubicBezTo>
                      <a:pt x="159" y="37"/>
                      <a:pt x="182" y="33"/>
                      <a:pt x="199" y="44"/>
                    </a:cubicBezTo>
                    <a:cubicBezTo>
                      <a:pt x="204" y="47"/>
                      <a:pt x="204" y="47"/>
                      <a:pt x="204" y="47"/>
                    </a:cubicBezTo>
                    <a:cubicBezTo>
                      <a:pt x="220" y="59"/>
                      <a:pt x="225" y="82"/>
                      <a:pt x="213" y="99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48" y="54"/>
                    </a:lnTo>
                    <a:close/>
                    <a:moveTo>
                      <a:pt x="30" y="265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26"/>
                      <a:pt x="29" y="226"/>
                      <a:pt x="29" y="226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56" y="231"/>
                      <a:pt x="56" y="231"/>
                      <a:pt x="56" y="231"/>
                    </a:cubicBezTo>
                    <a:cubicBezTo>
                      <a:pt x="51" y="238"/>
                      <a:pt x="53" y="248"/>
                      <a:pt x="60" y="253"/>
                    </a:cubicBezTo>
                    <a:cubicBezTo>
                      <a:pt x="67" y="258"/>
                      <a:pt x="76" y="256"/>
                      <a:pt x="81" y="249"/>
                    </a:cubicBezTo>
                    <a:cubicBezTo>
                      <a:pt x="160" y="134"/>
                      <a:pt x="160" y="134"/>
                      <a:pt x="160" y="134"/>
                    </a:cubicBezTo>
                    <a:cubicBezTo>
                      <a:pt x="180" y="148"/>
                      <a:pt x="180" y="148"/>
                      <a:pt x="180" y="148"/>
                    </a:cubicBezTo>
                    <a:cubicBezTo>
                      <a:pt x="95" y="271"/>
                      <a:pt x="95" y="271"/>
                      <a:pt x="95" y="271"/>
                    </a:cubicBezTo>
                    <a:cubicBezTo>
                      <a:pt x="59" y="285"/>
                      <a:pt x="59" y="285"/>
                      <a:pt x="59" y="285"/>
                    </a:cubicBezTo>
                    <a:lnTo>
                      <a:pt x="30" y="2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283769" y="4490913"/>
              <a:ext cx="1477029" cy="3694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06 </a:t>
              </a:r>
              <a:r>
                <a:rPr lang="zh-CN" altLang="en-US" kern="100" dirty="0" smtClean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论文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总结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r="14877" b="2224"/>
          <a:stretch>
            <a:fillRect/>
          </a:stretch>
        </p:blipFill>
        <p:spPr>
          <a:xfrm>
            <a:off x="2315021" y="1548456"/>
            <a:ext cx="938705" cy="938705"/>
          </a:xfrm>
          <a:custGeom>
            <a:avLst/>
            <a:gdLst>
              <a:gd name="connsiteX0" fmla="*/ 481055 w 962110"/>
              <a:gd name="connsiteY0" fmla="*/ 0 h 962110"/>
              <a:gd name="connsiteX1" fmla="*/ 962110 w 962110"/>
              <a:gd name="connsiteY1" fmla="*/ 481055 h 962110"/>
              <a:gd name="connsiteX2" fmla="*/ 481055 w 962110"/>
              <a:gd name="connsiteY2" fmla="*/ 962110 h 962110"/>
              <a:gd name="connsiteX3" fmla="*/ 0 w 962110"/>
              <a:gd name="connsiteY3" fmla="*/ 481055 h 962110"/>
              <a:gd name="connsiteX4" fmla="*/ 481055 w 962110"/>
              <a:gd name="connsiteY4" fmla="*/ 0 h 962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2110" h="962110">
                <a:moveTo>
                  <a:pt x="481055" y="0"/>
                </a:moveTo>
                <a:cubicBezTo>
                  <a:pt x="746734" y="0"/>
                  <a:pt x="962110" y="215376"/>
                  <a:pt x="962110" y="481055"/>
                </a:cubicBezTo>
                <a:cubicBezTo>
                  <a:pt x="962110" y="746734"/>
                  <a:pt x="746734" y="962110"/>
                  <a:pt x="481055" y="962110"/>
                </a:cubicBezTo>
                <a:cubicBezTo>
                  <a:pt x="215376" y="962110"/>
                  <a:pt x="0" y="746734"/>
                  <a:pt x="0" y="481055"/>
                </a:cubicBezTo>
                <a:cubicBezTo>
                  <a:pt x="0" y="215376"/>
                  <a:pt x="215376" y="0"/>
                  <a:pt x="481055" y="0"/>
                </a:cubicBezTo>
                <a:close/>
              </a:path>
            </a:pathLst>
          </a:custGeom>
        </p:spPr>
      </p:pic>
      <p:pic>
        <p:nvPicPr>
          <p:cNvPr id="118" name="图片 1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1" t="3747" r="21333"/>
          <a:stretch>
            <a:fillRect/>
          </a:stretch>
        </p:blipFill>
        <p:spPr>
          <a:xfrm>
            <a:off x="1377254" y="3448078"/>
            <a:ext cx="1876471" cy="1876471"/>
          </a:xfrm>
          <a:custGeom>
            <a:avLst/>
            <a:gdLst>
              <a:gd name="connsiteX0" fmla="*/ 961629 w 1923258"/>
              <a:gd name="connsiteY0" fmla="*/ 0 h 1923258"/>
              <a:gd name="connsiteX1" fmla="*/ 1923258 w 1923258"/>
              <a:gd name="connsiteY1" fmla="*/ 961629 h 1923258"/>
              <a:gd name="connsiteX2" fmla="*/ 961629 w 1923258"/>
              <a:gd name="connsiteY2" fmla="*/ 1923258 h 1923258"/>
              <a:gd name="connsiteX3" fmla="*/ 0 w 1923258"/>
              <a:gd name="connsiteY3" fmla="*/ 961629 h 1923258"/>
              <a:gd name="connsiteX4" fmla="*/ 961629 w 1923258"/>
              <a:gd name="connsiteY4" fmla="*/ 0 h 1923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3258" h="1923258">
                <a:moveTo>
                  <a:pt x="961629" y="0"/>
                </a:moveTo>
                <a:cubicBezTo>
                  <a:pt x="1492722" y="0"/>
                  <a:pt x="1923258" y="430536"/>
                  <a:pt x="1923258" y="961629"/>
                </a:cubicBezTo>
                <a:cubicBezTo>
                  <a:pt x="1923258" y="1492722"/>
                  <a:pt x="1492722" y="1923258"/>
                  <a:pt x="961629" y="1923258"/>
                </a:cubicBezTo>
                <a:cubicBezTo>
                  <a:pt x="430536" y="1923258"/>
                  <a:pt x="0" y="1492722"/>
                  <a:pt x="0" y="961629"/>
                </a:cubicBezTo>
                <a:cubicBezTo>
                  <a:pt x="0" y="430536"/>
                  <a:pt x="430536" y="0"/>
                  <a:pt x="961629" y="0"/>
                </a:cubicBezTo>
                <a:close/>
              </a:path>
            </a:pathLst>
          </a:cu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6" t="1216" r="19157" b="12"/>
          <a:stretch>
            <a:fillRect/>
          </a:stretch>
        </p:blipFill>
        <p:spPr>
          <a:xfrm>
            <a:off x="7906970" y="4404535"/>
            <a:ext cx="1767469" cy="1767469"/>
          </a:xfrm>
          <a:custGeom>
            <a:avLst/>
            <a:gdLst>
              <a:gd name="connsiteX0" fmla="*/ 905769 w 1811538"/>
              <a:gd name="connsiteY0" fmla="*/ 0 h 1811538"/>
              <a:gd name="connsiteX1" fmla="*/ 1811538 w 1811538"/>
              <a:gd name="connsiteY1" fmla="*/ 905769 h 1811538"/>
              <a:gd name="connsiteX2" fmla="*/ 905769 w 1811538"/>
              <a:gd name="connsiteY2" fmla="*/ 1811538 h 1811538"/>
              <a:gd name="connsiteX3" fmla="*/ 0 w 1811538"/>
              <a:gd name="connsiteY3" fmla="*/ 905769 h 1811538"/>
              <a:gd name="connsiteX4" fmla="*/ 905769 w 1811538"/>
              <a:gd name="connsiteY4" fmla="*/ 0 h 1811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11538" h="1811538">
                <a:moveTo>
                  <a:pt x="905769" y="0"/>
                </a:moveTo>
                <a:cubicBezTo>
                  <a:pt x="1406011" y="0"/>
                  <a:pt x="1811538" y="405527"/>
                  <a:pt x="1811538" y="905769"/>
                </a:cubicBezTo>
                <a:cubicBezTo>
                  <a:pt x="1811538" y="1406011"/>
                  <a:pt x="1406011" y="1811538"/>
                  <a:pt x="905769" y="1811538"/>
                </a:cubicBezTo>
                <a:cubicBezTo>
                  <a:pt x="405527" y="1811538"/>
                  <a:pt x="0" y="1406011"/>
                  <a:pt x="0" y="905769"/>
                </a:cubicBezTo>
                <a:cubicBezTo>
                  <a:pt x="0" y="405527"/>
                  <a:pt x="405527" y="0"/>
                  <a:pt x="905769" y="0"/>
                </a:cubicBezTo>
                <a:close/>
              </a:path>
            </a:pathLst>
          </a:custGeom>
        </p:spPr>
      </p:pic>
      <p:pic>
        <p:nvPicPr>
          <p:cNvPr id="110" name="图片 1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7" r="13211"/>
          <a:stretch>
            <a:fillRect/>
          </a:stretch>
        </p:blipFill>
        <p:spPr>
          <a:xfrm>
            <a:off x="9387080" y="2543605"/>
            <a:ext cx="1427666" cy="1427665"/>
          </a:xfrm>
          <a:custGeom>
            <a:avLst/>
            <a:gdLst>
              <a:gd name="connsiteX0" fmla="*/ 731631 w 1463262"/>
              <a:gd name="connsiteY0" fmla="*/ 0 h 1463261"/>
              <a:gd name="connsiteX1" fmla="*/ 1463262 w 1463262"/>
              <a:gd name="connsiteY1" fmla="*/ 731631 h 1463261"/>
              <a:gd name="connsiteX2" fmla="*/ 806436 w 1463262"/>
              <a:gd name="connsiteY2" fmla="*/ 1459485 h 1463261"/>
              <a:gd name="connsiteX3" fmla="*/ 731651 w 1463262"/>
              <a:gd name="connsiteY3" fmla="*/ 1463261 h 1463261"/>
              <a:gd name="connsiteX4" fmla="*/ 731611 w 1463262"/>
              <a:gd name="connsiteY4" fmla="*/ 1463261 h 1463261"/>
              <a:gd name="connsiteX5" fmla="*/ 656826 w 1463262"/>
              <a:gd name="connsiteY5" fmla="*/ 1459485 h 1463261"/>
              <a:gd name="connsiteX6" fmla="*/ 0 w 1463262"/>
              <a:gd name="connsiteY6" fmla="*/ 731631 h 1463261"/>
              <a:gd name="connsiteX7" fmla="*/ 731631 w 1463262"/>
              <a:gd name="connsiteY7" fmla="*/ 0 h 146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63262" h="1463261">
                <a:moveTo>
                  <a:pt x="731631" y="0"/>
                </a:moveTo>
                <a:cubicBezTo>
                  <a:pt x="1135700" y="0"/>
                  <a:pt x="1463262" y="327562"/>
                  <a:pt x="1463262" y="731631"/>
                </a:cubicBezTo>
                <a:cubicBezTo>
                  <a:pt x="1463262" y="1110446"/>
                  <a:pt x="1175366" y="1422018"/>
                  <a:pt x="806436" y="1459485"/>
                </a:cubicBezTo>
                <a:lnTo>
                  <a:pt x="731651" y="1463261"/>
                </a:lnTo>
                <a:lnTo>
                  <a:pt x="731611" y="1463261"/>
                </a:lnTo>
                <a:lnTo>
                  <a:pt x="656826" y="1459485"/>
                </a:lnTo>
                <a:cubicBezTo>
                  <a:pt x="287896" y="1422018"/>
                  <a:pt x="0" y="1110446"/>
                  <a:pt x="0" y="731631"/>
                </a:cubicBezTo>
                <a:cubicBezTo>
                  <a:pt x="0" y="327562"/>
                  <a:pt x="327562" y="0"/>
                  <a:pt x="731631" y="0"/>
                </a:cubicBezTo>
                <a:close/>
              </a:path>
            </a:pathLst>
          </a:custGeom>
        </p:spPr>
      </p:pic>
      <p:cxnSp>
        <p:nvCxnSpPr>
          <p:cNvPr id="83" name="直接连接符 82"/>
          <p:cNvCxnSpPr/>
          <p:nvPr/>
        </p:nvCxnSpPr>
        <p:spPr>
          <a:xfrm flipH="1">
            <a:off x="3171887" y="3901482"/>
            <a:ext cx="913285" cy="294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3171887" y="2239094"/>
            <a:ext cx="1053558" cy="5609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7638216" y="4560544"/>
            <a:ext cx="445190" cy="2807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V="1">
            <a:off x="9223029" y="3831744"/>
            <a:ext cx="451410" cy="728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798286" y="1365020"/>
            <a:ext cx="4166119" cy="4166117"/>
            <a:chOff x="3798286" y="1365020"/>
            <a:chExt cx="4166119" cy="4166117"/>
          </a:xfrm>
        </p:grpSpPr>
        <p:sp>
          <p:nvSpPr>
            <p:cNvPr id="77" name="椭圆 76"/>
            <p:cNvSpPr/>
            <p:nvPr/>
          </p:nvSpPr>
          <p:spPr>
            <a:xfrm>
              <a:off x="3798286" y="1365020"/>
              <a:ext cx="4166119" cy="4166117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8" name="Sitemap"/>
            <p:cNvSpPr>
              <a:spLocks noEditPoints="1"/>
            </p:cNvSpPr>
            <p:nvPr/>
          </p:nvSpPr>
          <p:spPr bwMode="auto">
            <a:xfrm>
              <a:off x="5235147" y="2239094"/>
              <a:ext cx="1292396" cy="1121971"/>
            </a:xfrm>
            <a:custGeom>
              <a:avLst/>
              <a:gdLst>
                <a:gd name="T0" fmla="*/ 147 w 396"/>
                <a:gd name="T1" fmla="*/ 5 h 340"/>
                <a:gd name="T2" fmla="*/ 142 w 396"/>
                <a:gd name="T3" fmla="*/ 96 h 340"/>
                <a:gd name="T4" fmla="*/ 157 w 396"/>
                <a:gd name="T5" fmla="*/ 110 h 340"/>
                <a:gd name="T6" fmla="*/ 248 w 396"/>
                <a:gd name="T7" fmla="*/ 106 h 340"/>
                <a:gd name="T8" fmla="*/ 253 w 396"/>
                <a:gd name="T9" fmla="*/ 15 h 340"/>
                <a:gd name="T10" fmla="*/ 238 w 396"/>
                <a:gd name="T11" fmla="*/ 0 h 340"/>
                <a:gd name="T12" fmla="*/ 159 w 396"/>
                <a:gd name="T13" fmla="*/ 17 h 340"/>
                <a:gd name="T14" fmla="*/ 236 w 396"/>
                <a:gd name="T15" fmla="*/ 93 h 340"/>
                <a:gd name="T16" fmla="*/ 159 w 396"/>
                <a:gd name="T17" fmla="*/ 17 h 340"/>
                <a:gd name="T18" fmla="*/ 189 w 396"/>
                <a:gd name="T19" fmla="*/ 120 h 340"/>
                <a:gd name="T20" fmla="*/ 63 w 396"/>
                <a:gd name="T21" fmla="*/ 163 h 340"/>
                <a:gd name="T22" fmla="*/ 54 w 396"/>
                <a:gd name="T23" fmla="*/ 220 h 340"/>
                <a:gd name="T24" fmla="*/ 71 w 396"/>
                <a:gd name="T25" fmla="*/ 181 h 340"/>
                <a:gd name="T26" fmla="*/ 189 w 396"/>
                <a:gd name="T27" fmla="*/ 220 h 340"/>
                <a:gd name="T28" fmla="*/ 207 w 396"/>
                <a:gd name="T29" fmla="*/ 181 h 340"/>
                <a:gd name="T30" fmla="*/ 325 w 396"/>
                <a:gd name="T31" fmla="*/ 220 h 340"/>
                <a:gd name="T32" fmla="*/ 342 w 396"/>
                <a:gd name="T33" fmla="*/ 172 h 340"/>
                <a:gd name="T34" fmla="*/ 207 w 396"/>
                <a:gd name="T35" fmla="*/ 163 h 340"/>
                <a:gd name="T36" fmla="*/ 198 w 396"/>
                <a:gd name="T37" fmla="*/ 111 h 340"/>
                <a:gd name="T38" fmla="*/ 5 w 396"/>
                <a:gd name="T39" fmla="*/ 234 h 340"/>
                <a:gd name="T40" fmla="*/ 0 w 396"/>
                <a:gd name="T41" fmla="*/ 326 h 340"/>
                <a:gd name="T42" fmla="*/ 15 w 396"/>
                <a:gd name="T43" fmla="*/ 340 h 340"/>
                <a:gd name="T44" fmla="*/ 105 w 396"/>
                <a:gd name="T45" fmla="*/ 336 h 340"/>
                <a:gd name="T46" fmla="*/ 110 w 396"/>
                <a:gd name="T47" fmla="*/ 245 h 340"/>
                <a:gd name="T48" fmla="*/ 96 w 396"/>
                <a:gd name="T49" fmla="*/ 231 h 340"/>
                <a:gd name="T50" fmla="*/ 157 w 396"/>
                <a:gd name="T51" fmla="*/ 231 h 340"/>
                <a:gd name="T52" fmla="*/ 142 w 396"/>
                <a:gd name="T53" fmla="*/ 245 h 340"/>
                <a:gd name="T54" fmla="*/ 148 w 396"/>
                <a:gd name="T55" fmla="*/ 336 h 340"/>
                <a:gd name="T56" fmla="*/ 238 w 396"/>
                <a:gd name="T57" fmla="*/ 340 h 340"/>
                <a:gd name="T58" fmla="*/ 253 w 396"/>
                <a:gd name="T59" fmla="*/ 326 h 340"/>
                <a:gd name="T60" fmla="*/ 248 w 396"/>
                <a:gd name="T61" fmla="*/ 234 h 340"/>
                <a:gd name="T62" fmla="*/ 157 w 396"/>
                <a:gd name="T63" fmla="*/ 231 h 340"/>
                <a:gd name="T64" fmla="*/ 290 w 396"/>
                <a:gd name="T65" fmla="*/ 234 h 340"/>
                <a:gd name="T66" fmla="*/ 286 w 396"/>
                <a:gd name="T67" fmla="*/ 326 h 340"/>
                <a:gd name="T68" fmla="*/ 300 w 396"/>
                <a:gd name="T69" fmla="*/ 340 h 340"/>
                <a:gd name="T70" fmla="*/ 390 w 396"/>
                <a:gd name="T71" fmla="*/ 336 h 340"/>
                <a:gd name="T72" fmla="*/ 396 w 396"/>
                <a:gd name="T73" fmla="*/ 245 h 340"/>
                <a:gd name="T74" fmla="*/ 381 w 396"/>
                <a:gd name="T75" fmla="*/ 231 h 340"/>
                <a:gd name="T76" fmla="*/ 17 w 396"/>
                <a:gd name="T77" fmla="*/ 248 h 340"/>
                <a:gd name="T78" fmla="*/ 93 w 396"/>
                <a:gd name="T79" fmla="*/ 323 h 340"/>
                <a:gd name="T80" fmla="*/ 17 w 396"/>
                <a:gd name="T81" fmla="*/ 248 h 340"/>
                <a:gd name="T82" fmla="*/ 236 w 396"/>
                <a:gd name="T83" fmla="*/ 248 h 340"/>
                <a:gd name="T84" fmla="*/ 159 w 396"/>
                <a:gd name="T85" fmla="*/ 323 h 340"/>
                <a:gd name="T86" fmla="*/ 303 w 396"/>
                <a:gd name="T87" fmla="*/ 248 h 340"/>
                <a:gd name="T88" fmla="*/ 379 w 396"/>
                <a:gd name="T89" fmla="*/ 323 h 340"/>
                <a:gd name="T90" fmla="*/ 303 w 396"/>
                <a:gd name="T91" fmla="*/ 24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6" h="340">
                  <a:moveTo>
                    <a:pt x="157" y="0"/>
                  </a:moveTo>
                  <a:cubicBezTo>
                    <a:pt x="153" y="0"/>
                    <a:pt x="149" y="2"/>
                    <a:pt x="147" y="5"/>
                  </a:cubicBezTo>
                  <a:cubicBezTo>
                    <a:pt x="144" y="7"/>
                    <a:pt x="142" y="11"/>
                    <a:pt x="142" y="15"/>
                  </a:cubicBezTo>
                  <a:lnTo>
                    <a:pt x="142" y="96"/>
                  </a:lnTo>
                  <a:cubicBezTo>
                    <a:pt x="142" y="100"/>
                    <a:pt x="144" y="104"/>
                    <a:pt x="147" y="106"/>
                  </a:cubicBezTo>
                  <a:cubicBezTo>
                    <a:pt x="149" y="109"/>
                    <a:pt x="153" y="110"/>
                    <a:pt x="157" y="110"/>
                  </a:cubicBezTo>
                  <a:lnTo>
                    <a:pt x="238" y="110"/>
                  </a:lnTo>
                  <a:cubicBezTo>
                    <a:pt x="242" y="110"/>
                    <a:pt x="246" y="109"/>
                    <a:pt x="248" y="106"/>
                  </a:cubicBezTo>
                  <a:cubicBezTo>
                    <a:pt x="251" y="104"/>
                    <a:pt x="253" y="100"/>
                    <a:pt x="253" y="96"/>
                  </a:cubicBezTo>
                  <a:lnTo>
                    <a:pt x="253" y="15"/>
                  </a:lnTo>
                  <a:cubicBezTo>
                    <a:pt x="253" y="11"/>
                    <a:pt x="251" y="7"/>
                    <a:pt x="248" y="5"/>
                  </a:cubicBezTo>
                  <a:cubicBezTo>
                    <a:pt x="246" y="2"/>
                    <a:pt x="242" y="0"/>
                    <a:pt x="238" y="0"/>
                  </a:cubicBezTo>
                  <a:lnTo>
                    <a:pt x="157" y="0"/>
                  </a:lnTo>
                  <a:close/>
                  <a:moveTo>
                    <a:pt x="159" y="17"/>
                  </a:moveTo>
                  <a:lnTo>
                    <a:pt x="236" y="17"/>
                  </a:lnTo>
                  <a:lnTo>
                    <a:pt x="236" y="93"/>
                  </a:lnTo>
                  <a:lnTo>
                    <a:pt x="159" y="93"/>
                  </a:lnTo>
                  <a:lnTo>
                    <a:pt x="159" y="17"/>
                  </a:lnTo>
                  <a:close/>
                  <a:moveTo>
                    <a:pt x="198" y="111"/>
                  </a:moveTo>
                  <a:cubicBezTo>
                    <a:pt x="193" y="111"/>
                    <a:pt x="189" y="116"/>
                    <a:pt x="189" y="120"/>
                  </a:cubicBezTo>
                  <a:lnTo>
                    <a:pt x="189" y="163"/>
                  </a:lnTo>
                  <a:lnTo>
                    <a:pt x="63" y="163"/>
                  </a:lnTo>
                  <a:cubicBezTo>
                    <a:pt x="59" y="163"/>
                    <a:pt x="54" y="168"/>
                    <a:pt x="54" y="172"/>
                  </a:cubicBezTo>
                  <a:lnTo>
                    <a:pt x="54" y="220"/>
                  </a:lnTo>
                  <a:cubicBezTo>
                    <a:pt x="54" y="229"/>
                    <a:pt x="72" y="229"/>
                    <a:pt x="71" y="220"/>
                  </a:cubicBezTo>
                  <a:lnTo>
                    <a:pt x="71" y="181"/>
                  </a:lnTo>
                  <a:lnTo>
                    <a:pt x="189" y="181"/>
                  </a:lnTo>
                  <a:lnTo>
                    <a:pt x="189" y="220"/>
                  </a:lnTo>
                  <a:cubicBezTo>
                    <a:pt x="189" y="229"/>
                    <a:pt x="207" y="229"/>
                    <a:pt x="207" y="220"/>
                  </a:cubicBezTo>
                  <a:lnTo>
                    <a:pt x="207" y="181"/>
                  </a:lnTo>
                  <a:lnTo>
                    <a:pt x="325" y="181"/>
                  </a:lnTo>
                  <a:lnTo>
                    <a:pt x="325" y="220"/>
                  </a:lnTo>
                  <a:cubicBezTo>
                    <a:pt x="325" y="229"/>
                    <a:pt x="342" y="229"/>
                    <a:pt x="342" y="220"/>
                  </a:cubicBezTo>
                  <a:lnTo>
                    <a:pt x="342" y="172"/>
                  </a:lnTo>
                  <a:cubicBezTo>
                    <a:pt x="342" y="168"/>
                    <a:pt x="337" y="163"/>
                    <a:pt x="333" y="163"/>
                  </a:cubicBezTo>
                  <a:lnTo>
                    <a:pt x="207" y="163"/>
                  </a:lnTo>
                  <a:lnTo>
                    <a:pt x="207" y="120"/>
                  </a:lnTo>
                  <a:cubicBezTo>
                    <a:pt x="207" y="115"/>
                    <a:pt x="202" y="111"/>
                    <a:pt x="198" y="111"/>
                  </a:cubicBezTo>
                  <a:close/>
                  <a:moveTo>
                    <a:pt x="15" y="231"/>
                  </a:moveTo>
                  <a:cubicBezTo>
                    <a:pt x="12" y="231"/>
                    <a:pt x="8" y="232"/>
                    <a:pt x="5" y="234"/>
                  </a:cubicBezTo>
                  <a:cubicBezTo>
                    <a:pt x="2" y="237"/>
                    <a:pt x="0" y="241"/>
                    <a:pt x="0" y="245"/>
                  </a:cubicBezTo>
                  <a:lnTo>
                    <a:pt x="0" y="326"/>
                  </a:lnTo>
                  <a:cubicBezTo>
                    <a:pt x="0" y="330"/>
                    <a:pt x="3" y="334"/>
                    <a:pt x="6" y="336"/>
                  </a:cubicBezTo>
                  <a:cubicBezTo>
                    <a:pt x="8" y="339"/>
                    <a:pt x="12" y="340"/>
                    <a:pt x="15" y="340"/>
                  </a:cubicBezTo>
                  <a:lnTo>
                    <a:pt x="96" y="340"/>
                  </a:lnTo>
                  <a:cubicBezTo>
                    <a:pt x="99" y="340"/>
                    <a:pt x="103" y="339"/>
                    <a:pt x="105" y="336"/>
                  </a:cubicBezTo>
                  <a:cubicBezTo>
                    <a:pt x="108" y="334"/>
                    <a:pt x="110" y="330"/>
                    <a:pt x="110" y="326"/>
                  </a:cubicBezTo>
                  <a:lnTo>
                    <a:pt x="110" y="245"/>
                  </a:lnTo>
                  <a:cubicBezTo>
                    <a:pt x="110" y="241"/>
                    <a:pt x="109" y="237"/>
                    <a:pt x="106" y="234"/>
                  </a:cubicBezTo>
                  <a:cubicBezTo>
                    <a:pt x="103" y="232"/>
                    <a:pt x="99" y="231"/>
                    <a:pt x="96" y="231"/>
                  </a:cubicBezTo>
                  <a:lnTo>
                    <a:pt x="15" y="231"/>
                  </a:lnTo>
                  <a:close/>
                  <a:moveTo>
                    <a:pt x="157" y="231"/>
                  </a:moveTo>
                  <a:cubicBezTo>
                    <a:pt x="154" y="231"/>
                    <a:pt x="150" y="232"/>
                    <a:pt x="147" y="234"/>
                  </a:cubicBezTo>
                  <a:cubicBezTo>
                    <a:pt x="144" y="237"/>
                    <a:pt x="142" y="241"/>
                    <a:pt x="142" y="245"/>
                  </a:cubicBezTo>
                  <a:lnTo>
                    <a:pt x="142" y="326"/>
                  </a:lnTo>
                  <a:cubicBezTo>
                    <a:pt x="142" y="330"/>
                    <a:pt x="145" y="334"/>
                    <a:pt x="148" y="336"/>
                  </a:cubicBezTo>
                  <a:cubicBezTo>
                    <a:pt x="150" y="339"/>
                    <a:pt x="154" y="340"/>
                    <a:pt x="157" y="340"/>
                  </a:cubicBezTo>
                  <a:lnTo>
                    <a:pt x="238" y="340"/>
                  </a:lnTo>
                  <a:cubicBezTo>
                    <a:pt x="241" y="340"/>
                    <a:pt x="245" y="339"/>
                    <a:pt x="247" y="336"/>
                  </a:cubicBezTo>
                  <a:cubicBezTo>
                    <a:pt x="250" y="334"/>
                    <a:pt x="253" y="330"/>
                    <a:pt x="253" y="326"/>
                  </a:cubicBezTo>
                  <a:lnTo>
                    <a:pt x="253" y="245"/>
                  </a:lnTo>
                  <a:cubicBezTo>
                    <a:pt x="253" y="241"/>
                    <a:pt x="251" y="237"/>
                    <a:pt x="248" y="234"/>
                  </a:cubicBezTo>
                  <a:cubicBezTo>
                    <a:pt x="245" y="232"/>
                    <a:pt x="241" y="231"/>
                    <a:pt x="238" y="231"/>
                  </a:cubicBezTo>
                  <a:lnTo>
                    <a:pt x="157" y="231"/>
                  </a:lnTo>
                  <a:close/>
                  <a:moveTo>
                    <a:pt x="300" y="231"/>
                  </a:moveTo>
                  <a:cubicBezTo>
                    <a:pt x="297" y="231"/>
                    <a:pt x="293" y="232"/>
                    <a:pt x="290" y="234"/>
                  </a:cubicBezTo>
                  <a:cubicBezTo>
                    <a:pt x="287" y="237"/>
                    <a:pt x="286" y="241"/>
                    <a:pt x="286" y="245"/>
                  </a:cubicBezTo>
                  <a:lnTo>
                    <a:pt x="286" y="326"/>
                  </a:lnTo>
                  <a:cubicBezTo>
                    <a:pt x="286" y="330"/>
                    <a:pt x="288" y="334"/>
                    <a:pt x="291" y="336"/>
                  </a:cubicBezTo>
                  <a:cubicBezTo>
                    <a:pt x="293" y="339"/>
                    <a:pt x="297" y="340"/>
                    <a:pt x="300" y="340"/>
                  </a:cubicBezTo>
                  <a:lnTo>
                    <a:pt x="381" y="340"/>
                  </a:lnTo>
                  <a:cubicBezTo>
                    <a:pt x="384" y="340"/>
                    <a:pt x="388" y="339"/>
                    <a:pt x="390" y="336"/>
                  </a:cubicBezTo>
                  <a:cubicBezTo>
                    <a:pt x="393" y="334"/>
                    <a:pt x="396" y="330"/>
                    <a:pt x="396" y="326"/>
                  </a:cubicBezTo>
                  <a:lnTo>
                    <a:pt x="396" y="245"/>
                  </a:lnTo>
                  <a:cubicBezTo>
                    <a:pt x="396" y="241"/>
                    <a:pt x="394" y="237"/>
                    <a:pt x="391" y="234"/>
                  </a:cubicBezTo>
                  <a:cubicBezTo>
                    <a:pt x="388" y="232"/>
                    <a:pt x="384" y="231"/>
                    <a:pt x="381" y="231"/>
                  </a:cubicBezTo>
                  <a:lnTo>
                    <a:pt x="300" y="231"/>
                  </a:lnTo>
                  <a:close/>
                  <a:moveTo>
                    <a:pt x="17" y="248"/>
                  </a:moveTo>
                  <a:lnTo>
                    <a:pt x="93" y="248"/>
                  </a:lnTo>
                  <a:lnTo>
                    <a:pt x="93" y="323"/>
                  </a:lnTo>
                  <a:lnTo>
                    <a:pt x="17" y="323"/>
                  </a:lnTo>
                  <a:lnTo>
                    <a:pt x="17" y="248"/>
                  </a:lnTo>
                  <a:close/>
                  <a:moveTo>
                    <a:pt x="159" y="248"/>
                  </a:moveTo>
                  <a:lnTo>
                    <a:pt x="236" y="248"/>
                  </a:lnTo>
                  <a:lnTo>
                    <a:pt x="236" y="323"/>
                  </a:lnTo>
                  <a:lnTo>
                    <a:pt x="159" y="323"/>
                  </a:lnTo>
                  <a:lnTo>
                    <a:pt x="159" y="248"/>
                  </a:lnTo>
                  <a:close/>
                  <a:moveTo>
                    <a:pt x="303" y="248"/>
                  </a:moveTo>
                  <a:lnTo>
                    <a:pt x="379" y="248"/>
                  </a:lnTo>
                  <a:lnTo>
                    <a:pt x="379" y="323"/>
                  </a:lnTo>
                  <a:lnTo>
                    <a:pt x="303" y="323"/>
                  </a:lnTo>
                  <a:lnTo>
                    <a:pt x="303" y="24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 dirty="0">
                <a:solidFill>
                  <a:srgbClr val="26262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4652925" y="4122937"/>
              <a:ext cx="258752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</a:t>
              </a:r>
              <a:r>
                <a:rPr lang="zh-CN" altLang="en-US" sz="12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5258768" y="3647078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5" name="矩形 124"/>
          <p:cNvSpPr/>
          <p:nvPr/>
        </p:nvSpPr>
        <p:spPr>
          <a:xfrm>
            <a:off x="2179079" y="265581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709727" y="5531137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9674439" y="586969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9943193" y="4096630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1600" b="1" noProof="1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5" grpId="0"/>
      <p:bldP spid="126" grpId="0"/>
      <p:bldP spid="127" grpId="0"/>
      <p:bldP spid="1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7539340" y="2282642"/>
            <a:ext cx="3174675" cy="654310"/>
            <a:chOff x="7539340" y="2282642"/>
            <a:chExt cx="3174675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7539340" y="2282642"/>
              <a:ext cx="684290" cy="654310"/>
              <a:chOff x="6130971" y="1234452"/>
              <a:chExt cx="684290" cy="65431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>
            <a:xfrm>
              <a:off x="8682690" y="235095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案例对比分析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524350" y="4195682"/>
            <a:ext cx="2574112" cy="654310"/>
            <a:chOff x="7524350" y="4195682"/>
            <a:chExt cx="2574112" cy="654310"/>
          </a:xfrm>
        </p:grpSpPr>
        <p:grpSp>
          <p:nvGrpSpPr>
            <p:cNvPr id="8" name="组合 7"/>
            <p:cNvGrpSpPr/>
            <p:nvPr/>
          </p:nvGrpSpPr>
          <p:grpSpPr>
            <a:xfrm>
              <a:off x="7524350" y="4195682"/>
              <a:ext cx="699280" cy="654310"/>
              <a:chOff x="6115981" y="3147492"/>
              <a:chExt cx="699280" cy="65431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0" name="文本框 9"/>
            <p:cNvSpPr txBox="1"/>
            <p:nvPr/>
          </p:nvSpPr>
          <p:spPr>
            <a:xfrm>
              <a:off x="8682690" y="4306920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解决对策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524350" y="3229016"/>
            <a:ext cx="3189665" cy="654310"/>
            <a:chOff x="7524350" y="3229016"/>
            <a:chExt cx="3189665" cy="654310"/>
          </a:xfrm>
        </p:grpSpPr>
        <p:grpSp>
          <p:nvGrpSpPr>
            <p:cNvPr id="7" name="组合 6"/>
            <p:cNvGrpSpPr/>
            <p:nvPr/>
          </p:nvGrpSpPr>
          <p:grpSpPr>
            <a:xfrm>
              <a:off x="7524350" y="3229016"/>
              <a:ext cx="699280" cy="654310"/>
              <a:chOff x="6115981" y="2180826"/>
              <a:chExt cx="699280" cy="654310"/>
            </a:xfrm>
          </p:grpSpPr>
          <p:sp>
            <p:nvSpPr>
              <p:cNvPr id="14" name="圆角矩形 13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8682690" y="3337679"/>
              <a:ext cx="2031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相关问题评估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1662652" y="488809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相关建议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664308" y="1992469"/>
            <a:ext cx="2448839" cy="2448839"/>
            <a:chOff x="1664308" y="1992469"/>
            <a:chExt cx="2448839" cy="2448839"/>
          </a:xfrm>
        </p:grpSpPr>
        <p:sp>
          <p:nvSpPr>
            <p:cNvPr id="19" name="椭圆 18"/>
            <p:cNvSpPr/>
            <p:nvPr/>
          </p:nvSpPr>
          <p:spPr>
            <a:xfrm>
              <a:off x="1664308" y="19924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2246506" y="2716025"/>
              <a:ext cx="1273986" cy="1001725"/>
            </a:xfrm>
            <a:custGeom>
              <a:avLst/>
              <a:gdLst>
                <a:gd name="T0" fmla="*/ 186 w 390"/>
                <a:gd name="T1" fmla="*/ 267 h 306"/>
                <a:gd name="T2" fmla="*/ 187 w 390"/>
                <a:gd name="T3" fmla="*/ 305 h 306"/>
                <a:gd name="T4" fmla="*/ 154 w 390"/>
                <a:gd name="T5" fmla="*/ 287 h 306"/>
                <a:gd name="T6" fmla="*/ 137 w 390"/>
                <a:gd name="T7" fmla="*/ 208 h 306"/>
                <a:gd name="T8" fmla="*/ 124 w 390"/>
                <a:gd name="T9" fmla="*/ 266 h 306"/>
                <a:gd name="T10" fmla="*/ 108 w 390"/>
                <a:gd name="T11" fmla="*/ 190 h 306"/>
                <a:gd name="T12" fmla="*/ 42 w 390"/>
                <a:gd name="T13" fmla="*/ 210 h 306"/>
                <a:gd name="T14" fmla="*/ 25 w 390"/>
                <a:gd name="T15" fmla="*/ 135 h 306"/>
                <a:gd name="T16" fmla="*/ 11 w 390"/>
                <a:gd name="T17" fmla="*/ 188 h 306"/>
                <a:gd name="T18" fmla="*/ 0 w 390"/>
                <a:gd name="T19" fmla="*/ 154 h 306"/>
                <a:gd name="T20" fmla="*/ 20 w 390"/>
                <a:gd name="T21" fmla="*/ 116 h 306"/>
                <a:gd name="T22" fmla="*/ 189 w 390"/>
                <a:gd name="T23" fmla="*/ 229 h 306"/>
                <a:gd name="T24" fmla="*/ 192 w 390"/>
                <a:gd name="T25" fmla="*/ 240 h 306"/>
                <a:gd name="T26" fmla="*/ 121 w 390"/>
                <a:gd name="T27" fmla="*/ 87 h 306"/>
                <a:gd name="T28" fmla="*/ 131 w 390"/>
                <a:gd name="T29" fmla="*/ 125 h 306"/>
                <a:gd name="T30" fmla="*/ 198 w 390"/>
                <a:gd name="T31" fmla="*/ 115 h 306"/>
                <a:gd name="T32" fmla="*/ 188 w 390"/>
                <a:gd name="T33" fmla="*/ 77 h 306"/>
                <a:gd name="T34" fmla="*/ 327 w 390"/>
                <a:gd name="T35" fmla="*/ 54 h 306"/>
                <a:gd name="T36" fmla="*/ 298 w 390"/>
                <a:gd name="T37" fmla="*/ 5 h 306"/>
                <a:gd name="T38" fmla="*/ 327 w 390"/>
                <a:gd name="T39" fmla="*/ 54 h 306"/>
                <a:gd name="T40" fmla="*/ 126 w 390"/>
                <a:gd name="T41" fmla="*/ 0 h 306"/>
                <a:gd name="T42" fmla="*/ 140 w 390"/>
                <a:gd name="T43" fmla="*/ 54 h 306"/>
                <a:gd name="T44" fmla="*/ 305 w 390"/>
                <a:gd name="T45" fmla="*/ 77 h 306"/>
                <a:gd name="T46" fmla="*/ 238 w 390"/>
                <a:gd name="T47" fmla="*/ 87 h 306"/>
                <a:gd name="T48" fmla="*/ 248 w 390"/>
                <a:gd name="T49" fmla="*/ 125 h 306"/>
                <a:gd name="T50" fmla="*/ 315 w 390"/>
                <a:gd name="T51" fmla="*/ 115 h 306"/>
                <a:gd name="T52" fmla="*/ 305 w 390"/>
                <a:gd name="T53" fmla="*/ 77 h 306"/>
                <a:gd name="T54" fmla="*/ 209 w 390"/>
                <a:gd name="T55" fmla="*/ 62 h 306"/>
                <a:gd name="T56" fmla="*/ 201 w 390"/>
                <a:gd name="T57" fmla="*/ 62 h 306"/>
                <a:gd name="T58" fmla="*/ 107 w 390"/>
                <a:gd name="T59" fmla="*/ 121 h 306"/>
                <a:gd name="T60" fmla="*/ 192 w 390"/>
                <a:gd name="T61" fmla="*/ 140 h 306"/>
                <a:gd name="T62" fmla="*/ 225 w 390"/>
                <a:gd name="T63" fmla="*/ 121 h 306"/>
                <a:gd name="T64" fmla="*/ 309 w 390"/>
                <a:gd name="T65" fmla="*/ 140 h 306"/>
                <a:gd name="T66" fmla="*/ 329 w 390"/>
                <a:gd name="T67" fmla="*/ 62 h 306"/>
                <a:gd name="T68" fmla="*/ 227 w 390"/>
                <a:gd name="T69" fmla="*/ 62 h 306"/>
                <a:gd name="T70" fmla="*/ 209 w 390"/>
                <a:gd name="T71" fmla="*/ 62 h 306"/>
                <a:gd name="T72" fmla="*/ 196 w 390"/>
                <a:gd name="T73" fmla="*/ 294 h 306"/>
                <a:gd name="T74" fmla="*/ 376 w 390"/>
                <a:gd name="T75" fmla="*/ 219 h 306"/>
                <a:gd name="T76" fmla="*/ 384 w 390"/>
                <a:gd name="T77" fmla="*/ 235 h 306"/>
                <a:gd name="T78" fmla="*/ 200 w 390"/>
                <a:gd name="T79" fmla="*/ 257 h 306"/>
                <a:gd name="T80" fmla="*/ 378 w 390"/>
                <a:gd name="T81" fmla="*/ 191 h 306"/>
                <a:gd name="T82" fmla="*/ 198 w 390"/>
                <a:gd name="T83" fmla="*/ 252 h 306"/>
                <a:gd name="T84" fmla="*/ 200 w 390"/>
                <a:gd name="T85" fmla="*/ 257 h 306"/>
                <a:gd name="T86" fmla="*/ 203 w 390"/>
                <a:gd name="T87" fmla="*/ 222 h 306"/>
                <a:gd name="T88" fmla="*/ 375 w 390"/>
                <a:gd name="T89" fmla="*/ 163 h 306"/>
                <a:gd name="T90" fmla="*/ 376 w 390"/>
                <a:gd name="T91" fmla="*/ 147 h 306"/>
                <a:gd name="T92" fmla="*/ 340 w 390"/>
                <a:gd name="T93" fmla="*/ 126 h 306"/>
                <a:gd name="T94" fmla="*/ 351 w 390"/>
                <a:gd name="T95" fmla="*/ 152 h 306"/>
                <a:gd name="T96" fmla="*/ 122 w 390"/>
                <a:gd name="T97" fmla="*/ 152 h 306"/>
                <a:gd name="T98" fmla="*/ 121 w 390"/>
                <a:gd name="T99" fmla="*/ 152 h 306"/>
                <a:gd name="T100" fmla="*/ 95 w 390"/>
                <a:gd name="T101" fmla="*/ 90 h 306"/>
                <a:gd name="T102" fmla="*/ 28 w 390"/>
                <a:gd name="T103" fmla="*/ 94 h 306"/>
                <a:gd name="T104" fmla="*/ 26 w 390"/>
                <a:gd name="T105" fmla="*/ 110 h 306"/>
                <a:gd name="T106" fmla="*/ 194 w 390"/>
                <a:gd name="T107" fmla="*/ 222 h 306"/>
                <a:gd name="T108" fmla="*/ 197 w 390"/>
                <a:gd name="T109" fmla="*/ 36 h 306"/>
                <a:gd name="T110" fmla="*/ 227 w 390"/>
                <a:gd name="T111" fmla="*/ 50 h 306"/>
                <a:gd name="T112" fmla="*/ 183 w 390"/>
                <a:gd name="T113" fmla="*/ 50 h 306"/>
                <a:gd name="T114" fmla="*/ 156 w 390"/>
                <a:gd name="T115" fmla="*/ 50 h 306"/>
                <a:gd name="T116" fmla="*/ 303 w 390"/>
                <a:gd name="T117" fmla="*/ 100 h 306"/>
                <a:gd name="T118" fmla="*/ 300 w 390"/>
                <a:gd name="T119" fmla="*/ 113 h 306"/>
                <a:gd name="T120" fmla="*/ 254 w 390"/>
                <a:gd name="T121" fmla="*/ 89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0" h="306">
                  <a:moveTo>
                    <a:pt x="192" y="240"/>
                  </a:moveTo>
                  <a:cubicBezTo>
                    <a:pt x="187" y="249"/>
                    <a:pt x="185" y="258"/>
                    <a:pt x="186" y="267"/>
                  </a:cubicBezTo>
                  <a:cubicBezTo>
                    <a:pt x="186" y="275"/>
                    <a:pt x="189" y="284"/>
                    <a:pt x="192" y="293"/>
                  </a:cubicBezTo>
                  <a:cubicBezTo>
                    <a:pt x="194" y="298"/>
                    <a:pt x="192" y="303"/>
                    <a:pt x="187" y="305"/>
                  </a:cubicBezTo>
                  <a:cubicBezTo>
                    <a:pt x="184" y="306"/>
                    <a:pt x="181" y="305"/>
                    <a:pt x="178" y="304"/>
                  </a:cubicBezTo>
                  <a:cubicBezTo>
                    <a:pt x="154" y="287"/>
                    <a:pt x="154" y="287"/>
                    <a:pt x="154" y="287"/>
                  </a:cubicBezTo>
                  <a:cubicBezTo>
                    <a:pt x="148" y="263"/>
                    <a:pt x="147" y="241"/>
                    <a:pt x="155" y="220"/>
                  </a:cubicBezTo>
                  <a:cubicBezTo>
                    <a:pt x="137" y="208"/>
                    <a:pt x="137" y="208"/>
                    <a:pt x="137" y="208"/>
                  </a:cubicBezTo>
                  <a:cubicBezTo>
                    <a:pt x="125" y="229"/>
                    <a:pt x="127" y="257"/>
                    <a:pt x="132" y="272"/>
                  </a:cubicBezTo>
                  <a:cubicBezTo>
                    <a:pt x="124" y="266"/>
                    <a:pt x="124" y="266"/>
                    <a:pt x="124" y="266"/>
                  </a:cubicBezTo>
                  <a:cubicBezTo>
                    <a:pt x="116" y="251"/>
                    <a:pt x="118" y="224"/>
                    <a:pt x="126" y="201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96" y="216"/>
                    <a:pt x="98" y="238"/>
                    <a:pt x="103" y="252"/>
                  </a:cubicBezTo>
                  <a:cubicBezTo>
                    <a:pt x="42" y="210"/>
                    <a:pt x="42" y="210"/>
                    <a:pt x="42" y="210"/>
                  </a:cubicBezTo>
                  <a:cubicBezTo>
                    <a:pt x="37" y="187"/>
                    <a:pt x="36" y="166"/>
                    <a:pt x="44" y="147"/>
                  </a:cubicBezTo>
                  <a:cubicBezTo>
                    <a:pt x="25" y="135"/>
                    <a:pt x="25" y="135"/>
                    <a:pt x="25" y="135"/>
                  </a:cubicBezTo>
                  <a:cubicBezTo>
                    <a:pt x="12" y="162"/>
                    <a:pt x="20" y="185"/>
                    <a:pt x="27" y="199"/>
                  </a:cubicBezTo>
                  <a:cubicBezTo>
                    <a:pt x="11" y="188"/>
                    <a:pt x="11" y="188"/>
                    <a:pt x="11" y="188"/>
                  </a:cubicBezTo>
                  <a:cubicBezTo>
                    <a:pt x="10" y="187"/>
                    <a:pt x="9" y="186"/>
                    <a:pt x="8" y="184"/>
                  </a:cubicBezTo>
                  <a:cubicBezTo>
                    <a:pt x="4" y="175"/>
                    <a:pt x="1" y="165"/>
                    <a:pt x="0" y="154"/>
                  </a:cubicBezTo>
                  <a:cubicBezTo>
                    <a:pt x="0" y="143"/>
                    <a:pt x="2" y="132"/>
                    <a:pt x="8" y="120"/>
                  </a:cubicBezTo>
                  <a:cubicBezTo>
                    <a:pt x="10" y="115"/>
                    <a:pt x="15" y="113"/>
                    <a:pt x="20" y="116"/>
                  </a:cubicBezTo>
                  <a:cubicBezTo>
                    <a:pt x="20" y="116"/>
                    <a:pt x="21" y="116"/>
                    <a:pt x="21" y="116"/>
                  </a:cubicBezTo>
                  <a:cubicBezTo>
                    <a:pt x="189" y="229"/>
                    <a:pt x="189" y="229"/>
                    <a:pt x="189" y="229"/>
                  </a:cubicBezTo>
                  <a:cubicBezTo>
                    <a:pt x="192" y="231"/>
                    <a:pt x="194" y="236"/>
                    <a:pt x="192" y="240"/>
                  </a:cubicBezTo>
                  <a:cubicBezTo>
                    <a:pt x="192" y="240"/>
                    <a:pt x="192" y="240"/>
                    <a:pt x="192" y="240"/>
                  </a:cubicBezTo>
                  <a:close/>
                  <a:moveTo>
                    <a:pt x="131" y="77"/>
                  </a:moveTo>
                  <a:cubicBezTo>
                    <a:pt x="121" y="87"/>
                    <a:pt x="121" y="87"/>
                    <a:pt x="121" y="87"/>
                  </a:cubicBezTo>
                  <a:cubicBezTo>
                    <a:pt x="121" y="115"/>
                    <a:pt x="121" y="115"/>
                    <a:pt x="121" y="115"/>
                  </a:cubicBezTo>
                  <a:cubicBezTo>
                    <a:pt x="131" y="125"/>
                    <a:pt x="131" y="125"/>
                    <a:pt x="131" y="125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98" y="115"/>
                    <a:pt x="198" y="115"/>
                    <a:pt x="198" y="115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88" y="77"/>
                    <a:pt x="188" y="77"/>
                    <a:pt x="188" y="77"/>
                  </a:cubicBezTo>
                  <a:cubicBezTo>
                    <a:pt x="131" y="77"/>
                    <a:pt x="131" y="77"/>
                    <a:pt x="131" y="77"/>
                  </a:cubicBezTo>
                  <a:close/>
                  <a:moveTo>
                    <a:pt x="327" y="54"/>
                  </a:moveTo>
                  <a:cubicBezTo>
                    <a:pt x="309" y="0"/>
                    <a:pt x="309" y="0"/>
                    <a:pt x="309" y="0"/>
                  </a:cubicBezTo>
                  <a:cubicBezTo>
                    <a:pt x="298" y="5"/>
                    <a:pt x="298" y="5"/>
                    <a:pt x="298" y="5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327" y="54"/>
                    <a:pt x="327" y="54"/>
                    <a:pt x="327" y="54"/>
                  </a:cubicBezTo>
                  <a:close/>
                  <a:moveTo>
                    <a:pt x="107" y="54"/>
                  </a:moveTo>
                  <a:cubicBezTo>
                    <a:pt x="126" y="0"/>
                    <a:pt x="126" y="0"/>
                    <a:pt x="126" y="0"/>
                  </a:cubicBezTo>
                  <a:cubicBezTo>
                    <a:pt x="137" y="5"/>
                    <a:pt x="137" y="5"/>
                    <a:pt x="137" y="5"/>
                  </a:cubicBezTo>
                  <a:cubicBezTo>
                    <a:pt x="140" y="54"/>
                    <a:pt x="140" y="54"/>
                    <a:pt x="140" y="54"/>
                  </a:cubicBezTo>
                  <a:cubicBezTo>
                    <a:pt x="107" y="54"/>
                    <a:pt x="107" y="54"/>
                    <a:pt x="107" y="54"/>
                  </a:cubicBezTo>
                  <a:close/>
                  <a:moveTo>
                    <a:pt x="305" y="77"/>
                  </a:moveTo>
                  <a:cubicBezTo>
                    <a:pt x="248" y="77"/>
                    <a:pt x="248" y="77"/>
                    <a:pt x="248" y="77"/>
                  </a:cubicBezTo>
                  <a:cubicBezTo>
                    <a:pt x="238" y="87"/>
                    <a:pt x="238" y="87"/>
                    <a:pt x="238" y="87"/>
                  </a:cubicBezTo>
                  <a:cubicBezTo>
                    <a:pt x="238" y="115"/>
                    <a:pt x="238" y="115"/>
                    <a:pt x="238" y="115"/>
                  </a:cubicBezTo>
                  <a:cubicBezTo>
                    <a:pt x="248" y="125"/>
                    <a:pt x="248" y="125"/>
                    <a:pt x="248" y="125"/>
                  </a:cubicBezTo>
                  <a:cubicBezTo>
                    <a:pt x="305" y="125"/>
                    <a:pt x="305" y="125"/>
                    <a:pt x="305" y="125"/>
                  </a:cubicBezTo>
                  <a:cubicBezTo>
                    <a:pt x="315" y="115"/>
                    <a:pt x="315" y="115"/>
                    <a:pt x="315" y="115"/>
                  </a:cubicBezTo>
                  <a:cubicBezTo>
                    <a:pt x="315" y="87"/>
                    <a:pt x="315" y="87"/>
                    <a:pt x="315" y="87"/>
                  </a:cubicBezTo>
                  <a:cubicBezTo>
                    <a:pt x="305" y="77"/>
                    <a:pt x="305" y="77"/>
                    <a:pt x="305" y="77"/>
                  </a:cubicBezTo>
                  <a:close/>
                  <a:moveTo>
                    <a:pt x="209" y="62"/>
                  </a:moveTo>
                  <a:cubicBezTo>
                    <a:pt x="209" y="62"/>
                    <a:pt x="209" y="62"/>
                    <a:pt x="209" y="62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201" y="62"/>
                    <a:pt x="201" y="62"/>
                    <a:pt x="201" y="62"/>
                  </a:cubicBezTo>
                  <a:cubicBezTo>
                    <a:pt x="107" y="62"/>
                    <a:pt x="107" y="62"/>
                    <a:pt x="107" y="62"/>
                  </a:cubicBezTo>
                  <a:cubicBezTo>
                    <a:pt x="107" y="121"/>
                    <a:pt x="107" y="121"/>
                    <a:pt x="107" y="121"/>
                  </a:cubicBezTo>
                  <a:cubicBezTo>
                    <a:pt x="127" y="140"/>
                    <a:pt x="127" y="140"/>
                    <a:pt x="127" y="140"/>
                  </a:cubicBezTo>
                  <a:cubicBezTo>
                    <a:pt x="192" y="140"/>
                    <a:pt x="192" y="140"/>
                    <a:pt x="192" y="140"/>
                  </a:cubicBezTo>
                  <a:cubicBezTo>
                    <a:pt x="211" y="121"/>
                    <a:pt x="211" y="121"/>
                    <a:pt x="211" y="121"/>
                  </a:cubicBezTo>
                  <a:cubicBezTo>
                    <a:pt x="225" y="121"/>
                    <a:pt x="225" y="121"/>
                    <a:pt x="225" y="121"/>
                  </a:cubicBezTo>
                  <a:cubicBezTo>
                    <a:pt x="244" y="140"/>
                    <a:pt x="244" y="140"/>
                    <a:pt x="244" y="140"/>
                  </a:cubicBezTo>
                  <a:cubicBezTo>
                    <a:pt x="309" y="140"/>
                    <a:pt x="309" y="140"/>
                    <a:pt x="309" y="140"/>
                  </a:cubicBezTo>
                  <a:cubicBezTo>
                    <a:pt x="329" y="121"/>
                    <a:pt x="329" y="121"/>
                    <a:pt x="329" y="121"/>
                  </a:cubicBezTo>
                  <a:cubicBezTo>
                    <a:pt x="329" y="62"/>
                    <a:pt x="329" y="62"/>
                    <a:pt x="329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18" y="62"/>
                    <a:pt x="218" y="62"/>
                    <a:pt x="218" y="62"/>
                  </a:cubicBezTo>
                  <a:cubicBezTo>
                    <a:pt x="209" y="62"/>
                    <a:pt x="209" y="62"/>
                    <a:pt x="209" y="62"/>
                  </a:cubicBezTo>
                  <a:close/>
                  <a:moveTo>
                    <a:pt x="208" y="298"/>
                  </a:moveTo>
                  <a:cubicBezTo>
                    <a:pt x="204" y="300"/>
                    <a:pt x="198" y="298"/>
                    <a:pt x="196" y="294"/>
                  </a:cubicBezTo>
                  <a:cubicBezTo>
                    <a:pt x="194" y="289"/>
                    <a:pt x="196" y="284"/>
                    <a:pt x="200" y="282"/>
                  </a:cubicBezTo>
                  <a:cubicBezTo>
                    <a:pt x="376" y="219"/>
                    <a:pt x="376" y="219"/>
                    <a:pt x="376" y="219"/>
                  </a:cubicBezTo>
                  <a:cubicBezTo>
                    <a:pt x="381" y="217"/>
                    <a:pt x="386" y="219"/>
                    <a:pt x="388" y="223"/>
                  </a:cubicBezTo>
                  <a:cubicBezTo>
                    <a:pt x="390" y="228"/>
                    <a:pt x="389" y="233"/>
                    <a:pt x="384" y="235"/>
                  </a:cubicBezTo>
                  <a:cubicBezTo>
                    <a:pt x="208" y="298"/>
                    <a:pt x="208" y="298"/>
                    <a:pt x="208" y="298"/>
                  </a:cubicBezTo>
                  <a:close/>
                  <a:moveTo>
                    <a:pt x="200" y="257"/>
                  </a:moveTo>
                  <a:cubicBezTo>
                    <a:pt x="376" y="195"/>
                    <a:pt x="376" y="195"/>
                    <a:pt x="376" y="195"/>
                  </a:cubicBezTo>
                  <a:cubicBezTo>
                    <a:pt x="378" y="194"/>
                    <a:pt x="378" y="192"/>
                    <a:pt x="378" y="191"/>
                  </a:cubicBezTo>
                  <a:cubicBezTo>
                    <a:pt x="377" y="189"/>
                    <a:pt x="375" y="189"/>
                    <a:pt x="374" y="189"/>
                  </a:cubicBezTo>
                  <a:cubicBezTo>
                    <a:pt x="198" y="252"/>
                    <a:pt x="198" y="252"/>
                    <a:pt x="198" y="252"/>
                  </a:cubicBezTo>
                  <a:cubicBezTo>
                    <a:pt x="196" y="253"/>
                    <a:pt x="196" y="254"/>
                    <a:pt x="196" y="256"/>
                  </a:cubicBezTo>
                  <a:cubicBezTo>
                    <a:pt x="197" y="257"/>
                    <a:pt x="199" y="258"/>
                    <a:pt x="200" y="257"/>
                  </a:cubicBezTo>
                  <a:close/>
                  <a:moveTo>
                    <a:pt x="194" y="222"/>
                  </a:moveTo>
                  <a:cubicBezTo>
                    <a:pt x="197" y="224"/>
                    <a:pt x="200" y="224"/>
                    <a:pt x="203" y="222"/>
                  </a:cubicBezTo>
                  <a:cubicBezTo>
                    <a:pt x="203" y="222"/>
                    <a:pt x="203" y="222"/>
                    <a:pt x="203" y="222"/>
                  </a:cubicBezTo>
                  <a:cubicBezTo>
                    <a:pt x="375" y="163"/>
                    <a:pt x="375" y="163"/>
                    <a:pt x="375" y="163"/>
                  </a:cubicBezTo>
                  <a:cubicBezTo>
                    <a:pt x="380" y="161"/>
                    <a:pt x="382" y="155"/>
                    <a:pt x="379" y="151"/>
                  </a:cubicBezTo>
                  <a:cubicBezTo>
                    <a:pt x="379" y="149"/>
                    <a:pt x="377" y="148"/>
                    <a:pt x="376" y="147"/>
                  </a:cubicBezTo>
                  <a:cubicBezTo>
                    <a:pt x="340" y="124"/>
                    <a:pt x="340" y="124"/>
                    <a:pt x="340" y="124"/>
                  </a:cubicBezTo>
                  <a:cubicBezTo>
                    <a:pt x="340" y="126"/>
                    <a:pt x="340" y="126"/>
                    <a:pt x="340" y="126"/>
                  </a:cubicBezTo>
                  <a:cubicBezTo>
                    <a:pt x="328" y="138"/>
                    <a:pt x="328" y="138"/>
                    <a:pt x="328" y="138"/>
                  </a:cubicBezTo>
                  <a:cubicBezTo>
                    <a:pt x="351" y="152"/>
                    <a:pt x="351" y="152"/>
                    <a:pt x="351" y="152"/>
                  </a:cubicBezTo>
                  <a:cubicBezTo>
                    <a:pt x="200" y="204"/>
                    <a:pt x="200" y="204"/>
                    <a:pt x="200" y="204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22" y="152"/>
                    <a:pt x="122" y="152"/>
                    <a:pt x="122" y="152"/>
                  </a:cubicBezTo>
                  <a:cubicBezTo>
                    <a:pt x="121" y="152"/>
                    <a:pt x="121" y="152"/>
                    <a:pt x="121" y="152"/>
                  </a:cubicBezTo>
                  <a:cubicBezTo>
                    <a:pt x="51" y="105"/>
                    <a:pt x="51" y="105"/>
                    <a:pt x="51" y="105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5" y="71"/>
                    <a:pt x="95" y="71"/>
                    <a:pt x="95" y="71"/>
                  </a:cubicBezTo>
                  <a:cubicBezTo>
                    <a:pt x="28" y="94"/>
                    <a:pt x="28" y="94"/>
                    <a:pt x="28" y="94"/>
                  </a:cubicBezTo>
                  <a:cubicBezTo>
                    <a:pt x="23" y="96"/>
                    <a:pt x="21" y="101"/>
                    <a:pt x="23" y="106"/>
                  </a:cubicBezTo>
                  <a:cubicBezTo>
                    <a:pt x="24" y="107"/>
                    <a:pt x="25" y="109"/>
                    <a:pt x="26" y="110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194" y="222"/>
                    <a:pt x="194" y="222"/>
                    <a:pt x="194" y="222"/>
                  </a:cubicBezTo>
                  <a:close/>
                  <a:moveTo>
                    <a:pt x="156" y="50"/>
                  </a:moveTo>
                  <a:cubicBezTo>
                    <a:pt x="197" y="36"/>
                    <a:pt x="197" y="36"/>
                    <a:pt x="197" y="36"/>
                  </a:cubicBezTo>
                  <a:cubicBezTo>
                    <a:pt x="200" y="35"/>
                    <a:pt x="203" y="35"/>
                    <a:pt x="206" y="37"/>
                  </a:cubicBezTo>
                  <a:cubicBezTo>
                    <a:pt x="227" y="50"/>
                    <a:pt x="227" y="50"/>
                    <a:pt x="227" y="50"/>
                  </a:cubicBezTo>
                  <a:cubicBezTo>
                    <a:pt x="218" y="50"/>
                    <a:pt x="218" y="50"/>
                    <a:pt x="218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83" y="50"/>
                    <a:pt x="183" y="50"/>
                    <a:pt x="183" y="50"/>
                  </a:cubicBezTo>
                  <a:cubicBezTo>
                    <a:pt x="156" y="50"/>
                    <a:pt x="156" y="50"/>
                    <a:pt x="156" y="50"/>
                  </a:cubicBezTo>
                  <a:close/>
                  <a:moveTo>
                    <a:pt x="287" y="89"/>
                  </a:moveTo>
                  <a:cubicBezTo>
                    <a:pt x="303" y="100"/>
                    <a:pt x="303" y="100"/>
                    <a:pt x="303" y="100"/>
                  </a:cubicBezTo>
                  <a:cubicBezTo>
                    <a:pt x="303" y="110"/>
                    <a:pt x="303" y="110"/>
                    <a:pt x="303" y="110"/>
                  </a:cubicBezTo>
                  <a:cubicBezTo>
                    <a:pt x="300" y="113"/>
                    <a:pt x="300" y="113"/>
                    <a:pt x="300" y="113"/>
                  </a:cubicBezTo>
                  <a:cubicBezTo>
                    <a:pt x="291" y="113"/>
                    <a:pt x="291" y="113"/>
                    <a:pt x="291" y="113"/>
                  </a:cubicBezTo>
                  <a:cubicBezTo>
                    <a:pt x="254" y="89"/>
                    <a:pt x="254" y="89"/>
                    <a:pt x="254" y="89"/>
                  </a:cubicBezTo>
                  <a:lnTo>
                    <a:pt x="287" y="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案例对比分析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6322" y="4737796"/>
            <a:ext cx="12175678" cy="12747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/>
          </a:p>
        </p:txBody>
      </p:sp>
      <p:grpSp>
        <p:nvGrpSpPr>
          <p:cNvPr id="19" name="组合 18"/>
          <p:cNvGrpSpPr/>
          <p:nvPr/>
        </p:nvGrpSpPr>
        <p:grpSpPr>
          <a:xfrm>
            <a:off x="6165520" y="1636492"/>
            <a:ext cx="5841251" cy="2629815"/>
            <a:chOff x="6165520" y="1636492"/>
            <a:chExt cx="5841251" cy="2629815"/>
          </a:xfrm>
        </p:grpSpPr>
        <p:graphicFrame>
          <p:nvGraphicFramePr>
            <p:cNvPr id="11" name="图表 10"/>
            <p:cNvGraphicFramePr/>
            <p:nvPr/>
          </p:nvGraphicFramePr>
          <p:xfrm>
            <a:off x="6165520" y="1636492"/>
            <a:ext cx="3944724" cy="2629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12" name="文本框 17"/>
            <p:cNvSpPr txBox="1"/>
            <p:nvPr/>
          </p:nvSpPr>
          <p:spPr>
            <a:xfrm>
              <a:off x="10090943" y="2877090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13" name="文本框 18"/>
            <p:cNvSpPr txBox="1"/>
            <p:nvPr/>
          </p:nvSpPr>
          <p:spPr>
            <a:xfrm>
              <a:off x="10090944" y="2150338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14" name="文本框 19"/>
            <p:cNvSpPr txBox="1"/>
            <p:nvPr/>
          </p:nvSpPr>
          <p:spPr>
            <a:xfrm>
              <a:off x="10090944" y="186462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30%</a:t>
              </a:r>
              <a:endParaRPr lang="zh-CN" altLang="en-US" dirty="0"/>
            </a:p>
          </p:txBody>
        </p:sp>
        <p:sp>
          <p:nvSpPr>
            <p:cNvPr id="15" name="文本框 20"/>
            <p:cNvSpPr txBox="1"/>
            <p:nvPr/>
          </p:nvSpPr>
          <p:spPr>
            <a:xfrm>
              <a:off x="10090944" y="260951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8037718" y="2070343"/>
              <a:ext cx="176975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9107698" y="2796340"/>
              <a:ext cx="746846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直接连接符 17"/>
          <p:cNvCxnSpPr/>
          <p:nvPr/>
        </p:nvCxnSpPr>
        <p:spPr>
          <a:xfrm>
            <a:off x="6332400" y="1712402"/>
            <a:ext cx="1" cy="23022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85230" y="1636492"/>
            <a:ext cx="5841251" cy="2629815"/>
            <a:chOff x="185230" y="1636492"/>
            <a:chExt cx="5841251" cy="2629815"/>
          </a:xfrm>
        </p:grpSpPr>
        <p:graphicFrame>
          <p:nvGraphicFramePr>
            <p:cNvPr id="25" name="图表 24"/>
            <p:cNvGraphicFramePr/>
            <p:nvPr/>
          </p:nvGraphicFramePr>
          <p:xfrm>
            <a:off x="185230" y="1636492"/>
            <a:ext cx="3944724" cy="2629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26" name="文本框 49"/>
            <p:cNvSpPr txBox="1"/>
            <p:nvPr/>
          </p:nvSpPr>
          <p:spPr>
            <a:xfrm>
              <a:off x="4106626" y="2917291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Sample Heading</a:t>
              </a:r>
              <a:endParaRPr lang="zh-CN" altLang="en-US" dirty="0"/>
            </a:p>
          </p:txBody>
        </p:sp>
        <p:sp>
          <p:nvSpPr>
            <p:cNvPr id="27" name="文本框 50"/>
            <p:cNvSpPr txBox="1"/>
            <p:nvPr/>
          </p:nvSpPr>
          <p:spPr>
            <a:xfrm>
              <a:off x="4110654" y="2170841"/>
              <a:ext cx="1915827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b="0" dirty="0"/>
                <a:t>Sample Heading</a:t>
              </a:r>
              <a:endParaRPr lang="zh-CN" altLang="en-US" b="0" dirty="0"/>
            </a:p>
          </p:txBody>
        </p:sp>
        <p:sp>
          <p:nvSpPr>
            <p:cNvPr id="28" name="文本框 51"/>
            <p:cNvSpPr txBox="1"/>
            <p:nvPr/>
          </p:nvSpPr>
          <p:spPr>
            <a:xfrm>
              <a:off x="4110654" y="186462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b="1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30%</a:t>
              </a:r>
              <a:endParaRPr lang="zh-CN" altLang="en-US" sz="1400" b="1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文本框 52"/>
            <p:cNvSpPr txBox="1"/>
            <p:nvPr/>
          </p:nvSpPr>
          <p:spPr>
            <a:xfrm>
              <a:off x="4110654" y="2609513"/>
              <a:ext cx="963976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en-US" altLang="zh-CN" dirty="0"/>
                <a:t>70%</a:t>
              </a:r>
              <a:endParaRPr lang="zh-CN" altLang="en-US" dirty="0"/>
            </a:p>
          </p:txBody>
        </p:sp>
        <p:cxnSp>
          <p:nvCxnSpPr>
            <p:cNvPr id="30" name="直接连接符 29"/>
            <p:cNvCxnSpPr/>
            <p:nvPr/>
          </p:nvCxnSpPr>
          <p:spPr>
            <a:xfrm>
              <a:off x="2057428" y="2070343"/>
              <a:ext cx="1769751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3127408" y="2796340"/>
              <a:ext cx="746846" cy="1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矩形 31"/>
          <p:cNvSpPr/>
          <p:nvPr/>
        </p:nvSpPr>
        <p:spPr>
          <a:xfrm>
            <a:off x="2126224" y="4817203"/>
            <a:ext cx="3795605" cy="10618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653180" y="4828919"/>
            <a:ext cx="3844567" cy="10618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手段。</a:t>
            </a:r>
            <a:endParaRPr lang="en-US" altLang="zh-CN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73" y="5051487"/>
            <a:ext cx="772929" cy="60116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055" y="5032210"/>
            <a:ext cx="614524" cy="629887"/>
          </a:xfrm>
          <a:prstGeom prst="rect">
            <a:avLst/>
          </a:prstGeom>
        </p:spPr>
      </p:pic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9192494" y="1640004"/>
            <a:ext cx="1759372" cy="3038295"/>
            <a:chOff x="9192494" y="1640004"/>
            <a:chExt cx="1759372" cy="3038295"/>
          </a:xfrm>
        </p:grpSpPr>
        <p:sp>
          <p:nvSpPr>
            <p:cNvPr id="17" name="矩形 16"/>
            <p:cNvSpPr/>
            <p:nvPr/>
          </p:nvSpPr>
          <p:spPr>
            <a:xfrm>
              <a:off x="9192494" y="1640004"/>
              <a:ext cx="1759372" cy="1766452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8" name="矩形 17"/>
            <p:cNvSpPr/>
            <p:nvPr/>
          </p:nvSpPr>
          <p:spPr>
            <a:xfrm>
              <a:off x="9192494" y="3406456"/>
              <a:ext cx="1759372" cy="105987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7" name="等腰三角形 46"/>
            <p:cNvSpPr/>
            <p:nvPr/>
          </p:nvSpPr>
          <p:spPr>
            <a:xfrm flipV="1">
              <a:off x="9949730" y="4466325"/>
              <a:ext cx="244905" cy="211974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9" name="矩形 58"/>
            <p:cNvSpPr/>
            <p:nvPr/>
          </p:nvSpPr>
          <p:spPr>
            <a:xfrm>
              <a:off x="9371274" y="3573631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9817291" y="2151038"/>
              <a:ext cx="545451" cy="518843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7204404" y="1640004"/>
            <a:ext cx="1759372" cy="3038295"/>
            <a:chOff x="7204404" y="1640004"/>
            <a:chExt cx="1759372" cy="3038295"/>
          </a:xfrm>
        </p:grpSpPr>
        <p:sp>
          <p:nvSpPr>
            <p:cNvPr id="15" name="矩形 14"/>
            <p:cNvSpPr/>
            <p:nvPr/>
          </p:nvSpPr>
          <p:spPr>
            <a:xfrm>
              <a:off x="7204404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6" name="矩形 15"/>
            <p:cNvSpPr/>
            <p:nvPr/>
          </p:nvSpPr>
          <p:spPr>
            <a:xfrm>
              <a:off x="7204404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6" name="等腰三角形 45"/>
            <p:cNvSpPr/>
            <p:nvPr/>
          </p:nvSpPr>
          <p:spPr>
            <a:xfrm flipV="1">
              <a:off x="7961638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8" name="矩形 57"/>
            <p:cNvSpPr/>
            <p:nvPr/>
          </p:nvSpPr>
          <p:spPr>
            <a:xfrm>
              <a:off x="7383184" y="3582423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5589" y="2135283"/>
              <a:ext cx="554010" cy="450938"/>
            </a:xfrm>
            <a:prstGeom prst="rect">
              <a:avLst/>
            </a:prstGeom>
          </p:spPr>
        </p:pic>
      </p:grpSp>
      <p:grpSp>
        <p:nvGrpSpPr>
          <p:cNvPr id="25" name="组合 24"/>
          <p:cNvGrpSpPr/>
          <p:nvPr/>
        </p:nvGrpSpPr>
        <p:grpSpPr>
          <a:xfrm>
            <a:off x="5216313" y="1640004"/>
            <a:ext cx="1759372" cy="3038295"/>
            <a:chOff x="5216313" y="1640004"/>
            <a:chExt cx="1759372" cy="3038295"/>
          </a:xfrm>
        </p:grpSpPr>
        <p:sp>
          <p:nvSpPr>
            <p:cNvPr id="13" name="矩形 12"/>
            <p:cNvSpPr/>
            <p:nvPr/>
          </p:nvSpPr>
          <p:spPr>
            <a:xfrm>
              <a:off x="5216313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4" name="矩形 13"/>
            <p:cNvSpPr/>
            <p:nvPr/>
          </p:nvSpPr>
          <p:spPr>
            <a:xfrm>
              <a:off x="5216313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5" name="等腰三角形 44"/>
            <p:cNvSpPr/>
            <p:nvPr/>
          </p:nvSpPr>
          <p:spPr>
            <a:xfrm flipV="1">
              <a:off x="5973548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7" name="矩形 56"/>
            <p:cNvSpPr/>
            <p:nvPr/>
          </p:nvSpPr>
          <p:spPr>
            <a:xfrm>
              <a:off x="5395093" y="3560224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19874" y="2107853"/>
              <a:ext cx="720306" cy="471925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3228221" y="1640004"/>
            <a:ext cx="1759372" cy="3038295"/>
            <a:chOff x="3228221" y="1640004"/>
            <a:chExt cx="1759372" cy="3038295"/>
          </a:xfrm>
        </p:grpSpPr>
        <p:sp>
          <p:nvSpPr>
            <p:cNvPr id="11" name="矩形 10"/>
            <p:cNvSpPr/>
            <p:nvPr/>
          </p:nvSpPr>
          <p:spPr>
            <a:xfrm>
              <a:off x="3228221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2" name="矩形 11"/>
            <p:cNvSpPr/>
            <p:nvPr/>
          </p:nvSpPr>
          <p:spPr>
            <a:xfrm>
              <a:off x="3228221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flipV="1">
              <a:off x="3985457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6" name="矩形 55"/>
            <p:cNvSpPr/>
            <p:nvPr/>
          </p:nvSpPr>
          <p:spPr>
            <a:xfrm>
              <a:off x="3407001" y="3560224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2290" y="2091228"/>
              <a:ext cx="498828" cy="511618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1240131" y="1640004"/>
            <a:ext cx="1759372" cy="3038295"/>
            <a:chOff x="1240131" y="1640004"/>
            <a:chExt cx="1759372" cy="3038295"/>
          </a:xfrm>
        </p:grpSpPr>
        <p:sp>
          <p:nvSpPr>
            <p:cNvPr id="9" name="矩形 8"/>
            <p:cNvSpPr/>
            <p:nvPr/>
          </p:nvSpPr>
          <p:spPr>
            <a:xfrm>
              <a:off x="1240131" y="1640004"/>
              <a:ext cx="1759372" cy="1766452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10" name="矩形 9"/>
            <p:cNvSpPr/>
            <p:nvPr/>
          </p:nvSpPr>
          <p:spPr>
            <a:xfrm>
              <a:off x="1240131" y="3406456"/>
              <a:ext cx="1759372" cy="10598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43" name="等腰三角形 42"/>
            <p:cNvSpPr/>
            <p:nvPr/>
          </p:nvSpPr>
          <p:spPr>
            <a:xfrm flipV="1">
              <a:off x="1997366" y="4466325"/>
              <a:ext cx="244905" cy="211974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89477" tIns="44738" rIns="89477" bIns="44738"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55" name="矩形 54"/>
            <p:cNvSpPr/>
            <p:nvPr/>
          </p:nvSpPr>
          <p:spPr>
            <a:xfrm>
              <a:off x="1418911" y="3579736"/>
              <a:ext cx="1401812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科学研究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28567" y="2074603"/>
              <a:ext cx="382500" cy="551250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相关问题评估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2014257" y="2911848"/>
            <a:ext cx="8163487" cy="211974"/>
            <a:chOff x="1918742" y="3212976"/>
            <a:chExt cx="8352927" cy="216024"/>
          </a:xfrm>
        </p:grpSpPr>
        <p:sp>
          <p:nvSpPr>
            <p:cNvPr id="37" name="椭圆 36"/>
            <p:cNvSpPr/>
            <p:nvPr/>
          </p:nvSpPr>
          <p:spPr>
            <a:xfrm>
              <a:off x="1918742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8" name="椭圆 37"/>
            <p:cNvSpPr/>
            <p:nvPr/>
          </p:nvSpPr>
          <p:spPr>
            <a:xfrm>
              <a:off x="3913428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39" name="椭圆 38"/>
            <p:cNvSpPr/>
            <p:nvPr/>
          </p:nvSpPr>
          <p:spPr>
            <a:xfrm>
              <a:off x="5987194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0" name="椭圆 39"/>
            <p:cNvSpPr/>
            <p:nvPr/>
          </p:nvSpPr>
          <p:spPr>
            <a:xfrm>
              <a:off x="8021420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1" name="椭圆 40"/>
            <p:cNvSpPr/>
            <p:nvPr/>
          </p:nvSpPr>
          <p:spPr>
            <a:xfrm>
              <a:off x="10055645" y="3212976"/>
              <a:ext cx="216024" cy="2160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959948" y="3298129"/>
              <a:ext cx="8136905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100"/>
            </a:p>
          </p:txBody>
        </p:sp>
      </p:grpSp>
      <p:sp>
        <p:nvSpPr>
          <p:cNvPr id="53" name="矩形 52"/>
          <p:cNvSpPr/>
          <p:nvPr/>
        </p:nvSpPr>
        <p:spPr>
          <a:xfrm>
            <a:off x="1240133" y="5314223"/>
            <a:ext cx="9711736" cy="578162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477" tIns="44738" rIns="89477" bIns="44738" rtlCol="0" anchor="ctr"/>
          <a:lstStyle/>
          <a:p>
            <a:pPr algn="ctr"/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372657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3345882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5348839" y="4832516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351796" y="4823118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325020" y="4823118"/>
            <a:ext cx="1494320" cy="307777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请在此添加标题</a:t>
            </a:r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 animBg="1"/>
      <p:bldP spid="60" grpId="0"/>
      <p:bldP spid="61" grpId="0"/>
      <p:bldP spid="62" grpId="0"/>
      <p:bldP spid="63" grpId="0"/>
      <p:bldP spid="6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解决对策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-1" y="4926468"/>
            <a:ext cx="9557359" cy="8506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0" name="Line 43"/>
          <p:cNvSpPr>
            <a:spLocks noChangeShapeType="1"/>
          </p:cNvSpPr>
          <p:nvPr/>
        </p:nvSpPr>
        <p:spPr bwMode="auto">
          <a:xfrm rot="5400000">
            <a:off x="4380424" y="1813957"/>
            <a:ext cx="0" cy="7363698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701915" y="3084970"/>
            <a:ext cx="5855444" cy="84518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2" name="Line 43"/>
          <p:cNvSpPr>
            <a:spLocks noChangeShapeType="1"/>
          </p:cNvSpPr>
          <p:nvPr/>
        </p:nvSpPr>
        <p:spPr bwMode="auto">
          <a:xfrm rot="16200000" flipH="1">
            <a:off x="6529825" y="1938235"/>
            <a:ext cx="0" cy="33707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 rot="5400000">
            <a:off x="7975210" y="4230150"/>
            <a:ext cx="2326033" cy="8417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Line 44"/>
          <p:cNvSpPr>
            <a:spLocks noChangeShapeType="1"/>
          </p:cNvSpPr>
          <p:nvPr/>
        </p:nvSpPr>
        <p:spPr bwMode="auto">
          <a:xfrm>
            <a:off x="9155911" y="4212474"/>
            <a:ext cx="0" cy="403061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4182941" y="1312926"/>
            <a:ext cx="5374418" cy="85064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6" name="Line 43"/>
          <p:cNvSpPr>
            <a:spLocks noChangeShapeType="1"/>
          </p:cNvSpPr>
          <p:nvPr/>
        </p:nvSpPr>
        <p:spPr bwMode="auto">
          <a:xfrm rot="5400000">
            <a:off x="6376909" y="138035"/>
            <a:ext cx="0" cy="3370727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 rot="5400000">
            <a:off x="2492337" y="2200641"/>
            <a:ext cx="2617229" cy="841798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EAEAEA"/>
            </a:solidFill>
            <a:miter lim="800000"/>
          </a:ln>
        </p:spPr>
        <p:txBody>
          <a:bodyPr wrap="none" lIns="89477" tIns="44738" rIns="89477" bIns="44738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8" name="Line 42"/>
          <p:cNvSpPr>
            <a:spLocks noChangeShapeType="1"/>
          </p:cNvSpPr>
          <p:nvPr/>
        </p:nvSpPr>
        <p:spPr bwMode="auto">
          <a:xfrm>
            <a:off x="3781496" y="2389786"/>
            <a:ext cx="0" cy="453520"/>
          </a:xfrm>
          <a:prstGeom prst="line">
            <a:avLst/>
          </a:prstGeom>
          <a:noFill/>
          <a:ln w="28575">
            <a:solidFill>
              <a:schemeClr val="bg1">
                <a:lumMod val="50000"/>
              </a:schemeClr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77" tIns="44738" rIns="89477" bIns="44738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9" name="Oval 38"/>
          <p:cNvSpPr>
            <a:spLocks noChangeArrowheads="1"/>
          </p:cNvSpPr>
          <p:nvPr/>
        </p:nvSpPr>
        <p:spPr bwMode="auto">
          <a:xfrm>
            <a:off x="8457728" y="1031311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对策一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717190" y="1385416"/>
            <a:ext cx="3552697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请在此输入解决对策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3113269" y="1031311"/>
            <a:ext cx="1375359" cy="1358474"/>
          </a:xfrm>
          <a:prstGeom prst="ellipse">
            <a:avLst/>
          </a:prstGeom>
          <a:solidFill>
            <a:srgbClr val="3E4150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对策二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2" name="Oval 38"/>
          <p:cNvSpPr>
            <a:spLocks noChangeArrowheads="1"/>
          </p:cNvSpPr>
          <p:nvPr/>
        </p:nvSpPr>
        <p:spPr bwMode="auto">
          <a:xfrm>
            <a:off x="3113269" y="2808795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对策三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17190" y="3185616"/>
            <a:ext cx="3552697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请在此输入解决对策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Oval 38"/>
          <p:cNvSpPr>
            <a:spLocks noChangeArrowheads="1"/>
          </p:cNvSpPr>
          <p:nvPr/>
        </p:nvSpPr>
        <p:spPr bwMode="auto">
          <a:xfrm>
            <a:off x="8468232" y="2808795"/>
            <a:ext cx="1375359" cy="1358474"/>
          </a:xfrm>
          <a:prstGeom prst="ellipse">
            <a:avLst/>
          </a:prstGeom>
          <a:solidFill>
            <a:srgbClr val="3E4150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对策四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5" name="Oval 38"/>
          <p:cNvSpPr>
            <a:spLocks noChangeArrowheads="1"/>
          </p:cNvSpPr>
          <p:nvPr/>
        </p:nvSpPr>
        <p:spPr bwMode="auto">
          <a:xfrm>
            <a:off x="8468232" y="4663608"/>
            <a:ext cx="1375359" cy="1358474"/>
          </a:xfrm>
          <a:prstGeom prst="ellipse">
            <a:avLst/>
          </a:prstGeom>
          <a:solidFill>
            <a:srgbClr val="CF0101"/>
          </a:solidFill>
          <a:ln w="19050">
            <a:noFill/>
            <a:round/>
          </a:ln>
        </p:spPr>
        <p:txBody>
          <a:bodyPr wrap="none" lIns="89477" tIns="44738" rIns="89477" bIns="44738" anchor="ctr"/>
          <a:lstStyle/>
          <a:p>
            <a:pPr algn="ctr">
              <a:defRPr/>
            </a:pPr>
            <a:r>
              <a:rPr lang="zh-CN" altLang="en-US" sz="2000" kern="0" dirty="0" smtClean="0">
                <a:solidFill>
                  <a:schemeClr val="bg1"/>
                </a:solidFill>
                <a:ea typeface="微软雅黑" panose="020B0503020204020204" pitchFamily="34" charset="-122"/>
              </a:rPr>
              <a:t>对策五</a:t>
            </a:r>
            <a:endParaRPr lang="zh-CN" altLang="en-US" sz="2000" kern="0" dirty="0">
              <a:solidFill>
                <a:schemeClr val="bg1"/>
              </a:solidFill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164490" y="5057824"/>
            <a:ext cx="6897783" cy="416208"/>
          </a:xfrm>
          <a:prstGeom prst="rect">
            <a:avLst/>
          </a:prstGeom>
        </p:spPr>
        <p:txBody>
          <a:bodyPr wrap="square" lIns="89477" tIns="44738" rIns="89477" bIns="44738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</a:t>
            </a:r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请在此输入解决</a:t>
            </a:r>
            <a:r>
              <a: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对策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 dir="l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5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66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180"/>
                                </p:stCondLst>
                                <p:childTnLst>
                                  <p:par>
                                    <p:cTn id="8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68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180"/>
                                </p:stCondLst>
                                <p:childTnLst>
                                  <p:par>
                                    <p:cTn id="9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680"/>
                                </p:stCondLst>
                                <p:childTnLst>
                                  <p:par>
                                    <p:cTn id="9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0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0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0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0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0" grpId="1"/>
          <p:bldP spid="21" grpId="0" animBg="1"/>
          <p:bldP spid="22" grpId="0" animBg="1"/>
          <p:bldP spid="23" grpId="0"/>
          <p:bldP spid="23" grpId="1"/>
          <p:bldP spid="24" grpId="0" animBg="1"/>
          <p:bldP spid="25" grpId="0" animBg="1"/>
          <p:bldP spid="26" grpId="0"/>
          <p:bldP spid="2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" presetID="4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 tmFilter="0,0; .5, 1; 1, 1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840"/>
                                </p:stCondLst>
                                <p:childTnLst>
                                  <p:par>
                                    <p:cTn id="47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340"/>
                                </p:stCondLst>
                                <p:childTnLst>
                                  <p:par>
                                    <p:cTn id="5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840"/>
                                </p:stCondLst>
                                <p:childTnLst>
                                  <p:par>
                                    <p:cTn id="5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3340"/>
                                </p:stCondLst>
                                <p:childTnLst>
                                  <p:par>
                                    <p:cTn id="6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3840"/>
                                </p:stCondLst>
                                <p:childTnLst>
                                  <p:par>
                                    <p:cTn id="7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1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4180"/>
                                </p:stCondLst>
                                <p:childTnLst>
                                  <p:par>
                                    <p:cTn id="8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68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180"/>
                                </p:stCondLst>
                                <p:childTnLst>
                                  <p:par>
                                    <p:cTn id="92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5680"/>
                                </p:stCondLst>
                                <p:childTnLst>
                                  <p:par>
                                    <p:cTn id="9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1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10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10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105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10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/>
          <p:bldP spid="20" grpId="1"/>
          <p:bldP spid="21" grpId="0" animBg="1"/>
          <p:bldP spid="22" grpId="0" animBg="1"/>
          <p:bldP spid="23" grpId="0"/>
          <p:bldP spid="23" grpId="1"/>
          <p:bldP spid="24" grpId="0" animBg="1"/>
          <p:bldP spid="25" grpId="0" animBg="1"/>
          <p:bldP spid="26" grpId="0"/>
          <p:bldP spid="26" grpId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021048" y="468049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44887" y="2113142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9897" y="3059516"/>
            <a:ext cx="2866483" cy="654310"/>
            <a:chOff x="1529897" y="3059516"/>
            <a:chExt cx="2866483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9897" y="4026182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8823202" y="2437094"/>
              <a:ext cx="859111" cy="992699"/>
            </a:xfrm>
            <a:custGeom>
              <a:avLst/>
              <a:gdLst>
                <a:gd name="T0" fmla="*/ 277 w 290"/>
                <a:gd name="T1" fmla="*/ 310 h 335"/>
                <a:gd name="T2" fmla="*/ 75 w 290"/>
                <a:gd name="T3" fmla="*/ 310 h 335"/>
                <a:gd name="T4" fmla="*/ 109 w 290"/>
                <a:gd name="T5" fmla="*/ 297 h 335"/>
                <a:gd name="T6" fmla="*/ 116 w 290"/>
                <a:gd name="T7" fmla="*/ 291 h 335"/>
                <a:gd name="T8" fmla="*/ 212 w 290"/>
                <a:gd name="T9" fmla="*/ 152 h 335"/>
                <a:gd name="T10" fmla="*/ 213 w 290"/>
                <a:gd name="T11" fmla="*/ 149 h 335"/>
                <a:gd name="T12" fmla="*/ 213 w 290"/>
                <a:gd name="T13" fmla="*/ 149 h 335"/>
                <a:gd name="T14" fmla="*/ 237 w 290"/>
                <a:gd name="T15" fmla="*/ 115 h 335"/>
                <a:gd name="T16" fmla="*/ 220 w 290"/>
                <a:gd name="T17" fmla="*/ 23 h 335"/>
                <a:gd name="T18" fmla="*/ 215 w 290"/>
                <a:gd name="T19" fmla="*/ 20 h 335"/>
                <a:gd name="T20" fmla="*/ 124 w 290"/>
                <a:gd name="T21" fmla="*/ 37 h 335"/>
                <a:gd name="T22" fmla="*/ 100 w 290"/>
                <a:gd name="T23" fmla="*/ 72 h 335"/>
                <a:gd name="T24" fmla="*/ 101 w 290"/>
                <a:gd name="T25" fmla="*/ 72 h 335"/>
                <a:gd name="T26" fmla="*/ 98 w 290"/>
                <a:gd name="T27" fmla="*/ 74 h 335"/>
                <a:gd name="T28" fmla="*/ 3 w 290"/>
                <a:gd name="T29" fmla="*/ 213 h 335"/>
                <a:gd name="T30" fmla="*/ 0 w 290"/>
                <a:gd name="T31" fmla="*/ 222 h 335"/>
                <a:gd name="T32" fmla="*/ 0 w 290"/>
                <a:gd name="T33" fmla="*/ 318 h 335"/>
                <a:gd name="T34" fmla="*/ 4 w 290"/>
                <a:gd name="T35" fmla="*/ 328 h 335"/>
                <a:gd name="T36" fmla="*/ 15 w 290"/>
                <a:gd name="T37" fmla="*/ 335 h 335"/>
                <a:gd name="T38" fmla="*/ 277 w 290"/>
                <a:gd name="T39" fmla="*/ 335 h 335"/>
                <a:gd name="T40" fmla="*/ 290 w 290"/>
                <a:gd name="T41" fmla="*/ 323 h 335"/>
                <a:gd name="T42" fmla="*/ 277 w 290"/>
                <a:gd name="T43" fmla="*/ 310 h 335"/>
                <a:gd name="T44" fmla="*/ 148 w 290"/>
                <a:gd name="T45" fmla="*/ 54 h 335"/>
                <a:gd name="T46" fmla="*/ 199 w 290"/>
                <a:gd name="T47" fmla="*/ 44 h 335"/>
                <a:gd name="T48" fmla="*/ 204 w 290"/>
                <a:gd name="T49" fmla="*/ 47 h 335"/>
                <a:gd name="T50" fmla="*/ 213 w 290"/>
                <a:gd name="T51" fmla="*/ 99 h 335"/>
                <a:gd name="T52" fmla="*/ 196 w 290"/>
                <a:gd name="T53" fmla="*/ 124 h 335"/>
                <a:gd name="T54" fmla="*/ 130 w 290"/>
                <a:gd name="T55" fmla="*/ 79 h 335"/>
                <a:gd name="T56" fmla="*/ 148 w 290"/>
                <a:gd name="T57" fmla="*/ 54 h 335"/>
                <a:gd name="T58" fmla="*/ 30 w 290"/>
                <a:gd name="T59" fmla="*/ 265 h 335"/>
                <a:gd name="T60" fmla="*/ 29 w 290"/>
                <a:gd name="T61" fmla="*/ 266 h 335"/>
                <a:gd name="T62" fmla="*/ 29 w 290"/>
                <a:gd name="T63" fmla="*/ 226 h 335"/>
                <a:gd name="T64" fmla="*/ 114 w 290"/>
                <a:gd name="T65" fmla="*/ 103 h 335"/>
                <a:gd name="T66" fmla="*/ 134 w 290"/>
                <a:gd name="T67" fmla="*/ 117 h 335"/>
                <a:gd name="T68" fmla="*/ 56 w 290"/>
                <a:gd name="T69" fmla="*/ 231 h 335"/>
                <a:gd name="T70" fmla="*/ 60 w 290"/>
                <a:gd name="T71" fmla="*/ 253 h 335"/>
                <a:gd name="T72" fmla="*/ 81 w 290"/>
                <a:gd name="T73" fmla="*/ 249 h 335"/>
                <a:gd name="T74" fmla="*/ 160 w 290"/>
                <a:gd name="T75" fmla="*/ 134 h 335"/>
                <a:gd name="T76" fmla="*/ 180 w 290"/>
                <a:gd name="T77" fmla="*/ 148 h 335"/>
                <a:gd name="T78" fmla="*/ 95 w 290"/>
                <a:gd name="T79" fmla="*/ 271 h 335"/>
                <a:gd name="T80" fmla="*/ 59 w 290"/>
                <a:gd name="T81" fmla="*/ 285 h 335"/>
                <a:gd name="T82" fmla="*/ 30 w 290"/>
                <a:gd name="T83" fmla="*/ 26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335">
                  <a:moveTo>
                    <a:pt x="277" y="310"/>
                  </a:moveTo>
                  <a:cubicBezTo>
                    <a:pt x="75" y="310"/>
                    <a:pt x="75" y="310"/>
                    <a:pt x="75" y="310"/>
                  </a:cubicBezTo>
                  <a:cubicBezTo>
                    <a:pt x="109" y="297"/>
                    <a:pt x="109" y="297"/>
                    <a:pt x="109" y="297"/>
                  </a:cubicBezTo>
                  <a:cubicBezTo>
                    <a:pt x="112" y="295"/>
                    <a:pt x="114" y="294"/>
                    <a:pt x="116" y="291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2" y="151"/>
                    <a:pt x="213" y="150"/>
                    <a:pt x="213" y="149"/>
                  </a:cubicBezTo>
                  <a:cubicBezTo>
                    <a:pt x="213" y="149"/>
                    <a:pt x="213" y="149"/>
                    <a:pt x="213" y="149"/>
                  </a:cubicBezTo>
                  <a:cubicBezTo>
                    <a:pt x="237" y="115"/>
                    <a:pt x="237" y="115"/>
                    <a:pt x="237" y="115"/>
                  </a:cubicBezTo>
                  <a:cubicBezTo>
                    <a:pt x="258" y="85"/>
                    <a:pt x="250" y="44"/>
                    <a:pt x="220" y="23"/>
                  </a:cubicBezTo>
                  <a:cubicBezTo>
                    <a:pt x="215" y="20"/>
                    <a:pt x="215" y="20"/>
                    <a:pt x="215" y="20"/>
                  </a:cubicBezTo>
                  <a:cubicBezTo>
                    <a:pt x="185" y="0"/>
                    <a:pt x="144" y="7"/>
                    <a:pt x="124" y="37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3"/>
                    <a:pt x="99" y="73"/>
                    <a:pt x="98" y="74"/>
                  </a:cubicBezTo>
                  <a:cubicBezTo>
                    <a:pt x="3" y="213"/>
                    <a:pt x="3" y="213"/>
                    <a:pt x="3" y="213"/>
                  </a:cubicBezTo>
                  <a:cubicBezTo>
                    <a:pt x="1" y="216"/>
                    <a:pt x="0" y="219"/>
                    <a:pt x="0" y="222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22"/>
                    <a:pt x="1" y="325"/>
                    <a:pt x="4" y="328"/>
                  </a:cubicBezTo>
                  <a:cubicBezTo>
                    <a:pt x="6" y="332"/>
                    <a:pt x="10" y="335"/>
                    <a:pt x="15" y="335"/>
                  </a:cubicBezTo>
                  <a:cubicBezTo>
                    <a:pt x="277" y="335"/>
                    <a:pt x="277" y="335"/>
                    <a:pt x="277" y="335"/>
                  </a:cubicBezTo>
                  <a:cubicBezTo>
                    <a:pt x="284" y="335"/>
                    <a:pt x="290" y="330"/>
                    <a:pt x="290" y="323"/>
                  </a:cubicBezTo>
                  <a:cubicBezTo>
                    <a:pt x="290" y="316"/>
                    <a:pt x="284" y="310"/>
                    <a:pt x="277" y="310"/>
                  </a:cubicBezTo>
                  <a:close/>
                  <a:moveTo>
                    <a:pt x="148" y="54"/>
                  </a:moveTo>
                  <a:cubicBezTo>
                    <a:pt x="159" y="37"/>
                    <a:pt x="182" y="33"/>
                    <a:pt x="199" y="44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20" y="59"/>
                    <a:pt x="225" y="82"/>
                    <a:pt x="213" y="99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48" y="54"/>
                  </a:lnTo>
                  <a:close/>
                  <a:moveTo>
                    <a:pt x="30" y="265"/>
                  </a:moveTo>
                  <a:cubicBezTo>
                    <a:pt x="29" y="266"/>
                    <a:pt x="29" y="266"/>
                    <a:pt x="29" y="266"/>
                  </a:cubicBezTo>
                  <a:cubicBezTo>
                    <a:pt x="29" y="226"/>
                    <a:pt x="29" y="226"/>
                    <a:pt x="29" y="226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56" y="231"/>
                    <a:pt x="56" y="231"/>
                    <a:pt x="56" y="231"/>
                  </a:cubicBezTo>
                  <a:cubicBezTo>
                    <a:pt x="51" y="238"/>
                    <a:pt x="53" y="248"/>
                    <a:pt x="60" y="253"/>
                  </a:cubicBezTo>
                  <a:cubicBezTo>
                    <a:pt x="67" y="258"/>
                    <a:pt x="76" y="256"/>
                    <a:pt x="81" y="249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95" y="271"/>
                    <a:pt x="95" y="271"/>
                    <a:pt x="95" y="271"/>
                  </a:cubicBezTo>
                  <a:cubicBezTo>
                    <a:pt x="59" y="285"/>
                    <a:pt x="59" y="285"/>
                    <a:pt x="59" y="285"/>
                  </a:cubicBezTo>
                  <a:lnTo>
                    <a:pt x="30" y="26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22" name="Freeform 6"/>
          <p:cNvSpPr/>
          <p:nvPr/>
        </p:nvSpPr>
        <p:spPr bwMode="auto">
          <a:xfrm>
            <a:off x="4290859" y="2264093"/>
            <a:ext cx="2338909" cy="1441591"/>
          </a:xfrm>
          <a:custGeom>
            <a:avLst/>
            <a:gdLst>
              <a:gd name="T0" fmla="*/ 328 w 591"/>
              <a:gd name="T1" fmla="*/ 111 h 364"/>
              <a:gd name="T2" fmla="*/ 277 w 591"/>
              <a:gd name="T3" fmla="*/ 187 h 364"/>
              <a:gd name="T4" fmla="*/ 423 w 591"/>
              <a:gd name="T5" fmla="*/ 295 h 364"/>
              <a:gd name="T6" fmla="*/ 591 w 591"/>
              <a:gd name="T7" fmla="*/ 351 h 364"/>
              <a:gd name="T8" fmla="*/ 589 w 591"/>
              <a:gd name="T9" fmla="*/ 364 h 364"/>
              <a:gd name="T10" fmla="*/ 381 w 591"/>
              <a:gd name="T11" fmla="*/ 325 h 364"/>
              <a:gd name="T12" fmla="*/ 69 w 591"/>
              <a:gd name="T13" fmla="*/ 131 h 364"/>
              <a:gd name="T14" fmla="*/ 0 w 591"/>
              <a:gd name="T15" fmla="*/ 96 h 364"/>
              <a:gd name="T16" fmla="*/ 140 w 591"/>
              <a:gd name="T17" fmla="*/ 5 h 364"/>
              <a:gd name="T18" fmla="*/ 177 w 591"/>
              <a:gd name="T19" fmla="*/ 9 h 364"/>
              <a:gd name="T20" fmla="*/ 328 w 591"/>
              <a:gd name="T21" fmla="*/ 111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1" h="364">
                <a:moveTo>
                  <a:pt x="328" y="111"/>
                </a:moveTo>
                <a:cubicBezTo>
                  <a:pt x="259" y="119"/>
                  <a:pt x="242" y="150"/>
                  <a:pt x="277" y="187"/>
                </a:cubicBezTo>
                <a:cubicBezTo>
                  <a:pt x="319" y="230"/>
                  <a:pt x="370" y="267"/>
                  <a:pt x="423" y="295"/>
                </a:cubicBezTo>
                <a:cubicBezTo>
                  <a:pt x="475" y="322"/>
                  <a:pt x="535" y="333"/>
                  <a:pt x="591" y="351"/>
                </a:cubicBezTo>
                <a:cubicBezTo>
                  <a:pt x="591" y="355"/>
                  <a:pt x="590" y="360"/>
                  <a:pt x="589" y="364"/>
                </a:cubicBezTo>
                <a:cubicBezTo>
                  <a:pt x="520" y="351"/>
                  <a:pt x="449" y="345"/>
                  <a:pt x="381" y="325"/>
                </a:cubicBezTo>
                <a:cubicBezTo>
                  <a:pt x="260" y="291"/>
                  <a:pt x="149" y="236"/>
                  <a:pt x="69" y="131"/>
                </a:cubicBezTo>
                <a:cubicBezTo>
                  <a:pt x="56" y="115"/>
                  <a:pt x="28" y="110"/>
                  <a:pt x="0" y="96"/>
                </a:cubicBezTo>
                <a:cubicBezTo>
                  <a:pt x="47" y="65"/>
                  <a:pt x="93" y="33"/>
                  <a:pt x="140" y="5"/>
                </a:cubicBezTo>
                <a:cubicBezTo>
                  <a:pt x="149" y="0"/>
                  <a:pt x="168" y="3"/>
                  <a:pt x="177" y="9"/>
                </a:cubicBezTo>
                <a:cubicBezTo>
                  <a:pt x="224" y="39"/>
                  <a:pt x="270" y="71"/>
                  <a:pt x="328" y="111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Freeform 8"/>
          <p:cNvSpPr/>
          <p:nvPr/>
        </p:nvSpPr>
        <p:spPr bwMode="auto">
          <a:xfrm>
            <a:off x="5929986" y="2222064"/>
            <a:ext cx="1138983" cy="1012897"/>
          </a:xfrm>
          <a:custGeom>
            <a:avLst/>
            <a:gdLst>
              <a:gd name="T0" fmla="*/ 288 w 288"/>
              <a:gd name="T1" fmla="*/ 122 h 256"/>
              <a:gd name="T2" fmla="*/ 179 w 288"/>
              <a:gd name="T3" fmla="*/ 120 h 256"/>
              <a:gd name="T4" fmla="*/ 84 w 288"/>
              <a:gd name="T5" fmla="*/ 100 h 256"/>
              <a:gd name="T6" fmla="*/ 33 w 288"/>
              <a:gd name="T7" fmla="*/ 177 h 256"/>
              <a:gd name="T8" fmla="*/ 22 w 288"/>
              <a:gd name="T9" fmla="*/ 256 h 256"/>
              <a:gd name="T10" fmla="*/ 1 w 288"/>
              <a:gd name="T11" fmla="*/ 117 h 256"/>
              <a:gd name="T12" fmla="*/ 146 w 288"/>
              <a:gd name="T13" fmla="*/ 31 h 256"/>
              <a:gd name="T14" fmla="*/ 288 w 288"/>
              <a:gd name="T15" fmla="*/ 12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8" h="256">
                <a:moveTo>
                  <a:pt x="288" y="122"/>
                </a:moveTo>
                <a:cubicBezTo>
                  <a:pt x="241" y="135"/>
                  <a:pt x="215" y="160"/>
                  <a:pt x="179" y="120"/>
                </a:cubicBezTo>
                <a:cubicBezTo>
                  <a:pt x="160" y="99"/>
                  <a:pt x="111" y="91"/>
                  <a:pt x="84" y="100"/>
                </a:cubicBezTo>
                <a:cubicBezTo>
                  <a:pt x="61" y="108"/>
                  <a:pt x="44" y="148"/>
                  <a:pt x="33" y="177"/>
                </a:cubicBezTo>
                <a:cubicBezTo>
                  <a:pt x="25" y="200"/>
                  <a:pt x="32" y="228"/>
                  <a:pt x="22" y="256"/>
                </a:cubicBezTo>
                <a:cubicBezTo>
                  <a:pt x="14" y="209"/>
                  <a:pt x="0" y="163"/>
                  <a:pt x="1" y="117"/>
                </a:cubicBezTo>
                <a:cubicBezTo>
                  <a:pt x="3" y="42"/>
                  <a:pt x="73" y="0"/>
                  <a:pt x="146" y="31"/>
                </a:cubicBezTo>
                <a:cubicBezTo>
                  <a:pt x="193" y="50"/>
                  <a:pt x="234" y="86"/>
                  <a:pt x="288" y="122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Freeform 7"/>
          <p:cNvSpPr/>
          <p:nvPr/>
        </p:nvSpPr>
        <p:spPr bwMode="auto">
          <a:xfrm>
            <a:off x="6388101" y="2913440"/>
            <a:ext cx="1628620" cy="1775722"/>
          </a:xfrm>
          <a:custGeom>
            <a:avLst/>
            <a:gdLst>
              <a:gd name="T0" fmla="*/ 358 w 411"/>
              <a:gd name="T1" fmla="*/ 449 h 449"/>
              <a:gd name="T2" fmla="*/ 229 w 411"/>
              <a:gd name="T3" fmla="*/ 251 h 449"/>
              <a:gd name="T4" fmla="*/ 250 w 411"/>
              <a:gd name="T5" fmla="*/ 191 h 449"/>
              <a:gd name="T6" fmla="*/ 63 w 411"/>
              <a:gd name="T7" fmla="*/ 28 h 449"/>
              <a:gd name="T8" fmla="*/ 0 w 411"/>
              <a:gd name="T9" fmla="*/ 0 h 449"/>
              <a:gd name="T10" fmla="*/ 274 w 411"/>
              <a:gd name="T11" fmla="*/ 139 h 449"/>
              <a:gd name="T12" fmla="*/ 396 w 411"/>
              <a:gd name="T13" fmla="*/ 312 h 449"/>
              <a:gd name="T14" fmla="*/ 376 w 411"/>
              <a:gd name="T15" fmla="*/ 449 h 449"/>
              <a:gd name="T16" fmla="*/ 358 w 411"/>
              <a:gd name="T17" fmla="*/ 449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1" h="449">
                <a:moveTo>
                  <a:pt x="358" y="449"/>
                </a:moveTo>
                <a:cubicBezTo>
                  <a:pt x="316" y="385"/>
                  <a:pt x="274" y="320"/>
                  <a:pt x="229" y="251"/>
                </a:cubicBezTo>
                <a:cubicBezTo>
                  <a:pt x="272" y="244"/>
                  <a:pt x="262" y="217"/>
                  <a:pt x="250" y="191"/>
                </a:cubicBezTo>
                <a:cubicBezTo>
                  <a:pt x="212" y="109"/>
                  <a:pt x="142" y="63"/>
                  <a:pt x="63" y="28"/>
                </a:cubicBezTo>
                <a:cubicBezTo>
                  <a:pt x="42" y="19"/>
                  <a:pt x="20" y="12"/>
                  <a:pt x="0" y="0"/>
                </a:cubicBezTo>
                <a:cubicBezTo>
                  <a:pt x="108" y="12"/>
                  <a:pt x="201" y="60"/>
                  <a:pt x="274" y="139"/>
                </a:cubicBezTo>
                <a:cubicBezTo>
                  <a:pt x="321" y="191"/>
                  <a:pt x="369" y="248"/>
                  <a:pt x="396" y="312"/>
                </a:cubicBezTo>
                <a:cubicBezTo>
                  <a:pt x="411" y="348"/>
                  <a:pt x="384" y="403"/>
                  <a:pt x="376" y="449"/>
                </a:cubicBezTo>
                <a:cubicBezTo>
                  <a:pt x="370" y="449"/>
                  <a:pt x="364" y="449"/>
                  <a:pt x="358" y="449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5141945" y="3436699"/>
            <a:ext cx="1952243" cy="2004779"/>
          </a:xfrm>
          <a:custGeom>
            <a:avLst/>
            <a:gdLst>
              <a:gd name="T0" fmla="*/ 242 w 493"/>
              <a:gd name="T1" fmla="*/ 505 h 507"/>
              <a:gd name="T2" fmla="*/ 0 w 493"/>
              <a:gd name="T3" fmla="*/ 303 h 507"/>
              <a:gd name="T4" fmla="*/ 230 w 493"/>
              <a:gd name="T5" fmla="*/ 129 h 507"/>
              <a:gd name="T6" fmla="*/ 314 w 493"/>
              <a:gd name="T7" fmla="*/ 211 h 507"/>
              <a:gd name="T8" fmla="*/ 421 w 493"/>
              <a:gd name="T9" fmla="*/ 129 h 507"/>
              <a:gd name="T10" fmla="*/ 443 w 493"/>
              <a:gd name="T11" fmla="*/ 0 h 507"/>
              <a:gd name="T12" fmla="*/ 418 w 493"/>
              <a:gd name="T13" fmla="*/ 311 h 507"/>
              <a:gd name="T14" fmla="*/ 329 w 493"/>
              <a:gd name="T15" fmla="*/ 397 h 507"/>
              <a:gd name="T16" fmla="*/ 258 w 493"/>
              <a:gd name="T17" fmla="*/ 507 h 507"/>
              <a:gd name="T18" fmla="*/ 242 w 493"/>
              <a:gd name="T19" fmla="*/ 505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3" h="507">
                <a:moveTo>
                  <a:pt x="242" y="505"/>
                </a:moveTo>
                <a:cubicBezTo>
                  <a:pt x="164" y="440"/>
                  <a:pt x="85" y="375"/>
                  <a:pt x="0" y="303"/>
                </a:cubicBezTo>
                <a:cubicBezTo>
                  <a:pt x="79" y="244"/>
                  <a:pt x="150" y="189"/>
                  <a:pt x="230" y="129"/>
                </a:cubicBezTo>
                <a:cubicBezTo>
                  <a:pt x="234" y="190"/>
                  <a:pt x="263" y="214"/>
                  <a:pt x="314" y="211"/>
                </a:cubicBezTo>
                <a:cubicBezTo>
                  <a:pt x="369" y="209"/>
                  <a:pt x="405" y="177"/>
                  <a:pt x="421" y="129"/>
                </a:cubicBezTo>
                <a:cubicBezTo>
                  <a:pt x="434" y="87"/>
                  <a:pt x="436" y="42"/>
                  <a:pt x="443" y="0"/>
                </a:cubicBezTo>
                <a:cubicBezTo>
                  <a:pt x="493" y="74"/>
                  <a:pt x="484" y="220"/>
                  <a:pt x="418" y="311"/>
                </a:cubicBezTo>
                <a:cubicBezTo>
                  <a:pt x="394" y="344"/>
                  <a:pt x="363" y="374"/>
                  <a:pt x="329" y="397"/>
                </a:cubicBezTo>
                <a:cubicBezTo>
                  <a:pt x="289" y="423"/>
                  <a:pt x="241" y="438"/>
                  <a:pt x="258" y="507"/>
                </a:cubicBezTo>
                <a:cubicBezTo>
                  <a:pt x="252" y="506"/>
                  <a:pt x="247" y="506"/>
                  <a:pt x="242" y="505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27085" y="1661446"/>
            <a:ext cx="3324572" cy="1573515"/>
            <a:chOff x="440267" y="1661446"/>
            <a:chExt cx="3324572" cy="1573515"/>
          </a:xfrm>
        </p:grpSpPr>
        <p:sp>
          <p:nvSpPr>
            <p:cNvPr id="33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391830" y="4194189"/>
            <a:ext cx="3324572" cy="1573515"/>
            <a:chOff x="440267" y="1661446"/>
            <a:chExt cx="3324572" cy="1573515"/>
          </a:xfrm>
        </p:grpSpPr>
        <p:sp>
          <p:nvSpPr>
            <p:cNvPr id="38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38811" y="1661446"/>
            <a:ext cx="3324572" cy="1567306"/>
            <a:chOff x="440267" y="1667655"/>
            <a:chExt cx="3324572" cy="1567306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340344" y="4340001"/>
            <a:ext cx="3324572" cy="1567306"/>
            <a:chOff x="440267" y="1667655"/>
            <a:chExt cx="3324572" cy="1567306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4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5" grpId="0" animBg="1"/>
      <p:bldP spid="28" grpId="0" animBg="1"/>
      <p:bldP spid="3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1059145" y="3895930"/>
            <a:ext cx="10204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18750" y="1698831"/>
            <a:ext cx="2088587" cy="1033338"/>
            <a:chOff x="954936" y="1739981"/>
            <a:chExt cx="2088587" cy="1033338"/>
          </a:xfrm>
        </p:grpSpPr>
        <p:sp>
          <p:nvSpPr>
            <p:cNvPr id="35" name="矩形 34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007337" y="4973365"/>
            <a:ext cx="2088587" cy="1033338"/>
            <a:chOff x="954936" y="1739981"/>
            <a:chExt cx="2088587" cy="1033338"/>
          </a:xfrm>
        </p:grpSpPr>
        <p:sp>
          <p:nvSpPr>
            <p:cNvPr id="44" name="矩形 43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134749" y="1698705"/>
            <a:ext cx="2088587" cy="1033338"/>
            <a:chOff x="954936" y="1739981"/>
            <a:chExt cx="2088587" cy="1033338"/>
          </a:xfrm>
        </p:grpSpPr>
        <p:sp>
          <p:nvSpPr>
            <p:cNvPr id="47" name="矩形 46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153361" y="4973365"/>
            <a:ext cx="2088587" cy="1033338"/>
            <a:chOff x="954936" y="1739981"/>
            <a:chExt cx="2088587" cy="1033338"/>
          </a:xfrm>
        </p:grpSpPr>
        <p:sp>
          <p:nvSpPr>
            <p:cNvPr id="50" name="矩形 49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229924" y="1698705"/>
            <a:ext cx="2088587" cy="1033338"/>
            <a:chOff x="954936" y="1739981"/>
            <a:chExt cx="2088587" cy="1033338"/>
          </a:xfrm>
        </p:grpSpPr>
        <p:sp>
          <p:nvSpPr>
            <p:cNvPr id="53" name="矩形 52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</a:t>
              </a:r>
              <a:r>
                <a:rPr lang="zh-CN" altLang="en-US" sz="12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</a:t>
              </a:r>
              <a:r>
                <a:rPr lang="zh-CN" altLang="en-US" b="1" noProof="1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42998" y="3163150"/>
            <a:ext cx="1440160" cy="1440160"/>
            <a:chOff x="1242998" y="3163150"/>
            <a:chExt cx="1440160" cy="1440160"/>
          </a:xfrm>
        </p:grpSpPr>
        <p:sp>
          <p:nvSpPr>
            <p:cNvPr id="10" name="Diamond 151"/>
            <p:cNvSpPr/>
            <p:nvPr/>
          </p:nvSpPr>
          <p:spPr>
            <a:xfrm>
              <a:off x="1242998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5268" y="3539538"/>
              <a:ext cx="387382" cy="712783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331585" y="3163150"/>
            <a:ext cx="1440160" cy="1440160"/>
            <a:chOff x="3331585" y="3163150"/>
            <a:chExt cx="1440160" cy="1440160"/>
          </a:xfrm>
        </p:grpSpPr>
        <p:sp>
          <p:nvSpPr>
            <p:cNvPr id="11" name="Diamond 152"/>
            <p:cNvSpPr/>
            <p:nvPr/>
          </p:nvSpPr>
          <p:spPr>
            <a:xfrm>
              <a:off x="3331585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76005" y="3598642"/>
              <a:ext cx="551250" cy="56917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458963" y="3163150"/>
            <a:ext cx="1440160" cy="1440160"/>
            <a:chOff x="5458963" y="3163150"/>
            <a:chExt cx="1440160" cy="1440160"/>
          </a:xfrm>
        </p:grpSpPr>
        <p:sp>
          <p:nvSpPr>
            <p:cNvPr id="12" name="Diamond 153"/>
            <p:cNvSpPr/>
            <p:nvPr/>
          </p:nvSpPr>
          <p:spPr>
            <a:xfrm>
              <a:off x="5458963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8637" y="3655923"/>
              <a:ext cx="687586" cy="48001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7504394" y="3163150"/>
            <a:ext cx="1440160" cy="1440160"/>
            <a:chOff x="7504394" y="3163150"/>
            <a:chExt cx="1440160" cy="1440160"/>
          </a:xfrm>
        </p:grpSpPr>
        <p:sp>
          <p:nvSpPr>
            <p:cNvPr id="13" name="Diamond 153"/>
            <p:cNvSpPr/>
            <p:nvPr/>
          </p:nvSpPr>
          <p:spPr>
            <a:xfrm>
              <a:off x="7504394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2623" y="3579592"/>
              <a:ext cx="686997" cy="58522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9565971" y="3163150"/>
            <a:ext cx="1440160" cy="1440160"/>
            <a:chOff x="9565971" y="3163150"/>
            <a:chExt cx="1440160" cy="1440160"/>
          </a:xfrm>
        </p:grpSpPr>
        <p:sp>
          <p:nvSpPr>
            <p:cNvPr id="14" name="Diamond 153"/>
            <p:cNvSpPr/>
            <p:nvPr/>
          </p:nvSpPr>
          <p:spPr>
            <a:xfrm>
              <a:off x="9565971" y="3163150"/>
              <a:ext cx="1440160" cy="1440160"/>
            </a:xfrm>
            <a:prstGeom prst="diamond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62326" y="3617692"/>
              <a:ext cx="453274" cy="49448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00"/>
                            </p:stCondLst>
                            <p:childTnLst>
                              <p:par>
                                <p:cTn id="7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514279" y="174175"/>
            <a:ext cx="2510416" cy="593120"/>
          </a:xfrm>
          <a:prstGeom prst="rect">
            <a:avLst/>
          </a:prstGeom>
        </p:spPr>
      </p:pic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67290" y="1697774"/>
            <a:ext cx="4583453" cy="400050"/>
          </a:xfrm>
          <a:prstGeom prst="rect">
            <a:avLst/>
          </a:prstGeom>
          <a:solidFill>
            <a:srgbClr val="CF010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lang="zh-CN" altLang="en-US" sz="2000" b="1" noProof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</a:t>
            </a:r>
            <a:r>
              <a:rPr lang="zh-CN" altLang="en-US" sz="2000" b="1" noProof="0" dirty="0" smtClea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94717" y="2236953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6445509" y="4087981"/>
            <a:ext cx="4583453" cy="400050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kumimoji="0" lang="zh-CN" alt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372936" y="4632604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</a:t>
            </a: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59769" y="2175612"/>
            <a:ext cx="1193519" cy="1192211"/>
            <a:chOff x="859769" y="2175612"/>
            <a:chExt cx="1193519" cy="1192211"/>
          </a:xfrm>
        </p:grpSpPr>
        <p:sp>
          <p:nvSpPr>
            <p:cNvPr id="10" name="Freeform 14"/>
            <p:cNvSpPr/>
            <p:nvPr/>
          </p:nvSpPr>
          <p:spPr bwMode="auto">
            <a:xfrm>
              <a:off x="859769" y="2175612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CF0101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5328" y="2480576"/>
              <a:ext cx="667558" cy="56742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037988" y="4565819"/>
            <a:ext cx="1193519" cy="1192211"/>
            <a:chOff x="5037988" y="4565819"/>
            <a:chExt cx="1193519" cy="1192211"/>
          </a:xfrm>
        </p:grpSpPr>
        <p:sp>
          <p:nvSpPr>
            <p:cNvPr id="19" name="Freeform 14"/>
            <p:cNvSpPr/>
            <p:nvPr/>
          </p:nvSpPr>
          <p:spPr bwMode="auto">
            <a:xfrm>
              <a:off x="5037988" y="4565819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26646" y="4819110"/>
              <a:ext cx="667475" cy="639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  <p:bldP spid="26" grpId="0"/>
      <p:bldP spid="20" grpId="0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8836188">
            <a:off x="3825303" y="2380525"/>
            <a:ext cx="11056882" cy="766641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8761295" y="743135"/>
            <a:ext cx="2304000" cy="2304000"/>
            <a:chOff x="1814922" y="1369319"/>
            <a:chExt cx="2304000" cy="2304000"/>
          </a:xfrm>
        </p:grpSpPr>
        <p:grpSp>
          <p:nvGrpSpPr>
            <p:cNvPr id="6" name="组合 5"/>
            <p:cNvGrpSpPr/>
            <p:nvPr/>
          </p:nvGrpSpPr>
          <p:grpSpPr>
            <a:xfrm>
              <a:off x="1814922" y="1369319"/>
              <a:ext cx="2304000" cy="2304000"/>
              <a:chOff x="1827622" y="1343919"/>
              <a:chExt cx="2304000" cy="2304000"/>
            </a:xfrm>
          </p:grpSpPr>
          <p:sp>
            <p:nvSpPr>
              <p:cNvPr id="23" name="椭圆 22"/>
              <p:cNvSpPr/>
              <p:nvPr/>
            </p:nvSpPr>
            <p:spPr>
              <a:xfrm>
                <a:off x="1827622" y="1343919"/>
                <a:ext cx="2304000" cy="2304000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>
                <a:outerShdw blurRad="635000" dist="762000" dir="7800000" sx="88000" sy="88000" algn="tr" rotWithShape="0">
                  <a:prstClr val="black">
                    <a:alpha val="2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1877481" y="1393778"/>
                <a:ext cx="2204282" cy="2204282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rgbClr val="FEFEFE"/>
                  </a:gs>
                </a:gsLst>
                <a:path path="circle">
                  <a:fillToRect l="100000" b="100000"/>
                </a:path>
                <a:tileRect t="-100000" r="-100000"/>
              </a:gradFill>
              <a:ln w="127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2094001" y="1650367"/>
              <a:ext cx="1741904" cy="1741904"/>
              <a:chOff x="5454650" y="2787650"/>
              <a:chExt cx="1279525" cy="1279525"/>
            </a:xfrm>
          </p:grpSpPr>
          <p:sp>
            <p:nvSpPr>
              <p:cNvPr id="8" name="Freeform 5"/>
              <p:cNvSpPr>
                <a:spLocks noEditPoints="1"/>
              </p:cNvSpPr>
              <p:nvPr/>
            </p:nvSpPr>
            <p:spPr bwMode="auto">
              <a:xfrm>
                <a:off x="5454650" y="2787650"/>
                <a:ext cx="1279525" cy="1279525"/>
              </a:xfrm>
              <a:custGeom>
                <a:avLst/>
                <a:gdLst>
                  <a:gd name="T0" fmla="*/ 169 w 338"/>
                  <a:gd name="T1" fmla="*/ 5 h 338"/>
                  <a:gd name="T2" fmla="*/ 333 w 338"/>
                  <a:gd name="T3" fmla="*/ 169 h 338"/>
                  <a:gd name="T4" fmla="*/ 169 w 338"/>
                  <a:gd name="T5" fmla="*/ 334 h 338"/>
                  <a:gd name="T6" fmla="*/ 169 w 338"/>
                  <a:gd name="T7" fmla="*/ 338 h 338"/>
                  <a:gd name="T8" fmla="*/ 338 w 338"/>
                  <a:gd name="T9" fmla="*/ 169 h 338"/>
                  <a:gd name="T10" fmla="*/ 169 w 338"/>
                  <a:gd name="T11" fmla="*/ 0 h 338"/>
                  <a:gd name="T12" fmla="*/ 169 w 338"/>
                  <a:gd name="T13" fmla="*/ 5 h 338"/>
                  <a:gd name="T14" fmla="*/ 168 w 338"/>
                  <a:gd name="T15" fmla="*/ 5 h 338"/>
                  <a:gd name="T16" fmla="*/ 169 w 338"/>
                  <a:gd name="T17" fmla="*/ 5 h 338"/>
                  <a:gd name="T18" fmla="*/ 169 w 338"/>
                  <a:gd name="T19" fmla="*/ 0 h 338"/>
                  <a:gd name="T20" fmla="*/ 168 w 338"/>
                  <a:gd name="T21" fmla="*/ 0 h 338"/>
                  <a:gd name="T22" fmla="*/ 0 w 338"/>
                  <a:gd name="T23" fmla="*/ 169 h 338"/>
                  <a:gd name="T24" fmla="*/ 168 w 338"/>
                  <a:gd name="T25" fmla="*/ 338 h 338"/>
                  <a:gd name="T26" fmla="*/ 169 w 338"/>
                  <a:gd name="T27" fmla="*/ 338 h 338"/>
                  <a:gd name="T28" fmla="*/ 169 w 338"/>
                  <a:gd name="T29" fmla="*/ 334 h 338"/>
                  <a:gd name="T30" fmla="*/ 168 w 338"/>
                  <a:gd name="T31" fmla="*/ 334 h 338"/>
                  <a:gd name="T32" fmla="*/ 4 w 338"/>
                  <a:gd name="T33" fmla="*/ 169 h 338"/>
                  <a:gd name="T34" fmla="*/ 168 w 338"/>
                  <a:gd name="T35" fmla="*/ 5 h 3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38" h="338">
                    <a:moveTo>
                      <a:pt x="169" y="5"/>
                    </a:moveTo>
                    <a:cubicBezTo>
                      <a:pt x="259" y="5"/>
                      <a:pt x="333" y="78"/>
                      <a:pt x="333" y="169"/>
                    </a:cubicBezTo>
                    <a:cubicBezTo>
                      <a:pt x="333" y="259"/>
                      <a:pt x="259" y="334"/>
                      <a:pt x="169" y="334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262" y="338"/>
                      <a:pt x="338" y="262"/>
                      <a:pt x="338" y="169"/>
                    </a:cubicBezTo>
                    <a:cubicBezTo>
                      <a:pt x="338" y="76"/>
                      <a:pt x="262" y="0"/>
                      <a:pt x="169" y="0"/>
                    </a:cubicBezTo>
                    <a:lnTo>
                      <a:pt x="169" y="5"/>
                    </a:lnTo>
                    <a:close/>
                    <a:moveTo>
                      <a:pt x="168" y="5"/>
                    </a:moveTo>
                    <a:cubicBezTo>
                      <a:pt x="169" y="5"/>
                      <a:pt x="169" y="5"/>
                      <a:pt x="169" y="5"/>
                    </a:cubicBezTo>
                    <a:cubicBezTo>
                      <a:pt x="169" y="0"/>
                      <a:pt x="169" y="0"/>
                      <a:pt x="16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76" y="0"/>
                      <a:pt x="0" y="76"/>
                      <a:pt x="0" y="169"/>
                    </a:cubicBezTo>
                    <a:cubicBezTo>
                      <a:pt x="0" y="262"/>
                      <a:pt x="76" y="338"/>
                      <a:pt x="168" y="338"/>
                    </a:cubicBezTo>
                    <a:cubicBezTo>
                      <a:pt x="169" y="338"/>
                      <a:pt x="169" y="338"/>
                      <a:pt x="169" y="338"/>
                    </a:cubicBezTo>
                    <a:cubicBezTo>
                      <a:pt x="169" y="334"/>
                      <a:pt x="169" y="334"/>
                      <a:pt x="169" y="334"/>
                    </a:cubicBezTo>
                    <a:cubicBezTo>
                      <a:pt x="168" y="334"/>
                      <a:pt x="168" y="334"/>
                      <a:pt x="168" y="334"/>
                    </a:cubicBezTo>
                    <a:cubicBezTo>
                      <a:pt x="78" y="334"/>
                      <a:pt x="4" y="259"/>
                      <a:pt x="4" y="169"/>
                    </a:cubicBezTo>
                    <a:cubicBezTo>
                      <a:pt x="4" y="78"/>
                      <a:pt x="78" y="5"/>
                      <a:pt x="168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6"/>
              <p:cNvSpPr>
                <a:spLocks noEditPoints="1"/>
              </p:cNvSpPr>
              <p:nvPr/>
            </p:nvSpPr>
            <p:spPr bwMode="auto">
              <a:xfrm>
                <a:off x="5507038" y="2844800"/>
                <a:ext cx="1169988" cy="1168400"/>
              </a:xfrm>
              <a:custGeom>
                <a:avLst/>
                <a:gdLst>
                  <a:gd name="T0" fmla="*/ 155 w 309"/>
                  <a:gd name="T1" fmla="*/ 0 h 309"/>
                  <a:gd name="T2" fmla="*/ 309 w 309"/>
                  <a:gd name="T3" fmla="*/ 154 h 309"/>
                  <a:gd name="T4" fmla="*/ 155 w 309"/>
                  <a:gd name="T5" fmla="*/ 309 h 309"/>
                  <a:gd name="T6" fmla="*/ 155 w 309"/>
                  <a:gd name="T7" fmla="*/ 300 h 309"/>
                  <a:gd name="T8" fmla="*/ 300 w 309"/>
                  <a:gd name="T9" fmla="*/ 154 h 309"/>
                  <a:gd name="T10" fmla="*/ 155 w 309"/>
                  <a:gd name="T11" fmla="*/ 8 h 309"/>
                  <a:gd name="T12" fmla="*/ 155 w 309"/>
                  <a:gd name="T13" fmla="*/ 0 h 309"/>
                  <a:gd name="T14" fmla="*/ 154 w 309"/>
                  <a:gd name="T15" fmla="*/ 0 h 309"/>
                  <a:gd name="T16" fmla="*/ 155 w 309"/>
                  <a:gd name="T17" fmla="*/ 0 h 309"/>
                  <a:gd name="T18" fmla="*/ 155 w 309"/>
                  <a:gd name="T19" fmla="*/ 8 h 309"/>
                  <a:gd name="T20" fmla="*/ 154 w 309"/>
                  <a:gd name="T21" fmla="*/ 8 h 309"/>
                  <a:gd name="T22" fmla="*/ 9 w 309"/>
                  <a:gd name="T23" fmla="*/ 154 h 309"/>
                  <a:gd name="T24" fmla="*/ 154 w 309"/>
                  <a:gd name="T25" fmla="*/ 300 h 309"/>
                  <a:gd name="T26" fmla="*/ 155 w 309"/>
                  <a:gd name="T27" fmla="*/ 300 h 309"/>
                  <a:gd name="T28" fmla="*/ 155 w 309"/>
                  <a:gd name="T29" fmla="*/ 309 h 309"/>
                  <a:gd name="T30" fmla="*/ 154 w 309"/>
                  <a:gd name="T31" fmla="*/ 309 h 309"/>
                  <a:gd name="T32" fmla="*/ 0 w 309"/>
                  <a:gd name="T33" fmla="*/ 154 h 309"/>
                  <a:gd name="T34" fmla="*/ 154 w 309"/>
                  <a:gd name="T35" fmla="*/ 0 h 3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9" h="309">
                    <a:moveTo>
                      <a:pt x="155" y="0"/>
                    </a:moveTo>
                    <a:cubicBezTo>
                      <a:pt x="240" y="0"/>
                      <a:pt x="309" y="69"/>
                      <a:pt x="309" y="154"/>
                    </a:cubicBezTo>
                    <a:cubicBezTo>
                      <a:pt x="309" y="239"/>
                      <a:pt x="240" y="308"/>
                      <a:pt x="155" y="309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235" y="299"/>
                      <a:pt x="300" y="235"/>
                      <a:pt x="300" y="154"/>
                    </a:cubicBezTo>
                    <a:cubicBezTo>
                      <a:pt x="300" y="74"/>
                      <a:pt x="235" y="8"/>
                      <a:pt x="155" y="8"/>
                    </a:cubicBezTo>
                    <a:lnTo>
                      <a:pt x="155" y="0"/>
                    </a:lnTo>
                    <a:close/>
                    <a:moveTo>
                      <a:pt x="154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8"/>
                      <a:pt x="155" y="8"/>
                      <a:pt x="155" y="8"/>
                    </a:cubicBezTo>
                    <a:cubicBezTo>
                      <a:pt x="154" y="8"/>
                      <a:pt x="154" y="8"/>
                      <a:pt x="154" y="8"/>
                    </a:cubicBezTo>
                    <a:cubicBezTo>
                      <a:pt x="75" y="8"/>
                      <a:pt x="9" y="74"/>
                      <a:pt x="9" y="154"/>
                    </a:cubicBezTo>
                    <a:cubicBezTo>
                      <a:pt x="9" y="235"/>
                      <a:pt x="75" y="300"/>
                      <a:pt x="154" y="300"/>
                    </a:cubicBezTo>
                    <a:cubicBezTo>
                      <a:pt x="155" y="300"/>
                      <a:pt x="155" y="300"/>
                      <a:pt x="155" y="300"/>
                    </a:cubicBezTo>
                    <a:cubicBezTo>
                      <a:pt x="155" y="309"/>
                      <a:pt x="155" y="309"/>
                      <a:pt x="155" y="309"/>
                    </a:cubicBezTo>
                    <a:cubicBezTo>
                      <a:pt x="154" y="309"/>
                      <a:pt x="154" y="309"/>
                      <a:pt x="154" y="309"/>
                    </a:cubicBezTo>
                    <a:cubicBezTo>
                      <a:pt x="70" y="309"/>
                      <a:pt x="0" y="239"/>
                      <a:pt x="0" y="154"/>
                    </a:cubicBezTo>
                    <a:cubicBezTo>
                      <a:pt x="0" y="69"/>
                      <a:pt x="70" y="0"/>
                      <a:pt x="154" y="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5684838" y="3019425"/>
                <a:ext cx="814388" cy="812800"/>
              </a:xfrm>
              <a:custGeom>
                <a:avLst/>
                <a:gdLst>
                  <a:gd name="T0" fmla="*/ 108 w 215"/>
                  <a:gd name="T1" fmla="*/ 5 h 215"/>
                  <a:gd name="T2" fmla="*/ 212 w 215"/>
                  <a:gd name="T3" fmla="*/ 108 h 215"/>
                  <a:gd name="T4" fmla="*/ 108 w 215"/>
                  <a:gd name="T5" fmla="*/ 212 h 215"/>
                  <a:gd name="T6" fmla="*/ 108 w 215"/>
                  <a:gd name="T7" fmla="*/ 215 h 215"/>
                  <a:gd name="T8" fmla="*/ 215 w 215"/>
                  <a:gd name="T9" fmla="*/ 108 h 215"/>
                  <a:gd name="T10" fmla="*/ 108 w 215"/>
                  <a:gd name="T11" fmla="*/ 0 h 215"/>
                  <a:gd name="T12" fmla="*/ 108 w 215"/>
                  <a:gd name="T13" fmla="*/ 5 h 215"/>
                  <a:gd name="T14" fmla="*/ 107 w 215"/>
                  <a:gd name="T15" fmla="*/ 5 h 215"/>
                  <a:gd name="T16" fmla="*/ 108 w 215"/>
                  <a:gd name="T17" fmla="*/ 5 h 215"/>
                  <a:gd name="T18" fmla="*/ 108 w 215"/>
                  <a:gd name="T19" fmla="*/ 0 h 215"/>
                  <a:gd name="T20" fmla="*/ 107 w 215"/>
                  <a:gd name="T21" fmla="*/ 0 h 215"/>
                  <a:gd name="T22" fmla="*/ 0 w 215"/>
                  <a:gd name="T23" fmla="*/ 108 h 215"/>
                  <a:gd name="T24" fmla="*/ 107 w 215"/>
                  <a:gd name="T25" fmla="*/ 215 h 215"/>
                  <a:gd name="T26" fmla="*/ 108 w 215"/>
                  <a:gd name="T27" fmla="*/ 215 h 215"/>
                  <a:gd name="T28" fmla="*/ 108 w 215"/>
                  <a:gd name="T29" fmla="*/ 212 h 215"/>
                  <a:gd name="T30" fmla="*/ 107 w 215"/>
                  <a:gd name="T31" fmla="*/ 212 h 215"/>
                  <a:gd name="T32" fmla="*/ 4 w 215"/>
                  <a:gd name="T33" fmla="*/ 108 h 215"/>
                  <a:gd name="T34" fmla="*/ 107 w 215"/>
                  <a:gd name="T35" fmla="*/ 5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5" h="215">
                    <a:moveTo>
                      <a:pt x="108" y="5"/>
                    </a:moveTo>
                    <a:cubicBezTo>
                      <a:pt x="165" y="5"/>
                      <a:pt x="212" y="51"/>
                      <a:pt x="212" y="108"/>
                    </a:cubicBezTo>
                    <a:cubicBezTo>
                      <a:pt x="212" y="165"/>
                      <a:pt x="165" y="212"/>
                      <a:pt x="108" y="212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67" y="215"/>
                      <a:pt x="215" y="167"/>
                      <a:pt x="215" y="108"/>
                    </a:cubicBezTo>
                    <a:cubicBezTo>
                      <a:pt x="215" y="49"/>
                      <a:pt x="167" y="0"/>
                      <a:pt x="108" y="0"/>
                    </a:cubicBezTo>
                    <a:lnTo>
                      <a:pt x="108" y="5"/>
                    </a:lnTo>
                    <a:close/>
                    <a:moveTo>
                      <a:pt x="107" y="5"/>
                    </a:moveTo>
                    <a:cubicBezTo>
                      <a:pt x="108" y="5"/>
                      <a:pt x="108" y="5"/>
                      <a:pt x="108" y="5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48" y="0"/>
                      <a:pt x="0" y="49"/>
                      <a:pt x="0" y="108"/>
                    </a:cubicBezTo>
                    <a:cubicBezTo>
                      <a:pt x="0" y="167"/>
                      <a:pt x="48" y="215"/>
                      <a:pt x="107" y="215"/>
                    </a:cubicBezTo>
                    <a:cubicBezTo>
                      <a:pt x="108" y="215"/>
                      <a:pt x="108" y="215"/>
                      <a:pt x="108" y="215"/>
                    </a:cubicBezTo>
                    <a:cubicBezTo>
                      <a:pt x="108" y="212"/>
                      <a:pt x="108" y="212"/>
                      <a:pt x="108" y="212"/>
                    </a:cubicBezTo>
                    <a:cubicBezTo>
                      <a:pt x="107" y="212"/>
                      <a:pt x="107" y="212"/>
                      <a:pt x="107" y="212"/>
                    </a:cubicBezTo>
                    <a:cubicBezTo>
                      <a:pt x="51" y="212"/>
                      <a:pt x="4" y="165"/>
                      <a:pt x="4" y="108"/>
                    </a:cubicBezTo>
                    <a:cubicBezTo>
                      <a:pt x="4" y="51"/>
                      <a:pt x="51" y="5"/>
                      <a:pt x="107" y="5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" name="Freeform 8"/>
              <p:cNvSpPr>
                <a:spLocks noEditPoints="1"/>
              </p:cNvSpPr>
              <p:nvPr/>
            </p:nvSpPr>
            <p:spPr bwMode="auto">
              <a:xfrm>
                <a:off x="5586413" y="2924175"/>
                <a:ext cx="1011238" cy="642938"/>
              </a:xfrm>
              <a:custGeom>
                <a:avLst/>
                <a:gdLst>
                  <a:gd name="T0" fmla="*/ 264 w 267"/>
                  <a:gd name="T1" fmla="*/ 165 h 170"/>
                  <a:gd name="T2" fmla="*/ 256 w 267"/>
                  <a:gd name="T3" fmla="*/ 143 h 170"/>
                  <a:gd name="T4" fmla="*/ 256 w 267"/>
                  <a:gd name="T5" fmla="*/ 126 h 170"/>
                  <a:gd name="T6" fmla="*/ 265 w 267"/>
                  <a:gd name="T7" fmla="*/ 107 h 170"/>
                  <a:gd name="T8" fmla="*/ 256 w 267"/>
                  <a:gd name="T9" fmla="*/ 92 h 170"/>
                  <a:gd name="T10" fmla="*/ 256 w 267"/>
                  <a:gd name="T11" fmla="*/ 92 h 170"/>
                  <a:gd name="T12" fmla="*/ 249 w 267"/>
                  <a:gd name="T13" fmla="*/ 92 h 170"/>
                  <a:gd name="T14" fmla="*/ 256 w 267"/>
                  <a:gd name="T15" fmla="*/ 89 h 170"/>
                  <a:gd name="T16" fmla="*/ 256 w 267"/>
                  <a:gd name="T17" fmla="*/ 104 h 170"/>
                  <a:gd name="T18" fmla="*/ 256 w 267"/>
                  <a:gd name="T19" fmla="*/ 100 h 170"/>
                  <a:gd name="T20" fmla="*/ 248 w 267"/>
                  <a:gd name="T21" fmla="*/ 139 h 170"/>
                  <a:gd name="T22" fmla="*/ 256 w 267"/>
                  <a:gd name="T23" fmla="*/ 149 h 170"/>
                  <a:gd name="T24" fmla="*/ 256 w 267"/>
                  <a:gd name="T25" fmla="*/ 164 h 170"/>
                  <a:gd name="T26" fmla="*/ 256 w 267"/>
                  <a:gd name="T27" fmla="*/ 159 h 170"/>
                  <a:gd name="T28" fmla="*/ 238 w 267"/>
                  <a:gd name="T29" fmla="*/ 63 h 170"/>
                  <a:gd name="T30" fmla="*/ 228 w 267"/>
                  <a:gd name="T31" fmla="*/ 41 h 170"/>
                  <a:gd name="T32" fmla="*/ 223 w 267"/>
                  <a:gd name="T33" fmla="*/ 43 h 170"/>
                  <a:gd name="T34" fmla="*/ 223 w 267"/>
                  <a:gd name="T35" fmla="*/ 51 h 170"/>
                  <a:gd name="T36" fmla="*/ 223 w 267"/>
                  <a:gd name="T37" fmla="*/ 39 h 170"/>
                  <a:gd name="T38" fmla="*/ 221 w 267"/>
                  <a:gd name="T39" fmla="*/ 55 h 170"/>
                  <a:gd name="T40" fmla="*/ 131 w 267"/>
                  <a:gd name="T41" fmla="*/ 5 h 170"/>
                  <a:gd name="T42" fmla="*/ 134 w 267"/>
                  <a:gd name="T43" fmla="*/ 18 h 170"/>
                  <a:gd name="T44" fmla="*/ 140 w 267"/>
                  <a:gd name="T45" fmla="*/ 13 h 170"/>
                  <a:gd name="T46" fmla="*/ 145 w 267"/>
                  <a:gd name="T47" fmla="*/ 10 h 170"/>
                  <a:gd name="T48" fmla="*/ 148 w 267"/>
                  <a:gd name="T49" fmla="*/ 3 h 170"/>
                  <a:gd name="T50" fmla="*/ 163 w 267"/>
                  <a:gd name="T51" fmla="*/ 22 h 170"/>
                  <a:gd name="T52" fmla="*/ 178 w 267"/>
                  <a:gd name="T53" fmla="*/ 27 h 170"/>
                  <a:gd name="T54" fmla="*/ 195 w 267"/>
                  <a:gd name="T55" fmla="*/ 36 h 170"/>
                  <a:gd name="T56" fmla="*/ 210 w 267"/>
                  <a:gd name="T57" fmla="*/ 23 h 170"/>
                  <a:gd name="T58" fmla="*/ 128 w 267"/>
                  <a:gd name="T59" fmla="*/ 11 h 170"/>
                  <a:gd name="T60" fmla="*/ 68 w 267"/>
                  <a:gd name="T61" fmla="*/ 39 h 170"/>
                  <a:gd name="T62" fmla="*/ 78 w 267"/>
                  <a:gd name="T63" fmla="*/ 33 h 170"/>
                  <a:gd name="T64" fmla="*/ 93 w 267"/>
                  <a:gd name="T65" fmla="*/ 21 h 170"/>
                  <a:gd name="T66" fmla="*/ 105 w 267"/>
                  <a:gd name="T67" fmla="*/ 5 h 170"/>
                  <a:gd name="T68" fmla="*/ 68 w 267"/>
                  <a:gd name="T69" fmla="*/ 17 h 170"/>
                  <a:gd name="T70" fmla="*/ 53 w 267"/>
                  <a:gd name="T71" fmla="*/ 33 h 170"/>
                  <a:gd name="T72" fmla="*/ 57 w 267"/>
                  <a:gd name="T73" fmla="*/ 24 h 170"/>
                  <a:gd name="T74" fmla="*/ 51 w 267"/>
                  <a:gd name="T75" fmla="*/ 50 h 170"/>
                  <a:gd name="T76" fmla="*/ 24 w 267"/>
                  <a:gd name="T77" fmla="*/ 165 h 170"/>
                  <a:gd name="T78" fmla="*/ 12 w 267"/>
                  <a:gd name="T79" fmla="*/ 157 h 170"/>
                  <a:gd name="T80" fmla="*/ 51 w 267"/>
                  <a:gd name="T81" fmla="*/ 45 h 170"/>
                  <a:gd name="T82" fmla="*/ 48 w 267"/>
                  <a:gd name="T83" fmla="*/ 54 h 170"/>
                  <a:gd name="T84" fmla="*/ 10 w 267"/>
                  <a:gd name="T85" fmla="*/ 149 h 170"/>
                  <a:gd name="T86" fmla="*/ 10 w 267"/>
                  <a:gd name="T87" fmla="*/ 149 h 170"/>
                  <a:gd name="T88" fmla="*/ 15 w 267"/>
                  <a:gd name="T89" fmla="*/ 122 h 170"/>
                  <a:gd name="T90" fmla="*/ 10 w 267"/>
                  <a:gd name="T91" fmla="*/ 109 h 170"/>
                  <a:gd name="T92" fmla="*/ 10 w 267"/>
                  <a:gd name="T93" fmla="*/ 104 h 170"/>
                  <a:gd name="T94" fmla="*/ 23 w 267"/>
                  <a:gd name="T95" fmla="*/ 105 h 170"/>
                  <a:gd name="T96" fmla="*/ 36 w 267"/>
                  <a:gd name="T97" fmla="*/ 74 h 170"/>
                  <a:gd name="T98" fmla="*/ 31 w 267"/>
                  <a:gd name="T99" fmla="*/ 71 h 170"/>
                  <a:gd name="T100" fmla="*/ 8 w 267"/>
                  <a:gd name="T101" fmla="*/ 157 h 170"/>
                  <a:gd name="T102" fmla="*/ 10 w 267"/>
                  <a:gd name="T103" fmla="*/ 169 h 170"/>
                  <a:gd name="T104" fmla="*/ 10 w 267"/>
                  <a:gd name="T105" fmla="*/ 101 h 170"/>
                  <a:gd name="T106" fmla="*/ 10 w 267"/>
                  <a:gd name="T107" fmla="*/ 109 h 170"/>
                  <a:gd name="T108" fmla="*/ 10 w 267"/>
                  <a:gd name="T109" fmla="*/ 119 h 170"/>
                  <a:gd name="T110" fmla="*/ 5 w 267"/>
                  <a:gd name="T111" fmla="*/ 128 h 170"/>
                  <a:gd name="T112" fmla="*/ 1 w 267"/>
                  <a:gd name="T113" fmla="*/ 15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67" h="170">
                    <a:moveTo>
                      <a:pt x="256" y="166"/>
                    </a:move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9" y="163"/>
                      <a:pt x="259" y="163"/>
                      <a:pt x="259" y="163"/>
                    </a:cubicBez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6" y="159"/>
                      <a:pt x="256" y="159"/>
                      <a:pt x="256" y="159"/>
                    </a:cubicBezTo>
                    <a:cubicBezTo>
                      <a:pt x="264" y="163"/>
                      <a:pt x="264" y="163"/>
                      <a:pt x="264" y="163"/>
                    </a:cubicBezTo>
                    <a:cubicBezTo>
                      <a:pt x="264" y="165"/>
                      <a:pt x="264" y="165"/>
                      <a:pt x="264" y="165"/>
                    </a:cubicBezTo>
                    <a:cubicBezTo>
                      <a:pt x="256" y="166"/>
                      <a:pt x="256" y="166"/>
                      <a:pt x="256" y="166"/>
                    </a:cubicBezTo>
                    <a:close/>
                    <a:moveTo>
                      <a:pt x="256" y="149"/>
                    </a:move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67" y="147"/>
                      <a:pt x="267" y="147"/>
                      <a:pt x="267" y="147"/>
                    </a:cubicBezTo>
                    <a:cubicBezTo>
                      <a:pt x="266" y="150"/>
                      <a:pt x="266" y="150"/>
                      <a:pt x="266" y="150"/>
                    </a:cubicBezTo>
                    <a:cubicBezTo>
                      <a:pt x="256" y="149"/>
                      <a:pt x="256" y="149"/>
                      <a:pt x="256" y="149"/>
                    </a:cubicBezTo>
                    <a:close/>
                    <a:moveTo>
                      <a:pt x="256" y="145"/>
                    </a:moveTo>
                    <a:cubicBezTo>
                      <a:pt x="256" y="143"/>
                      <a:pt x="256" y="143"/>
                      <a:pt x="256" y="143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62" y="141"/>
                      <a:pt x="262" y="141"/>
                      <a:pt x="262" y="141"/>
                    </a:cubicBez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56" y="138"/>
                      <a:pt x="256" y="138"/>
                      <a:pt x="256" y="138"/>
                    </a:cubicBezTo>
                    <a:cubicBezTo>
                      <a:pt x="267" y="139"/>
                      <a:pt x="267" y="139"/>
                      <a:pt x="267" y="139"/>
                    </a:cubicBezTo>
                    <a:cubicBezTo>
                      <a:pt x="267" y="141"/>
                      <a:pt x="267" y="141"/>
                      <a:pt x="267" y="141"/>
                    </a:cubicBezTo>
                    <a:cubicBezTo>
                      <a:pt x="256" y="145"/>
                      <a:pt x="256" y="145"/>
                      <a:pt x="256" y="145"/>
                    </a:cubicBezTo>
                    <a:close/>
                    <a:moveTo>
                      <a:pt x="256" y="126"/>
                    </a:moveTo>
                    <a:cubicBezTo>
                      <a:pt x="256" y="124"/>
                      <a:pt x="256" y="124"/>
                      <a:pt x="256" y="124"/>
                    </a:cubicBezTo>
                    <a:cubicBezTo>
                      <a:pt x="267" y="123"/>
                      <a:pt x="267" y="123"/>
                      <a:pt x="267" y="123"/>
                    </a:cubicBezTo>
                    <a:cubicBezTo>
                      <a:pt x="267" y="125"/>
                      <a:pt x="267" y="125"/>
                      <a:pt x="267" y="125"/>
                    </a:cubicBezTo>
                    <a:cubicBezTo>
                      <a:pt x="256" y="126"/>
                      <a:pt x="256" y="126"/>
                      <a:pt x="256" y="126"/>
                    </a:cubicBezTo>
                    <a:close/>
                    <a:moveTo>
                      <a:pt x="256" y="112"/>
                    </a:move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7" y="109"/>
                      <a:pt x="257" y="109"/>
                      <a:pt x="257" y="109"/>
                    </a:cubicBezTo>
                    <a:cubicBezTo>
                      <a:pt x="265" y="107"/>
                      <a:pt x="265" y="107"/>
                      <a:pt x="265" y="107"/>
                    </a:cubicBezTo>
                    <a:cubicBezTo>
                      <a:pt x="265" y="109"/>
                      <a:pt x="265" y="109"/>
                      <a:pt x="265" y="109"/>
                    </a:cubicBezTo>
                    <a:cubicBezTo>
                      <a:pt x="256" y="112"/>
                      <a:pt x="256" y="112"/>
                      <a:pt x="256" y="112"/>
                    </a:cubicBezTo>
                    <a:close/>
                    <a:moveTo>
                      <a:pt x="256" y="103"/>
                    </a:moveTo>
                    <a:cubicBezTo>
                      <a:pt x="256" y="100"/>
                      <a:pt x="256" y="100"/>
                      <a:pt x="256" y="100"/>
                    </a:cubicBezTo>
                    <a:cubicBezTo>
                      <a:pt x="263" y="98"/>
                      <a:pt x="263" y="98"/>
                      <a:pt x="263" y="98"/>
                    </a:cubicBezTo>
                    <a:cubicBezTo>
                      <a:pt x="263" y="100"/>
                      <a:pt x="263" y="100"/>
                      <a:pt x="263" y="100"/>
                    </a:cubicBezTo>
                    <a:cubicBezTo>
                      <a:pt x="256" y="103"/>
                      <a:pt x="256" y="103"/>
                      <a:pt x="256" y="103"/>
                    </a:cubicBezTo>
                    <a:close/>
                    <a:moveTo>
                      <a:pt x="256" y="92"/>
                    </a:moveTo>
                    <a:cubicBezTo>
                      <a:pt x="256" y="89"/>
                      <a:pt x="256" y="89"/>
                      <a:pt x="256" y="89"/>
                    </a:cubicBezTo>
                    <a:cubicBezTo>
                      <a:pt x="256" y="88"/>
                      <a:pt x="256" y="88"/>
                      <a:pt x="256" y="88"/>
                    </a:cubicBezTo>
                    <a:cubicBezTo>
                      <a:pt x="257" y="88"/>
                      <a:pt x="257" y="87"/>
                      <a:pt x="256" y="86"/>
                    </a:cubicBezTo>
                    <a:cubicBezTo>
                      <a:pt x="256" y="86"/>
                      <a:pt x="256" y="85"/>
                      <a:pt x="256" y="85"/>
                    </a:cubicBezTo>
                    <a:cubicBezTo>
                      <a:pt x="256" y="83"/>
                      <a:pt x="256" y="83"/>
                      <a:pt x="256" y="83"/>
                    </a:cubicBezTo>
                    <a:cubicBezTo>
                      <a:pt x="257" y="83"/>
                      <a:pt x="258" y="84"/>
                      <a:pt x="259" y="86"/>
                    </a:cubicBezTo>
                    <a:cubicBezTo>
                      <a:pt x="259" y="87"/>
                      <a:pt x="259" y="88"/>
                      <a:pt x="259" y="90"/>
                    </a:cubicBezTo>
                    <a:cubicBezTo>
                      <a:pt x="258" y="91"/>
                      <a:pt x="257" y="92"/>
                      <a:pt x="256" y="92"/>
                    </a:cubicBezTo>
                    <a:close/>
                    <a:moveTo>
                      <a:pt x="256" y="83"/>
                    </a:moveTo>
                    <a:cubicBezTo>
                      <a:pt x="256" y="85"/>
                      <a:pt x="256" y="85"/>
                      <a:pt x="256" y="85"/>
                    </a:cubicBezTo>
                    <a:cubicBezTo>
                      <a:pt x="256" y="84"/>
                      <a:pt x="255" y="84"/>
                      <a:pt x="254" y="84"/>
                    </a:cubicBezTo>
                    <a:cubicBezTo>
                      <a:pt x="253" y="84"/>
                      <a:pt x="250" y="84"/>
                      <a:pt x="248" y="86"/>
                    </a:cubicBezTo>
                    <a:cubicBezTo>
                      <a:pt x="245" y="86"/>
                      <a:pt x="244" y="88"/>
                      <a:pt x="243" y="88"/>
                    </a:cubicBezTo>
                    <a:cubicBezTo>
                      <a:pt x="242" y="89"/>
                      <a:pt x="242" y="91"/>
                      <a:pt x="242" y="92"/>
                    </a:cubicBezTo>
                    <a:cubicBezTo>
                      <a:pt x="243" y="92"/>
                      <a:pt x="244" y="93"/>
                      <a:pt x="245" y="93"/>
                    </a:cubicBezTo>
                    <a:cubicBezTo>
                      <a:pt x="245" y="94"/>
                      <a:pt x="247" y="94"/>
                      <a:pt x="249" y="92"/>
                    </a:cubicBezTo>
                    <a:cubicBezTo>
                      <a:pt x="250" y="95"/>
                      <a:pt x="250" y="95"/>
                      <a:pt x="250" y="95"/>
                    </a:cubicBezTo>
                    <a:cubicBezTo>
                      <a:pt x="248" y="96"/>
                      <a:pt x="245" y="96"/>
                      <a:pt x="244" y="95"/>
                    </a:cubicBezTo>
                    <a:cubicBezTo>
                      <a:pt x="242" y="95"/>
                      <a:pt x="241" y="94"/>
                      <a:pt x="241" y="92"/>
                    </a:cubicBezTo>
                    <a:cubicBezTo>
                      <a:pt x="240" y="91"/>
                      <a:pt x="240" y="89"/>
                      <a:pt x="241" y="88"/>
                    </a:cubicBezTo>
                    <a:cubicBezTo>
                      <a:pt x="241" y="86"/>
                      <a:pt x="244" y="84"/>
                      <a:pt x="247" y="83"/>
                    </a:cubicBezTo>
                    <a:cubicBezTo>
                      <a:pt x="250" y="82"/>
                      <a:pt x="253" y="81"/>
                      <a:pt x="254" y="82"/>
                    </a:cubicBezTo>
                    <a:cubicBezTo>
                      <a:pt x="255" y="82"/>
                      <a:pt x="256" y="82"/>
                      <a:pt x="256" y="83"/>
                    </a:cubicBezTo>
                    <a:close/>
                    <a:moveTo>
                      <a:pt x="256" y="89"/>
                    </a:moveTo>
                    <a:cubicBezTo>
                      <a:pt x="256" y="90"/>
                      <a:pt x="255" y="90"/>
                      <a:pt x="254" y="91"/>
                    </a:cubicBezTo>
                    <a:cubicBezTo>
                      <a:pt x="254" y="93"/>
                      <a:pt x="254" y="93"/>
                      <a:pt x="254" y="93"/>
                    </a:cubicBezTo>
                    <a:cubicBezTo>
                      <a:pt x="255" y="93"/>
                      <a:pt x="256" y="92"/>
                      <a:pt x="256" y="92"/>
                    </a:cubicBezTo>
                    <a:cubicBezTo>
                      <a:pt x="256" y="89"/>
                      <a:pt x="256" y="89"/>
                      <a:pt x="256" y="89"/>
                    </a:cubicBezTo>
                    <a:close/>
                    <a:moveTo>
                      <a:pt x="256" y="100"/>
                    </a:move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3"/>
                      <a:pt x="256" y="103"/>
                      <a:pt x="256" y="103"/>
                    </a:cubicBezTo>
                    <a:cubicBezTo>
                      <a:pt x="256" y="104"/>
                      <a:pt x="256" y="104"/>
                      <a:pt x="256" y="104"/>
                    </a:cubicBezTo>
                    <a:cubicBezTo>
                      <a:pt x="256" y="112"/>
                      <a:pt x="256" y="112"/>
                      <a:pt x="256" y="112"/>
                    </a:cubicBezTo>
                    <a:cubicBezTo>
                      <a:pt x="247" y="114"/>
                      <a:pt x="247" y="114"/>
                      <a:pt x="247" y="114"/>
                    </a:cubicBezTo>
                    <a:cubicBezTo>
                      <a:pt x="247" y="112"/>
                      <a:pt x="247" y="112"/>
                      <a:pt x="247" y="112"/>
                    </a:cubicBezTo>
                    <a:cubicBezTo>
                      <a:pt x="255" y="109"/>
                      <a:pt x="255" y="109"/>
                      <a:pt x="255" y="109"/>
                    </a:cubicBezTo>
                    <a:cubicBezTo>
                      <a:pt x="254" y="103"/>
                      <a:pt x="254" y="103"/>
                      <a:pt x="254" y="103"/>
                    </a:cubicBezTo>
                    <a:cubicBezTo>
                      <a:pt x="245" y="105"/>
                      <a:pt x="245" y="105"/>
                      <a:pt x="245" y="105"/>
                    </a:cubicBezTo>
                    <a:cubicBezTo>
                      <a:pt x="245" y="103"/>
                      <a:pt x="245" y="103"/>
                      <a:pt x="245" y="103"/>
                    </a:cubicBezTo>
                    <a:cubicBezTo>
                      <a:pt x="256" y="100"/>
                      <a:pt x="256" y="100"/>
                      <a:pt x="256" y="100"/>
                    </a:cubicBezTo>
                    <a:close/>
                    <a:moveTo>
                      <a:pt x="256" y="124"/>
                    </a:moveTo>
                    <a:cubicBezTo>
                      <a:pt x="256" y="126"/>
                      <a:pt x="256" y="126"/>
                      <a:pt x="256" y="126"/>
                    </a:cubicBezTo>
                    <a:cubicBezTo>
                      <a:pt x="248" y="126"/>
                      <a:pt x="248" y="126"/>
                      <a:pt x="248" y="126"/>
                    </a:cubicBezTo>
                    <a:cubicBezTo>
                      <a:pt x="248" y="124"/>
                      <a:pt x="248" y="124"/>
                      <a:pt x="248" y="124"/>
                    </a:cubicBezTo>
                    <a:cubicBezTo>
                      <a:pt x="256" y="124"/>
                      <a:pt x="256" y="124"/>
                      <a:pt x="256" y="124"/>
                    </a:cubicBezTo>
                    <a:close/>
                    <a:moveTo>
                      <a:pt x="256" y="138"/>
                    </a:moveTo>
                    <a:cubicBezTo>
                      <a:pt x="256" y="140"/>
                      <a:pt x="256" y="140"/>
                      <a:pt x="256" y="140"/>
                    </a:cubicBezTo>
                    <a:cubicBezTo>
                      <a:pt x="248" y="139"/>
                      <a:pt x="248" y="139"/>
                      <a:pt x="248" y="139"/>
                    </a:cubicBezTo>
                    <a:cubicBezTo>
                      <a:pt x="248" y="137"/>
                      <a:pt x="248" y="137"/>
                      <a:pt x="248" y="137"/>
                    </a:cubicBezTo>
                    <a:cubicBezTo>
                      <a:pt x="256" y="138"/>
                      <a:pt x="256" y="138"/>
                      <a:pt x="256" y="138"/>
                    </a:cubicBezTo>
                    <a:close/>
                    <a:moveTo>
                      <a:pt x="256" y="143"/>
                    </a:moveTo>
                    <a:cubicBezTo>
                      <a:pt x="256" y="145"/>
                      <a:pt x="256" y="145"/>
                      <a:pt x="256" y="145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3" y="146"/>
                      <a:pt x="253" y="146"/>
                      <a:pt x="253" y="146"/>
                    </a:cubicBezTo>
                    <a:cubicBezTo>
                      <a:pt x="256" y="146"/>
                      <a:pt x="256" y="146"/>
                      <a:pt x="256" y="146"/>
                    </a:cubicBezTo>
                    <a:cubicBezTo>
                      <a:pt x="256" y="149"/>
                      <a:pt x="256" y="149"/>
                      <a:pt x="256" y="149"/>
                    </a:cubicBezTo>
                    <a:cubicBezTo>
                      <a:pt x="248" y="148"/>
                      <a:pt x="248" y="148"/>
                      <a:pt x="248" y="148"/>
                    </a:cubicBezTo>
                    <a:cubicBezTo>
                      <a:pt x="248" y="146"/>
                      <a:pt x="248" y="146"/>
                      <a:pt x="248" y="146"/>
                    </a:cubicBezTo>
                    <a:cubicBezTo>
                      <a:pt x="256" y="143"/>
                      <a:pt x="256" y="143"/>
                      <a:pt x="256" y="143"/>
                    </a:cubicBezTo>
                    <a:close/>
                    <a:moveTo>
                      <a:pt x="256" y="159"/>
                    </a:moveTo>
                    <a:cubicBezTo>
                      <a:pt x="256" y="161"/>
                      <a:pt x="256" y="161"/>
                      <a:pt x="256" y="161"/>
                    </a:cubicBezTo>
                    <a:cubicBezTo>
                      <a:pt x="254" y="159"/>
                      <a:pt x="254" y="159"/>
                      <a:pt x="254" y="159"/>
                    </a:cubicBezTo>
                    <a:cubicBezTo>
                      <a:pt x="253" y="164"/>
                      <a:pt x="253" y="164"/>
                      <a:pt x="253" y="164"/>
                    </a:cubicBezTo>
                    <a:cubicBezTo>
                      <a:pt x="256" y="164"/>
                      <a:pt x="256" y="164"/>
                      <a:pt x="256" y="164"/>
                    </a:cubicBezTo>
                    <a:cubicBezTo>
                      <a:pt x="256" y="166"/>
                      <a:pt x="256" y="166"/>
                      <a:pt x="256" y="166"/>
                    </a:cubicBezTo>
                    <a:cubicBezTo>
                      <a:pt x="244" y="166"/>
                      <a:pt x="244" y="166"/>
                      <a:pt x="244" y="166"/>
                    </a:cubicBezTo>
                    <a:cubicBezTo>
                      <a:pt x="245" y="164"/>
                      <a:pt x="245" y="164"/>
                      <a:pt x="245" y="164"/>
                    </a:cubicBezTo>
                    <a:cubicBezTo>
                      <a:pt x="250" y="164"/>
                      <a:pt x="250" y="164"/>
                      <a:pt x="250" y="164"/>
                    </a:cubicBezTo>
                    <a:cubicBezTo>
                      <a:pt x="251" y="159"/>
                      <a:pt x="251" y="159"/>
                      <a:pt x="251" y="159"/>
                    </a:cubicBezTo>
                    <a:cubicBezTo>
                      <a:pt x="246" y="155"/>
                      <a:pt x="246" y="155"/>
                      <a:pt x="246" y="155"/>
                    </a:cubicBezTo>
                    <a:cubicBezTo>
                      <a:pt x="247" y="153"/>
                      <a:pt x="247" y="153"/>
                      <a:pt x="247" y="153"/>
                    </a:cubicBezTo>
                    <a:cubicBezTo>
                      <a:pt x="256" y="159"/>
                      <a:pt x="256" y="159"/>
                      <a:pt x="256" y="159"/>
                    </a:cubicBezTo>
                    <a:close/>
                    <a:moveTo>
                      <a:pt x="228" y="62"/>
                    </a:moveTo>
                    <a:cubicBezTo>
                      <a:pt x="228" y="60"/>
                      <a:pt x="228" y="60"/>
                      <a:pt x="228" y="60"/>
                    </a:cubicBezTo>
                    <a:cubicBezTo>
                      <a:pt x="239" y="51"/>
                      <a:pt x="239" y="51"/>
                      <a:pt x="239" y="51"/>
                    </a:cubicBezTo>
                    <a:cubicBezTo>
                      <a:pt x="246" y="60"/>
                      <a:pt x="246" y="60"/>
                      <a:pt x="246" y="60"/>
                    </a:cubicBezTo>
                    <a:cubicBezTo>
                      <a:pt x="245" y="62"/>
                      <a:pt x="245" y="62"/>
                      <a:pt x="245" y="62"/>
                    </a:cubicBezTo>
                    <a:cubicBezTo>
                      <a:pt x="239" y="54"/>
                      <a:pt x="239" y="54"/>
                      <a:pt x="239" y="54"/>
                    </a:cubicBezTo>
                    <a:cubicBezTo>
                      <a:pt x="234" y="58"/>
                      <a:pt x="234" y="58"/>
                      <a:pt x="234" y="58"/>
                    </a:cubicBezTo>
                    <a:cubicBezTo>
                      <a:pt x="238" y="63"/>
                      <a:pt x="238" y="63"/>
                      <a:pt x="238" y="63"/>
                    </a:cubicBezTo>
                    <a:cubicBezTo>
                      <a:pt x="236" y="65"/>
                      <a:pt x="236" y="65"/>
                      <a:pt x="236" y="65"/>
                    </a:cubicBezTo>
                    <a:cubicBezTo>
                      <a:pt x="232" y="59"/>
                      <a:pt x="232" y="59"/>
                      <a:pt x="232" y="59"/>
                    </a:cubicBezTo>
                    <a:cubicBezTo>
                      <a:pt x="228" y="62"/>
                      <a:pt x="228" y="62"/>
                      <a:pt x="228" y="62"/>
                    </a:cubicBezTo>
                    <a:close/>
                    <a:moveTo>
                      <a:pt x="228" y="51"/>
                    </a:moveTo>
                    <a:cubicBezTo>
                      <a:pt x="228" y="47"/>
                      <a:pt x="228" y="47"/>
                      <a:pt x="228" y="47"/>
                    </a:cubicBezTo>
                    <a:cubicBezTo>
                      <a:pt x="229" y="46"/>
                      <a:pt x="229" y="45"/>
                      <a:pt x="229" y="45"/>
                    </a:cubicBezTo>
                    <a:cubicBezTo>
                      <a:pt x="229" y="43"/>
                      <a:pt x="229" y="42"/>
                      <a:pt x="228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39"/>
                      <a:pt x="228" y="39"/>
                      <a:pt x="228" y="39"/>
                    </a:cubicBezTo>
                    <a:cubicBezTo>
                      <a:pt x="228" y="39"/>
                      <a:pt x="229" y="39"/>
                      <a:pt x="230" y="40"/>
                    </a:cubicBezTo>
                    <a:cubicBezTo>
                      <a:pt x="231" y="41"/>
                      <a:pt x="232" y="43"/>
                      <a:pt x="231" y="45"/>
                    </a:cubicBezTo>
                    <a:cubicBezTo>
                      <a:pt x="231" y="47"/>
                      <a:pt x="230" y="49"/>
                      <a:pt x="228" y="51"/>
                    </a:cubicBezTo>
                    <a:close/>
                    <a:moveTo>
                      <a:pt x="228" y="39"/>
                    </a:moveTo>
                    <a:cubicBezTo>
                      <a:pt x="228" y="41"/>
                      <a:pt x="228" y="41"/>
                      <a:pt x="228" y="41"/>
                    </a:cubicBezTo>
                    <a:cubicBezTo>
                      <a:pt x="227" y="41"/>
                      <a:pt x="226" y="41"/>
                      <a:pt x="225" y="41"/>
                    </a:cubicBezTo>
                    <a:cubicBezTo>
                      <a:pt x="225" y="41"/>
                      <a:pt x="224" y="41"/>
                      <a:pt x="223" y="43"/>
                    </a:cubicBezTo>
                    <a:cubicBezTo>
                      <a:pt x="223" y="39"/>
                      <a:pt x="223" y="39"/>
                      <a:pt x="223" y="39"/>
                    </a:cubicBezTo>
                    <a:cubicBezTo>
                      <a:pt x="224" y="39"/>
                      <a:pt x="224" y="39"/>
                      <a:pt x="225" y="39"/>
                    </a:cubicBezTo>
                    <a:cubicBezTo>
                      <a:pt x="226" y="38"/>
                      <a:pt x="227" y="38"/>
                      <a:pt x="228" y="39"/>
                    </a:cubicBezTo>
                    <a:close/>
                    <a:moveTo>
                      <a:pt x="228" y="47"/>
                    </a:moveTo>
                    <a:cubicBezTo>
                      <a:pt x="228" y="51"/>
                      <a:pt x="228" y="51"/>
                      <a:pt x="228" y="51"/>
                    </a:cubicBezTo>
                    <a:cubicBezTo>
                      <a:pt x="227" y="51"/>
                      <a:pt x="227" y="51"/>
                      <a:pt x="227" y="51"/>
                    </a:cubicBezTo>
                    <a:cubicBezTo>
                      <a:pt x="226" y="53"/>
                      <a:pt x="224" y="54"/>
                      <a:pt x="223" y="54"/>
                    </a:cubicBezTo>
                    <a:cubicBezTo>
                      <a:pt x="223" y="51"/>
                      <a:pt x="223" y="51"/>
                      <a:pt x="223" y="51"/>
                    </a:cubicBezTo>
                    <a:cubicBezTo>
                      <a:pt x="223" y="51"/>
                      <a:pt x="224" y="50"/>
                      <a:pt x="225" y="49"/>
                    </a:cubicBezTo>
                    <a:cubicBezTo>
                      <a:pt x="226" y="48"/>
                      <a:pt x="227" y="47"/>
                      <a:pt x="228" y="47"/>
                    </a:cubicBezTo>
                    <a:close/>
                    <a:moveTo>
                      <a:pt x="228" y="60"/>
                    </a:moveTo>
                    <a:cubicBezTo>
                      <a:pt x="228" y="62"/>
                      <a:pt x="228" y="62"/>
                      <a:pt x="228" y="62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4" y="62"/>
                      <a:pt x="224" y="62"/>
                      <a:pt x="224" y="62"/>
                    </a:cubicBezTo>
                    <a:lnTo>
                      <a:pt x="228" y="60"/>
                    </a:lnTo>
                    <a:close/>
                    <a:moveTo>
                      <a:pt x="223" y="39"/>
                    </a:moveTo>
                    <a:cubicBezTo>
                      <a:pt x="223" y="43"/>
                      <a:pt x="223" y="43"/>
                      <a:pt x="223" y="43"/>
                    </a:cubicBezTo>
                    <a:cubicBezTo>
                      <a:pt x="222" y="43"/>
                      <a:pt x="221" y="44"/>
                      <a:pt x="221" y="45"/>
                    </a:cubicBezTo>
                    <a:cubicBezTo>
                      <a:pt x="218" y="47"/>
                      <a:pt x="217" y="48"/>
                      <a:pt x="217" y="49"/>
                    </a:cubicBezTo>
                    <a:cubicBezTo>
                      <a:pt x="216" y="50"/>
                      <a:pt x="217" y="51"/>
                      <a:pt x="217" y="52"/>
                    </a:cubicBezTo>
                    <a:cubicBezTo>
                      <a:pt x="218" y="53"/>
                      <a:pt x="219" y="54"/>
                      <a:pt x="220" y="53"/>
                    </a:cubicBezTo>
                    <a:cubicBezTo>
                      <a:pt x="221" y="53"/>
                      <a:pt x="222" y="52"/>
                      <a:pt x="223" y="51"/>
                    </a:cubicBezTo>
                    <a:cubicBezTo>
                      <a:pt x="223" y="54"/>
                      <a:pt x="223" y="54"/>
                      <a:pt x="223" y="54"/>
                    </a:cubicBezTo>
                    <a:cubicBezTo>
                      <a:pt x="222" y="55"/>
                      <a:pt x="221" y="55"/>
                      <a:pt x="221" y="55"/>
                    </a:cubicBezTo>
                    <a:cubicBezTo>
                      <a:pt x="218" y="56"/>
                      <a:pt x="217" y="55"/>
                      <a:pt x="216" y="54"/>
                    </a:cubicBezTo>
                    <a:cubicBezTo>
                      <a:pt x="215" y="52"/>
                      <a:pt x="214" y="50"/>
                      <a:pt x="214" y="49"/>
                    </a:cubicBezTo>
                    <a:cubicBezTo>
                      <a:pt x="215" y="47"/>
                      <a:pt x="216" y="45"/>
                      <a:pt x="218" y="42"/>
                    </a:cubicBezTo>
                    <a:cubicBezTo>
                      <a:pt x="220" y="41"/>
                      <a:pt x="221" y="40"/>
                      <a:pt x="223" y="39"/>
                    </a:cubicBezTo>
                    <a:close/>
                    <a:moveTo>
                      <a:pt x="128" y="11"/>
                    </a:moveTo>
                    <a:cubicBezTo>
                      <a:pt x="128" y="8"/>
                      <a:pt x="128" y="8"/>
                      <a:pt x="128" y="8"/>
                    </a:cubicBezTo>
                    <a:cubicBezTo>
                      <a:pt x="129" y="8"/>
                      <a:pt x="130" y="8"/>
                      <a:pt x="130" y="7"/>
                    </a:cubicBezTo>
                    <a:cubicBezTo>
                      <a:pt x="130" y="7"/>
                      <a:pt x="131" y="7"/>
                      <a:pt x="131" y="5"/>
                    </a:cubicBezTo>
                    <a:cubicBezTo>
                      <a:pt x="131" y="4"/>
                      <a:pt x="130" y="3"/>
                      <a:pt x="130" y="3"/>
                    </a:cubicBezTo>
                    <a:cubicBezTo>
                      <a:pt x="130" y="2"/>
                      <a:pt x="129" y="2"/>
                      <a:pt x="128" y="2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9" y="0"/>
                      <a:pt x="131" y="0"/>
                      <a:pt x="132" y="1"/>
                    </a:cubicBezTo>
                    <a:cubicBezTo>
                      <a:pt x="133" y="1"/>
                      <a:pt x="133" y="3"/>
                      <a:pt x="133" y="5"/>
                    </a:cubicBezTo>
                    <a:cubicBezTo>
                      <a:pt x="133" y="7"/>
                      <a:pt x="133" y="7"/>
                      <a:pt x="133" y="9"/>
                    </a:cubicBezTo>
                    <a:cubicBezTo>
                      <a:pt x="132" y="9"/>
                      <a:pt x="131" y="9"/>
                      <a:pt x="130" y="10"/>
                    </a:cubicBezTo>
                    <a:cubicBezTo>
                      <a:pt x="134" y="18"/>
                      <a:pt x="134" y="18"/>
                      <a:pt x="134" y="18"/>
                    </a:cubicBezTo>
                    <a:cubicBezTo>
                      <a:pt x="132" y="18"/>
                      <a:pt x="132" y="18"/>
                      <a:pt x="132" y="18"/>
                    </a:cubicBezTo>
                    <a:cubicBezTo>
                      <a:pt x="128" y="11"/>
                      <a:pt x="128" y="11"/>
                      <a:pt x="128" y="11"/>
                    </a:cubicBezTo>
                    <a:close/>
                    <a:moveTo>
                      <a:pt x="151" y="15"/>
                    </a:moveTo>
                    <a:cubicBezTo>
                      <a:pt x="151" y="16"/>
                      <a:pt x="150" y="18"/>
                      <a:pt x="150" y="18"/>
                    </a:cubicBezTo>
                    <a:cubicBezTo>
                      <a:pt x="148" y="19"/>
                      <a:pt x="147" y="20"/>
                      <a:pt x="145" y="19"/>
                    </a:cubicBezTo>
                    <a:cubicBezTo>
                      <a:pt x="143" y="19"/>
                      <a:pt x="142" y="18"/>
                      <a:pt x="141" y="18"/>
                    </a:cubicBezTo>
                    <a:cubicBezTo>
                      <a:pt x="140" y="16"/>
                      <a:pt x="140" y="16"/>
                      <a:pt x="140" y="14"/>
                    </a:cubicBezTo>
                    <a:cubicBezTo>
                      <a:pt x="140" y="13"/>
                      <a:pt x="140" y="13"/>
                      <a:pt x="140" y="13"/>
                    </a:cubicBezTo>
                    <a:cubicBezTo>
                      <a:pt x="142" y="13"/>
                      <a:pt x="142" y="13"/>
                      <a:pt x="142" y="13"/>
                    </a:cubicBezTo>
                    <a:cubicBezTo>
                      <a:pt x="142" y="14"/>
                      <a:pt x="142" y="14"/>
                      <a:pt x="142" y="14"/>
                    </a:cubicBezTo>
                    <a:cubicBezTo>
                      <a:pt x="142" y="15"/>
                      <a:pt x="142" y="16"/>
                      <a:pt x="143" y="16"/>
                    </a:cubicBezTo>
                    <a:cubicBezTo>
                      <a:pt x="144" y="17"/>
                      <a:pt x="145" y="18"/>
                      <a:pt x="145" y="18"/>
                    </a:cubicBezTo>
                    <a:cubicBezTo>
                      <a:pt x="146" y="18"/>
                      <a:pt x="148" y="17"/>
                      <a:pt x="148" y="17"/>
                    </a:cubicBezTo>
                    <a:cubicBezTo>
                      <a:pt x="148" y="16"/>
                      <a:pt x="149" y="16"/>
                      <a:pt x="149" y="15"/>
                    </a:cubicBezTo>
                    <a:cubicBezTo>
                      <a:pt x="149" y="14"/>
                      <a:pt x="148" y="13"/>
                      <a:pt x="148" y="12"/>
                    </a:cubicBezTo>
                    <a:cubicBezTo>
                      <a:pt x="148" y="12"/>
                      <a:pt x="146" y="11"/>
                      <a:pt x="145" y="10"/>
                    </a:cubicBezTo>
                    <a:cubicBezTo>
                      <a:pt x="144" y="9"/>
                      <a:pt x="142" y="9"/>
                      <a:pt x="142" y="8"/>
                    </a:cubicBezTo>
                    <a:cubicBezTo>
                      <a:pt x="141" y="7"/>
                      <a:pt x="141" y="6"/>
                      <a:pt x="141" y="5"/>
                    </a:cubicBezTo>
                    <a:cubicBezTo>
                      <a:pt x="141" y="3"/>
                      <a:pt x="142" y="2"/>
                      <a:pt x="142" y="1"/>
                    </a:cubicBezTo>
                    <a:cubicBezTo>
                      <a:pt x="144" y="1"/>
                      <a:pt x="145" y="0"/>
                      <a:pt x="146" y="0"/>
                    </a:cubicBezTo>
                    <a:cubicBezTo>
                      <a:pt x="148" y="0"/>
                      <a:pt x="150" y="1"/>
                      <a:pt x="150" y="2"/>
                    </a:cubicBezTo>
                    <a:cubicBezTo>
                      <a:pt x="151" y="3"/>
                      <a:pt x="151" y="4"/>
                      <a:pt x="151" y="6"/>
                    </a:cubicBezTo>
                    <a:cubicBezTo>
                      <a:pt x="149" y="6"/>
                      <a:pt x="149" y="6"/>
                      <a:pt x="149" y="6"/>
                    </a:cubicBezTo>
                    <a:cubicBezTo>
                      <a:pt x="149" y="5"/>
                      <a:pt x="149" y="4"/>
                      <a:pt x="148" y="3"/>
                    </a:cubicBezTo>
                    <a:cubicBezTo>
                      <a:pt x="148" y="3"/>
                      <a:pt x="148" y="2"/>
                      <a:pt x="146" y="2"/>
                    </a:cubicBezTo>
                    <a:cubicBezTo>
                      <a:pt x="145" y="2"/>
                      <a:pt x="145" y="2"/>
                      <a:pt x="144" y="3"/>
                    </a:cubicBezTo>
                    <a:cubicBezTo>
                      <a:pt x="144" y="3"/>
                      <a:pt x="143" y="3"/>
                      <a:pt x="143" y="5"/>
                    </a:cubicBezTo>
                    <a:cubicBezTo>
                      <a:pt x="143" y="5"/>
                      <a:pt x="143" y="6"/>
                      <a:pt x="144" y="7"/>
                    </a:cubicBezTo>
                    <a:cubicBezTo>
                      <a:pt x="144" y="7"/>
                      <a:pt x="145" y="8"/>
                      <a:pt x="147" y="9"/>
                    </a:cubicBezTo>
                    <a:cubicBezTo>
                      <a:pt x="148" y="9"/>
                      <a:pt x="150" y="10"/>
                      <a:pt x="150" y="11"/>
                    </a:cubicBezTo>
                    <a:cubicBezTo>
                      <a:pt x="151" y="12"/>
                      <a:pt x="151" y="13"/>
                      <a:pt x="151" y="15"/>
                    </a:cubicBezTo>
                    <a:close/>
                    <a:moveTo>
                      <a:pt x="163" y="22"/>
                    </a:moveTo>
                    <a:cubicBezTo>
                      <a:pt x="161" y="22"/>
                      <a:pt x="161" y="22"/>
                      <a:pt x="161" y="22"/>
                    </a:cubicBezTo>
                    <a:cubicBezTo>
                      <a:pt x="165" y="3"/>
                      <a:pt x="165" y="3"/>
                      <a:pt x="165" y="3"/>
                    </a:cubicBezTo>
                    <a:cubicBezTo>
                      <a:pt x="168" y="3"/>
                      <a:pt x="168" y="3"/>
                      <a:pt x="168" y="3"/>
                    </a:cubicBezTo>
                    <a:cubicBezTo>
                      <a:pt x="163" y="22"/>
                      <a:pt x="163" y="22"/>
                      <a:pt x="163" y="22"/>
                    </a:cubicBezTo>
                    <a:close/>
                    <a:moveTo>
                      <a:pt x="191" y="15"/>
                    </a:moveTo>
                    <a:cubicBezTo>
                      <a:pt x="186" y="12"/>
                      <a:pt x="186" y="12"/>
                      <a:pt x="186" y="12"/>
                    </a:cubicBezTo>
                    <a:cubicBezTo>
                      <a:pt x="180" y="28"/>
                      <a:pt x="180" y="28"/>
                      <a:pt x="180" y="28"/>
                    </a:cubicBezTo>
                    <a:cubicBezTo>
                      <a:pt x="178" y="27"/>
                      <a:pt x="178" y="27"/>
                      <a:pt x="178" y="27"/>
                    </a:cubicBezTo>
                    <a:cubicBezTo>
                      <a:pt x="184" y="12"/>
                      <a:pt x="184" y="12"/>
                      <a:pt x="184" y="12"/>
                    </a:cubicBezTo>
                    <a:cubicBezTo>
                      <a:pt x="180" y="10"/>
                      <a:pt x="180" y="10"/>
                      <a:pt x="180" y="10"/>
                    </a:cubicBezTo>
                    <a:cubicBezTo>
                      <a:pt x="181" y="8"/>
                      <a:pt x="181" y="8"/>
                      <a:pt x="181" y="8"/>
                    </a:cubicBezTo>
                    <a:cubicBezTo>
                      <a:pt x="192" y="12"/>
                      <a:pt x="192" y="12"/>
                      <a:pt x="192" y="12"/>
                    </a:cubicBezTo>
                    <a:cubicBezTo>
                      <a:pt x="191" y="15"/>
                      <a:pt x="191" y="15"/>
                      <a:pt x="191" y="15"/>
                    </a:cubicBezTo>
                    <a:close/>
                    <a:moveTo>
                      <a:pt x="210" y="23"/>
                    </a:moveTo>
                    <a:cubicBezTo>
                      <a:pt x="199" y="29"/>
                      <a:pt x="199" y="29"/>
                      <a:pt x="199" y="29"/>
                    </a:cubicBezTo>
                    <a:cubicBezTo>
                      <a:pt x="195" y="36"/>
                      <a:pt x="195" y="36"/>
                      <a:pt x="195" y="36"/>
                    </a:cubicBezTo>
                    <a:cubicBezTo>
                      <a:pt x="192" y="35"/>
                      <a:pt x="192" y="35"/>
                      <a:pt x="192" y="35"/>
                    </a:cubicBezTo>
                    <a:cubicBezTo>
                      <a:pt x="197" y="27"/>
                      <a:pt x="197" y="27"/>
                      <a:pt x="197" y="27"/>
                    </a:cubicBezTo>
                    <a:cubicBezTo>
                      <a:pt x="198" y="16"/>
                      <a:pt x="198" y="16"/>
                      <a:pt x="198" y="16"/>
                    </a:cubicBezTo>
                    <a:cubicBezTo>
                      <a:pt x="201" y="17"/>
                      <a:pt x="201" y="17"/>
                      <a:pt x="201" y="17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0" y="26"/>
                      <a:pt x="200" y="26"/>
                      <a:pt x="200" y="26"/>
                    </a:cubicBezTo>
                    <a:cubicBezTo>
                      <a:pt x="207" y="21"/>
                      <a:pt x="207" y="21"/>
                      <a:pt x="207" y="21"/>
                    </a:cubicBezTo>
                    <a:lnTo>
                      <a:pt x="210" y="23"/>
                    </a:lnTo>
                    <a:close/>
                    <a:moveTo>
                      <a:pt x="128" y="0"/>
                    </a:moveTo>
                    <a:cubicBezTo>
                      <a:pt x="128" y="2"/>
                      <a:pt x="128" y="2"/>
                      <a:pt x="128" y="2"/>
                    </a:cubicBezTo>
                    <a:cubicBezTo>
                      <a:pt x="127" y="2"/>
                      <a:pt x="127" y="2"/>
                      <a:pt x="127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7" y="8"/>
                      <a:pt x="127" y="8"/>
                      <a:pt x="127" y="8"/>
                    </a:cubicBezTo>
                    <a:cubicBezTo>
                      <a:pt x="128" y="8"/>
                      <a:pt x="128" y="8"/>
                      <a:pt x="128" y="8"/>
                    </a:cubicBezTo>
                    <a:cubicBezTo>
                      <a:pt x="128" y="11"/>
                      <a:pt x="128" y="11"/>
                      <a:pt x="128" y="11"/>
                    </a:cubicBezTo>
                    <a:cubicBezTo>
                      <a:pt x="127" y="10"/>
                      <a:pt x="127" y="10"/>
                      <a:pt x="127" y="10"/>
                    </a:cubicBezTo>
                    <a:cubicBezTo>
                      <a:pt x="125" y="10"/>
                      <a:pt x="125" y="10"/>
                      <a:pt x="125" y="10"/>
                    </a:cubicBezTo>
                    <a:cubicBezTo>
                      <a:pt x="125" y="18"/>
                      <a:pt x="125" y="18"/>
                      <a:pt x="125" y="18"/>
                    </a:cubicBezTo>
                    <a:cubicBezTo>
                      <a:pt x="122" y="18"/>
                      <a:pt x="122" y="18"/>
                      <a:pt x="122" y="18"/>
                    </a:cubicBezTo>
                    <a:cubicBezTo>
                      <a:pt x="121" y="0"/>
                      <a:pt x="121" y="0"/>
                      <a:pt x="121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8" y="0"/>
                      <a:pt x="128" y="0"/>
                      <a:pt x="128" y="0"/>
                    </a:cubicBezTo>
                    <a:close/>
                    <a:moveTo>
                      <a:pt x="68" y="39"/>
                    </a:moveTo>
                    <a:cubicBezTo>
                      <a:pt x="68" y="38"/>
                      <a:pt x="68" y="38"/>
                      <a:pt x="68" y="38"/>
                    </a:cubicBezTo>
                    <a:cubicBezTo>
                      <a:pt x="69" y="39"/>
                      <a:pt x="69" y="39"/>
                      <a:pt x="69" y="39"/>
                    </a:cubicBezTo>
                    <a:cubicBezTo>
                      <a:pt x="68" y="39"/>
                      <a:pt x="68" y="39"/>
                      <a:pt x="68" y="39"/>
                    </a:cubicBezTo>
                    <a:close/>
                    <a:moveTo>
                      <a:pt x="68" y="18"/>
                    </a:moveTo>
                    <a:cubicBezTo>
                      <a:pt x="68" y="17"/>
                      <a:pt x="68" y="17"/>
                      <a:pt x="68" y="17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80" y="32"/>
                      <a:pt x="80" y="32"/>
                      <a:pt x="80" y="32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68" y="18"/>
                      <a:pt x="68" y="18"/>
                      <a:pt x="68" y="18"/>
                    </a:cubicBezTo>
                    <a:close/>
                    <a:moveTo>
                      <a:pt x="94" y="6"/>
                    </a:moveTo>
                    <a:cubicBezTo>
                      <a:pt x="95" y="26"/>
                      <a:pt x="95" y="26"/>
                      <a:pt x="95" y="26"/>
                    </a:cubicBezTo>
                    <a:cubicBezTo>
                      <a:pt x="93" y="26"/>
                      <a:pt x="93" y="26"/>
                      <a:pt x="93" y="26"/>
                    </a:cubicBezTo>
                    <a:cubicBezTo>
                      <a:pt x="81" y="10"/>
                      <a:pt x="81" y="10"/>
                      <a:pt x="81" y="10"/>
                    </a:cubicBezTo>
                    <a:cubicBezTo>
                      <a:pt x="83" y="9"/>
                      <a:pt x="83" y="9"/>
                      <a:pt x="83" y="9"/>
                    </a:cubicBezTo>
                    <a:cubicBezTo>
                      <a:pt x="92" y="21"/>
                      <a:pt x="92" y="21"/>
                      <a:pt x="92" y="2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92" y="7"/>
                      <a:pt x="92" y="7"/>
                      <a:pt x="92" y="7"/>
                    </a:cubicBezTo>
                    <a:cubicBezTo>
                      <a:pt x="94" y="6"/>
                      <a:pt x="94" y="6"/>
                      <a:pt x="94" y="6"/>
                    </a:cubicBezTo>
                    <a:close/>
                    <a:moveTo>
                      <a:pt x="117" y="20"/>
                    </a:moveTo>
                    <a:cubicBezTo>
                      <a:pt x="106" y="22"/>
                      <a:pt x="106" y="22"/>
                      <a:pt x="106" y="22"/>
                    </a:cubicBezTo>
                    <a:cubicBezTo>
                      <a:pt x="102" y="3"/>
                      <a:pt x="102" y="3"/>
                      <a:pt x="102" y="3"/>
                    </a:cubicBezTo>
                    <a:cubicBezTo>
                      <a:pt x="113" y="1"/>
                      <a:pt x="113" y="1"/>
                      <a:pt x="113" y="1"/>
                    </a:cubicBezTo>
                    <a:cubicBezTo>
                      <a:pt x="113" y="3"/>
                      <a:pt x="113" y="3"/>
                      <a:pt x="113" y="3"/>
                    </a:cubicBezTo>
                    <a:cubicBezTo>
                      <a:pt x="105" y="5"/>
                      <a:pt x="105" y="5"/>
                      <a:pt x="105" y="5"/>
                    </a:cubicBezTo>
                    <a:cubicBezTo>
                      <a:pt x="106" y="10"/>
                      <a:pt x="106" y="10"/>
                      <a:pt x="106" y="10"/>
                    </a:cubicBezTo>
                    <a:cubicBezTo>
                      <a:pt x="113" y="9"/>
                      <a:pt x="113" y="9"/>
                      <a:pt x="113" y="9"/>
                    </a:cubicBezTo>
                    <a:cubicBezTo>
                      <a:pt x="114" y="12"/>
                      <a:pt x="114" y="12"/>
                      <a:pt x="114" y="12"/>
                    </a:cubicBezTo>
                    <a:cubicBezTo>
                      <a:pt x="107" y="12"/>
                      <a:pt x="107" y="12"/>
                      <a:pt x="107" y="12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116" y="18"/>
                      <a:pt x="116" y="18"/>
                      <a:pt x="116" y="18"/>
                    </a:cubicBezTo>
                    <a:lnTo>
                      <a:pt x="117" y="20"/>
                    </a:lnTo>
                    <a:close/>
                    <a:moveTo>
                      <a:pt x="68" y="17"/>
                    </a:moveTo>
                    <a:cubicBezTo>
                      <a:pt x="68" y="18"/>
                      <a:pt x="68" y="18"/>
                      <a:pt x="68" y="18"/>
                    </a:cubicBezTo>
                    <a:cubicBezTo>
                      <a:pt x="68" y="17"/>
                      <a:pt x="68" y="17"/>
                      <a:pt x="68" y="17"/>
                    </a:cubicBezTo>
                    <a:cubicBezTo>
                      <a:pt x="68" y="17"/>
                      <a:pt x="68" y="17"/>
                      <a:pt x="68" y="17"/>
                    </a:cubicBezTo>
                    <a:close/>
                    <a:moveTo>
                      <a:pt x="68" y="38"/>
                    </a:moveTo>
                    <a:cubicBezTo>
                      <a:pt x="68" y="39"/>
                      <a:pt x="68" y="39"/>
                      <a:pt x="68" y="39"/>
                    </a:cubicBezTo>
                    <a:cubicBezTo>
                      <a:pt x="66" y="40"/>
                      <a:pt x="66" y="40"/>
                      <a:pt x="66" y="40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53" y="33"/>
                      <a:pt x="53" y="33"/>
                      <a:pt x="53" y="33"/>
                    </a:cubicBezTo>
                    <a:cubicBezTo>
                      <a:pt x="62" y="45"/>
                      <a:pt x="62" y="45"/>
                      <a:pt x="62" y="45"/>
                    </a:cubicBezTo>
                    <a:cubicBezTo>
                      <a:pt x="60" y="46"/>
                      <a:pt x="60" y="46"/>
                      <a:pt x="60" y="46"/>
                    </a:cubicBezTo>
                    <a:cubicBezTo>
                      <a:pt x="51" y="35"/>
                      <a:pt x="51" y="35"/>
                      <a:pt x="51" y="35"/>
                    </a:cubicBezTo>
                    <a:cubicBezTo>
                      <a:pt x="51" y="29"/>
                      <a:pt x="51" y="29"/>
                      <a:pt x="51" y="29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63" y="36"/>
                      <a:pt x="63" y="36"/>
                      <a:pt x="63" y="36"/>
                    </a:cubicBezTo>
                    <a:cubicBezTo>
                      <a:pt x="55" y="25"/>
                      <a:pt x="55" y="25"/>
                      <a:pt x="55" y="25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68" y="38"/>
                      <a:pt x="68" y="38"/>
                      <a:pt x="68" y="38"/>
                    </a:cubicBezTo>
                    <a:close/>
                    <a:moveTo>
                      <a:pt x="51" y="54"/>
                    </a:moveTo>
                    <a:cubicBezTo>
                      <a:pt x="51" y="54"/>
                      <a:pt x="51" y="54"/>
                      <a:pt x="51" y="54"/>
                    </a:cubicBezTo>
                    <a:cubicBezTo>
                      <a:pt x="53" y="52"/>
                      <a:pt x="54" y="50"/>
                      <a:pt x="54" y="50"/>
                    </a:cubicBezTo>
                    <a:cubicBezTo>
                      <a:pt x="54" y="48"/>
                      <a:pt x="53" y="47"/>
                      <a:pt x="51" y="45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9"/>
                      <a:pt x="51" y="49"/>
                      <a:pt x="51" y="50"/>
                    </a:cubicBezTo>
                    <a:cubicBezTo>
                      <a:pt x="51" y="50"/>
                      <a:pt x="51" y="51"/>
                      <a:pt x="51" y="51"/>
                    </a:cubicBezTo>
                    <a:lnTo>
                      <a:pt x="51" y="54"/>
                    </a:lnTo>
                    <a:close/>
                    <a:moveTo>
                      <a:pt x="21" y="153"/>
                    </a:moveTo>
                    <a:cubicBezTo>
                      <a:pt x="21" y="155"/>
                      <a:pt x="21" y="155"/>
                      <a:pt x="21" y="155"/>
                    </a:cubicBezTo>
                    <a:cubicBezTo>
                      <a:pt x="14" y="162"/>
                      <a:pt x="14" y="162"/>
                      <a:pt x="14" y="162"/>
                    </a:cubicBezTo>
                    <a:cubicBezTo>
                      <a:pt x="15" y="164"/>
                      <a:pt x="15" y="164"/>
                      <a:pt x="15" y="164"/>
                    </a:cubicBezTo>
                    <a:cubicBezTo>
                      <a:pt x="23" y="163"/>
                      <a:pt x="23" y="163"/>
                      <a:pt x="23" y="163"/>
                    </a:cubicBezTo>
                    <a:cubicBezTo>
                      <a:pt x="24" y="165"/>
                      <a:pt x="24" y="165"/>
                      <a:pt x="24" y="165"/>
                    </a:cubicBezTo>
                    <a:cubicBezTo>
                      <a:pt x="10" y="169"/>
                      <a:pt x="10" y="169"/>
                      <a:pt x="10" y="169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3" y="165"/>
                      <a:pt x="13" y="165"/>
                      <a:pt x="13" y="165"/>
                    </a:cubicBezTo>
                    <a:cubicBezTo>
                      <a:pt x="13" y="162"/>
                      <a:pt x="13" y="162"/>
                      <a:pt x="13" y="162"/>
                    </a:cubicBezTo>
                    <a:cubicBezTo>
                      <a:pt x="12" y="161"/>
                      <a:pt x="12" y="160"/>
                      <a:pt x="11" y="160"/>
                    </a:cubicBezTo>
                    <a:cubicBezTo>
                      <a:pt x="11" y="160"/>
                      <a:pt x="10" y="160"/>
                      <a:pt x="10" y="159"/>
                    </a:cubicBezTo>
                    <a:cubicBezTo>
                      <a:pt x="10" y="157"/>
                      <a:pt x="10" y="157"/>
                      <a:pt x="10" y="157"/>
                    </a:cubicBezTo>
                    <a:cubicBezTo>
                      <a:pt x="10" y="157"/>
                      <a:pt x="11" y="157"/>
                      <a:pt x="12" y="157"/>
                    </a:cubicBezTo>
                    <a:cubicBezTo>
                      <a:pt x="13" y="158"/>
                      <a:pt x="13" y="159"/>
                      <a:pt x="13" y="159"/>
                    </a:cubicBezTo>
                    <a:cubicBezTo>
                      <a:pt x="21" y="153"/>
                      <a:pt x="21" y="153"/>
                      <a:pt x="21" y="153"/>
                    </a:cubicBezTo>
                    <a:close/>
                    <a:moveTo>
                      <a:pt x="51" y="29"/>
                    </a:moveTo>
                    <a:cubicBezTo>
                      <a:pt x="51" y="35"/>
                      <a:pt x="51" y="35"/>
                      <a:pt x="51" y="35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50" y="29"/>
                      <a:pt x="50" y="29"/>
                      <a:pt x="50" y="29"/>
                    </a:cubicBezTo>
                    <a:cubicBezTo>
                      <a:pt x="51" y="29"/>
                      <a:pt x="51" y="29"/>
                      <a:pt x="51" y="29"/>
                    </a:cubicBezTo>
                    <a:close/>
                    <a:moveTo>
                      <a:pt x="51" y="45"/>
                    </a:move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0" y="48"/>
                      <a:pt x="50" y="4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51" y="45"/>
                      <a:pt x="51" y="45"/>
                      <a:pt x="51" y="45"/>
                    </a:cubicBezTo>
                    <a:close/>
                    <a:moveTo>
                      <a:pt x="51" y="51"/>
                    </a:moveTo>
                    <a:cubicBezTo>
                      <a:pt x="51" y="52"/>
                      <a:pt x="50" y="52"/>
                      <a:pt x="50" y="52"/>
                    </a:cubicBezTo>
                    <a:cubicBezTo>
                      <a:pt x="49" y="53"/>
                      <a:pt x="49" y="54"/>
                      <a:pt x="48" y="54"/>
                    </a:cubicBezTo>
                    <a:cubicBezTo>
                      <a:pt x="47" y="54"/>
                      <a:pt x="46" y="53"/>
                      <a:pt x="45" y="52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43" y="54"/>
                      <a:pt x="43" y="54"/>
                      <a:pt x="43" y="54"/>
                    </a:cubicBezTo>
                    <a:cubicBezTo>
                      <a:pt x="45" y="55"/>
                      <a:pt x="46" y="56"/>
                      <a:pt x="48" y="56"/>
                    </a:cubicBezTo>
                    <a:cubicBezTo>
                      <a:pt x="49" y="56"/>
                      <a:pt x="50" y="55"/>
                      <a:pt x="51" y="54"/>
                    </a:cubicBezTo>
                    <a:cubicBezTo>
                      <a:pt x="51" y="51"/>
                      <a:pt x="51" y="51"/>
                      <a:pt x="51" y="51"/>
                    </a:cubicBezTo>
                    <a:close/>
                    <a:moveTo>
                      <a:pt x="10" y="149"/>
                    </a:moveTo>
                    <a:cubicBezTo>
                      <a:pt x="10" y="139"/>
                      <a:pt x="10" y="139"/>
                      <a:pt x="10" y="139"/>
                    </a:cubicBezTo>
                    <a:cubicBezTo>
                      <a:pt x="11" y="139"/>
                      <a:pt x="11" y="139"/>
                      <a:pt x="11" y="139"/>
                    </a:cubicBezTo>
                    <a:cubicBezTo>
                      <a:pt x="11" y="146"/>
                      <a:pt x="11" y="146"/>
                      <a:pt x="11" y="146"/>
                    </a:cubicBezTo>
                    <a:cubicBezTo>
                      <a:pt x="18" y="146"/>
                      <a:pt x="18" y="146"/>
                      <a:pt x="18" y="146"/>
                    </a:cubicBezTo>
                    <a:cubicBezTo>
                      <a:pt x="17" y="137"/>
                      <a:pt x="17" y="137"/>
                      <a:pt x="17" y="137"/>
                    </a:cubicBezTo>
                    <a:cubicBezTo>
                      <a:pt x="19" y="137"/>
                      <a:pt x="19" y="137"/>
                      <a:pt x="19" y="137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10" y="149"/>
                      <a:pt x="10" y="149"/>
                      <a:pt x="10" y="149"/>
                    </a:cubicBezTo>
                    <a:close/>
                    <a:moveTo>
                      <a:pt x="10" y="131"/>
                    </a:moveTo>
                    <a:cubicBezTo>
                      <a:pt x="10" y="128"/>
                      <a:pt x="10" y="128"/>
                      <a:pt x="10" y="128"/>
                    </a:cubicBezTo>
                    <a:cubicBezTo>
                      <a:pt x="19" y="129"/>
                      <a:pt x="19" y="129"/>
                      <a:pt x="19" y="129"/>
                    </a:cubicBezTo>
                    <a:cubicBezTo>
                      <a:pt x="19" y="132"/>
                      <a:pt x="19" y="132"/>
                      <a:pt x="19" y="132"/>
                    </a:cubicBezTo>
                    <a:cubicBezTo>
                      <a:pt x="10" y="131"/>
                      <a:pt x="10" y="131"/>
                      <a:pt x="10" y="131"/>
                    </a:cubicBezTo>
                    <a:close/>
                    <a:moveTo>
                      <a:pt x="10" y="126"/>
                    </a:moveTo>
                    <a:cubicBezTo>
                      <a:pt x="10" y="124"/>
                      <a:pt x="10" y="124"/>
                      <a:pt x="10" y="124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5" y="122"/>
                      <a:pt x="15" y="122"/>
                      <a:pt x="15" y="122"/>
                    </a:cubicBezTo>
                    <a:cubicBezTo>
                      <a:pt x="10" y="122"/>
                      <a:pt x="10" y="122"/>
                      <a:pt x="10" y="122"/>
                    </a:cubicBezTo>
                    <a:cubicBezTo>
                      <a:pt x="10" y="119"/>
                      <a:pt x="10" y="119"/>
                      <a:pt x="10" y="119"/>
                    </a:cubicBezTo>
                    <a:cubicBezTo>
                      <a:pt x="20" y="120"/>
                      <a:pt x="20" y="120"/>
                      <a:pt x="20" y="120"/>
                    </a:cubicBezTo>
                    <a:cubicBezTo>
                      <a:pt x="20" y="123"/>
                      <a:pt x="20" y="123"/>
                      <a:pt x="20" y="123"/>
                    </a:cubicBezTo>
                    <a:cubicBezTo>
                      <a:pt x="10" y="126"/>
                      <a:pt x="10" y="126"/>
                      <a:pt x="10" y="126"/>
                    </a:cubicBezTo>
                    <a:close/>
                    <a:moveTo>
                      <a:pt x="10" y="111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20" y="115"/>
                      <a:pt x="20" y="115"/>
                      <a:pt x="20" y="115"/>
                    </a:cubicBezTo>
                    <a:cubicBezTo>
                      <a:pt x="10" y="111"/>
                      <a:pt x="10" y="111"/>
                      <a:pt x="10" y="111"/>
                    </a:cubicBezTo>
                    <a:close/>
                    <a:moveTo>
                      <a:pt x="10" y="109"/>
                    </a:moveTo>
                    <a:cubicBezTo>
                      <a:pt x="21" y="109"/>
                      <a:pt x="21" y="109"/>
                      <a:pt x="21" y="109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6" y="107"/>
                      <a:pt x="16" y="107"/>
                      <a:pt x="16" y="107"/>
                    </a:cubicBezTo>
                    <a:cubicBezTo>
                      <a:pt x="10" y="107"/>
                      <a:pt x="10" y="107"/>
                      <a:pt x="10" y="107"/>
                    </a:cubicBezTo>
                    <a:cubicBezTo>
                      <a:pt x="10" y="109"/>
                      <a:pt x="10" y="109"/>
                      <a:pt x="10" y="109"/>
                    </a:cubicBezTo>
                    <a:close/>
                    <a:moveTo>
                      <a:pt x="10" y="101"/>
                    </a:moveTo>
                    <a:cubicBezTo>
                      <a:pt x="10" y="99"/>
                      <a:pt x="10" y="99"/>
                      <a:pt x="10" y="99"/>
                    </a:cubicBezTo>
                    <a:cubicBezTo>
                      <a:pt x="23" y="103"/>
                      <a:pt x="23" y="103"/>
                      <a:pt x="23" y="103"/>
                    </a:cubicBezTo>
                    <a:cubicBezTo>
                      <a:pt x="23" y="105"/>
                      <a:pt x="23" y="105"/>
                      <a:pt x="23" y="105"/>
                    </a:cubicBezTo>
                    <a:cubicBezTo>
                      <a:pt x="10" y="101"/>
                      <a:pt x="10" y="101"/>
                      <a:pt x="10" y="101"/>
                    </a:cubicBezTo>
                    <a:close/>
                    <a:moveTo>
                      <a:pt x="10" y="87"/>
                    </a:moveTo>
                    <a:cubicBezTo>
                      <a:pt x="10" y="83"/>
                      <a:pt x="10" y="83"/>
                      <a:pt x="10" y="83"/>
                    </a:cubicBezTo>
                    <a:cubicBezTo>
                      <a:pt x="27" y="91"/>
                      <a:pt x="27" y="91"/>
                      <a:pt x="27" y="91"/>
                    </a:cubicBezTo>
                    <a:cubicBezTo>
                      <a:pt x="26" y="93"/>
                      <a:pt x="26" y="93"/>
                      <a:pt x="26" y="93"/>
                    </a:cubicBezTo>
                    <a:cubicBezTo>
                      <a:pt x="10" y="87"/>
                      <a:pt x="10" y="87"/>
                      <a:pt x="10" y="87"/>
                    </a:cubicBezTo>
                    <a:close/>
                    <a:moveTo>
                      <a:pt x="37" y="71"/>
                    </a:moveTo>
                    <a:cubicBezTo>
                      <a:pt x="36" y="74"/>
                      <a:pt x="36" y="74"/>
                      <a:pt x="36" y="74"/>
                    </a:cubicBezTo>
                    <a:cubicBezTo>
                      <a:pt x="21" y="72"/>
                      <a:pt x="21" y="72"/>
                      <a:pt x="21" y="72"/>
                    </a:cubicBezTo>
                    <a:cubicBezTo>
                      <a:pt x="21" y="73"/>
                      <a:pt x="21" y="73"/>
                      <a:pt x="21" y="73"/>
                    </a:cubicBezTo>
                    <a:cubicBezTo>
                      <a:pt x="33" y="79"/>
                      <a:pt x="33" y="79"/>
                      <a:pt x="33" y="79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6" y="70"/>
                      <a:pt x="16" y="70"/>
                      <a:pt x="16" y="70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19" y="65"/>
                      <a:pt x="19" y="65"/>
                      <a:pt x="19" y="65"/>
                    </a:cubicBezTo>
                    <a:cubicBezTo>
                      <a:pt x="21" y="62"/>
                      <a:pt x="21" y="62"/>
                      <a:pt x="21" y="62"/>
                    </a:cubicBezTo>
                    <a:lnTo>
                      <a:pt x="37" y="71"/>
                    </a:lnTo>
                    <a:close/>
                    <a:moveTo>
                      <a:pt x="10" y="169"/>
                    </a:moveTo>
                    <a:cubicBezTo>
                      <a:pt x="5" y="170"/>
                      <a:pt x="5" y="170"/>
                      <a:pt x="5" y="170"/>
                    </a:cubicBezTo>
                    <a:cubicBezTo>
                      <a:pt x="4" y="164"/>
                      <a:pt x="4" y="164"/>
                      <a:pt x="4" y="164"/>
                    </a:cubicBezTo>
                    <a:cubicBezTo>
                      <a:pt x="4" y="162"/>
                      <a:pt x="4" y="161"/>
                      <a:pt x="4" y="159"/>
                    </a:cubicBezTo>
                    <a:cubicBezTo>
                      <a:pt x="4" y="159"/>
                      <a:pt x="6" y="157"/>
                      <a:pt x="8" y="157"/>
                    </a:cubicBezTo>
                    <a:cubicBezTo>
                      <a:pt x="9" y="157"/>
                      <a:pt x="9" y="157"/>
                      <a:pt x="10" y="157"/>
                    </a:cubicBezTo>
                    <a:cubicBezTo>
                      <a:pt x="10" y="159"/>
                      <a:pt x="10" y="159"/>
                      <a:pt x="10" y="159"/>
                    </a:cubicBezTo>
                    <a:cubicBezTo>
                      <a:pt x="9" y="159"/>
                      <a:pt x="9" y="159"/>
                      <a:pt x="8" y="159"/>
                    </a:cubicBezTo>
                    <a:cubicBezTo>
                      <a:pt x="7" y="160"/>
                      <a:pt x="7" y="160"/>
                      <a:pt x="7" y="161"/>
                    </a:cubicBezTo>
                    <a:cubicBezTo>
                      <a:pt x="6" y="162"/>
                      <a:pt x="6" y="163"/>
                      <a:pt x="6" y="164"/>
                    </a:cubicBezTo>
                    <a:cubicBezTo>
                      <a:pt x="7" y="167"/>
                      <a:pt x="7" y="167"/>
                      <a:pt x="7" y="167"/>
                    </a:cubicBezTo>
                    <a:cubicBezTo>
                      <a:pt x="10" y="166"/>
                      <a:pt x="10" y="166"/>
                      <a:pt x="10" y="166"/>
                    </a:cubicBezTo>
                    <a:cubicBezTo>
                      <a:pt x="10" y="169"/>
                      <a:pt x="10" y="169"/>
                      <a:pt x="10" y="169"/>
                    </a:cubicBezTo>
                    <a:close/>
                    <a:moveTo>
                      <a:pt x="10" y="83"/>
                    </a:moveTo>
                    <a:cubicBezTo>
                      <a:pt x="10" y="87"/>
                      <a:pt x="10" y="87"/>
                      <a:pt x="10" y="87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3"/>
                      <a:pt x="10" y="83"/>
                      <a:pt x="10" y="83"/>
                    </a:cubicBezTo>
                    <a:cubicBezTo>
                      <a:pt x="10" y="83"/>
                      <a:pt x="10" y="83"/>
                      <a:pt x="10" y="83"/>
                    </a:cubicBezTo>
                    <a:close/>
                    <a:moveTo>
                      <a:pt x="10" y="99"/>
                    </a:move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1"/>
                      <a:pt x="10" y="101"/>
                      <a:pt x="10" y="101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2"/>
                      <a:pt x="10" y="102"/>
                      <a:pt x="10" y="102"/>
                    </a:cubicBezTo>
                    <a:cubicBezTo>
                      <a:pt x="10" y="104"/>
                      <a:pt x="10" y="104"/>
                      <a:pt x="10" y="104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98"/>
                      <a:pt x="4" y="98"/>
                      <a:pt x="4" y="98"/>
                    </a:cubicBezTo>
                    <a:cubicBezTo>
                      <a:pt x="10" y="99"/>
                      <a:pt x="10" y="99"/>
                      <a:pt x="10" y="99"/>
                    </a:cubicBezTo>
                    <a:close/>
                    <a:moveTo>
                      <a:pt x="10" y="107"/>
                    </a:moveTo>
                    <a:cubicBezTo>
                      <a:pt x="10" y="109"/>
                      <a:pt x="10" y="109"/>
                      <a:pt x="10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11"/>
                      <a:pt x="10" y="111"/>
                      <a:pt x="10" y="111"/>
                    </a:cubicBezTo>
                    <a:cubicBezTo>
                      <a:pt x="2" y="109"/>
                      <a:pt x="2" y="109"/>
                      <a:pt x="2" y="109"/>
                    </a:cubicBezTo>
                    <a:cubicBezTo>
                      <a:pt x="3" y="106"/>
                      <a:pt x="3" y="106"/>
                      <a:pt x="3" y="106"/>
                    </a:cubicBezTo>
                    <a:cubicBezTo>
                      <a:pt x="10" y="107"/>
                      <a:pt x="10" y="107"/>
                      <a:pt x="10" y="107"/>
                    </a:cubicBezTo>
                    <a:close/>
                    <a:moveTo>
                      <a:pt x="10" y="119"/>
                    </a:moveTo>
                    <a:cubicBezTo>
                      <a:pt x="10" y="122"/>
                      <a:pt x="10" y="122"/>
                      <a:pt x="10" y="122"/>
                    </a:cubicBezTo>
                    <a:cubicBezTo>
                      <a:pt x="1" y="121"/>
                      <a:pt x="1" y="121"/>
                      <a:pt x="1" y="121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10" y="119"/>
                      <a:pt x="10" y="119"/>
                      <a:pt x="10" y="119"/>
                    </a:cubicBezTo>
                    <a:close/>
                    <a:moveTo>
                      <a:pt x="10" y="124"/>
                    </a:moveTo>
                    <a:cubicBezTo>
                      <a:pt x="10" y="126"/>
                      <a:pt x="10" y="126"/>
                      <a:pt x="10" y="126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10" y="128"/>
                      <a:pt x="10" y="128"/>
                      <a:pt x="10" y="128"/>
                    </a:cubicBezTo>
                    <a:cubicBezTo>
                      <a:pt x="10" y="131"/>
                      <a:pt x="10" y="131"/>
                      <a:pt x="10" y="131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0" y="124"/>
                      <a:pt x="10" y="124"/>
                      <a:pt x="10" y="124"/>
                    </a:cubicBezTo>
                    <a:close/>
                    <a:moveTo>
                      <a:pt x="10" y="139"/>
                    </a:moveTo>
                    <a:cubicBezTo>
                      <a:pt x="10" y="149"/>
                      <a:pt x="10" y="149"/>
                      <a:pt x="10" y="149"/>
                    </a:cubicBezTo>
                    <a:cubicBezTo>
                      <a:pt x="1" y="150"/>
                      <a:pt x="1" y="150"/>
                      <a:pt x="1" y="150"/>
                    </a:cubicBezTo>
                    <a:cubicBezTo>
                      <a:pt x="0" y="139"/>
                      <a:pt x="0" y="139"/>
                      <a:pt x="0" y="139"/>
                    </a:cubicBezTo>
                    <a:cubicBezTo>
                      <a:pt x="2" y="139"/>
                      <a:pt x="2" y="139"/>
                      <a:pt x="2" y="139"/>
                    </a:cubicBezTo>
                    <a:cubicBezTo>
                      <a:pt x="3" y="147"/>
                      <a:pt x="3" y="147"/>
                      <a:pt x="3" y="147"/>
                    </a:cubicBezTo>
                    <a:cubicBezTo>
                      <a:pt x="9" y="147"/>
                      <a:pt x="9" y="147"/>
                      <a:pt x="9" y="147"/>
                    </a:cubicBezTo>
                    <a:cubicBezTo>
                      <a:pt x="8" y="139"/>
                      <a:pt x="8" y="139"/>
                      <a:pt x="8" y="139"/>
                    </a:cubicBezTo>
                    <a:lnTo>
                      <a:pt x="10" y="139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9"/>
              <p:cNvSpPr/>
              <p:nvPr/>
            </p:nvSpPr>
            <p:spPr bwMode="auto">
              <a:xfrm>
                <a:off x="6015038" y="3722688"/>
                <a:ext cx="14288" cy="46038"/>
              </a:xfrm>
              <a:custGeom>
                <a:avLst/>
                <a:gdLst>
                  <a:gd name="T0" fmla="*/ 4 w 4"/>
                  <a:gd name="T1" fmla="*/ 12 h 12"/>
                  <a:gd name="T2" fmla="*/ 3 w 4"/>
                  <a:gd name="T3" fmla="*/ 12 h 12"/>
                  <a:gd name="T4" fmla="*/ 3 w 4"/>
                  <a:gd name="T5" fmla="*/ 4 h 12"/>
                  <a:gd name="T6" fmla="*/ 0 w 4"/>
                  <a:gd name="T7" fmla="*/ 4 h 12"/>
                  <a:gd name="T8" fmla="*/ 0 w 4"/>
                  <a:gd name="T9" fmla="*/ 2 h 12"/>
                  <a:gd name="T10" fmla="*/ 2 w 4"/>
                  <a:gd name="T11" fmla="*/ 1 h 12"/>
                  <a:gd name="T12" fmla="*/ 3 w 4"/>
                  <a:gd name="T13" fmla="*/ 0 h 12"/>
                  <a:gd name="T14" fmla="*/ 4 w 4"/>
                  <a:gd name="T15" fmla="*/ 0 h 12"/>
                  <a:gd name="T16" fmla="*/ 4 w 4"/>
                  <a:gd name="T1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2">
                    <a:moveTo>
                      <a:pt x="4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4" y="1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6059488" y="3722688"/>
                <a:ext cx="30163" cy="46038"/>
              </a:xfrm>
              <a:custGeom>
                <a:avLst/>
                <a:gdLst>
                  <a:gd name="T0" fmla="*/ 8 w 8"/>
                  <a:gd name="T1" fmla="*/ 6 h 12"/>
                  <a:gd name="T2" fmla="*/ 8 w 8"/>
                  <a:gd name="T3" fmla="*/ 10 h 12"/>
                  <a:gd name="T4" fmla="*/ 4 w 8"/>
                  <a:gd name="T5" fmla="*/ 12 h 12"/>
                  <a:gd name="T6" fmla="*/ 4 w 8"/>
                  <a:gd name="T7" fmla="*/ 12 h 12"/>
                  <a:gd name="T8" fmla="*/ 6 w 8"/>
                  <a:gd name="T9" fmla="*/ 10 h 12"/>
                  <a:gd name="T10" fmla="*/ 8 w 8"/>
                  <a:gd name="T11" fmla="*/ 6 h 12"/>
                  <a:gd name="T12" fmla="*/ 6 w 8"/>
                  <a:gd name="T13" fmla="*/ 8 h 12"/>
                  <a:gd name="T14" fmla="*/ 4 w 8"/>
                  <a:gd name="T15" fmla="*/ 8 h 12"/>
                  <a:gd name="T16" fmla="*/ 4 w 8"/>
                  <a:gd name="T17" fmla="*/ 7 h 12"/>
                  <a:gd name="T18" fmla="*/ 6 w 8"/>
                  <a:gd name="T19" fmla="*/ 6 h 12"/>
                  <a:gd name="T20" fmla="*/ 8 w 8"/>
                  <a:gd name="T21" fmla="*/ 4 h 12"/>
                  <a:gd name="T22" fmla="*/ 6 w 8"/>
                  <a:gd name="T23" fmla="*/ 2 h 12"/>
                  <a:gd name="T24" fmla="*/ 4 w 8"/>
                  <a:gd name="T25" fmla="*/ 1 h 12"/>
                  <a:gd name="T26" fmla="*/ 4 w 8"/>
                  <a:gd name="T27" fmla="*/ 0 h 12"/>
                  <a:gd name="T28" fmla="*/ 8 w 8"/>
                  <a:gd name="T29" fmla="*/ 1 h 12"/>
                  <a:gd name="T30" fmla="*/ 8 w 8"/>
                  <a:gd name="T31" fmla="*/ 6 h 12"/>
                  <a:gd name="T32" fmla="*/ 4 w 8"/>
                  <a:gd name="T33" fmla="*/ 12 h 12"/>
                  <a:gd name="T34" fmla="*/ 4 w 8"/>
                  <a:gd name="T35" fmla="*/ 12 h 12"/>
                  <a:gd name="T36" fmla="*/ 1 w 8"/>
                  <a:gd name="T37" fmla="*/ 12 h 12"/>
                  <a:gd name="T38" fmla="*/ 0 w 8"/>
                  <a:gd name="T39" fmla="*/ 10 h 12"/>
                  <a:gd name="T40" fmla="*/ 1 w 8"/>
                  <a:gd name="T41" fmla="*/ 10 h 12"/>
                  <a:gd name="T42" fmla="*/ 2 w 8"/>
                  <a:gd name="T43" fmla="*/ 10 h 12"/>
                  <a:gd name="T44" fmla="*/ 4 w 8"/>
                  <a:gd name="T45" fmla="*/ 12 h 12"/>
                  <a:gd name="T46" fmla="*/ 4 w 8"/>
                  <a:gd name="T47" fmla="*/ 12 h 12"/>
                  <a:gd name="T48" fmla="*/ 4 w 8"/>
                  <a:gd name="T49" fmla="*/ 12 h 12"/>
                  <a:gd name="T50" fmla="*/ 4 w 8"/>
                  <a:gd name="T51" fmla="*/ 8 h 12"/>
                  <a:gd name="T52" fmla="*/ 4 w 8"/>
                  <a:gd name="T53" fmla="*/ 8 h 12"/>
                  <a:gd name="T54" fmla="*/ 1 w 8"/>
                  <a:gd name="T55" fmla="*/ 7 h 12"/>
                  <a:gd name="T56" fmla="*/ 0 w 8"/>
                  <a:gd name="T57" fmla="*/ 4 h 12"/>
                  <a:gd name="T58" fmla="*/ 1 w 8"/>
                  <a:gd name="T59" fmla="*/ 1 h 12"/>
                  <a:gd name="T60" fmla="*/ 4 w 8"/>
                  <a:gd name="T61" fmla="*/ 0 h 12"/>
                  <a:gd name="T62" fmla="*/ 4 w 8"/>
                  <a:gd name="T63" fmla="*/ 0 h 12"/>
                  <a:gd name="T64" fmla="*/ 4 w 8"/>
                  <a:gd name="T65" fmla="*/ 1 h 12"/>
                  <a:gd name="T66" fmla="*/ 4 w 8"/>
                  <a:gd name="T67" fmla="*/ 1 h 12"/>
                  <a:gd name="T68" fmla="*/ 2 w 8"/>
                  <a:gd name="T69" fmla="*/ 2 h 12"/>
                  <a:gd name="T70" fmla="*/ 1 w 8"/>
                  <a:gd name="T71" fmla="*/ 4 h 12"/>
                  <a:gd name="T72" fmla="*/ 2 w 8"/>
                  <a:gd name="T73" fmla="*/ 6 h 12"/>
                  <a:gd name="T74" fmla="*/ 4 w 8"/>
                  <a:gd name="T75" fmla="*/ 7 h 12"/>
                  <a:gd name="T76" fmla="*/ 4 w 8"/>
                  <a:gd name="T77" fmla="*/ 7 h 12"/>
                  <a:gd name="T78" fmla="*/ 4 w 8"/>
                  <a:gd name="T79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" h="12">
                    <a:moveTo>
                      <a:pt x="8" y="6"/>
                    </a:moveTo>
                    <a:cubicBezTo>
                      <a:pt x="8" y="8"/>
                      <a:pt x="8" y="10"/>
                      <a:pt x="8" y="10"/>
                    </a:cubicBezTo>
                    <a:cubicBezTo>
                      <a:pt x="6" y="12"/>
                      <a:pt x="5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6" y="12"/>
                      <a:pt x="6" y="10"/>
                    </a:cubicBezTo>
                    <a:cubicBezTo>
                      <a:pt x="8" y="10"/>
                      <a:pt x="8" y="8"/>
                      <a:pt x="8" y="6"/>
                    </a:cubicBezTo>
                    <a:cubicBezTo>
                      <a:pt x="8" y="7"/>
                      <a:pt x="6" y="7"/>
                      <a:pt x="6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7"/>
                      <a:pt x="6" y="7"/>
                      <a:pt x="6" y="6"/>
                    </a:cubicBezTo>
                    <a:cubicBezTo>
                      <a:pt x="8" y="6"/>
                      <a:pt x="8" y="6"/>
                      <a:pt x="8" y="4"/>
                    </a:cubicBezTo>
                    <a:cubicBezTo>
                      <a:pt x="8" y="4"/>
                      <a:pt x="8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8" y="1"/>
                    </a:cubicBezTo>
                    <a:cubicBezTo>
                      <a:pt x="8" y="2"/>
                      <a:pt x="8" y="4"/>
                      <a:pt x="8" y="6"/>
                    </a:cubicBezTo>
                    <a:close/>
                    <a:moveTo>
                      <a:pt x="4" y="12"/>
                    </a:moveTo>
                    <a:cubicBezTo>
                      <a:pt x="4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2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lose/>
                    <a:moveTo>
                      <a:pt x="4" y="8"/>
                    </a:move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2" y="8"/>
                      <a:pt x="1" y="7"/>
                    </a:cubicBezTo>
                    <a:cubicBezTo>
                      <a:pt x="0" y="7"/>
                      <a:pt x="0" y="6"/>
                      <a:pt x="0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4"/>
                      <a:pt x="1" y="4"/>
                    </a:cubicBezTo>
                    <a:cubicBezTo>
                      <a:pt x="1" y="4"/>
                      <a:pt x="1" y="6"/>
                      <a:pt x="2" y="6"/>
                    </a:cubicBezTo>
                    <a:cubicBezTo>
                      <a:pt x="2" y="7"/>
                      <a:pt x="2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11"/>
              <p:cNvSpPr/>
              <p:nvPr/>
            </p:nvSpPr>
            <p:spPr bwMode="auto">
              <a:xfrm>
                <a:off x="6108700" y="3722688"/>
                <a:ext cx="30163" cy="46038"/>
              </a:xfrm>
              <a:custGeom>
                <a:avLst/>
                <a:gdLst>
                  <a:gd name="T0" fmla="*/ 8 w 8"/>
                  <a:gd name="T1" fmla="*/ 10 h 12"/>
                  <a:gd name="T2" fmla="*/ 7 w 8"/>
                  <a:gd name="T3" fmla="*/ 12 h 12"/>
                  <a:gd name="T4" fmla="*/ 4 w 8"/>
                  <a:gd name="T5" fmla="*/ 12 h 12"/>
                  <a:gd name="T6" fmla="*/ 1 w 8"/>
                  <a:gd name="T7" fmla="*/ 12 h 12"/>
                  <a:gd name="T8" fmla="*/ 0 w 8"/>
                  <a:gd name="T9" fmla="*/ 8 h 12"/>
                  <a:gd name="T10" fmla="*/ 1 w 8"/>
                  <a:gd name="T11" fmla="*/ 8 h 12"/>
                  <a:gd name="T12" fmla="*/ 2 w 8"/>
                  <a:gd name="T13" fmla="*/ 10 h 12"/>
                  <a:gd name="T14" fmla="*/ 4 w 8"/>
                  <a:gd name="T15" fmla="*/ 12 h 12"/>
                  <a:gd name="T16" fmla="*/ 6 w 8"/>
                  <a:gd name="T17" fmla="*/ 10 h 12"/>
                  <a:gd name="T18" fmla="*/ 7 w 8"/>
                  <a:gd name="T19" fmla="*/ 10 h 12"/>
                  <a:gd name="T20" fmla="*/ 6 w 8"/>
                  <a:gd name="T21" fmla="*/ 8 h 12"/>
                  <a:gd name="T22" fmla="*/ 4 w 8"/>
                  <a:gd name="T23" fmla="*/ 7 h 12"/>
                  <a:gd name="T24" fmla="*/ 4 w 8"/>
                  <a:gd name="T25" fmla="*/ 6 h 12"/>
                  <a:gd name="T26" fmla="*/ 6 w 8"/>
                  <a:gd name="T27" fmla="*/ 4 h 12"/>
                  <a:gd name="T28" fmla="*/ 7 w 8"/>
                  <a:gd name="T29" fmla="*/ 4 h 12"/>
                  <a:gd name="T30" fmla="*/ 6 w 8"/>
                  <a:gd name="T31" fmla="*/ 1 h 12"/>
                  <a:gd name="T32" fmla="*/ 4 w 8"/>
                  <a:gd name="T33" fmla="*/ 1 h 12"/>
                  <a:gd name="T34" fmla="*/ 2 w 8"/>
                  <a:gd name="T35" fmla="*/ 2 h 12"/>
                  <a:gd name="T36" fmla="*/ 1 w 8"/>
                  <a:gd name="T37" fmla="*/ 4 h 12"/>
                  <a:gd name="T38" fmla="*/ 0 w 8"/>
                  <a:gd name="T39" fmla="*/ 4 h 12"/>
                  <a:gd name="T40" fmla="*/ 1 w 8"/>
                  <a:gd name="T41" fmla="*/ 1 h 12"/>
                  <a:gd name="T42" fmla="*/ 4 w 8"/>
                  <a:gd name="T43" fmla="*/ 0 h 12"/>
                  <a:gd name="T44" fmla="*/ 7 w 8"/>
                  <a:gd name="T45" fmla="*/ 1 h 12"/>
                  <a:gd name="T46" fmla="*/ 8 w 8"/>
                  <a:gd name="T47" fmla="*/ 4 h 12"/>
                  <a:gd name="T48" fmla="*/ 7 w 8"/>
                  <a:gd name="T49" fmla="*/ 6 h 12"/>
                  <a:gd name="T50" fmla="*/ 6 w 8"/>
                  <a:gd name="T51" fmla="*/ 6 h 12"/>
                  <a:gd name="T52" fmla="*/ 7 w 8"/>
                  <a:gd name="T53" fmla="*/ 7 h 12"/>
                  <a:gd name="T54" fmla="*/ 8 w 8"/>
                  <a:gd name="T55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8" h="12">
                    <a:moveTo>
                      <a:pt x="8" y="10"/>
                    </a:moveTo>
                    <a:cubicBezTo>
                      <a:pt x="8" y="10"/>
                      <a:pt x="8" y="12"/>
                      <a:pt x="7" y="12"/>
                    </a:cubicBezTo>
                    <a:cubicBezTo>
                      <a:pt x="6" y="12"/>
                      <a:pt x="4" y="12"/>
                      <a:pt x="4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0" y="10"/>
                      <a:pt x="0" y="10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2"/>
                      <a:pt x="4" y="12"/>
                      <a:pt x="4" y="12"/>
                    </a:cubicBezTo>
                    <a:cubicBezTo>
                      <a:pt x="4" y="12"/>
                      <a:pt x="6" y="12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8"/>
                      <a:pt x="7" y="8"/>
                      <a:pt x="6" y="8"/>
                    </a:cubicBezTo>
                    <a:cubicBezTo>
                      <a:pt x="6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6" y="6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7" y="2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1"/>
                      <a:pt x="2" y="2"/>
                    </a:cubicBezTo>
                    <a:cubicBezTo>
                      <a:pt x="1" y="2"/>
                      <a:pt x="1" y="2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4" y="0"/>
                      <a:pt x="4" y="0"/>
                    </a:cubicBezTo>
                    <a:cubicBezTo>
                      <a:pt x="4" y="0"/>
                      <a:pt x="6" y="0"/>
                      <a:pt x="7" y="1"/>
                    </a:cubicBezTo>
                    <a:cubicBezTo>
                      <a:pt x="8" y="1"/>
                      <a:pt x="8" y="2"/>
                      <a:pt x="8" y="4"/>
                    </a:cubicBezTo>
                    <a:cubicBezTo>
                      <a:pt x="8" y="4"/>
                      <a:pt x="8" y="4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10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2"/>
              <p:cNvSpPr/>
              <p:nvPr/>
            </p:nvSpPr>
            <p:spPr bwMode="auto">
              <a:xfrm>
                <a:off x="6154738" y="3722688"/>
                <a:ext cx="26988" cy="46038"/>
              </a:xfrm>
              <a:custGeom>
                <a:avLst/>
                <a:gdLst>
                  <a:gd name="T0" fmla="*/ 17 w 17"/>
                  <a:gd name="T1" fmla="*/ 2 h 29"/>
                  <a:gd name="T2" fmla="*/ 10 w 17"/>
                  <a:gd name="T3" fmla="*/ 29 h 29"/>
                  <a:gd name="T4" fmla="*/ 7 w 17"/>
                  <a:gd name="T5" fmla="*/ 29 h 29"/>
                  <a:gd name="T6" fmla="*/ 17 w 17"/>
                  <a:gd name="T7" fmla="*/ 2 h 29"/>
                  <a:gd name="T8" fmla="*/ 0 w 17"/>
                  <a:gd name="T9" fmla="*/ 2 h 29"/>
                  <a:gd name="T10" fmla="*/ 0 w 17"/>
                  <a:gd name="T11" fmla="*/ 0 h 29"/>
                  <a:gd name="T12" fmla="*/ 17 w 17"/>
                  <a:gd name="T13" fmla="*/ 0 h 29"/>
                  <a:gd name="T14" fmla="*/ 17 w 17"/>
                  <a:gd name="T15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29">
                    <a:moveTo>
                      <a:pt x="17" y="2"/>
                    </a:moveTo>
                    <a:lnTo>
                      <a:pt x="10" y="29"/>
                    </a:lnTo>
                    <a:lnTo>
                      <a:pt x="7" y="29"/>
                    </a:lnTo>
                    <a:lnTo>
                      <a:pt x="17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3"/>
              <p:cNvSpPr/>
              <p:nvPr/>
            </p:nvSpPr>
            <p:spPr bwMode="auto">
              <a:xfrm>
                <a:off x="5818188" y="3109913"/>
                <a:ext cx="525463" cy="585788"/>
              </a:xfrm>
              <a:custGeom>
                <a:avLst/>
                <a:gdLst>
                  <a:gd name="T0" fmla="*/ 0 w 139"/>
                  <a:gd name="T1" fmla="*/ 63 h 155"/>
                  <a:gd name="T2" fmla="*/ 5 w 139"/>
                  <a:gd name="T3" fmla="*/ 66 h 155"/>
                  <a:gd name="T4" fmla="*/ 22 w 139"/>
                  <a:gd name="T5" fmla="*/ 53 h 155"/>
                  <a:gd name="T6" fmla="*/ 30 w 139"/>
                  <a:gd name="T7" fmla="*/ 43 h 155"/>
                  <a:gd name="T8" fmla="*/ 37 w 139"/>
                  <a:gd name="T9" fmla="*/ 67 h 155"/>
                  <a:gd name="T10" fmla="*/ 19 w 139"/>
                  <a:gd name="T11" fmla="*/ 112 h 155"/>
                  <a:gd name="T12" fmla="*/ 25 w 139"/>
                  <a:gd name="T13" fmla="*/ 150 h 155"/>
                  <a:gd name="T14" fmla="*/ 35 w 139"/>
                  <a:gd name="T15" fmla="*/ 148 h 155"/>
                  <a:gd name="T16" fmla="*/ 30 w 139"/>
                  <a:gd name="T17" fmla="*/ 105 h 155"/>
                  <a:gd name="T18" fmla="*/ 46 w 139"/>
                  <a:gd name="T19" fmla="*/ 66 h 155"/>
                  <a:gd name="T20" fmla="*/ 49 w 139"/>
                  <a:gd name="T21" fmla="*/ 66 h 155"/>
                  <a:gd name="T22" fmla="*/ 66 w 139"/>
                  <a:gd name="T23" fmla="*/ 53 h 155"/>
                  <a:gd name="T24" fmla="*/ 74 w 139"/>
                  <a:gd name="T25" fmla="*/ 43 h 155"/>
                  <a:gd name="T26" fmla="*/ 80 w 139"/>
                  <a:gd name="T27" fmla="*/ 67 h 155"/>
                  <a:gd name="T28" fmla="*/ 62 w 139"/>
                  <a:gd name="T29" fmla="*/ 112 h 155"/>
                  <a:gd name="T30" fmla="*/ 69 w 139"/>
                  <a:gd name="T31" fmla="*/ 150 h 155"/>
                  <a:gd name="T32" fmla="*/ 79 w 139"/>
                  <a:gd name="T33" fmla="*/ 148 h 155"/>
                  <a:gd name="T34" fmla="*/ 73 w 139"/>
                  <a:gd name="T35" fmla="*/ 105 h 155"/>
                  <a:gd name="T36" fmla="*/ 89 w 139"/>
                  <a:gd name="T37" fmla="*/ 66 h 155"/>
                  <a:gd name="T38" fmla="*/ 92 w 139"/>
                  <a:gd name="T39" fmla="*/ 66 h 155"/>
                  <a:gd name="T40" fmla="*/ 110 w 139"/>
                  <a:gd name="T41" fmla="*/ 53 h 155"/>
                  <a:gd name="T42" fmla="*/ 117 w 139"/>
                  <a:gd name="T43" fmla="*/ 43 h 155"/>
                  <a:gd name="T44" fmla="*/ 123 w 139"/>
                  <a:gd name="T45" fmla="*/ 67 h 155"/>
                  <a:gd name="T46" fmla="*/ 105 w 139"/>
                  <a:gd name="T47" fmla="*/ 112 h 155"/>
                  <a:gd name="T48" fmla="*/ 112 w 139"/>
                  <a:gd name="T49" fmla="*/ 150 h 155"/>
                  <a:gd name="T50" fmla="*/ 122 w 139"/>
                  <a:gd name="T51" fmla="*/ 148 h 155"/>
                  <a:gd name="T52" fmla="*/ 117 w 139"/>
                  <a:gd name="T53" fmla="*/ 105 h 155"/>
                  <a:gd name="T54" fmla="*/ 131 w 139"/>
                  <a:gd name="T55" fmla="*/ 53 h 155"/>
                  <a:gd name="T56" fmla="*/ 122 w 139"/>
                  <a:gd name="T57" fmla="*/ 13 h 155"/>
                  <a:gd name="T58" fmla="*/ 122 w 139"/>
                  <a:gd name="T59" fmla="*/ 3 h 155"/>
                  <a:gd name="T60" fmla="*/ 111 w 139"/>
                  <a:gd name="T61" fmla="*/ 4 h 155"/>
                  <a:gd name="T62" fmla="*/ 112 w 139"/>
                  <a:gd name="T63" fmla="*/ 24 h 155"/>
                  <a:gd name="T64" fmla="*/ 104 w 139"/>
                  <a:gd name="T65" fmla="*/ 44 h 155"/>
                  <a:gd name="T66" fmla="*/ 89 w 139"/>
                  <a:gd name="T67" fmla="*/ 58 h 155"/>
                  <a:gd name="T68" fmla="*/ 89 w 139"/>
                  <a:gd name="T69" fmla="*/ 59 h 155"/>
                  <a:gd name="T70" fmla="*/ 87 w 139"/>
                  <a:gd name="T71" fmla="*/ 53 h 155"/>
                  <a:gd name="T72" fmla="*/ 78 w 139"/>
                  <a:gd name="T73" fmla="*/ 13 h 155"/>
                  <a:gd name="T74" fmla="*/ 79 w 139"/>
                  <a:gd name="T75" fmla="*/ 3 h 155"/>
                  <a:gd name="T76" fmla="*/ 68 w 139"/>
                  <a:gd name="T77" fmla="*/ 4 h 155"/>
                  <a:gd name="T78" fmla="*/ 69 w 139"/>
                  <a:gd name="T79" fmla="*/ 24 h 155"/>
                  <a:gd name="T80" fmla="*/ 61 w 139"/>
                  <a:gd name="T81" fmla="*/ 44 h 155"/>
                  <a:gd name="T82" fmla="*/ 46 w 139"/>
                  <a:gd name="T83" fmla="*/ 58 h 155"/>
                  <a:gd name="T84" fmla="*/ 46 w 139"/>
                  <a:gd name="T85" fmla="*/ 59 h 155"/>
                  <a:gd name="T86" fmla="*/ 43 w 139"/>
                  <a:gd name="T87" fmla="*/ 53 h 155"/>
                  <a:gd name="T88" fmla="*/ 34 w 139"/>
                  <a:gd name="T89" fmla="*/ 13 h 155"/>
                  <a:gd name="T90" fmla="*/ 36 w 139"/>
                  <a:gd name="T91" fmla="*/ 3 h 155"/>
                  <a:gd name="T92" fmla="*/ 25 w 139"/>
                  <a:gd name="T93" fmla="*/ 4 h 155"/>
                  <a:gd name="T94" fmla="*/ 26 w 139"/>
                  <a:gd name="T95" fmla="*/ 24 h 155"/>
                  <a:gd name="T96" fmla="*/ 18 w 139"/>
                  <a:gd name="T97" fmla="*/ 44 h 155"/>
                  <a:gd name="T98" fmla="*/ 3 w 139"/>
                  <a:gd name="T99" fmla="*/ 58 h 155"/>
                  <a:gd name="T100" fmla="*/ 0 w 139"/>
                  <a:gd name="T101" fmla="*/ 63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39" h="155">
                    <a:moveTo>
                      <a:pt x="0" y="63"/>
                    </a:moveTo>
                    <a:cubicBezTo>
                      <a:pt x="0" y="63"/>
                      <a:pt x="1" y="69"/>
                      <a:pt x="5" y="66"/>
                    </a:cubicBezTo>
                    <a:cubicBezTo>
                      <a:pt x="10" y="63"/>
                      <a:pt x="19" y="57"/>
                      <a:pt x="22" y="53"/>
                    </a:cubicBezTo>
                    <a:cubicBezTo>
                      <a:pt x="26" y="48"/>
                      <a:pt x="31" y="43"/>
                      <a:pt x="30" y="43"/>
                    </a:cubicBezTo>
                    <a:cubicBezTo>
                      <a:pt x="29" y="43"/>
                      <a:pt x="38" y="57"/>
                      <a:pt x="37" y="67"/>
                    </a:cubicBezTo>
                    <a:cubicBezTo>
                      <a:pt x="35" y="77"/>
                      <a:pt x="18" y="98"/>
                      <a:pt x="19" y="112"/>
                    </a:cubicBezTo>
                    <a:cubicBezTo>
                      <a:pt x="19" y="125"/>
                      <a:pt x="22" y="148"/>
                      <a:pt x="25" y="150"/>
                    </a:cubicBezTo>
                    <a:cubicBezTo>
                      <a:pt x="28" y="152"/>
                      <a:pt x="35" y="155"/>
                      <a:pt x="35" y="148"/>
                    </a:cubicBezTo>
                    <a:cubicBezTo>
                      <a:pt x="34" y="142"/>
                      <a:pt x="26" y="120"/>
                      <a:pt x="30" y="105"/>
                    </a:cubicBezTo>
                    <a:cubicBezTo>
                      <a:pt x="32" y="94"/>
                      <a:pt x="44" y="81"/>
                      <a:pt x="46" y="66"/>
                    </a:cubicBezTo>
                    <a:cubicBezTo>
                      <a:pt x="46" y="67"/>
                      <a:pt x="47" y="67"/>
                      <a:pt x="49" y="66"/>
                    </a:cubicBezTo>
                    <a:cubicBezTo>
                      <a:pt x="54" y="63"/>
                      <a:pt x="63" y="57"/>
                      <a:pt x="66" y="53"/>
                    </a:cubicBezTo>
                    <a:cubicBezTo>
                      <a:pt x="69" y="48"/>
                      <a:pt x="75" y="43"/>
                      <a:pt x="74" y="43"/>
                    </a:cubicBezTo>
                    <a:cubicBezTo>
                      <a:pt x="72" y="43"/>
                      <a:pt x="81" y="57"/>
                      <a:pt x="80" y="67"/>
                    </a:cubicBezTo>
                    <a:cubicBezTo>
                      <a:pt x="79" y="77"/>
                      <a:pt x="62" y="98"/>
                      <a:pt x="62" y="112"/>
                    </a:cubicBezTo>
                    <a:cubicBezTo>
                      <a:pt x="63" y="125"/>
                      <a:pt x="66" y="148"/>
                      <a:pt x="69" y="150"/>
                    </a:cubicBezTo>
                    <a:cubicBezTo>
                      <a:pt x="71" y="152"/>
                      <a:pt x="79" y="155"/>
                      <a:pt x="79" y="148"/>
                    </a:cubicBezTo>
                    <a:cubicBezTo>
                      <a:pt x="78" y="142"/>
                      <a:pt x="70" y="120"/>
                      <a:pt x="73" y="105"/>
                    </a:cubicBezTo>
                    <a:cubicBezTo>
                      <a:pt x="75" y="94"/>
                      <a:pt x="87" y="81"/>
                      <a:pt x="89" y="66"/>
                    </a:cubicBezTo>
                    <a:cubicBezTo>
                      <a:pt x="89" y="67"/>
                      <a:pt x="91" y="67"/>
                      <a:pt x="92" y="66"/>
                    </a:cubicBezTo>
                    <a:cubicBezTo>
                      <a:pt x="97" y="63"/>
                      <a:pt x="106" y="57"/>
                      <a:pt x="110" y="53"/>
                    </a:cubicBezTo>
                    <a:cubicBezTo>
                      <a:pt x="113" y="48"/>
                      <a:pt x="118" y="43"/>
                      <a:pt x="117" y="43"/>
                    </a:cubicBezTo>
                    <a:cubicBezTo>
                      <a:pt x="116" y="43"/>
                      <a:pt x="125" y="57"/>
                      <a:pt x="123" y="67"/>
                    </a:cubicBezTo>
                    <a:cubicBezTo>
                      <a:pt x="122" y="77"/>
                      <a:pt x="105" y="98"/>
                      <a:pt x="105" y="112"/>
                    </a:cubicBezTo>
                    <a:cubicBezTo>
                      <a:pt x="106" y="125"/>
                      <a:pt x="110" y="148"/>
                      <a:pt x="112" y="150"/>
                    </a:cubicBezTo>
                    <a:cubicBezTo>
                      <a:pt x="114" y="152"/>
                      <a:pt x="122" y="155"/>
                      <a:pt x="122" y="148"/>
                    </a:cubicBezTo>
                    <a:cubicBezTo>
                      <a:pt x="122" y="142"/>
                      <a:pt x="113" y="120"/>
                      <a:pt x="117" y="105"/>
                    </a:cubicBezTo>
                    <a:cubicBezTo>
                      <a:pt x="120" y="90"/>
                      <a:pt x="139" y="72"/>
                      <a:pt x="131" y="53"/>
                    </a:cubicBezTo>
                    <a:cubicBezTo>
                      <a:pt x="122" y="34"/>
                      <a:pt x="121" y="21"/>
                      <a:pt x="122" y="13"/>
                    </a:cubicBezTo>
                    <a:cubicBezTo>
                      <a:pt x="122" y="7"/>
                      <a:pt x="125" y="4"/>
                      <a:pt x="122" y="3"/>
                    </a:cubicBezTo>
                    <a:cubicBezTo>
                      <a:pt x="120" y="1"/>
                      <a:pt x="112" y="0"/>
                      <a:pt x="111" y="4"/>
                    </a:cubicBezTo>
                    <a:cubicBezTo>
                      <a:pt x="111" y="8"/>
                      <a:pt x="112" y="19"/>
                      <a:pt x="112" y="24"/>
                    </a:cubicBezTo>
                    <a:cubicBezTo>
                      <a:pt x="112" y="28"/>
                      <a:pt x="110" y="39"/>
                      <a:pt x="104" y="44"/>
                    </a:cubicBezTo>
                    <a:cubicBezTo>
                      <a:pt x="99" y="50"/>
                      <a:pt x="92" y="57"/>
                      <a:pt x="89" y="58"/>
                    </a:cubicBezTo>
                    <a:cubicBezTo>
                      <a:pt x="89" y="59"/>
                      <a:pt x="89" y="59"/>
                      <a:pt x="89" y="59"/>
                    </a:cubicBezTo>
                    <a:cubicBezTo>
                      <a:pt x="88" y="57"/>
                      <a:pt x="88" y="55"/>
                      <a:pt x="87" y="53"/>
                    </a:cubicBezTo>
                    <a:cubicBezTo>
                      <a:pt x="79" y="34"/>
                      <a:pt x="77" y="21"/>
                      <a:pt x="78" y="13"/>
                    </a:cubicBezTo>
                    <a:cubicBezTo>
                      <a:pt x="79" y="7"/>
                      <a:pt x="81" y="4"/>
                      <a:pt x="79" y="3"/>
                    </a:cubicBezTo>
                    <a:cubicBezTo>
                      <a:pt x="77" y="1"/>
                      <a:pt x="69" y="0"/>
                      <a:pt x="68" y="4"/>
                    </a:cubicBezTo>
                    <a:cubicBezTo>
                      <a:pt x="68" y="8"/>
                      <a:pt x="69" y="19"/>
                      <a:pt x="69" y="24"/>
                    </a:cubicBezTo>
                    <a:cubicBezTo>
                      <a:pt x="69" y="28"/>
                      <a:pt x="67" y="39"/>
                      <a:pt x="61" y="44"/>
                    </a:cubicBezTo>
                    <a:cubicBezTo>
                      <a:pt x="56" y="50"/>
                      <a:pt x="49" y="57"/>
                      <a:pt x="46" y="58"/>
                    </a:cubicBezTo>
                    <a:cubicBezTo>
                      <a:pt x="46" y="59"/>
                      <a:pt x="46" y="59"/>
                      <a:pt x="46" y="59"/>
                    </a:cubicBezTo>
                    <a:cubicBezTo>
                      <a:pt x="45" y="57"/>
                      <a:pt x="44" y="55"/>
                      <a:pt x="43" y="53"/>
                    </a:cubicBezTo>
                    <a:cubicBezTo>
                      <a:pt x="35" y="34"/>
                      <a:pt x="34" y="21"/>
                      <a:pt x="34" y="13"/>
                    </a:cubicBezTo>
                    <a:cubicBezTo>
                      <a:pt x="35" y="7"/>
                      <a:pt x="38" y="4"/>
                      <a:pt x="36" y="3"/>
                    </a:cubicBezTo>
                    <a:cubicBezTo>
                      <a:pt x="34" y="1"/>
                      <a:pt x="25" y="0"/>
                      <a:pt x="25" y="4"/>
                    </a:cubicBezTo>
                    <a:cubicBezTo>
                      <a:pt x="24" y="8"/>
                      <a:pt x="26" y="19"/>
                      <a:pt x="26" y="24"/>
                    </a:cubicBezTo>
                    <a:cubicBezTo>
                      <a:pt x="26" y="28"/>
                      <a:pt x="23" y="39"/>
                      <a:pt x="18" y="44"/>
                    </a:cubicBezTo>
                    <a:cubicBezTo>
                      <a:pt x="12" y="50"/>
                      <a:pt x="5" y="57"/>
                      <a:pt x="3" y="58"/>
                    </a:cubicBezTo>
                    <a:cubicBezTo>
                      <a:pt x="1" y="60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4"/>
              <p:cNvSpPr>
                <a:spLocks noEditPoints="1"/>
              </p:cNvSpPr>
              <p:nvPr/>
            </p:nvSpPr>
            <p:spPr bwMode="auto">
              <a:xfrm>
                <a:off x="6348413" y="3744913"/>
                <a:ext cx="82550" cy="109538"/>
              </a:xfrm>
              <a:custGeom>
                <a:avLst/>
                <a:gdLst>
                  <a:gd name="T0" fmla="*/ 18 w 22"/>
                  <a:gd name="T1" fmla="*/ 9 h 29"/>
                  <a:gd name="T2" fmla="*/ 15 w 22"/>
                  <a:gd name="T3" fmla="*/ 13 h 29"/>
                  <a:gd name="T4" fmla="*/ 11 w 22"/>
                  <a:gd name="T5" fmla="*/ 13 h 29"/>
                  <a:gd name="T6" fmla="*/ 12 w 22"/>
                  <a:gd name="T7" fmla="*/ 10 h 29"/>
                  <a:gd name="T8" fmla="*/ 11 w 22"/>
                  <a:gd name="T9" fmla="*/ 2 h 29"/>
                  <a:gd name="T10" fmla="*/ 14 w 22"/>
                  <a:gd name="T11" fmla="*/ 17 h 29"/>
                  <a:gd name="T12" fmla="*/ 12 w 22"/>
                  <a:gd name="T13" fmla="*/ 27 h 29"/>
                  <a:gd name="T14" fmla="*/ 16 w 22"/>
                  <a:gd name="T15" fmla="*/ 21 h 29"/>
                  <a:gd name="T16" fmla="*/ 17 w 22"/>
                  <a:gd name="T17" fmla="*/ 26 h 29"/>
                  <a:gd name="T18" fmla="*/ 22 w 22"/>
                  <a:gd name="T19" fmla="*/ 17 h 29"/>
                  <a:gd name="T20" fmla="*/ 18 w 22"/>
                  <a:gd name="T21" fmla="*/ 18 h 29"/>
                  <a:gd name="T22" fmla="*/ 15 w 22"/>
                  <a:gd name="T23" fmla="*/ 14 h 29"/>
                  <a:gd name="T24" fmla="*/ 11 w 22"/>
                  <a:gd name="T25" fmla="*/ 20 h 29"/>
                  <a:gd name="T26" fmla="*/ 11 w 22"/>
                  <a:gd name="T27" fmla="*/ 7 h 29"/>
                  <a:gd name="T28" fmla="*/ 11 w 22"/>
                  <a:gd name="T29" fmla="*/ 6 h 29"/>
                  <a:gd name="T30" fmla="*/ 10 w 22"/>
                  <a:gd name="T31" fmla="*/ 4 h 29"/>
                  <a:gd name="T32" fmla="*/ 10 w 22"/>
                  <a:gd name="T33" fmla="*/ 16 h 29"/>
                  <a:gd name="T34" fmla="*/ 11 w 22"/>
                  <a:gd name="T35" fmla="*/ 13 h 29"/>
                  <a:gd name="T36" fmla="*/ 11 w 22"/>
                  <a:gd name="T37" fmla="*/ 10 h 29"/>
                  <a:gd name="T38" fmla="*/ 11 w 22"/>
                  <a:gd name="T39" fmla="*/ 20 h 29"/>
                  <a:gd name="T40" fmla="*/ 10 w 22"/>
                  <a:gd name="T41" fmla="*/ 16 h 29"/>
                  <a:gd name="T42" fmla="*/ 10 w 22"/>
                  <a:gd name="T43" fmla="*/ 6 h 29"/>
                  <a:gd name="T44" fmla="*/ 10 w 22"/>
                  <a:gd name="T45" fmla="*/ 12 h 29"/>
                  <a:gd name="T46" fmla="*/ 9 w 22"/>
                  <a:gd name="T47" fmla="*/ 1 h 29"/>
                  <a:gd name="T48" fmla="*/ 9 w 22"/>
                  <a:gd name="T49" fmla="*/ 5 h 29"/>
                  <a:gd name="T50" fmla="*/ 9 w 22"/>
                  <a:gd name="T51" fmla="*/ 1 h 29"/>
                  <a:gd name="T52" fmla="*/ 8 w 22"/>
                  <a:gd name="T53" fmla="*/ 20 h 29"/>
                  <a:gd name="T54" fmla="*/ 9 w 22"/>
                  <a:gd name="T55" fmla="*/ 11 h 29"/>
                  <a:gd name="T56" fmla="*/ 9 w 22"/>
                  <a:gd name="T57" fmla="*/ 6 h 29"/>
                  <a:gd name="T58" fmla="*/ 8 w 22"/>
                  <a:gd name="T59" fmla="*/ 5 h 29"/>
                  <a:gd name="T60" fmla="*/ 9 w 22"/>
                  <a:gd name="T61" fmla="*/ 6 h 29"/>
                  <a:gd name="T62" fmla="*/ 8 w 22"/>
                  <a:gd name="T63" fmla="*/ 2 h 29"/>
                  <a:gd name="T64" fmla="*/ 9 w 22"/>
                  <a:gd name="T65" fmla="*/ 2 h 29"/>
                  <a:gd name="T66" fmla="*/ 8 w 22"/>
                  <a:gd name="T67" fmla="*/ 20 h 29"/>
                  <a:gd name="T68" fmla="*/ 6 w 22"/>
                  <a:gd name="T69" fmla="*/ 29 h 29"/>
                  <a:gd name="T70" fmla="*/ 5 w 22"/>
                  <a:gd name="T71" fmla="*/ 22 h 29"/>
                  <a:gd name="T72" fmla="*/ 5 w 22"/>
                  <a:gd name="T73" fmla="*/ 13 h 29"/>
                  <a:gd name="T74" fmla="*/ 6 w 22"/>
                  <a:gd name="T75" fmla="*/ 9 h 29"/>
                  <a:gd name="T76" fmla="*/ 6 w 22"/>
                  <a:gd name="T77" fmla="*/ 6 h 29"/>
                  <a:gd name="T78" fmla="*/ 8 w 22"/>
                  <a:gd name="T79" fmla="*/ 2 h 29"/>
                  <a:gd name="T80" fmla="*/ 6 w 22"/>
                  <a:gd name="T81" fmla="*/ 5 h 29"/>
                  <a:gd name="T82" fmla="*/ 8 w 22"/>
                  <a:gd name="T83" fmla="*/ 6 h 29"/>
                  <a:gd name="T84" fmla="*/ 8 w 22"/>
                  <a:gd name="T85" fmla="*/ 10 h 29"/>
                  <a:gd name="T86" fmla="*/ 6 w 22"/>
                  <a:gd name="T87" fmla="*/ 13 h 29"/>
                  <a:gd name="T88" fmla="*/ 5 w 22"/>
                  <a:gd name="T89" fmla="*/ 17 h 29"/>
                  <a:gd name="T90" fmla="*/ 5 w 22"/>
                  <a:gd name="T91" fmla="*/ 17 h 29"/>
                  <a:gd name="T92" fmla="*/ 4 w 22"/>
                  <a:gd name="T93" fmla="*/ 24 h 29"/>
                  <a:gd name="T94" fmla="*/ 5 w 22"/>
                  <a:gd name="T95" fmla="*/ 22 h 29"/>
                  <a:gd name="T96" fmla="*/ 4 w 22"/>
                  <a:gd name="T97" fmla="*/ 10 h 29"/>
                  <a:gd name="T98" fmla="*/ 5 w 22"/>
                  <a:gd name="T99" fmla="*/ 7 h 29"/>
                  <a:gd name="T100" fmla="*/ 5 w 22"/>
                  <a:gd name="T101" fmla="*/ 11 h 29"/>
                  <a:gd name="T102" fmla="*/ 5 w 22"/>
                  <a:gd name="T103" fmla="*/ 4 h 29"/>
                  <a:gd name="T104" fmla="*/ 5 w 22"/>
                  <a:gd name="T105" fmla="*/ 15 h 29"/>
                  <a:gd name="T106" fmla="*/ 4 w 22"/>
                  <a:gd name="T107" fmla="*/ 16 h 29"/>
                  <a:gd name="T108" fmla="*/ 4 w 22"/>
                  <a:gd name="T109" fmla="*/ 24 h 29"/>
                  <a:gd name="T110" fmla="*/ 4 w 22"/>
                  <a:gd name="T111" fmla="*/ 24 h 29"/>
                  <a:gd name="T112" fmla="*/ 2 w 22"/>
                  <a:gd name="T113" fmla="*/ 8 h 29"/>
                  <a:gd name="T114" fmla="*/ 4 w 22"/>
                  <a:gd name="T115" fmla="*/ 14 h 29"/>
                  <a:gd name="T116" fmla="*/ 0 w 22"/>
                  <a:gd name="T117" fmla="*/ 13 h 29"/>
                  <a:gd name="T118" fmla="*/ 4 w 22"/>
                  <a:gd name="T119" fmla="*/ 1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2" h="29">
                    <a:moveTo>
                      <a:pt x="11" y="2"/>
                    </a:moveTo>
                    <a:cubicBezTo>
                      <a:pt x="12" y="4"/>
                      <a:pt x="13" y="6"/>
                      <a:pt x="15" y="8"/>
                    </a:cubicBezTo>
                    <a:cubicBezTo>
                      <a:pt x="15" y="8"/>
                      <a:pt x="17" y="8"/>
                      <a:pt x="18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7" y="10"/>
                      <a:pt x="17" y="11"/>
                    </a:cubicBezTo>
                    <a:cubicBezTo>
                      <a:pt x="16" y="11"/>
                      <a:pt x="15" y="12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7" y="10"/>
                      <a:pt x="15" y="10"/>
                    </a:cubicBezTo>
                    <a:cubicBezTo>
                      <a:pt x="12" y="11"/>
                      <a:pt x="13" y="13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2" y="10"/>
                    </a:cubicBezTo>
                    <a:cubicBezTo>
                      <a:pt x="12" y="9"/>
                      <a:pt x="12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2"/>
                      <a:pt x="11" y="2"/>
                      <a:pt x="11" y="2"/>
                    </a:cubicBezTo>
                    <a:close/>
                    <a:moveTo>
                      <a:pt x="11" y="20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3" y="20"/>
                      <a:pt x="13" y="18"/>
                      <a:pt x="14" y="17"/>
                    </a:cubicBezTo>
                    <a:cubicBezTo>
                      <a:pt x="15" y="17"/>
                      <a:pt x="15" y="19"/>
                      <a:pt x="16" y="20"/>
                    </a:cubicBezTo>
                    <a:cubicBezTo>
                      <a:pt x="15" y="21"/>
                      <a:pt x="15" y="22"/>
                      <a:pt x="14" y="23"/>
                    </a:cubicBezTo>
                    <a:cubicBezTo>
                      <a:pt x="14" y="24"/>
                      <a:pt x="12" y="25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7"/>
                      <a:pt x="14" y="26"/>
                      <a:pt x="14" y="25"/>
                    </a:cubicBezTo>
                    <a:cubicBezTo>
                      <a:pt x="15" y="24"/>
                      <a:pt x="15" y="22"/>
                      <a:pt x="16" y="21"/>
                    </a:cubicBezTo>
                    <a:cubicBezTo>
                      <a:pt x="17" y="21"/>
                      <a:pt x="17" y="22"/>
                      <a:pt x="18" y="22"/>
                    </a:cubicBezTo>
                    <a:cubicBezTo>
                      <a:pt x="18" y="23"/>
                      <a:pt x="17" y="24"/>
                      <a:pt x="17" y="25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8" y="25"/>
                      <a:pt x="20" y="25"/>
                      <a:pt x="21" y="23"/>
                    </a:cubicBezTo>
                    <a:cubicBezTo>
                      <a:pt x="21" y="21"/>
                      <a:pt x="19" y="21"/>
                      <a:pt x="18" y="19"/>
                    </a:cubicBezTo>
                    <a:cubicBezTo>
                      <a:pt x="19" y="17"/>
                      <a:pt x="21" y="18"/>
                      <a:pt x="22" y="17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1" y="15"/>
                      <a:pt x="20" y="15"/>
                      <a:pt x="20" y="15"/>
                    </a:cubicBezTo>
                    <a:cubicBezTo>
                      <a:pt x="20" y="16"/>
                      <a:pt x="18" y="16"/>
                      <a:pt x="18" y="18"/>
                    </a:cubicBezTo>
                    <a:cubicBezTo>
                      <a:pt x="18" y="18"/>
                      <a:pt x="18" y="18"/>
                      <a:pt x="17" y="18"/>
                    </a:cubicBezTo>
                    <a:cubicBezTo>
                      <a:pt x="15" y="18"/>
                      <a:pt x="16" y="16"/>
                      <a:pt x="15" y="15"/>
                    </a:cubicBezTo>
                    <a:cubicBezTo>
                      <a:pt x="15" y="15"/>
                      <a:pt x="15" y="14"/>
                      <a:pt x="15" y="14"/>
                    </a:cubicBezTo>
                    <a:cubicBezTo>
                      <a:pt x="14" y="15"/>
                      <a:pt x="14" y="17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lnTo>
                      <a:pt x="11" y="20"/>
                    </a:lnTo>
                    <a:close/>
                    <a:moveTo>
                      <a:pt x="10" y="1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10" y="1"/>
                      <a:pt x="10" y="1"/>
                      <a:pt x="10" y="1"/>
                    </a:cubicBezTo>
                    <a:close/>
                    <a:moveTo>
                      <a:pt x="11" y="14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0" y="12"/>
                      <a:pt x="10" y="12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10"/>
                    </a:cubicBezTo>
                    <a:cubicBezTo>
                      <a:pt x="11" y="14"/>
                      <a:pt x="11" y="14"/>
                      <a:pt x="11" y="14"/>
                    </a:cubicBezTo>
                    <a:close/>
                    <a:moveTo>
                      <a:pt x="11" y="19"/>
                    </a:move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9"/>
                    </a:cubicBezTo>
                    <a:close/>
                    <a:moveTo>
                      <a:pt x="10" y="16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9" y="13"/>
                      <a:pt x="10" y="13"/>
                    </a:cubicBezTo>
                    <a:cubicBezTo>
                      <a:pt x="10" y="16"/>
                      <a:pt x="10" y="16"/>
                      <a:pt x="10" y="16"/>
                    </a:cubicBezTo>
                    <a:close/>
                    <a:moveTo>
                      <a:pt x="9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5"/>
                      <a:pt x="9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lnTo>
                      <a:pt x="9" y="1"/>
                    </a:lnTo>
                    <a:close/>
                    <a:moveTo>
                      <a:pt x="9" y="17"/>
                    </a:move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8" y="19"/>
                      <a:pt x="8" y="20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3"/>
                      <a:pt x="9" y="12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9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4"/>
                      <a:pt x="9" y="4"/>
                      <a:pt x="9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17"/>
                      <a:pt x="9" y="17"/>
                      <a:pt x="9" y="17"/>
                    </a:cubicBezTo>
                    <a:close/>
                    <a:moveTo>
                      <a:pt x="8" y="2"/>
                    </a:moveTo>
                    <a:cubicBezTo>
                      <a:pt x="8" y="1"/>
                      <a:pt x="9" y="1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lose/>
                    <a:moveTo>
                      <a:pt x="8" y="20"/>
                    </a:moveTo>
                    <a:cubicBezTo>
                      <a:pt x="8" y="21"/>
                      <a:pt x="7" y="21"/>
                      <a:pt x="7" y="22"/>
                    </a:cubicBezTo>
                    <a:cubicBezTo>
                      <a:pt x="7" y="22"/>
                      <a:pt x="6" y="22"/>
                      <a:pt x="6" y="23"/>
                    </a:cubicBezTo>
                    <a:cubicBezTo>
                      <a:pt x="6" y="25"/>
                      <a:pt x="9" y="27"/>
                      <a:pt x="6" y="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5" y="27"/>
                      <a:pt x="5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2"/>
                      <a:pt x="6" y="22"/>
                    </a:cubicBezTo>
                    <a:cubicBezTo>
                      <a:pt x="6" y="20"/>
                      <a:pt x="8" y="19"/>
                      <a:pt x="8" y="17"/>
                    </a:cubicBezTo>
                    <a:cubicBezTo>
                      <a:pt x="7" y="15"/>
                      <a:pt x="6" y="14"/>
                      <a:pt x="5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6"/>
                      <a:pt x="6" y="6"/>
                    </a:cubicBezTo>
                    <a:cubicBezTo>
                      <a:pt x="6" y="6"/>
                      <a:pt x="6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4"/>
                      <a:pt x="6" y="3"/>
                      <a:pt x="6" y="5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7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6"/>
                      <a:pt x="7" y="6"/>
                    </a:cubicBezTo>
                    <a:cubicBezTo>
                      <a:pt x="7" y="7"/>
                      <a:pt x="6" y="9"/>
                      <a:pt x="7" y="9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0"/>
                      <a:pt x="7" y="10"/>
                      <a:pt x="6" y="11"/>
                    </a:cubicBezTo>
                    <a:cubicBezTo>
                      <a:pt x="6" y="12"/>
                      <a:pt x="6" y="13"/>
                      <a:pt x="6" y="13"/>
                    </a:cubicBezTo>
                    <a:cubicBezTo>
                      <a:pt x="7" y="13"/>
                      <a:pt x="7" y="14"/>
                      <a:pt x="8" y="14"/>
                    </a:cubicBezTo>
                    <a:cubicBezTo>
                      <a:pt x="8" y="20"/>
                      <a:pt x="8" y="20"/>
                      <a:pt x="8" y="20"/>
                    </a:cubicBezTo>
                    <a:close/>
                    <a:moveTo>
                      <a:pt x="5" y="17"/>
                    </a:moveTo>
                    <a:cubicBezTo>
                      <a:pt x="6" y="17"/>
                      <a:pt x="6" y="16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lnTo>
                      <a:pt x="5" y="17"/>
                    </a:lnTo>
                    <a:close/>
                    <a:moveTo>
                      <a:pt x="5" y="27"/>
                    </a:moveTo>
                    <a:cubicBezTo>
                      <a:pt x="5" y="26"/>
                      <a:pt x="5" y="26"/>
                      <a:pt x="5" y="26"/>
                    </a:cubicBezTo>
                    <a:cubicBezTo>
                      <a:pt x="4" y="25"/>
                      <a:pt x="4" y="25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5" y="21"/>
                      <a:pt x="5" y="22"/>
                    </a:cubicBezTo>
                    <a:cubicBezTo>
                      <a:pt x="5" y="27"/>
                      <a:pt x="5" y="27"/>
                      <a:pt x="5" y="27"/>
                    </a:cubicBezTo>
                    <a:close/>
                    <a:moveTo>
                      <a:pt x="5" y="13"/>
                    </a:moveTo>
                    <a:cubicBezTo>
                      <a:pt x="4" y="12"/>
                      <a:pt x="4" y="11"/>
                      <a:pt x="4" y="10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8"/>
                      <a:pt x="5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3"/>
                      <a:pt x="5" y="13"/>
                      <a:pt x="5" y="13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lose/>
                    <a:moveTo>
                      <a:pt x="5" y="15"/>
                    </a:moveTo>
                    <a:cubicBezTo>
                      <a:pt x="5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5" y="15"/>
                      <a:pt x="5" y="15"/>
                    </a:cubicBezTo>
                    <a:close/>
                    <a:moveTo>
                      <a:pt x="4" y="24"/>
                    </a:moveTo>
                    <a:cubicBezTo>
                      <a:pt x="3" y="23"/>
                      <a:pt x="2" y="23"/>
                      <a:pt x="2" y="22"/>
                    </a:cubicBezTo>
                    <a:cubicBezTo>
                      <a:pt x="3" y="22"/>
                      <a:pt x="3" y="22"/>
                      <a:pt x="4" y="21"/>
                    </a:cubicBezTo>
                    <a:cubicBezTo>
                      <a:pt x="4" y="24"/>
                      <a:pt x="4" y="24"/>
                      <a:pt x="4" y="24"/>
                    </a:cubicBezTo>
                    <a:close/>
                    <a:moveTo>
                      <a:pt x="4" y="10"/>
                    </a:moveTo>
                    <a:cubicBezTo>
                      <a:pt x="3" y="10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  <a:moveTo>
                      <a:pt x="4" y="14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5"/>
                      <a:pt x="2" y="15"/>
                    </a:cubicBezTo>
                    <a:cubicBezTo>
                      <a:pt x="1" y="14"/>
                      <a:pt x="1" y="13"/>
                      <a:pt x="0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2"/>
                      <a:pt x="1" y="12"/>
                      <a:pt x="2" y="13"/>
                    </a:cubicBezTo>
                    <a:cubicBezTo>
                      <a:pt x="2" y="13"/>
                      <a:pt x="3" y="13"/>
                      <a:pt x="4" y="14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5"/>
              <p:cNvSpPr>
                <a:spLocks noEditPoints="1"/>
              </p:cNvSpPr>
              <p:nvPr/>
            </p:nvSpPr>
            <p:spPr bwMode="auto">
              <a:xfrm>
                <a:off x="5741988" y="3741738"/>
                <a:ext cx="90488" cy="87313"/>
              </a:xfrm>
              <a:custGeom>
                <a:avLst/>
                <a:gdLst>
                  <a:gd name="T0" fmla="*/ 19 w 24"/>
                  <a:gd name="T1" fmla="*/ 3 h 23"/>
                  <a:gd name="T2" fmla="*/ 18 w 24"/>
                  <a:gd name="T3" fmla="*/ 7 h 23"/>
                  <a:gd name="T4" fmla="*/ 22 w 24"/>
                  <a:gd name="T5" fmla="*/ 11 h 23"/>
                  <a:gd name="T6" fmla="*/ 22 w 24"/>
                  <a:gd name="T7" fmla="*/ 16 h 23"/>
                  <a:gd name="T8" fmla="*/ 20 w 24"/>
                  <a:gd name="T9" fmla="*/ 16 h 23"/>
                  <a:gd name="T10" fmla="*/ 16 w 24"/>
                  <a:gd name="T11" fmla="*/ 14 h 23"/>
                  <a:gd name="T12" fmla="*/ 16 w 24"/>
                  <a:gd name="T13" fmla="*/ 12 h 23"/>
                  <a:gd name="T14" fmla="*/ 19 w 24"/>
                  <a:gd name="T15" fmla="*/ 11 h 23"/>
                  <a:gd name="T16" fmla="*/ 19 w 24"/>
                  <a:gd name="T17" fmla="*/ 10 h 23"/>
                  <a:gd name="T18" fmla="*/ 16 w 24"/>
                  <a:gd name="T19" fmla="*/ 8 h 23"/>
                  <a:gd name="T20" fmla="*/ 16 w 24"/>
                  <a:gd name="T21" fmla="*/ 3 h 23"/>
                  <a:gd name="T22" fmla="*/ 18 w 24"/>
                  <a:gd name="T23" fmla="*/ 1 h 23"/>
                  <a:gd name="T24" fmla="*/ 19 w 24"/>
                  <a:gd name="T25" fmla="*/ 3 h 23"/>
                  <a:gd name="T26" fmla="*/ 16 w 24"/>
                  <a:gd name="T27" fmla="*/ 14 h 23"/>
                  <a:gd name="T28" fmla="*/ 13 w 24"/>
                  <a:gd name="T29" fmla="*/ 14 h 23"/>
                  <a:gd name="T30" fmla="*/ 8 w 24"/>
                  <a:gd name="T31" fmla="*/ 16 h 23"/>
                  <a:gd name="T32" fmla="*/ 8 w 24"/>
                  <a:gd name="T33" fmla="*/ 17 h 23"/>
                  <a:gd name="T34" fmla="*/ 4 w 24"/>
                  <a:gd name="T35" fmla="*/ 22 h 23"/>
                  <a:gd name="T36" fmla="*/ 1 w 24"/>
                  <a:gd name="T37" fmla="*/ 23 h 23"/>
                  <a:gd name="T38" fmla="*/ 1 w 24"/>
                  <a:gd name="T39" fmla="*/ 23 h 23"/>
                  <a:gd name="T40" fmla="*/ 2 w 24"/>
                  <a:gd name="T41" fmla="*/ 19 h 23"/>
                  <a:gd name="T42" fmla="*/ 4 w 24"/>
                  <a:gd name="T43" fmla="*/ 16 h 23"/>
                  <a:gd name="T44" fmla="*/ 9 w 24"/>
                  <a:gd name="T45" fmla="*/ 11 h 23"/>
                  <a:gd name="T46" fmla="*/ 9 w 24"/>
                  <a:gd name="T47" fmla="*/ 9 h 23"/>
                  <a:gd name="T48" fmla="*/ 11 w 24"/>
                  <a:gd name="T49" fmla="*/ 9 h 23"/>
                  <a:gd name="T50" fmla="*/ 13 w 24"/>
                  <a:gd name="T51" fmla="*/ 5 h 23"/>
                  <a:gd name="T52" fmla="*/ 10 w 24"/>
                  <a:gd name="T53" fmla="*/ 5 h 23"/>
                  <a:gd name="T54" fmla="*/ 7 w 24"/>
                  <a:gd name="T55" fmla="*/ 7 h 23"/>
                  <a:gd name="T56" fmla="*/ 7 w 24"/>
                  <a:gd name="T57" fmla="*/ 5 h 23"/>
                  <a:gd name="T58" fmla="*/ 8 w 24"/>
                  <a:gd name="T59" fmla="*/ 1 h 23"/>
                  <a:gd name="T60" fmla="*/ 9 w 24"/>
                  <a:gd name="T61" fmla="*/ 0 h 23"/>
                  <a:gd name="T62" fmla="*/ 12 w 24"/>
                  <a:gd name="T63" fmla="*/ 3 h 23"/>
                  <a:gd name="T64" fmla="*/ 16 w 24"/>
                  <a:gd name="T65" fmla="*/ 4 h 23"/>
                  <a:gd name="T66" fmla="*/ 16 w 24"/>
                  <a:gd name="T67" fmla="*/ 3 h 23"/>
                  <a:gd name="T68" fmla="*/ 16 w 24"/>
                  <a:gd name="T69" fmla="*/ 8 h 23"/>
                  <a:gd name="T70" fmla="*/ 16 w 24"/>
                  <a:gd name="T71" fmla="*/ 8 h 23"/>
                  <a:gd name="T72" fmla="*/ 13 w 24"/>
                  <a:gd name="T73" fmla="*/ 11 h 23"/>
                  <a:gd name="T74" fmla="*/ 16 w 24"/>
                  <a:gd name="T75" fmla="*/ 12 h 23"/>
                  <a:gd name="T76" fmla="*/ 16 w 24"/>
                  <a:gd name="T7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4" h="23">
                    <a:moveTo>
                      <a:pt x="19" y="3"/>
                    </a:moveTo>
                    <a:cubicBezTo>
                      <a:pt x="20" y="5"/>
                      <a:pt x="16" y="5"/>
                      <a:pt x="18" y="7"/>
                    </a:cubicBezTo>
                    <a:cubicBezTo>
                      <a:pt x="19" y="9"/>
                      <a:pt x="22" y="9"/>
                      <a:pt x="22" y="11"/>
                    </a:cubicBezTo>
                    <a:cubicBezTo>
                      <a:pt x="24" y="13"/>
                      <a:pt x="22" y="14"/>
                      <a:pt x="22" y="16"/>
                    </a:cubicBezTo>
                    <a:cubicBezTo>
                      <a:pt x="22" y="16"/>
                      <a:pt x="21" y="16"/>
                      <a:pt x="20" y="16"/>
                    </a:cubicBezTo>
                    <a:cubicBezTo>
                      <a:pt x="19" y="15"/>
                      <a:pt x="18" y="15"/>
                      <a:pt x="16" y="14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8" y="12"/>
                      <a:pt x="18" y="12"/>
                      <a:pt x="19" y="11"/>
                    </a:cubicBezTo>
                    <a:cubicBezTo>
                      <a:pt x="19" y="10"/>
                      <a:pt x="20" y="10"/>
                      <a:pt x="19" y="10"/>
                    </a:cubicBezTo>
                    <a:cubicBezTo>
                      <a:pt x="18" y="10"/>
                      <a:pt x="18" y="9"/>
                      <a:pt x="16" y="8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2"/>
                      <a:pt x="17" y="2"/>
                      <a:pt x="18" y="1"/>
                    </a:cubicBezTo>
                    <a:cubicBezTo>
                      <a:pt x="19" y="1"/>
                      <a:pt x="19" y="1"/>
                      <a:pt x="19" y="3"/>
                    </a:cubicBezTo>
                    <a:close/>
                    <a:moveTo>
                      <a:pt x="16" y="14"/>
                    </a:moveTo>
                    <a:cubicBezTo>
                      <a:pt x="15" y="14"/>
                      <a:pt x="14" y="14"/>
                      <a:pt x="13" y="14"/>
                    </a:cubicBezTo>
                    <a:cubicBezTo>
                      <a:pt x="10" y="13"/>
                      <a:pt x="10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9"/>
                      <a:pt x="4" y="20"/>
                      <a:pt x="4" y="22"/>
                    </a:cubicBezTo>
                    <a:cubicBezTo>
                      <a:pt x="3" y="23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0" y="21"/>
                      <a:pt x="2" y="20"/>
                      <a:pt x="2" y="19"/>
                    </a:cubicBezTo>
                    <a:cubicBezTo>
                      <a:pt x="3" y="18"/>
                      <a:pt x="4" y="16"/>
                      <a:pt x="4" y="16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0"/>
                      <a:pt x="8" y="10"/>
                      <a:pt x="9" y="9"/>
                    </a:cubicBezTo>
                    <a:cubicBezTo>
                      <a:pt x="10" y="9"/>
                      <a:pt x="10" y="10"/>
                      <a:pt x="11" y="9"/>
                    </a:cubicBezTo>
                    <a:cubicBezTo>
                      <a:pt x="12" y="7"/>
                      <a:pt x="14" y="7"/>
                      <a:pt x="13" y="5"/>
                    </a:cubicBezTo>
                    <a:cubicBezTo>
                      <a:pt x="12" y="5"/>
                      <a:pt x="11" y="4"/>
                      <a:pt x="10" y="5"/>
                    </a:cubicBezTo>
                    <a:cubicBezTo>
                      <a:pt x="8" y="5"/>
                      <a:pt x="8" y="7"/>
                      <a:pt x="7" y="7"/>
                    </a:cubicBezTo>
                    <a:cubicBezTo>
                      <a:pt x="5" y="7"/>
                      <a:pt x="6" y="6"/>
                      <a:pt x="7" y="5"/>
                    </a:cubicBezTo>
                    <a:cubicBezTo>
                      <a:pt x="8" y="5"/>
                      <a:pt x="8" y="2"/>
                      <a:pt x="8" y="1"/>
                    </a:cubicBezTo>
                    <a:cubicBezTo>
                      <a:pt x="8" y="1"/>
                      <a:pt x="8" y="1"/>
                      <a:pt x="9" y="0"/>
                    </a:cubicBezTo>
                    <a:cubicBezTo>
                      <a:pt x="10" y="1"/>
                      <a:pt x="9" y="4"/>
                      <a:pt x="12" y="3"/>
                    </a:cubicBezTo>
                    <a:cubicBezTo>
                      <a:pt x="13" y="4"/>
                      <a:pt x="14" y="5"/>
                      <a:pt x="16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9"/>
                      <a:pt x="13" y="10"/>
                      <a:pt x="13" y="11"/>
                    </a:cubicBezTo>
                    <a:cubicBezTo>
                      <a:pt x="14" y="11"/>
                      <a:pt x="16" y="12"/>
                      <a:pt x="16" y="12"/>
                    </a:cubicBezTo>
                    <a:lnTo>
                      <a:pt x="16" y="14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6"/>
              <p:cNvSpPr>
                <a:spLocks noEditPoints="1"/>
              </p:cNvSpPr>
              <p:nvPr/>
            </p:nvSpPr>
            <p:spPr bwMode="auto">
              <a:xfrm>
                <a:off x="5848350" y="3821113"/>
                <a:ext cx="82550" cy="87313"/>
              </a:xfrm>
              <a:custGeom>
                <a:avLst/>
                <a:gdLst>
                  <a:gd name="T0" fmla="*/ 22 w 22"/>
                  <a:gd name="T1" fmla="*/ 6 h 23"/>
                  <a:gd name="T2" fmla="*/ 14 w 22"/>
                  <a:gd name="T3" fmla="*/ 22 h 23"/>
                  <a:gd name="T4" fmla="*/ 12 w 22"/>
                  <a:gd name="T5" fmla="*/ 21 h 23"/>
                  <a:gd name="T6" fmla="*/ 13 w 22"/>
                  <a:gd name="T7" fmla="*/ 18 h 23"/>
                  <a:gd name="T8" fmla="*/ 17 w 22"/>
                  <a:gd name="T9" fmla="*/ 13 h 23"/>
                  <a:gd name="T10" fmla="*/ 13 w 22"/>
                  <a:gd name="T11" fmla="*/ 1 h 23"/>
                  <a:gd name="T12" fmla="*/ 12 w 22"/>
                  <a:gd name="T13" fmla="*/ 0 h 23"/>
                  <a:gd name="T14" fmla="*/ 20 w 22"/>
                  <a:gd name="T15" fmla="*/ 1 h 23"/>
                  <a:gd name="T16" fmla="*/ 12 w 22"/>
                  <a:gd name="T17" fmla="*/ 2 h 23"/>
                  <a:gd name="T18" fmla="*/ 14 w 22"/>
                  <a:gd name="T19" fmla="*/ 4 h 23"/>
                  <a:gd name="T20" fmla="*/ 12 w 22"/>
                  <a:gd name="T21" fmla="*/ 2 h 23"/>
                  <a:gd name="T22" fmla="*/ 12 w 22"/>
                  <a:gd name="T23" fmla="*/ 10 h 23"/>
                  <a:gd name="T24" fmla="*/ 13 w 22"/>
                  <a:gd name="T25" fmla="*/ 11 h 23"/>
                  <a:gd name="T26" fmla="*/ 12 w 22"/>
                  <a:gd name="T27" fmla="*/ 13 h 23"/>
                  <a:gd name="T28" fmla="*/ 18 w 22"/>
                  <a:gd name="T29" fmla="*/ 6 h 23"/>
                  <a:gd name="T30" fmla="*/ 16 w 22"/>
                  <a:gd name="T31" fmla="*/ 7 h 23"/>
                  <a:gd name="T32" fmla="*/ 12 w 22"/>
                  <a:gd name="T33" fmla="*/ 9 h 23"/>
                  <a:gd name="T34" fmla="*/ 11 w 22"/>
                  <a:gd name="T35" fmla="*/ 19 h 23"/>
                  <a:gd name="T36" fmla="*/ 8 w 22"/>
                  <a:gd name="T37" fmla="*/ 16 h 23"/>
                  <a:gd name="T38" fmla="*/ 5 w 22"/>
                  <a:gd name="T39" fmla="*/ 13 h 23"/>
                  <a:gd name="T40" fmla="*/ 5 w 22"/>
                  <a:gd name="T41" fmla="*/ 14 h 23"/>
                  <a:gd name="T42" fmla="*/ 10 w 22"/>
                  <a:gd name="T43" fmla="*/ 13 h 23"/>
                  <a:gd name="T44" fmla="*/ 10 w 22"/>
                  <a:gd name="T45" fmla="*/ 12 h 23"/>
                  <a:gd name="T46" fmla="*/ 4 w 22"/>
                  <a:gd name="T47" fmla="*/ 10 h 23"/>
                  <a:gd name="T48" fmla="*/ 2 w 22"/>
                  <a:gd name="T49" fmla="*/ 8 h 23"/>
                  <a:gd name="T50" fmla="*/ 7 w 22"/>
                  <a:gd name="T51" fmla="*/ 1 h 23"/>
                  <a:gd name="T52" fmla="*/ 6 w 22"/>
                  <a:gd name="T53" fmla="*/ 4 h 23"/>
                  <a:gd name="T54" fmla="*/ 4 w 22"/>
                  <a:gd name="T55" fmla="*/ 9 h 23"/>
                  <a:gd name="T56" fmla="*/ 6 w 22"/>
                  <a:gd name="T57" fmla="*/ 10 h 23"/>
                  <a:gd name="T58" fmla="*/ 10 w 22"/>
                  <a:gd name="T59" fmla="*/ 8 h 23"/>
                  <a:gd name="T60" fmla="*/ 9 w 22"/>
                  <a:gd name="T61" fmla="*/ 7 h 23"/>
                  <a:gd name="T62" fmla="*/ 9 w 22"/>
                  <a:gd name="T63" fmla="*/ 3 h 23"/>
                  <a:gd name="T64" fmla="*/ 12 w 22"/>
                  <a:gd name="T65" fmla="*/ 2 h 23"/>
                  <a:gd name="T66" fmla="*/ 12 w 22"/>
                  <a:gd name="T67" fmla="*/ 9 h 23"/>
                  <a:gd name="T68" fmla="*/ 12 w 22"/>
                  <a:gd name="T69" fmla="*/ 10 h 23"/>
                  <a:gd name="T70" fmla="*/ 12 w 22"/>
                  <a:gd name="T71" fmla="*/ 12 h 23"/>
                  <a:gd name="T72" fmla="*/ 12 w 22"/>
                  <a:gd name="T73" fmla="*/ 13 h 23"/>
                  <a:gd name="T74" fmla="*/ 11 w 22"/>
                  <a:gd name="T75" fmla="*/ 16 h 23"/>
                  <a:gd name="T76" fmla="*/ 12 w 22"/>
                  <a:gd name="T77" fmla="*/ 21 h 23"/>
                  <a:gd name="T78" fmla="*/ 11 w 22"/>
                  <a:gd name="T79" fmla="*/ 1 h 23"/>
                  <a:gd name="T80" fmla="*/ 12 w 22"/>
                  <a:gd name="T81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" h="23">
                    <a:moveTo>
                      <a:pt x="22" y="4"/>
                    </a:moveTo>
                    <a:cubicBezTo>
                      <a:pt x="22" y="5"/>
                      <a:pt x="22" y="6"/>
                      <a:pt x="22" y="6"/>
                    </a:cubicBezTo>
                    <a:cubicBezTo>
                      <a:pt x="20" y="8"/>
                      <a:pt x="21" y="10"/>
                      <a:pt x="20" y="12"/>
                    </a:cubicBezTo>
                    <a:cubicBezTo>
                      <a:pt x="19" y="16"/>
                      <a:pt x="17" y="18"/>
                      <a:pt x="14" y="22"/>
                    </a:cubicBezTo>
                    <a:cubicBezTo>
                      <a:pt x="14" y="23"/>
                      <a:pt x="14" y="23"/>
                      <a:pt x="13" y="23"/>
                    </a:cubicBezTo>
                    <a:cubicBezTo>
                      <a:pt x="13" y="22"/>
                      <a:pt x="13" y="22"/>
                      <a:pt x="12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5" y="18"/>
                      <a:pt x="15" y="15"/>
                      <a:pt x="17" y="14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9"/>
                      <a:pt x="22" y="6"/>
                      <a:pt x="19" y="2"/>
                    </a:cubicBezTo>
                    <a:cubicBezTo>
                      <a:pt x="17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4" y="0"/>
                      <a:pt x="14" y="0"/>
                      <a:pt x="15" y="1"/>
                    </a:cubicBezTo>
                    <a:cubicBezTo>
                      <a:pt x="17" y="1"/>
                      <a:pt x="18" y="1"/>
                      <a:pt x="20" y="1"/>
                    </a:cubicBezTo>
                    <a:cubicBezTo>
                      <a:pt x="21" y="2"/>
                      <a:pt x="22" y="3"/>
                      <a:pt x="22" y="4"/>
                    </a:cubicBezTo>
                    <a:close/>
                    <a:moveTo>
                      <a:pt x="12" y="2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3" y="7"/>
                      <a:pt x="12" y="6"/>
                      <a:pt x="14" y="4"/>
                    </a:cubicBezTo>
                    <a:cubicBezTo>
                      <a:pt x="13" y="3"/>
                      <a:pt x="14" y="2"/>
                      <a:pt x="13" y="1"/>
                    </a:cubicBezTo>
                    <a:cubicBezTo>
                      <a:pt x="13" y="1"/>
                      <a:pt x="13" y="2"/>
                      <a:pt x="12" y="2"/>
                    </a:cubicBezTo>
                    <a:close/>
                    <a:moveTo>
                      <a:pt x="12" y="9"/>
                    </a:move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1"/>
                    </a:cubicBezTo>
                    <a:cubicBezTo>
                      <a:pt x="13" y="11"/>
                      <a:pt x="13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4" y="13"/>
                      <a:pt x="15" y="10"/>
                      <a:pt x="16" y="9"/>
                    </a:cubicBezTo>
                    <a:cubicBezTo>
                      <a:pt x="16" y="7"/>
                      <a:pt x="18" y="7"/>
                      <a:pt x="18" y="6"/>
                    </a:cubicBezTo>
                    <a:cubicBezTo>
                      <a:pt x="18" y="5"/>
                      <a:pt x="17" y="3"/>
                      <a:pt x="15" y="3"/>
                    </a:cubicBezTo>
                    <a:cubicBezTo>
                      <a:pt x="15" y="4"/>
                      <a:pt x="16" y="5"/>
                      <a:pt x="16" y="7"/>
                    </a:cubicBezTo>
                    <a:cubicBezTo>
                      <a:pt x="15" y="7"/>
                      <a:pt x="14" y="9"/>
                      <a:pt x="13" y="10"/>
                    </a:cubicBezTo>
                    <a:cubicBezTo>
                      <a:pt x="13" y="10"/>
                      <a:pt x="13" y="10"/>
                      <a:pt x="12" y="9"/>
                    </a:cubicBezTo>
                    <a:close/>
                    <a:moveTo>
                      <a:pt x="12" y="21"/>
                    </a:moveTo>
                    <a:cubicBezTo>
                      <a:pt x="12" y="20"/>
                      <a:pt x="11" y="20"/>
                      <a:pt x="11" y="19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7"/>
                      <a:pt x="9" y="16"/>
                      <a:pt x="8" y="16"/>
                    </a:cubicBezTo>
                    <a:cubicBezTo>
                      <a:pt x="6" y="15"/>
                      <a:pt x="3" y="17"/>
                      <a:pt x="4" y="14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3"/>
                      <a:pt x="5" y="14"/>
                      <a:pt x="5" y="14"/>
                    </a:cubicBezTo>
                    <a:cubicBezTo>
                      <a:pt x="7" y="15"/>
                      <a:pt x="9" y="16"/>
                      <a:pt x="10" y="15"/>
                    </a:cubicBezTo>
                    <a:cubicBezTo>
                      <a:pt x="10" y="14"/>
                      <a:pt x="10" y="14"/>
                      <a:pt x="10" y="13"/>
                    </a:cubicBezTo>
                    <a:cubicBezTo>
                      <a:pt x="9" y="13"/>
                      <a:pt x="8" y="14"/>
                      <a:pt x="9" y="13"/>
                    </a:cubicBezTo>
                    <a:cubicBezTo>
                      <a:pt x="9" y="13"/>
                      <a:pt x="10" y="13"/>
                      <a:pt x="10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8" y="11"/>
                      <a:pt x="5" y="11"/>
                      <a:pt x="4" y="10"/>
                    </a:cubicBezTo>
                    <a:cubicBezTo>
                      <a:pt x="2" y="10"/>
                      <a:pt x="3" y="14"/>
                      <a:pt x="0" y="13"/>
                    </a:cubicBezTo>
                    <a:cubicBezTo>
                      <a:pt x="0" y="11"/>
                      <a:pt x="1" y="10"/>
                      <a:pt x="2" y="8"/>
                    </a:cubicBezTo>
                    <a:cubicBezTo>
                      <a:pt x="3" y="7"/>
                      <a:pt x="3" y="6"/>
                      <a:pt x="4" y="4"/>
                    </a:cubicBezTo>
                    <a:cubicBezTo>
                      <a:pt x="5" y="3"/>
                      <a:pt x="5" y="3"/>
                      <a:pt x="7" y="1"/>
                    </a:cubicBezTo>
                    <a:cubicBezTo>
                      <a:pt x="8" y="2"/>
                      <a:pt x="7" y="3"/>
                      <a:pt x="7" y="3"/>
                    </a:cubicBezTo>
                    <a:cubicBezTo>
                      <a:pt x="7" y="3"/>
                      <a:pt x="6" y="4"/>
                      <a:pt x="6" y="4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5" y="8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9" y="10"/>
                      <a:pt x="10" y="10"/>
                    </a:cubicBezTo>
                    <a:cubicBezTo>
                      <a:pt x="11" y="9"/>
                      <a:pt x="11" y="9"/>
                      <a:pt x="10" y="8"/>
                    </a:cubicBezTo>
                    <a:cubicBezTo>
                      <a:pt x="10" y="7"/>
                      <a:pt x="9" y="8"/>
                      <a:pt x="9" y="8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8" y="7"/>
                      <a:pt x="9" y="5"/>
                      <a:pt x="9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4"/>
                      <a:pt x="11" y="3"/>
                    </a:cubicBezTo>
                    <a:cubicBezTo>
                      <a:pt x="12" y="3"/>
                      <a:pt x="12" y="2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2" y="11"/>
                    </a:cubicBezTo>
                    <a:cubicBezTo>
                      <a:pt x="11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4"/>
                      <a:pt x="11" y="15"/>
                      <a:pt x="11" y="16"/>
                    </a:cubicBezTo>
                    <a:cubicBezTo>
                      <a:pt x="11" y="16"/>
                      <a:pt x="12" y="17"/>
                      <a:pt x="12" y="18"/>
                    </a:cubicBezTo>
                    <a:cubicBezTo>
                      <a:pt x="12" y="21"/>
                      <a:pt x="12" y="21"/>
                      <a:pt x="12" y="21"/>
                    </a:cubicBezTo>
                    <a:close/>
                    <a:moveTo>
                      <a:pt x="12" y="1"/>
                    </a:move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7"/>
              <p:cNvSpPr/>
              <p:nvPr/>
            </p:nvSpPr>
            <p:spPr bwMode="auto">
              <a:xfrm>
                <a:off x="6245225" y="3829050"/>
                <a:ext cx="84138" cy="79375"/>
              </a:xfrm>
              <a:custGeom>
                <a:avLst/>
                <a:gdLst>
                  <a:gd name="T0" fmla="*/ 5 w 22"/>
                  <a:gd name="T1" fmla="*/ 1 h 21"/>
                  <a:gd name="T2" fmla="*/ 6 w 22"/>
                  <a:gd name="T3" fmla="*/ 5 h 21"/>
                  <a:gd name="T4" fmla="*/ 6 w 22"/>
                  <a:gd name="T5" fmla="*/ 6 h 21"/>
                  <a:gd name="T6" fmla="*/ 9 w 22"/>
                  <a:gd name="T7" fmla="*/ 3 h 21"/>
                  <a:gd name="T8" fmla="*/ 13 w 22"/>
                  <a:gd name="T9" fmla="*/ 2 h 21"/>
                  <a:gd name="T10" fmla="*/ 14 w 22"/>
                  <a:gd name="T11" fmla="*/ 2 h 21"/>
                  <a:gd name="T12" fmla="*/ 8 w 22"/>
                  <a:gd name="T13" fmla="*/ 8 h 21"/>
                  <a:gd name="T14" fmla="*/ 9 w 22"/>
                  <a:gd name="T15" fmla="*/ 9 h 21"/>
                  <a:gd name="T16" fmla="*/ 14 w 22"/>
                  <a:gd name="T17" fmla="*/ 11 h 21"/>
                  <a:gd name="T18" fmla="*/ 18 w 22"/>
                  <a:gd name="T19" fmla="*/ 13 h 21"/>
                  <a:gd name="T20" fmla="*/ 22 w 22"/>
                  <a:gd name="T21" fmla="*/ 13 h 21"/>
                  <a:gd name="T22" fmla="*/ 22 w 22"/>
                  <a:gd name="T23" fmla="*/ 14 h 21"/>
                  <a:gd name="T24" fmla="*/ 17 w 22"/>
                  <a:gd name="T25" fmla="*/ 14 h 21"/>
                  <a:gd name="T26" fmla="*/ 10 w 22"/>
                  <a:gd name="T27" fmla="*/ 11 h 21"/>
                  <a:gd name="T28" fmla="*/ 7 w 22"/>
                  <a:gd name="T29" fmla="*/ 8 h 21"/>
                  <a:gd name="T30" fmla="*/ 7 w 22"/>
                  <a:gd name="T31" fmla="*/ 12 h 21"/>
                  <a:gd name="T32" fmla="*/ 5 w 22"/>
                  <a:gd name="T33" fmla="*/ 21 h 21"/>
                  <a:gd name="T34" fmla="*/ 5 w 22"/>
                  <a:gd name="T35" fmla="*/ 21 h 21"/>
                  <a:gd name="T36" fmla="*/ 6 w 22"/>
                  <a:gd name="T37" fmla="*/ 18 h 21"/>
                  <a:gd name="T38" fmla="*/ 5 w 22"/>
                  <a:gd name="T39" fmla="*/ 11 h 21"/>
                  <a:gd name="T40" fmla="*/ 4 w 22"/>
                  <a:gd name="T41" fmla="*/ 11 h 21"/>
                  <a:gd name="T42" fmla="*/ 1 w 22"/>
                  <a:gd name="T43" fmla="*/ 13 h 21"/>
                  <a:gd name="T44" fmla="*/ 0 w 22"/>
                  <a:gd name="T45" fmla="*/ 13 h 21"/>
                  <a:gd name="T46" fmla="*/ 2 w 22"/>
                  <a:gd name="T47" fmla="*/ 11 h 21"/>
                  <a:gd name="T48" fmla="*/ 4 w 22"/>
                  <a:gd name="T49" fmla="*/ 8 h 21"/>
                  <a:gd name="T50" fmla="*/ 4 w 22"/>
                  <a:gd name="T51" fmla="*/ 5 h 21"/>
                  <a:gd name="T52" fmla="*/ 2 w 22"/>
                  <a:gd name="T53" fmla="*/ 1 h 21"/>
                  <a:gd name="T54" fmla="*/ 4 w 22"/>
                  <a:gd name="T55" fmla="*/ 1 h 21"/>
                  <a:gd name="T56" fmla="*/ 5 w 22"/>
                  <a:gd name="T57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2" h="21">
                    <a:moveTo>
                      <a:pt x="5" y="1"/>
                    </a:moveTo>
                    <a:cubicBezTo>
                      <a:pt x="4" y="2"/>
                      <a:pt x="6" y="4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5"/>
                      <a:pt x="9" y="4"/>
                      <a:pt x="9" y="3"/>
                    </a:cubicBezTo>
                    <a:cubicBezTo>
                      <a:pt x="11" y="2"/>
                      <a:pt x="12" y="1"/>
                      <a:pt x="13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1" y="3"/>
                      <a:pt x="10" y="6"/>
                      <a:pt x="8" y="8"/>
                    </a:cubicBezTo>
                    <a:cubicBezTo>
                      <a:pt x="7" y="8"/>
                      <a:pt x="9" y="8"/>
                      <a:pt x="9" y="9"/>
                    </a:cubicBezTo>
                    <a:cubicBezTo>
                      <a:pt x="11" y="10"/>
                      <a:pt x="13" y="11"/>
                      <a:pt x="14" y="11"/>
                    </a:cubicBezTo>
                    <a:cubicBezTo>
                      <a:pt x="16" y="12"/>
                      <a:pt x="17" y="12"/>
                      <a:pt x="18" y="13"/>
                    </a:cubicBezTo>
                    <a:cubicBezTo>
                      <a:pt x="19" y="13"/>
                      <a:pt x="21" y="13"/>
                      <a:pt x="22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4"/>
                      <a:pt x="18" y="16"/>
                      <a:pt x="17" y="14"/>
                    </a:cubicBezTo>
                    <a:cubicBezTo>
                      <a:pt x="14" y="14"/>
                      <a:pt x="12" y="12"/>
                      <a:pt x="10" y="11"/>
                    </a:cubicBezTo>
                    <a:cubicBezTo>
                      <a:pt x="9" y="10"/>
                      <a:pt x="9" y="9"/>
                      <a:pt x="7" y="8"/>
                    </a:cubicBezTo>
                    <a:cubicBezTo>
                      <a:pt x="6" y="9"/>
                      <a:pt x="7" y="11"/>
                      <a:pt x="7" y="12"/>
                    </a:cubicBezTo>
                    <a:cubicBezTo>
                      <a:pt x="8" y="15"/>
                      <a:pt x="8" y="19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0"/>
                      <a:pt x="5" y="20"/>
                      <a:pt x="6" y="18"/>
                    </a:cubicBezTo>
                    <a:cubicBezTo>
                      <a:pt x="6" y="16"/>
                      <a:pt x="6" y="14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ubicBezTo>
                      <a:pt x="4" y="12"/>
                      <a:pt x="2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1"/>
                      <a:pt x="2" y="12"/>
                      <a:pt x="2" y="11"/>
                    </a:cubicBezTo>
                    <a:cubicBezTo>
                      <a:pt x="4" y="10"/>
                      <a:pt x="4" y="9"/>
                      <a:pt x="4" y="8"/>
                    </a:cubicBezTo>
                    <a:cubicBezTo>
                      <a:pt x="5" y="8"/>
                      <a:pt x="4" y="6"/>
                      <a:pt x="4" y="5"/>
                    </a:cubicBezTo>
                    <a:cubicBezTo>
                      <a:pt x="4" y="3"/>
                      <a:pt x="3" y="2"/>
                      <a:pt x="2" y="1"/>
                    </a:cubicBezTo>
                    <a:cubicBezTo>
                      <a:pt x="3" y="0"/>
                      <a:pt x="4" y="1"/>
                      <a:pt x="4" y="1"/>
                    </a:cubicBezTo>
                    <a:lnTo>
                      <a:pt x="5" y="1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8"/>
              <p:cNvSpPr/>
              <p:nvPr/>
            </p:nvSpPr>
            <p:spPr bwMode="auto">
              <a:xfrm>
                <a:off x="6116638" y="3859213"/>
                <a:ext cx="68263" cy="79375"/>
              </a:xfrm>
              <a:custGeom>
                <a:avLst/>
                <a:gdLst>
                  <a:gd name="T0" fmla="*/ 11 w 18"/>
                  <a:gd name="T1" fmla="*/ 1 h 21"/>
                  <a:gd name="T2" fmla="*/ 9 w 18"/>
                  <a:gd name="T3" fmla="*/ 6 h 21"/>
                  <a:gd name="T4" fmla="*/ 6 w 18"/>
                  <a:gd name="T5" fmla="*/ 7 h 21"/>
                  <a:gd name="T6" fmla="*/ 5 w 18"/>
                  <a:gd name="T7" fmla="*/ 7 h 21"/>
                  <a:gd name="T8" fmla="*/ 4 w 18"/>
                  <a:gd name="T9" fmla="*/ 8 h 21"/>
                  <a:gd name="T10" fmla="*/ 4 w 18"/>
                  <a:gd name="T11" fmla="*/ 14 h 21"/>
                  <a:gd name="T12" fmla="*/ 5 w 18"/>
                  <a:gd name="T13" fmla="*/ 14 h 21"/>
                  <a:gd name="T14" fmla="*/ 8 w 18"/>
                  <a:gd name="T15" fmla="*/ 12 h 21"/>
                  <a:gd name="T16" fmla="*/ 8 w 18"/>
                  <a:gd name="T17" fmla="*/ 8 h 21"/>
                  <a:gd name="T18" fmla="*/ 11 w 18"/>
                  <a:gd name="T19" fmla="*/ 10 h 21"/>
                  <a:gd name="T20" fmla="*/ 14 w 18"/>
                  <a:gd name="T21" fmla="*/ 9 h 21"/>
                  <a:gd name="T22" fmla="*/ 13 w 18"/>
                  <a:gd name="T23" fmla="*/ 11 h 21"/>
                  <a:gd name="T24" fmla="*/ 10 w 18"/>
                  <a:gd name="T25" fmla="*/ 12 h 21"/>
                  <a:gd name="T26" fmla="*/ 10 w 18"/>
                  <a:gd name="T27" fmla="*/ 14 h 21"/>
                  <a:gd name="T28" fmla="*/ 14 w 18"/>
                  <a:gd name="T29" fmla="*/ 19 h 21"/>
                  <a:gd name="T30" fmla="*/ 17 w 18"/>
                  <a:gd name="T31" fmla="*/ 14 h 21"/>
                  <a:gd name="T32" fmla="*/ 18 w 18"/>
                  <a:gd name="T33" fmla="*/ 14 h 21"/>
                  <a:gd name="T34" fmla="*/ 17 w 18"/>
                  <a:gd name="T35" fmla="*/ 16 h 21"/>
                  <a:gd name="T36" fmla="*/ 14 w 18"/>
                  <a:gd name="T37" fmla="*/ 21 h 21"/>
                  <a:gd name="T38" fmla="*/ 11 w 18"/>
                  <a:gd name="T39" fmla="*/ 21 h 21"/>
                  <a:gd name="T40" fmla="*/ 8 w 18"/>
                  <a:gd name="T41" fmla="*/ 15 h 21"/>
                  <a:gd name="T42" fmla="*/ 7 w 18"/>
                  <a:gd name="T43" fmla="*/ 14 h 21"/>
                  <a:gd name="T44" fmla="*/ 3 w 18"/>
                  <a:gd name="T45" fmla="*/ 19 h 21"/>
                  <a:gd name="T46" fmla="*/ 2 w 18"/>
                  <a:gd name="T47" fmla="*/ 21 h 21"/>
                  <a:gd name="T48" fmla="*/ 1 w 18"/>
                  <a:gd name="T49" fmla="*/ 21 h 21"/>
                  <a:gd name="T50" fmla="*/ 1 w 18"/>
                  <a:gd name="T51" fmla="*/ 14 h 21"/>
                  <a:gd name="T52" fmla="*/ 1 w 18"/>
                  <a:gd name="T53" fmla="*/ 7 h 21"/>
                  <a:gd name="T54" fmla="*/ 2 w 18"/>
                  <a:gd name="T55" fmla="*/ 6 h 21"/>
                  <a:gd name="T56" fmla="*/ 4 w 18"/>
                  <a:gd name="T57" fmla="*/ 6 h 21"/>
                  <a:gd name="T58" fmla="*/ 7 w 18"/>
                  <a:gd name="T59" fmla="*/ 6 h 21"/>
                  <a:gd name="T60" fmla="*/ 8 w 18"/>
                  <a:gd name="T61" fmla="*/ 3 h 21"/>
                  <a:gd name="T62" fmla="*/ 6 w 18"/>
                  <a:gd name="T63" fmla="*/ 3 h 21"/>
                  <a:gd name="T64" fmla="*/ 5 w 18"/>
                  <a:gd name="T65" fmla="*/ 3 h 21"/>
                  <a:gd name="T66" fmla="*/ 5 w 18"/>
                  <a:gd name="T67" fmla="*/ 3 h 21"/>
                  <a:gd name="T68" fmla="*/ 9 w 18"/>
                  <a:gd name="T69" fmla="*/ 1 h 21"/>
                  <a:gd name="T70" fmla="*/ 11 w 18"/>
                  <a:gd name="T7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8" h="21">
                    <a:moveTo>
                      <a:pt x="11" y="1"/>
                    </a:moveTo>
                    <a:cubicBezTo>
                      <a:pt x="12" y="3"/>
                      <a:pt x="10" y="5"/>
                      <a:pt x="9" y="6"/>
                    </a:cubicBezTo>
                    <a:cubicBezTo>
                      <a:pt x="8" y="7"/>
                      <a:pt x="7" y="6"/>
                      <a:pt x="6" y="7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3" y="12"/>
                      <a:pt x="4" y="14"/>
                    </a:cubicBezTo>
                    <a:cubicBezTo>
                      <a:pt x="4" y="14"/>
                      <a:pt x="4" y="15"/>
                      <a:pt x="5" y="14"/>
                    </a:cubicBezTo>
                    <a:cubicBezTo>
                      <a:pt x="5" y="14"/>
                      <a:pt x="7" y="13"/>
                      <a:pt x="8" y="12"/>
                    </a:cubicBezTo>
                    <a:cubicBezTo>
                      <a:pt x="8" y="11"/>
                      <a:pt x="8" y="9"/>
                      <a:pt x="8" y="8"/>
                    </a:cubicBezTo>
                    <a:cubicBezTo>
                      <a:pt x="9" y="8"/>
                      <a:pt x="10" y="11"/>
                      <a:pt x="11" y="10"/>
                    </a:cubicBezTo>
                    <a:cubicBezTo>
                      <a:pt x="12" y="9"/>
                      <a:pt x="13" y="8"/>
                      <a:pt x="14" y="9"/>
                    </a:cubicBezTo>
                    <a:cubicBezTo>
                      <a:pt x="14" y="10"/>
                      <a:pt x="13" y="10"/>
                      <a:pt x="13" y="11"/>
                    </a:cubicBezTo>
                    <a:cubicBezTo>
                      <a:pt x="12" y="11"/>
                      <a:pt x="11" y="12"/>
                      <a:pt x="10" y="12"/>
                    </a:cubicBezTo>
                    <a:cubicBezTo>
                      <a:pt x="10" y="13"/>
                      <a:pt x="10" y="14"/>
                      <a:pt x="10" y="14"/>
                    </a:cubicBezTo>
                    <a:cubicBezTo>
                      <a:pt x="11" y="16"/>
                      <a:pt x="12" y="18"/>
                      <a:pt x="14" y="19"/>
                    </a:cubicBezTo>
                    <a:cubicBezTo>
                      <a:pt x="16" y="17"/>
                      <a:pt x="17" y="16"/>
                      <a:pt x="17" y="14"/>
                    </a:cubicBezTo>
                    <a:cubicBezTo>
                      <a:pt x="17" y="14"/>
                      <a:pt x="17" y="14"/>
                      <a:pt x="18" y="14"/>
                    </a:cubicBezTo>
                    <a:cubicBezTo>
                      <a:pt x="18" y="14"/>
                      <a:pt x="17" y="15"/>
                      <a:pt x="17" y="16"/>
                    </a:cubicBezTo>
                    <a:cubicBezTo>
                      <a:pt x="17" y="17"/>
                      <a:pt x="16" y="19"/>
                      <a:pt x="14" y="21"/>
                    </a:cubicBezTo>
                    <a:cubicBezTo>
                      <a:pt x="14" y="21"/>
                      <a:pt x="13" y="21"/>
                      <a:pt x="11" y="21"/>
                    </a:cubicBezTo>
                    <a:cubicBezTo>
                      <a:pt x="9" y="20"/>
                      <a:pt x="8" y="17"/>
                      <a:pt x="8" y="15"/>
                    </a:cubicBezTo>
                    <a:cubicBezTo>
                      <a:pt x="8" y="14"/>
                      <a:pt x="8" y="14"/>
                      <a:pt x="7" y="14"/>
                    </a:cubicBezTo>
                    <a:cubicBezTo>
                      <a:pt x="5" y="15"/>
                      <a:pt x="3" y="17"/>
                      <a:pt x="3" y="19"/>
                    </a:cubicBezTo>
                    <a:cubicBezTo>
                      <a:pt x="3" y="20"/>
                      <a:pt x="3" y="21"/>
                      <a:pt x="2" y="21"/>
                    </a:cubicBezTo>
                    <a:cubicBezTo>
                      <a:pt x="2" y="21"/>
                      <a:pt x="2" y="21"/>
                      <a:pt x="1" y="21"/>
                    </a:cubicBezTo>
                    <a:cubicBezTo>
                      <a:pt x="0" y="19"/>
                      <a:pt x="0" y="17"/>
                      <a:pt x="1" y="14"/>
                    </a:cubicBezTo>
                    <a:cubicBezTo>
                      <a:pt x="0" y="12"/>
                      <a:pt x="2" y="9"/>
                      <a:pt x="1" y="7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3" y="5"/>
                      <a:pt x="3" y="6"/>
                      <a:pt x="4" y="6"/>
                    </a:cubicBezTo>
                    <a:cubicBezTo>
                      <a:pt x="5" y="6"/>
                      <a:pt x="6" y="7"/>
                      <a:pt x="7" y="6"/>
                    </a:cubicBezTo>
                    <a:cubicBezTo>
                      <a:pt x="8" y="6"/>
                      <a:pt x="8" y="4"/>
                      <a:pt x="8" y="3"/>
                    </a:cubicBezTo>
                    <a:cubicBezTo>
                      <a:pt x="8" y="3"/>
                      <a:pt x="7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7" y="0"/>
                      <a:pt x="9" y="1"/>
                    </a:cubicBezTo>
                    <a:cubicBezTo>
                      <a:pt x="10" y="1"/>
                      <a:pt x="10" y="0"/>
                      <a:pt x="11" y="1"/>
                    </a:cubicBez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9"/>
              <p:cNvSpPr>
                <a:spLocks noEditPoints="1"/>
              </p:cNvSpPr>
              <p:nvPr/>
            </p:nvSpPr>
            <p:spPr bwMode="auto">
              <a:xfrm>
                <a:off x="5976938" y="3865563"/>
                <a:ext cx="90488" cy="73025"/>
              </a:xfrm>
              <a:custGeom>
                <a:avLst/>
                <a:gdLst>
                  <a:gd name="T0" fmla="*/ 13 w 24"/>
                  <a:gd name="T1" fmla="*/ 0 h 19"/>
                  <a:gd name="T2" fmla="*/ 11 w 24"/>
                  <a:gd name="T3" fmla="*/ 3 h 19"/>
                  <a:gd name="T4" fmla="*/ 11 w 24"/>
                  <a:gd name="T5" fmla="*/ 1 h 19"/>
                  <a:gd name="T6" fmla="*/ 13 w 24"/>
                  <a:gd name="T7" fmla="*/ 0 h 19"/>
                  <a:gd name="T8" fmla="*/ 11 w 24"/>
                  <a:gd name="T9" fmla="*/ 10 h 19"/>
                  <a:gd name="T10" fmla="*/ 11 w 24"/>
                  <a:gd name="T11" fmla="*/ 8 h 19"/>
                  <a:gd name="T12" fmla="*/ 14 w 24"/>
                  <a:gd name="T13" fmla="*/ 12 h 19"/>
                  <a:gd name="T14" fmla="*/ 20 w 24"/>
                  <a:gd name="T15" fmla="*/ 16 h 19"/>
                  <a:gd name="T16" fmla="*/ 22 w 24"/>
                  <a:gd name="T17" fmla="*/ 17 h 19"/>
                  <a:gd name="T18" fmla="*/ 23 w 24"/>
                  <a:gd name="T19" fmla="*/ 19 h 19"/>
                  <a:gd name="T20" fmla="*/ 23 w 24"/>
                  <a:gd name="T21" fmla="*/ 19 h 19"/>
                  <a:gd name="T22" fmla="*/ 17 w 24"/>
                  <a:gd name="T23" fmla="*/ 17 h 19"/>
                  <a:gd name="T24" fmla="*/ 11 w 24"/>
                  <a:gd name="T25" fmla="*/ 10 h 19"/>
                  <a:gd name="T26" fmla="*/ 11 w 24"/>
                  <a:gd name="T27" fmla="*/ 3 h 19"/>
                  <a:gd name="T28" fmla="*/ 7 w 24"/>
                  <a:gd name="T29" fmla="*/ 9 h 19"/>
                  <a:gd name="T30" fmla="*/ 0 w 24"/>
                  <a:gd name="T31" fmla="*/ 15 h 19"/>
                  <a:gd name="T32" fmla="*/ 0 w 24"/>
                  <a:gd name="T33" fmla="*/ 14 h 19"/>
                  <a:gd name="T34" fmla="*/ 5 w 24"/>
                  <a:gd name="T35" fmla="*/ 7 h 19"/>
                  <a:gd name="T36" fmla="*/ 6 w 24"/>
                  <a:gd name="T37" fmla="*/ 7 h 19"/>
                  <a:gd name="T38" fmla="*/ 9 w 24"/>
                  <a:gd name="T39" fmla="*/ 4 h 19"/>
                  <a:gd name="T40" fmla="*/ 11 w 24"/>
                  <a:gd name="T41" fmla="*/ 1 h 19"/>
                  <a:gd name="T42" fmla="*/ 11 w 24"/>
                  <a:gd name="T43" fmla="*/ 3 h 19"/>
                  <a:gd name="T44" fmla="*/ 11 w 24"/>
                  <a:gd name="T45" fmla="*/ 8 h 19"/>
                  <a:gd name="T46" fmla="*/ 11 w 24"/>
                  <a:gd name="T47" fmla="*/ 8 h 19"/>
                  <a:gd name="T48" fmla="*/ 10 w 24"/>
                  <a:gd name="T49" fmla="*/ 9 h 19"/>
                  <a:gd name="T50" fmla="*/ 11 w 24"/>
                  <a:gd name="T51" fmla="*/ 10 h 19"/>
                  <a:gd name="T52" fmla="*/ 11 w 24"/>
                  <a:gd name="T53" fmla="*/ 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4" h="19">
                    <a:moveTo>
                      <a:pt x="13" y="0"/>
                    </a:moveTo>
                    <a:cubicBezTo>
                      <a:pt x="12" y="1"/>
                      <a:pt x="12" y="2"/>
                      <a:pt x="11" y="3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3" y="0"/>
                    </a:cubicBezTo>
                    <a:close/>
                    <a:moveTo>
                      <a:pt x="11" y="10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2" y="9"/>
                      <a:pt x="13" y="11"/>
                      <a:pt x="14" y="12"/>
                    </a:cubicBezTo>
                    <a:cubicBezTo>
                      <a:pt x="16" y="13"/>
                      <a:pt x="18" y="15"/>
                      <a:pt x="20" y="16"/>
                    </a:cubicBezTo>
                    <a:cubicBezTo>
                      <a:pt x="22" y="16"/>
                      <a:pt x="22" y="17"/>
                      <a:pt x="22" y="17"/>
                    </a:cubicBezTo>
                    <a:cubicBezTo>
                      <a:pt x="23" y="18"/>
                      <a:pt x="24" y="18"/>
                      <a:pt x="23" y="19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1" y="19"/>
                      <a:pt x="18" y="19"/>
                      <a:pt x="17" y="17"/>
                    </a:cubicBezTo>
                    <a:cubicBezTo>
                      <a:pt x="16" y="14"/>
                      <a:pt x="13" y="12"/>
                      <a:pt x="11" y="10"/>
                    </a:cubicBezTo>
                    <a:close/>
                    <a:moveTo>
                      <a:pt x="11" y="3"/>
                    </a:moveTo>
                    <a:cubicBezTo>
                      <a:pt x="10" y="5"/>
                      <a:pt x="8" y="7"/>
                      <a:pt x="7" y="9"/>
                    </a:cubicBezTo>
                    <a:cubicBezTo>
                      <a:pt x="4" y="11"/>
                      <a:pt x="3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2"/>
                      <a:pt x="3" y="10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6"/>
                      <a:pt x="8" y="5"/>
                      <a:pt x="9" y="4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1" y="3"/>
                      <a:pt x="11" y="3"/>
                      <a:pt x="11" y="3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CF010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7" name="组合 26"/>
          <p:cNvGrpSpPr/>
          <p:nvPr/>
        </p:nvGrpSpPr>
        <p:grpSpPr>
          <a:xfrm>
            <a:off x="0" y="2710631"/>
            <a:ext cx="762000" cy="1590622"/>
            <a:chOff x="11891524" y="3363602"/>
            <a:chExt cx="3362326" cy="1590622"/>
          </a:xfrm>
        </p:grpSpPr>
        <p:sp>
          <p:nvSpPr>
            <p:cNvPr id="29" name="矩形 28"/>
            <p:cNvSpPr/>
            <p:nvPr/>
          </p:nvSpPr>
          <p:spPr>
            <a:xfrm>
              <a:off x="11891524" y="3363602"/>
              <a:ext cx="3362325" cy="1577634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1891524" y="4500798"/>
              <a:ext cx="3362326" cy="453426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86885" y="2629360"/>
            <a:ext cx="4499177" cy="1738630"/>
            <a:chOff x="3846412" y="2691555"/>
            <a:chExt cx="4499177" cy="1738630"/>
          </a:xfrm>
        </p:grpSpPr>
        <p:sp>
          <p:nvSpPr>
            <p:cNvPr id="31" name="TextBox 12"/>
            <p:cNvSpPr txBox="1"/>
            <p:nvPr/>
          </p:nvSpPr>
          <p:spPr>
            <a:xfrm>
              <a:off x="3846412" y="2691555"/>
              <a:ext cx="4499177" cy="1323472"/>
            </a:xfrm>
            <a:prstGeom prst="rect">
              <a:avLst/>
            </a:prstGeom>
            <a:noFill/>
          </p:spPr>
          <p:txBody>
            <a:bodyPr wrap="square" lIns="91472" tIns="45736" rIns="91472" bIns="45736" rtlCol="0" anchor="ctr">
              <a:spAutoFit/>
            </a:bodyPr>
            <a:lstStyle>
              <a:defPPr>
                <a:defRPr lang="zh-CN"/>
              </a:defPPr>
              <a:lvl1pPr algn="ctr">
                <a:defRPr sz="6000" b="1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8000" dirty="0" smtClean="0">
                  <a:solidFill>
                    <a:srgbClr val="3E4150"/>
                  </a:solidFill>
                </a:rPr>
                <a:t>感谢聆听</a:t>
              </a:r>
              <a:endParaRPr lang="zh-CN" altLang="en-US" sz="8000" dirty="0">
                <a:solidFill>
                  <a:srgbClr val="3E4150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066757" y="4093000"/>
              <a:ext cx="4070350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答辩人：情缘素材      指导老师：情缘素材</a:t>
              </a:r>
              <a:endParaRPr lang="zh-CN" altLang="en-US" sz="1600" dirty="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4000">
        <p:cut/>
      </p:transition>
    </mc:Choice>
    <mc:Fallback>
      <p:transition advTm="4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7988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096725" y="1160212"/>
            <a:ext cx="2559122" cy="654310"/>
            <a:chOff x="7096725" y="1160212"/>
            <a:chExt cx="2559122" cy="654310"/>
          </a:xfrm>
        </p:grpSpPr>
        <p:grpSp>
          <p:nvGrpSpPr>
            <p:cNvPr id="3" name="组合 2"/>
            <p:cNvGrpSpPr/>
            <p:nvPr/>
          </p:nvGrpSpPr>
          <p:grpSpPr>
            <a:xfrm>
              <a:off x="7096725" y="1160212"/>
              <a:ext cx="684290" cy="654310"/>
              <a:chOff x="6130971" y="1234452"/>
              <a:chExt cx="684290" cy="654310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8240075" y="122852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81735" y="3073252"/>
            <a:ext cx="3497442" cy="654310"/>
            <a:chOff x="7081735" y="3073252"/>
            <a:chExt cx="3497442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7081735" y="3073252"/>
              <a:ext cx="699280" cy="654310"/>
              <a:chOff x="6115981" y="3147492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240075" y="3184490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国内外相关论述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81735" y="2106586"/>
            <a:ext cx="2574112" cy="654310"/>
            <a:chOff x="7081735" y="2106586"/>
            <a:chExt cx="2574112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7081735" y="2106586"/>
              <a:ext cx="699280" cy="654310"/>
              <a:chOff x="6115981" y="2180826"/>
              <a:chExt cx="69928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240075" y="221524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81735" y="4052715"/>
            <a:ext cx="4112995" cy="654310"/>
            <a:chOff x="7081735" y="4052715"/>
            <a:chExt cx="4112995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7081735" y="4052715"/>
              <a:ext cx="699280" cy="654310"/>
              <a:chOff x="6115981" y="4126955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4141945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4126955"/>
                <a:ext cx="601447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4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8240075" y="4125990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理论研究与文献综述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81735" y="5053044"/>
            <a:ext cx="2574111" cy="646331"/>
            <a:chOff x="7081735" y="5053044"/>
            <a:chExt cx="2574111" cy="646331"/>
          </a:xfrm>
        </p:grpSpPr>
        <p:grpSp>
          <p:nvGrpSpPr>
            <p:cNvPr id="15" name="组合 14"/>
            <p:cNvGrpSpPr/>
            <p:nvPr/>
          </p:nvGrpSpPr>
          <p:grpSpPr>
            <a:xfrm>
              <a:off x="7081735" y="5053044"/>
              <a:ext cx="699280" cy="646331"/>
              <a:chOff x="6115981" y="5127284"/>
              <a:chExt cx="699280" cy="646331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6175941" y="5128419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115981" y="5127284"/>
                <a:ext cx="61908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5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8240074" y="511892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664308" y="1992469"/>
            <a:ext cx="2448839" cy="2448839"/>
            <a:chOff x="1840426" y="1937795"/>
            <a:chExt cx="2448839" cy="2448839"/>
          </a:xfrm>
        </p:grpSpPr>
        <p:sp>
          <p:nvSpPr>
            <p:cNvPr id="24" name="椭圆 23"/>
            <p:cNvSpPr/>
            <p:nvPr/>
          </p:nvSpPr>
          <p:spPr>
            <a:xfrm>
              <a:off x="1840426" y="1937795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2425852" y="2655020"/>
              <a:ext cx="1316086" cy="988864"/>
            </a:xfrm>
            <a:custGeom>
              <a:avLst/>
              <a:gdLst>
                <a:gd name="T0" fmla="*/ 40 w 192"/>
                <a:gd name="T1" fmla="*/ 118 h 144"/>
                <a:gd name="T2" fmla="*/ 40 w 192"/>
                <a:gd name="T3" fmla="*/ 118 h 144"/>
                <a:gd name="T4" fmla="*/ 56 w 192"/>
                <a:gd name="T5" fmla="*/ 116 h 144"/>
                <a:gd name="T6" fmla="*/ 97 w 192"/>
                <a:gd name="T7" fmla="*/ 137 h 144"/>
                <a:gd name="T8" fmla="*/ 99 w 192"/>
                <a:gd name="T9" fmla="*/ 137 h 144"/>
                <a:gd name="T10" fmla="*/ 140 w 192"/>
                <a:gd name="T11" fmla="*/ 116 h 144"/>
                <a:gd name="T12" fmla="*/ 156 w 192"/>
                <a:gd name="T13" fmla="*/ 118 h 144"/>
                <a:gd name="T14" fmla="*/ 156 w 192"/>
                <a:gd name="T15" fmla="*/ 118 h 144"/>
                <a:gd name="T16" fmla="*/ 156 w 192"/>
                <a:gd name="T17" fmla="*/ 70 h 144"/>
                <a:gd name="T18" fmla="*/ 96 w 192"/>
                <a:gd name="T19" fmla="*/ 98 h 144"/>
                <a:gd name="T20" fmla="*/ 40 w 192"/>
                <a:gd name="T21" fmla="*/ 72 h 144"/>
                <a:gd name="T22" fmla="*/ 40 w 192"/>
                <a:gd name="T23" fmla="*/ 118 h 144"/>
                <a:gd name="T24" fmla="*/ 96 w 192"/>
                <a:gd name="T25" fmla="*/ 0 h 144"/>
                <a:gd name="T26" fmla="*/ 0 w 192"/>
                <a:gd name="T27" fmla="*/ 44 h 144"/>
                <a:gd name="T28" fmla="*/ 96 w 192"/>
                <a:gd name="T29" fmla="*/ 88 h 144"/>
                <a:gd name="T30" fmla="*/ 192 w 192"/>
                <a:gd name="T31" fmla="*/ 44 h 144"/>
                <a:gd name="T32" fmla="*/ 96 w 192"/>
                <a:gd name="T33" fmla="*/ 0 h 144"/>
                <a:gd name="T34" fmla="*/ 8 w 192"/>
                <a:gd name="T35" fmla="*/ 56 h 144"/>
                <a:gd name="T36" fmla="*/ 4 w 192"/>
                <a:gd name="T37" fmla="*/ 104 h 144"/>
                <a:gd name="T38" fmla="*/ 12 w 192"/>
                <a:gd name="T39" fmla="*/ 104 h 144"/>
                <a:gd name="T40" fmla="*/ 12 w 192"/>
                <a:gd name="T41" fmla="*/ 58 h 144"/>
                <a:gd name="T42" fmla="*/ 8 w 192"/>
                <a:gd name="T43" fmla="*/ 56 h 144"/>
                <a:gd name="T44" fmla="*/ 16 w 192"/>
                <a:gd name="T45" fmla="*/ 144 h 144"/>
                <a:gd name="T46" fmla="*/ 9 w 192"/>
                <a:gd name="T47" fmla="*/ 124 h 144"/>
                <a:gd name="T48" fmla="*/ 16 w 192"/>
                <a:gd name="T49" fmla="*/ 116 h 144"/>
                <a:gd name="T50" fmla="*/ 8 w 192"/>
                <a:gd name="T51" fmla="*/ 108 h 144"/>
                <a:gd name="T52" fmla="*/ 0 w 192"/>
                <a:gd name="T53" fmla="*/ 116 h 144"/>
                <a:gd name="T54" fmla="*/ 7 w 192"/>
                <a:gd name="T55" fmla="*/ 124 h 144"/>
                <a:gd name="T56" fmla="*/ 0 w 192"/>
                <a:gd name="T57" fmla="*/ 144 h 144"/>
                <a:gd name="T58" fmla="*/ 16 w 192"/>
                <a:gd name="T5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144">
                  <a:moveTo>
                    <a:pt x="40" y="118"/>
                  </a:moveTo>
                  <a:cubicBezTo>
                    <a:pt x="40" y="118"/>
                    <a:pt x="40" y="118"/>
                    <a:pt x="40" y="118"/>
                  </a:cubicBezTo>
                  <a:cubicBezTo>
                    <a:pt x="45" y="116"/>
                    <a:pt x="50" y="116"/>
                    <a:pt x="56" y="116"/>
                  </a:cubicBezTo>
                  <a:cubicBezTo>
                    <a:pt x="72" y="116"/>
                    <a:pt x="91" y="127"/>
                    <a:pt x="97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5" y="127"/>
                    <a:pt x="123" y="116"/>
                    <a:pt x="140" y="116"/>
                  </a:cubicBezTo>
                  <a:cubicBezTo>
                    <a:pt x="145" y="116"/>
                    <a:pt x="151" y="116"/>
                    <a:pt x="156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40" y="72"/>
                    <a:pt x="40" y="72"/>
                    <a:pt x="40" y="72"/>
                  </a:cubicBezTo>
                  <a:lnTo>
                    <a:pt x="40" y="118"/>
                  </a:lnTo>
                  <a:close/>
                  <a:moveTo>
                    <a:pt x="96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92" y="44"/>
                    <a:pt x="192" y="44"/>
                    <a:pt x="192" y="44"/>
                  </a:cubicBezTo>
                  <a:lnTo>
                    <a:pt x="96" y="0"/>
                  </a:lnTo>
                  <a:close/>
                  <a:moveTo>
                    <a:pt x="8" y="56"/>
                  </a:moveTo>
                  <a:cubicBezTo>
                    <a:pt x="4" y="104"/>
                    <a:pt x="4" y="104"/>
                    <a:pt x="4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58"/>
                    <a:pt x="12" y="58"/>
                    <a:pt x="12" y="58"/>
                  </a:cubicBezTo>
                  <a:lnTo>
                    <a:pt x="8" y="56"/>
                  </a:lnTo>
                  <a:close/>
                  <a:moveTo>
                    <a:pt x="16" y="14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3" y="123"/>
                    <a:pt x="16" y="120"/>
                    <a:pt x="16" y="116"/>
                  </a:cubicBezTo>
                  <a:cubicBezTo>
                    <a:pt x="16" y="111"/>
                    <a:pt x="12" y="108"/>
                    <a:pt x="8" y="108"/>
                  </a:cubicBezTo>
                  <a:cubicBezTo>
                    <a:pt x="3" y="108"/>
                    <a:pt x="0" y="111"/>
                    <a:pt x="0" y="116"/>
                  </a:cubicBezTo>
                  <a:cubicBezTo>
                    <a:pt x="0" y="120"/>
                    <a:pt x="3" y="123"/>
                    <a:pt x="7" y="124"/>
                  </a:cubicBezTo>
                  <a:cubicBezTo>
                    <a:pt x="0" y="144"/>
                    <a:pt x="0" y="144"/>
                    <a:pt x="0" y="144"/>
                  </a:cubicBezTo>
                  <a:lnTo>
                    <a:pt x="16" y="1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104593" y="137886"/>
            <a:ext cx="2979302" cy="697803"/>
          </a:xfrm>
          <a:prstGeom prst="rect">
            <a:avLst/>
          </a:prstGeom>
        </p:spPr>
      </p:pic>
      <p:sp>
        <p:nvSpPr>
          <p:cNvPr id="27" name="矩形 26"/>
          <p:cNvSpPr/>
          <p:nvPr/>
        </p:nvSpPr>
        <p:spPr>
          <a:xfrm>
            <a:off x="2098668" y="4888092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5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绪论</a:t>
            </a:r>
            <a:endParaRPr lang="zh-CN" altLang="zh-CN" sz="5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27" name="矩形 26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684906" y="1810308"/>
            <a:ext cx="4534637" cy="761283"/>
            <a:chOff x="6684906" y="1810308"/>
            <a:chExt cx="4534637" cy="761283"/>
          </a:xfrm>
        </p:grpSpPr>
        <p:grpSp>
          <p:nvGrpSpPr>
            <p:cNvPr id="7" name="组合 6"/>
            <p:cNvGrpSpPr/>
            <p:nvPr/>
          </p:nvGrpSpPr>
          <p:grpSpPr>
            <a:xfrm>
              <a:off x="6684906" y="1821237"/>
              <a:ext cx="750354" cy="750354"/>
              <a:chOff x="7120334" y="1882616"/>
              <a:chExt cx="750354" cy="75035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7120334" y="1882616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196388" y="1996183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7649858" y="181030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684906" y="2922018"/>
            <a:ext cx="4534637" cy="758578"/>
            <a:chOff x="6684906" y="2922018"/>
            <a:chExt cx="4534637" cy="758578"/>
          </a:xfrm>
        </p:grpSpPr>
        <p:grpSp>
          <p:nvGrpSpPr>
            <p:cNvPr id="10" name="组合 9"/>
            <p:cNvGrpSpPr/>
            <p:nvPr/>
          </p:nvGrpSpPr>
          <p:grpSpPr>
            <a:xfrm>
              <a:off x="6684906" y="2930242"/>
              <a:ext cx="750354" cy="750354"/>
              <a:chOff x="7120334" y="2991621"/>
              <a:chExt cx="750354" cy="750354"/>
            </a:xfrm>
          </p:grpSpPr>
          <p:sp>
            <p:nvSpPr>
              <p:cNvPr id="11" name="椭圆 10"/>
              <p:cNvSpPr/>
              <p:nvPr/>
            </p:nvSpPr>
            <p:spPr>
              <a:xfrm>
                <a:off x="7120334" y="2991621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矩形 11"/>
              <p:cNvSpPr/>
              <p:nvPr/>
            </p:nvSpPr>
            <p:spPr>
              <a:xfrm>
                <a:off x="7196388" y="3105188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7649858" y="292201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684906" y="4017920"/>
            <a:ext cx="4534637" cy="771645"/>
            <a:chOff x="6684906" y="4017920"/>
            <a:chExt cx="4534637" cy="771645"/>
          </a:xfrm>
        </p:grpSpPr>
        <p:grpSp>
          <p:nvGrpSpPr>
            <p:cNvPr id="13" name="组合 12"/>
            <p:cNvGrpSpPr/>
            <p:nvPr/>
          </p:nvGrpSpPr>
          <p:grpSpPr>
            <a:xfrm>
              <a:off x="6684906" y="4039211"/>
              <a:ext cx="750354" cy="750354"/>
              <a:chOff x="7120334" y="4100590"/>
              <a:chExt cx="750354" cy="750354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7120334" y="4100590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7196388" y="4214157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7649858" y="4017920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684906" y="5133357"/>
            <a:ext cx="4534637" cy="765177"/>
            <a:chOff x="6684906" y="5133357"/>
            <a:chExt cx="4534637" cy="765177"/>
          </a:xfrm>
        </p:grpSpPr>
        <p:grpSp>
          <p:nvGrpSpPr>
            <p:cNvPr id="16" name="组合 15"/>
            <p:cNvGrpSpPr/>
            <p:nvPr/>
          </p:nvGrpSpPr>
          <p:grpSpPr>
            <a:xfrm>
              <a:off x="6684906" y="5148180"/>
              <a:ext cx="750354" cy="750354"/>
              <a:chOff x="7120334" y="5209559"/>
              <a:chExt cx="750354" cy="750354"/>
            </a:xfrm>
          </p:grpSpPr>
          <p:sp>
            <p:nvSpPr>
              <p:cNvPr id="17" name="椭圆 16"/>
              <p:cNvSpPr/>
              <p:nvPr/>
            </p:nvSpPr>
            <p:spPr>
              <a:xfrm>
                <a:off x="7120334" y="5209559"/>
                <a:ext cx="750354" cy="750354"/>
              </a:xfrm>
              <a:prstGeom prst="ellipse">
                <a:avLst/>
              </a:prstGeom>
              <a:solidFill>
                <a:srgbClr val="C00102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/>
            </p:nvSpPr>
            <p:spPr>
              <a:xfrm>
                <a:off x="7196388" y="5323126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7649858" y="5133357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论文，探讨</a:t>
              </a: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16654" y="1661059"/>
            <a:ext cx="5048718" cy="4336045"/>
            <a:chOff x="916654" y="1661059"/>
            <a:chExt cx="5048718" cy="4336045"/>
          </a:xfrm>
        </p:grpSpPr>
        <p:grpSp>
          <p:nvGrpSpPr>
            <p:cNvPr id="37" name="组合 36"/>
            <p:cNvGrpSpPr/>
            <p:nvPr/>
          </p:nvGrpSpPr>
          <p:grpSpPr>
            <a:xfrm>
              <a:off x="916654" y="1661059"/>
              <a:ext cx="5048718" cy="4336045"/>
              <a:chOff x="931168" y="1615381"/>
              <a:chExt cx="5268536" cy="4524834"/>
            </a:xfrm>
          </p:grpSpPr>
          <p:sp>
            <p:nvSpPr>
              <p:cNvPr id="4" name="矩形 3"/>
              <p:cNvSpPr/>
              <p:nvPr/>
            </p:nvSpPr>
            <p:spPr>
              <a:xfrm>
                <a:off x="931168" y="1615381"/>
                <a:ext cx="4447544" cy="3024027"/>
              </a:xfrm>
              <a:prstGeom prst="rect">
                <a:avLst/>
              </a:prstGeom>
              <a:noFill/>
              <a:ln w="22225">
                <a:solidFill>
                  <a:srgbClr val="3E41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矩形 4"/>
              <p:cNvSpPr/>
              <p:nvPr/>
            </p:nvSpPr>
            <p:spPr>
              <a:xfrm>
                <a:off x="1054200" y="1723487"/>
                <a:ext cx="5012771" cy="431386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 5"/>
              <p:cNvSpPr/>
              <p:nvPr/>
            </p:nvSpPr>
            <p:spPr>
              <a:xfrm>
                <a:off x="4507083" y="4720534"/>
                <a:ext cx="1692621" cy="1419681"/>
              </a:xfrm>
              <a:prstGeom prst="rect">
                <a:avLst/>
              </a:prstGeom>
              <a:noFill/>
              <a:ln w="22225">
                <a:solidFill>
                  <a:srgbClr val="3E41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1054200" y="4558283"/>
                <a:ext cx="4319658" cy="885125"/>
              </a:xfrm>
              <a:prstGeom prst="rect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2175905" y="4600781"/>
              <a:ext cx="2167467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请在此输入标题</a:t>
              </a:r>
              <a:endPara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3558956" y="1978974"/>
            <a:ext cx="0" cy="360045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5400000">
            <a:off x="4297144" y="1240786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3720881" y="3055298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>
            <a:off x="4297144" y="4844411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966943" y="1604324"/>
            <a:ext cx="2855913" cy="773112"/>
            <a:chOff x="3952875" y="1970088"/>
            <a:chExt cx="2855913" cy="773112"/>
          </a:xfrm>
          <a:solidFill>
            <a:srgbClr val="3E4150"/>
          </a:solidFill>
        </p:grpSpPr>
        <p:sp>
          <p:nvSpPr>
            <p:cNvPr id="15" name="圆角矩形 14"/>
            <p:cNvSpPr/>
            <p:nvPr/>
          </p:nvSpPr>
          <p:spPr>
            <a:xfrm>
              <a:off x="3952875" y="1970088"/>
              <a:ext cx="2855913" cy="77311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11280" y="2125811"/>
              <a:ext cx="2430474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请在此添加标题</a:t>
              </a: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en-US" altLang="zh-CN" sz="2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66943" y="3385499"/>
            <a:ext cx="2855913" cy="774700"/>
            <a:chOff x="3952875" y="3751263"/>
            <a:chExt cx="2855913" cy="774700"/>
          </a:xfrm>
          <a:solidFill>
            <a:srgbClr val="3E4150"/>
          </a:solidFill>
        </p:grpSpPr>
        <p:sp>
          <p:nvSpPr>
            <p:cNvPr id="18" name="圆角矩形 17"/>
            <p:cNvSpPr/>
            <p:nvPr/>
          </p:nvSpPr>
          <p:spPr>
            <a:xfrm>
              <a:off x="3952875" y="3751263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11280" y="3903017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请在此添加标题</a:t>
              </a:r>
              <a:endParaRPr lang="en-US" altLang="zh-CN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6943" y="5166674"/>
            <a:ext cx="2855913" cy="774700"/>
            <a:chOff x="3952875" y="5532438"/>
            <a:chExt cx="2855913" cy="774700"/>
          </a:xfrm>
          <a:solidFill>
            <a:srgbClr val="3E4150"/>
          </a:solidFill>
        </p:grpSpPr>
        <p:sp>
          <p:nvSpPr>
            <p:cNvPr id="21" name="圆角矩形 20"/>
            <p:cNvSpPr/>
            <p:nvPr/>
          </p:nvSpPr>
          <p:spPr>
            <a:xfrm>
              <a:off x="3952875" y="5532438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11280" y="5711179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 smtClean="0"/>
                <a:t>请在此添加标题</a:t>
              </a:r>
              <a:endParaRPr lang="en-US" altLang="zh-CN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7230842" y="151731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238892" y="326288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30842" y="5092361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069756" y="2675886"/>
            <a:ext cx="2193925" cy="2193925"/>
            <a:chOff x="1069756" y="2675886"/>
            <a:chExt cx="2193925" cy="2193925"/>
          </a:xfrm>
        </p:grpSpPr>
        <p:sp>
          <p:nvSpPr>
            <p:cNvPr id="13" name="椭圆 12"/>
            <p:cNvSpPr/>
            <p:nvPr/>
          </p:nvSpPr>
          <p:spPr>
            <a:xfrm>
              <a:off x="1069756" y="2675886"/>
              <a:ext cx="2193925" cy="2193925"/>
            </a:xfrm>
            <a:prstGeom prst="ellipse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59022" y="3967466"/>
              <a:ext cx="14153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30352" y="3133454"/>
              <a:ext cx="672731" cy="67273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国内外相关论述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018351" y="2642475"/>
            <a:ext cx="2133005" cy="2147504"/>
            <a:chOff x="5018351" y="2642475"/>
            <a:chExt cx="2133005" cy="2147504"/>
          </a:xfrm>
        </p:grpSpPr>
        <p:sp>
          <p:nvSpPr>
            <p:cNvPr id="18" name="Freeform 10"/>
            <p:cNvSpPr>
              <a:spLocks noEditPoints="1"/>
            </p:cNvSpPr>
            <p:nvPr/>
          </p:nvSpPr>
          <p:spPr bwMode="gray">
            <a:xfrm>
              <a:off x="5018351" y="2701932"/>
              <a:ext cx="2133005" cy="1934870"/>
            </a:xfrm>
            <a:custGeom>
              <a:avLst/>
              <a:gdLst/>
              <a:ahLst/>
              <a:cxnLst>
                <a:cxn ang="0">
                  <a:pos x="530" y="84"/>
                </a:cxn>
                <a:cxn ang="0">
                  <a:pos x="1456" y="295"/>
                </a:cxn>
                <a:cxn ang="0">
                  <a:pos x="1519" y="325"/>
                </a:cxn>
                <a:cxn ang="0">
                  <a:pos x="138" y="415"/>
                </a:cxn>
                <a:cxn ang="0">
                  <a:pos x="163" y="444"/>
                </a:cxn>
                <a:cxn ang="0">
                  <a:pos x="1593" y="561"/>
                </a:cxn>
                <a:cxn ang="0">
                  <a:pos x="1645" y="530"/>
                </a:cxn>
                <a:cxn ang="0">
                  <a:pos x="1577" y="574"/>
                </a:cxn>
                <a:cxn ang="0">
                  <a:pos x="1613" y="598"/>
                </a:cxn>
                <a:cxn ang="0">
                  <a:pos x="1564" y="659"/>
                </a:cxn>
                <a:cxn ang="0">
                  <a:pos x="1643" y="814"/>
                </a:cxn>
                <a:cxn ang="0">
                  <a:pos x="1548" y="668"/>
                </a:cxn>
                <a:cxn ang="0">
                  <a:pos x="1555" y="704"/>
                </a:cxn>
                <a:cxn ang="0">
                  <a:pos x="1497" y="687"/>
                </a:cxn>
                <a:cxn ang="0">
                  <a:pos x="1394" y="728"/>
                </a:cxn>
                <a:cxn ang="0">
                  <a:pos x="1516" y="704"/>
                </a:cxn>
                <a:cxn ang="0">
                  <a:pos x="1612" y="784"/>
                </a:cxn>
                <a:cxn ang="0">
                  <a:pos x="1587" y="799"/>
                </a:cxn>
                <a:cxn ang="0">
                  <a:pos x="1694" y="752"/>
                </a:cxn>
                <a:cxn ang="0">
                  <a:pos x="1533" y="725"/>
                </a:cxn>
                <a:cxn ang="0">
                  <a:pos x="1559" y="743"/>
                </a:cxn>
                <a:cxn ang="0">
                  <a:pos x="1550" y="910"/>
                </a:cxn>
                <a:cxn ang="0">
                  <a:pos x="1460" y="828"/>
                </a:cxn>
                <a:cxn ang="0">
                  <a:pos x="1334" y="887"/>
                </a:cxn>
                <a:cxn ang="0">
                  <a:pos x="1340" y="1103"/>
                </a:cxn>
                <a:cxn ang="0">
                  <a:pos x="1473" y="1118"/>
                </a:cxn>
                <a:cxn ang="0">
                  <a:pos x="1581" y="1055"/>
                </a:cxn>
                <a:cxn ang="0">
                  <a:pos x="1649" y="872"/>
                </a:cxn>
                <a:cxn ang="0">
                  <a:pos x="1671" y="902"/>
                </a:cxn>
                <a:cxn ang="0">
                  <a:pos x="1596" y="815"/>
                </a:cxn>
                <a:cxn ang="0">
                  <a:pos x="1510" y="827"/>
                </a:cxn>
                <a:cxn ang="0">
                  <a:pos x="1589" y="865"/>
                </a:cxn>
                <a:cxn ang="0">
                  <a:pos x="1129" y="977"/>
                </a:cxn>
                <a:cxn ang="0">
                  <a:pos x="1121" y="1017"/>
                </a:cxn>
                <a:cxn ang="0">
                  <a:pos x="1073" y="1080"/>
                </a:cxn>
                <a:cxn ang="0">
                  <a:pos x="1345" y="1132"/>
                </a:cxn>
                <a:cxn ang="0">
                  <a:pos x="290" y="1296"/>
                </a:cxn>
                <a:cxn ang="0">
                  <a:pos x="689" y="58"/>
                </a:cxn>
                <a:cxn ang="0">
                  <a:pos x="524" y="26"/>
                </a:cxn>
                <a:cxn ang="0">
                  <a:pos x="231" y="343"/>
                </a:cxn>
                <a:cxn ang="0">
                  <a:pos x="178" y="499"/>
                </a:cxn>
                <a:cxn ang="0">
                  <a:pos x="64" y="623"/>
                </a:cxn>
                <a:cxn ang="0">
                  <a:pos x="193" y="1299"/>
                </a:cxn>
                <a:cxn ang="0">
                  <a:pos x="378" y="1416"/>
                </a:cxn>
                <a:cxn ang="0">
                  <a:pos x="342" y="1349"/>
                </a:cxn>
                <a:cxn ang="0">
                  <a:pos x="248" y="1245"/>
                </a:cxn>
                <a:cxn ang="0">
                  <a:pos x="119" y="767"/>
                </a:cxn>
                <a:cxn ang="0">
                  <a:pos x="139" y="607"/>
                </a:cxn>
                <a:cxn ang="0">
                  <a:pos x="361" y="359"/>
                </a:cxn>
                <a:cxn ang="0">
                  <a:pos x="432" y="296"/>
                </a:cxn>
                <a:cxn ang="0">
                  <a:pos x="474" y="141"/>
                </a:cxn>
                <a:cxn ang="0">
                  <a:pos x="545" y="68"/>
                </a:cxn>
                <a:cxn ang="0">
                  <a:pos x="717" y="64"/>
                </a:cxn>
                <a:cxn ang="0">
                  <a:pos x="1301" y="127"/>
                </a:cxn>
                <a:cxn ang="0">
                  <a:pos x="1393" y="183"/>
                </a:cxn>
                <a:cxn ang="0">
                  <a:pos x="1537" y="308"/>
                </a:cxn>
                <a:cxn ang="0">
                  <a:pos x="1682" y="671"/>
                </a:cxn>
                <a:cxn ang="0">
                  <a:pos x="1238" y="65"/>
                </a:cxn>
                <a:cxn ang="0">
                  <a:pos x="1413" y="215"/>
                </a:cxn>
                <a:cxn ang="0">
                  <a:pos x="1696" y="874"/>
                </a:cxn>
              </a:cxnLst>
              <a:rect l="0" t="0" r="r" b="b"/>
              <a:pathLst>
                <a:path w="1713" h="1537">
                  <a:moveTo>
                    <a:pt x="1152" y="12"/>
                  </a:moveTo>
                  <a:cubicBezTo>
                    <a:pt x="1149" y="12"/>
                    <a:pt x="1146" y="9"/>
                    <a:pt x="1145" y="11"/>
                  </a:cubicBezTo>
                  <a:cubicBezTo>
                    <a:pt x="1146" y="11"/>
                    <a:pt x="1150" y="15"/>
                    <a:pt x="1152" y="12"/>
                  </a:cubicBezTo>
                  <a:close/>
                  <a:moveTo>
                    <a:pt x="719" y="38"/>
                  </a:moveTo>
                  <a:cubicBezTo>
                    <a:pt x="708" y="38"/>
                    <a:pt x="708" y="38"/>
                    <a:pt x="708" y="38"/>
                  </a:cubicBezTo>
                  <a:cubicBezTo>
                    <a:pt x="708" y="41"/>
                    <a:pt x="719" y="43"/>
                    <a:pt x="719" y="38"/>
                  </a:cubicBezTo>
                  <a:close/>
                  <a:moveTo>
                    <a:pt x="763" y="72"/>
                  </a:moveTo>
                  <a:cubicBezTo>
                    <a:pt x="762" y="76"/>
                    <a:pt x="769" y="76"/>
                    <a:pt x="771" y="74"/>
                  </a:cubicBezTo>
                  <a:cubicBezTo>
                    <a:pt x="768" y="74"/>
                    <a:pt x="765" y="70"/>
                    <a:pt x="763" y="72"/>
                  </a:cubicBezTo>
                  <a:close/>
                  <a:moveTo>
                    <a:pt x="775" y="74"/>
                  </a:moveTo>
                  <a:cubicBezTo>
                    <a:pt x="778" y="76"/>
                    <a:pt x="786" y="80"/>
                    <a:pt x="788" y="76"/>
                  </a:cubicBezTo>
                  <a:cubicBezTo>
                    <a:pt x="783" y="77"/>
                    <a:pt x="779" y="72"/>
                    <a:pt x="775" y="74"/>
                  </a:cubicBezTo>
                  <a:close/>
                  <a:moveTo>
                    <a:pt x="530" y="84"/>
                  </a:moveTo>
                  <a:cubicBezTo>
                    <a:pt x="534" y="85"/>
                    <a:pt x="533" y="80"/>
                    <a:pt x="535" y="84"/>
                  </a:cubicBezTo>
                  <a:cubicBezTo>
                    <a:pt x="536" y="83"/>
                    <a:pt x="536" y="83"/>
                    <a:pt x="537" y="83"/>
                  </a:cubicBezTo>
                  <a:cubicBezTo>
                    <a:pt x="536" y="80"/>
                    <a:pt x="537" y="78"/>
                    <a:pt x="538" y="75"/>
                  </a:cubicBezTo>
                  <a:cubicBezTo>
                    <a:pt x="532" y="75"/>
                    <a:pt x="531" y="80"/>
                    <a:pt x="530" y="84"/>
                  </a:cubicBezTo>
                  <a:close/>
                  <a:moveTo>
                    <a:pt x="530" y="88"/>
                  </a:moveTo>
                  <a:cubicBezTo>
                    <a:pt x="530" y="92"/>
                    <a:pt x="532" y="98"/>
                    <a:pt x="527" y="101"/>
                  </a:cubicBezTo>
                  <a:cubicBezTo>
                    <a:pt x="533" y="99"/>
                    <a:pt x="537" y="94"/>
                    <a:pt x="538" y="87"/>
                  </a:cubicBezTo>
                  <a:cubicBezTo>
                    <a:pt x="535" y="87"/>
                    <a:pt x="533" y="90"/>
                    <a:pt x="530" y="88"/>
                  </a:cubicBezTo>
                  <a:close/>
                  <a:moveTo>
                    <a:pt x="1311" y="135"/>
                  </a:moveTo>
                  <a:cubicBezTo>
                    <a:pt x="1308" y="134"/>
                    <a:pt x="1306" y="128"/>
                    <a:pt x="1303" y="130"/>
                  </a:cubicBezTo>
                  <a:cubicBezTo>
                    <a:pt x="1306" y="131"/>
                    <a:pt x="1308" y="138"/>
                    <a:pt x="1311" y="135"/>
                  </a:cubicBezTo>
                  <a:close/>
                  <a:moveTo>
                    <a:pt x="1414" y="226"/>
                  </a:moveTo>
                  <a:cubicBezTo>
                    <a:pt x="1414" y="223"/>
                    <a:pt x="1413" y="221"/>
                    <a:pt x="1410" y="221"/>
                  </a:cubicBezTo>
                  <a:cubicBezTo>
                    <a:pt x="1409" y="225"/>
                    <a:pt x="1413" y="224"/>
                    <a:pt x="1412" y="228"/>
                  </a:cubicBezTo>
                  <a:cubicBezTo>
                    <a:pt x="1406" y="237"/>
                    <a:pt x="1416" y="247"/>
                    <a:pt x="1421" y="252"/>
                  </a:cubicBezTo>
                  <a:cubicBezTo>
                    <a:pt x="1425" y="264"/>
                    <a:pt x="1425" y="274"/>
                    <a:pt x="1434" y="281"/>
                  </a:cubicBezTo>
                  <a:cubicBezTo>
                    <a:pt x="1434" y="279"/>
                    <a:pt x="1431" y="277"/>
                    <a:pt x="1434" y="276"/>
                  </a:cubicBezTo>
                  <a:cubicBezTo>
                    <a:pt x="1436" y="279"/>
                    <a:pt x="1439" y="282"/>
                    <a:pt x="1441" y="287"/>
                  </a:cubicBezTo>
                  <a:cubicBezTo>
                    <a:pt x="1444" y="288"/>
                    <a:pt x="1441" y="283"/>
                    <a:pt x="1444" y="284"/>
                  </a:cubicBezTo>
                  <a:cubicBezTo>
                    <a:pt x="1444" y="290"/>
                    <a:pt x="1454" y="291"/>
                    <a:pt x="1456" y="289"/>
                  </a:cubicBezTo>
                  <a:cubicBezTo>
                    <a:pt x="1458" y="291"/>
                    <a:pt x="1455" y="292"/>
                    <a:pt x="1456" y="295"/>
                  </a:cubicBezTo>
                  <a:cubicBezTo>
                    <a:pt x="1462" y="296"/>
                    <a:pt x="1461" y="304"/>
                    <a:pt x="1468" y="306"/>
                  </a:cubicBezTo>
                  <a:cubicBezTo>
                    <a:pt x="1472" y="301"/>
                    <a:pt x="1466" y="298"/>
                    <a:pt x="1467" y="295"/>
                  </a:cubicBezTo>
                  <a:cubicBezTo>
                    <a:pt x="1469" y="297"/>
                    <a:pt x="1469" y="295"/>
                    <a:pt x="1472" y="296"/>
                  </a:cubicBezTo>
                  <a:cubicBezTo>
                    <a:pt x="1472" y="298"/>
                    <a:pt x="1474" y="298"/>
                    <a:pt x="1473" y="301"/>
                  </a:cubicBezTo>
                  <a:cubicBezTo>
                    <a:pt x="1472" y="301"/>
                    <a:pt x="1472" y="300"/>
                    <a:pt x="1470" y="300"/>
                  </a:cubicBezTo>
                  <a:cubicBezTo>
                    <a:pt x="1470" y="306"/>
                    <a:pt x="1475" y="306"/>
                    <a:pt x="1476" y="311"/>
                  </a:cubicBezTo>
                  <a:cubicBezTo>
                    <a:pt x="1478" y="312"/>
                    <a:pt x="1478" y="310"/>
                    <a:pt x="1479" y="310"/>
                  </a:cubicBezTo>
                  <a:cubicBezTo>
                    <a:pt x="1484" y="311"/>
                    <a:pt x="1483" y="317"/>
                    <a:pt x="1488" y="318"/>
                  </a:cubicBezTo>
                  <a:cubicBezTo>
                    <a:pt x="1491" y="309"/>
                    <a:pt x="1477" y="305"/>
                    <a:pt x="1477" y="300"/>
                  </a:cubicBezTo>
                  <a:cubicBezTo>
                    <a:pt x="1483" y="304"/>
                    <a:pt x="1486" y="309"/>
                    <a:pt x="1494" y="311"/>
                  </a:cubicBezTo>
                  <a:cubicBezTo>
                    <a:pt x="1486" y="299"/>
                    <a:pt x="1477" y="287"/>
                    <a:pt x="1459" y="284"/>
                  </a:cubicBezTo>
                  <a:cubicBezTo>
                    <a:pt x="1456" y="276"/>
                    <a:pt x="1452" y="269"/>
                    <a:pt x="1446" y="263"/>
                  </a:cubicBezTo>
                  <a:cubicBezTo>
                    <a:pt x="1446" y="266"/>
                    <a:pt x="1450" y="268"/>
                    <a:pt x="1447" y="269"/>
                  </a:cubicBezTo>
                  <a:cubicBezTo>
                    <a:pt x="1438" y="262"/>
                    <a:pt x="1428" y="252"/>
                    <a:pt x="1423" y="240"/>
                  </a:cubicBezTo>
                  <a:cubicBezTo>
                    <a:pt x="1423" y="239"/>
                    <a:pt x="1424" y="237"/>
                    <a:pt x="1424" y="237"/>
                  </a:cubicBezTo>
                  <a:cubicBezTo>
                    <a:pt x="1423" y="232"/>
                    <a:pt x="1416" y="223"/>
                    <a:pt x="1414" y="226"/>
                  </a:cubicBezTo>
                  <a:close/>
                  <a:moveTo>
                    <a:pt x="1519" y="325"/>
                  </a:moveTo>
                  <a:cubicBezTo>
                    <a:pt x="1520" y="328"/>
                    <a:pt x="1521" y="329"/>
                    <a:pt x="1524" y="330"/>
                  </a:cubicBezTo>
                  <a:cubicBezTo>
                    <a:pt x="1524" y="326"/>
                    <a:pt x="1521" y="326"/>
                    <a:pt x="1519" y="325"/>
                  </a:cubicBezTo>
                  <a:close/>
                  <a:moveTo>
                    <a:pt x="928" y="336"/>
                  </a:moveTo>
                  <a:cubicBezTo>
                    <a:pt x="928" y="340"/>
                    <a:pt x="935" y="341"/>
                    <a:pt x="934" y="335"/>
                  </a:cubicBezTo>
                  <a:cubicBezTo>
                    <a:pt x="931" y="335"/>
                    <a:pt x="929" y="335"/>
                    <a:pt x="928" y="336"/>
                  </a:cubicBezTo>
                  <a:close/>
                  <a:moveTo>
                    <a:pt x="913" y="346"/>
                  </a:moveTo>
                  <a:cubicBezTo>
                    <a:pt x="916" y="348"/>
                    <a:pt x="922" y="346"/>
                    <a:pt x="922" y="341"/>
                  </a:cubicBezTo>
                  <a:cubicBezTo>
                    <a:pt x="920" y="333"/>
                    <a:pt x="913" y="340"/>
                    <a:pt x="913" y="346"/>
                  </a:cubicBezTo>
                  <a:close/>
                  <a:moveTo>
                    <a:pt x="901" y="344"/>
                  </a:moveTo>
                  <a:cubicBezTo>
                    <a:pt x="904" y="350"/>
                    <a:pt x="894" y="346"/>
                    <a:pt x="893" y="351"/>
                  </a:cubicBezTo>
                  <a:cubicBezTo>
                    <a:pt x="898" y="355"/>
                    <a:pt x="903" y="351"/>
                    <a:pt x="908" y="349"/>
                  </a:cubicBezTo>
                  <a:cubicBezTo>
                    <a:pt x="908" y="345"/>
                    <a:pt x="903" y="346"/>
                    <a:pt x="901" y="344"/>
                  </a:cubicBezTo>
                  <a:close/>
                  <a:moveTo>
                    <a:pt x="901" y="357"/>
                  </a:moveTo>
                  <a:cubicBezTo>
                    <a:pt x="896" y="354"/>
                    <a:pt x="890" y="358"/>
                    <a:pt x="884" y="357"/>
                  </a:cubicBezTo>
                  <a:cubicBezTo>
                    <a:pt x="875" y="364"/>
                    <a:pt x="895" y="369"/>
                    <a:pt x="901" y="364"/>
                  </a:cubicBezTo>
                  <a:cubicBezTo>
                    <a:pt x="899" y="360"/>
                    <a:pt x="897" y="360"/>
                    <a:pt x="901" y="357"/>
                  </a:cubicBezTo>
                  <a:close/>
                  <a:moveTo>
                    <a:pt x="138" y="415"/>
                  </a:moveTo>
                  <a:cubicBezTo>
                    <a:pt x="134" y="415"/>
                    <a:pt x="133" y="417"/>
                    <a:pt x="132" y="420"/>
                  </a:cubicBezTo>
                  <a:cubicBezTo>
                    <a:pt x="136" y="421"/>
                    <a:pt x="137" y="417"/>
                    <a:pt x="138" y="415"/>
                  </a:cubicBezTo>
                  <a:close/>
                  <a:moveTo>
                    <a:pt x="130" y="417"/>
                  </a:moveTo>
                  <a:cubicBezTo>
                    <a:pt x="128" y="421"/>
                    <a:pt x="124" y="422"/>
                    <a:pt x="124" y="429"/>
                  </a:cubicBezTo>
                  <a:cubicBezTo>
                    <a:pt x="129" y="428"/>
                    <a:pt x="130" y="419"/>
                    <a:pt x="130" y="417"/>
                  </a:cubicBezTo>
                  <a:close/>
                  <a:moveTo>
                    <a:pt x="1576" y="428"/>
                  </a:moveTo>
                  <a:cubicBezTo>
                    <a:pt x="1578" y="441"/>
                    <a:pt x="1584" y="458"/>
                    <a:pt x="1592" y="468"/>
                  </a:cubicBezTo>
                  <a:cubicBezTo>
                    <a:pt x="1593" y="451"/>
                    <a:pt x="1585" y="437"/>
                    <a:pt x="1576" y="428"/>
                  </a:cubicBezTo>
                  <a:close/>
                  <a:moveTo>
                    <a:pt x="128" y="436"/>
                  </a:moveTo>
                  <a:cubicBezTo>
                    <a:pt x="127" y="439"/>
                    <a:pt x="123" y="443"/>
                    <a:pt x="124" y="446"/>
                  </a:cubicBezTo>
                  <a:cubicBezTo>
                    <a:pt x="126" y="443"/>
                    <a:pt x="132" y="441"/>
                    <a:pt x="128" y="436"/>
                  </a:cubicBezTo>
                  <a:close/>
                  <a:moveTo>
                    <a:pt x="118" y="437"/>
                  </a:moveTo>
                  <a:cubicBezTo>
                    <a:pt x="117" y="444"/>
                    <a:pt x="110" y="450"/>
                    <a:pt x="111" y="455"/>
                  </a:cubicBezTo>
                  <a:cubicBezTo>
                    <a:pt x="113" y="450"/>
                    <a:pt x="121" y="441"/>
                    <a:pt x="118" y="437"/>
                  </a:cubicBezTo>
                  <a:close/>
                  <a:moveTo>
                    <a:pt x="112" y="495"/>
                  </a:moveTo>
                  <a:cubicBezTo>
                    <a:pt x="113" y="473"/>
                    <a:pt x="139" y="464"/>
                    <a:pt x="146" y="448"/>
                  </a:cubicBezTo>
                  <a:cubicBezTo>
                    <a:pt x="150" y="447"/>
                    <a:pt x="157" y="446"/>
                    <a:pt x="163" y="444"/>
                  </a:cubicBezTo>
                  <a:cubicBezTo>
                    <a:pt x="154" y="432"/>
                    <a:pt x="144" y="446"/>
                    <a:pt x="135" y="450"/>
                  </a:cubicBezTo>
                  <a:cubicBezTo>
                    <a:pt x="128" y="463"/>
                    <a:pt x="116" y="465"/>
                    <a:pt x="111" y="481"/>
                  </a:cubicBezTo>
                  <a:cubicBezTo>
                    <a:pt x="102" y="487"/>
                    <a:pt x="98" y="497"/>
                    <a:pt x="92" y="505"/>
                  </a:cubicBezTo>
                  <a:cubicBezTo>
                    <a:pt x="103" y="506"/>
                    <a:pt x="103" y="496"/>
                    <a:pt x="112" y="495"/>
                  </a:cubicBezTo>
                  <a:close/>
                  <a:moveTo>
                    <a:pt x="146" y="459"/>
                  </a:moveTo>
                  <a:cubicBezTo>
                    <a:pt x="148" y="459"/>
                    <a:pt x="150" y="459"/>
                    <a:pt x="149" y="455"/>
                  </a:cubicBezTo>
                  <a:cubicBezTo>
                    <a:pt x="146" y="455"/>
                    <a:pt x="145" y="456"/>
                    <a:pt x="146" y="459"/>
                  </a:cubicBezTo>
                  <a:close/>
                  <a:moveTo>
                    <a:pt x="92" y="496"/>
                  </a:moveTo>
                  <a:cubicBezTo>
                    <a:pt x="88" y="495"/>
                    <a:pt x="89" y="499"/>
                    <a:pt x="88" y="502"/>
                  </a:cubicBezTo>
                  <a:cubicBezTo>
                    <a:pt x="91" y="502"/>
                    <a:pt x="92" y="499"/>
                    <a:pt x="92" y="496"/>
                  </a:cubicBezTo>
                  <a:close/>
                  <a:moveTo>
                    <a:pt x="1606" y="540"/>
                  </a:moveTo>
                  <a:cubicBezTo>
                    <a:pt x="1603" y="524"/>
                    <a:pt x="1602" y="509"/>
                    <a:pt x="1589" y="502"/>
                  </a:cubicBezTo>
                  <a:cubicBezTo>
                    <a:pt x="1587" y="522"/>
                    <a:pt x="1598" y="536"/>
                    <a:pt x="1598" y="554"/>
                  </a:cubicBezTo>
                  <a:cubicBezTo>
                    <a:pt x="1594" y="553"/>
                    <a:pt x="1591" y="549"/>
                    <a:pt x="1586" y="549"/>
                  </a:cubicBezTo>
                  <a:cubicBezTo>
                    <a:pt x="1582" y="552"/>
                    <a:pt x="1581" y="563"/>
                    <a:pt x="1588" y="564"/>
                  </a:cubicBezTo>
                  <a:cubicBezTo>
                    <a:pt x="1590" y="562"/>
                    <a:pt x="1589" y="557"/>
                    <a:pt x="1591" y="555"/>
                  </a:cubicBezTo>
                  <a:cubicBezTo>
                    <a:pt x="1593" y="557"/>
                    <a:pt x="1592" y="560"/>
                    <a:pt x="1593" y="561"/>
                  </a:cubicBezTo>
                  <a:cubicBezTo>
                    <a:pt x="1597" y="562"/>
                    <a:pt x="1596" y="559"/>
                    <a:pt x="1599" y="559"/>
                  </a:cubicBezTo>
                  <a:cubicBezTo>
                    <a:pt x="1606" y="564"/>
                    <a:pt x="1595" y="578"/>
                    <a:pt x="1604" y="582"/>
                  </a:cubicBezTo>
                  <a:cubicBezTo>
                    <a:pt x="1603" y="575"/>
                    <a:pt x="1609" y="569"/>
                    <a:pt x="1603" y="565"/>
                  </a:cubicBezTo>
                  <a:cubicBezTo>
                    <a:pt x="1607" y="560"/>
                    <a:pt x="1609" y="552"/>
                    <a:pt x="1610" y="543"/>
                  </a:cubicBezTo>
                  <a:cubicBezTo>
                    <a:pt x="1609" y="541"/>
                    <a:pt x="1607" y="541"/>
                    <a:pt x="1606" y="540"/>
                  </a:cubicBezTo>
                  <a:close/>
                  <a:moveTo>
                    <a:pt x="99" y="526"/>
                  </a:moveTo>
                  <a:cubicBezTo>
                    <a:pt x="103" y="523"/>
                    <a:pt x="110" y="519"/>
                    <a:pt x="112" y="511"/>
                  </a:cubicBezTo>
                  <a:cubicBezTo>
                    <a:pt x="106" y="513"/>
                    <a:pt x="98" y="519"/>
                    <a:pt x="99" y="526"/>
                  </a:cubicBezTo>
                  <a:close/>
                  <a:moveTo>
                    <a:pt x="73" y="545"/>
                  </a:moveTo>
                  <a:cubicBezTo>
                    <a:pt x="73" y="537"/>
                    <a:pt x="80" y="533"/>
                    <a:pt x="85" y="533"/>
                  </a:cubicBezTo>
                  <a:cubicBezTo>
                    <a:pt x="86" y="529"/>
                    <a:pt x="88" y="528"/>
                    <a:pt x="89" y="524"/>
                  </a:cubicBezTo>
                  <a:cubicBezTo>
                    <a:pt x="85" y="523"/>
                    <a:pt x="83" y="529"/>
                    <a:pt x="81" y="527"/>
                  </a:cubicBezTo>
                  <a:cubicBezTo>
                    <a:pt x="82" y="521"/>
                    <a:pt x="86" y="517"/>
                    <a:pt x="88" y="512"/>
                  </a:cubicBezTo>
                  <a:cubicBezTo>
                    <a:pt x="73" y="520"/>
                    <a:pt x="67" y="536"/>
                    <a:pt x="59" y="551"/>
                  </a:cubicBezTo>
                  <a:cubicBezTo>
                    <a:pt x="65" y="550"/>
                    <a:pt x="66" y="542"/>
                    <a:pt x="73" y="545"/>
                  </a:cubicBezTo>
                  <a:close/>
                  <a:moveTo>
                    <a:pt x="1658" y="557"/>
                  </a:moveTo>
                  <a:cubicBezTo>
                    <a:pt x="1659" y="547"/>
                    <a:pt x="1652" y="532"/>
                    <a:pt x="1645" y="530"/>
                  </a:cubicBezTo>
                  <a:cubicBezTo>
                    <a:pt x="1650" y="539"/>
                    <a:pt x="1650" y="552"/>
                    <a:pt x="1658" y="557"/>
                  </a:cubicBezTo>
                  <a:close/>
                  <a:moveTo>
                    <a:pt x="53" y="556"/>
                  </a:moveTo>
                  <a:cubicBezTo>
                    <a:pt x="53" y="562"/>
                    <a:pt x="47" y="562"/>
                    <a:pt x="47" y="569"/>
                  </a:cubicBezTo>
                  <a:cubicBezTo>
                    <a:pt x="50" y="570"/>
                    <a:pt x="56" y="561"/>
                    <a:pt x="53" y="556"/>
                  </a:cubicBezTo>
                  <a:close/>
                  <a:moveTo>
                    <a:pt x="1578" y="581"/>
                  </a:moveTo>
                  <a:cubicBezTo>
                    <a:pt x="1575" y="583"/>
                    <a:pt x="1573" y="586"/>
                    <a:pt x="1574" y="592"/>
                  </a:cubicBezTo>
                  <a:cubicBezTo>
                    <a:pt x="1579" y="593"/>
                    <a:pt x="1579" y="589"/>
                    <a:pt x="1582" y="588"/>
                  </a:cubicBezTo>
                  <a:cubicBezTo>
                    <a:pt x="1584" y="592"/>
                    <a:pt x="1583" y="598"/>
                    <a:pt x="1586" y="601"/>
                  </a:cubicBezTo>
                  <a:cubicBezTo>
                    <a:pt x="1586" y="598"/>
                    <a:pt x="1584" y="593"/>
                    <a:pt x="1587" y="592"/>
                  </a:cubicBezTo>
                  <a:cubicBezTo>
                    <a:pt x="1592" y="600"/>
                    <a:pt x="1584" y="615"/>
                    <a:pt x="1595" y="617"/>
                  </a:cubicBezTo>
                  <a:cubicBezTo>
                    <a:pt x="1597" y="608"/>
                    <a:pt x="1590" y="604"/>
                    <a:pt x="1593" y="597"/>
                  </a:cubicBezTo>
                  <a:cubicBezTo>
                    <a:pt x="1596" y="597"/>
                    <a:pt x="1596" y="601"/>
                    <a:pt x="1598" y="599"/>
                  </a:cubicBezTo>
                  <a:cubicBezTo>
                    <a:pt x="1598" y="592"/>
                    <a:pt x="1597" y="587"/>
                    <a:pt x="1596" y="582"/>
                  </a:cubicBezTo>
                  <a:cubicBezTo>
                    <a:pt x="1595" y="581"/>
                    <a:pt x="1592" y="583"/>
                    <a:pt x="1588" y="582"/>
                  </a:cubicBezTo>
                  <a:cubicBezTo>
                    <a:pt x="1587" y="586"/>
                    <a:pt x="1593" y="589"/>
                    <a:pt x="1589" y="592"/>
                  </a:cubicBezTo>
                  <a:cubicBezTo>
                    <a:pt x="1588" y="590"/>
                    <a:pt x="1586" y="581"/>
                    <a:pt x="1584" y="586"/>
                  </a:cubicBezTo>
                  <a:cubicBezTo>
                    <a:pt x="1582" y="581"/>
                    <a:pt x="1578" y="579"/>
                    <a:pt x="1577" y="574"/>
                  </a:cubicBezTo>
                  <a:cubicBezTo>
                    <a:pt x="1579" y="573"/>
                    <a:pt x="1581" y="572"/>
                    <a:pt x="1583" y="572"/>
                  </a:cubicBezTo>
                  <a:cubicBezTo>
                    <a:pt x="1579" y="549"/>
                    <a:pt x="1561" y="585"/>
                    <a:pt x="1578" y="581"/>
                  </a:cubicBezTo>
                  <a:close/>
                  <a:moveTo>
                    <a:pt x="1587" y="632"/>
                  </a:moveTo>
                  <a:cubicBezTo>
                    <a:pt x="1590" y="635"/>
                    <a:pt x="1593" y="642"/>
                    <a:pt x="1598" y="640"/>
                  </a:cubicBezTo>
                  <a:cubicBezTo>
                    <a:pt x="1597" y="631"/>
                    <a:pt x="1590" y="628"/>
                    <a:pt x="1588" y="620"/>
                  </a:cubicBezTo>
                  <a:cubicBezTo>
                    <a:pt x="1578" y="618"/>
                    <a:pt x="1579" y="606"/>
                    <a:pt x="1572" y="600"/>
                  </a:cubicBezTo>
                  <a:cubicBezTo>
                    <a:pt x="1573" y="599"/>
                    <a:pt x="1575" y="599"/>
                    <a:pt x="1574" y="596"/>
                  </a:cubicBezTo>
                  <a:cubicBezTo>
                    <a:pt x="1570" y="593"/>
                    <a:pt x="1569" y="599"/>
                    <a:pt x="1565" y="599"/>
                  </a:cubicBezTo>
                  <a:cubicBezTo>
                    <a:pt x="1568" y="613"/>
                    <a:pt x="1561" y="624"/>
                    <a:pt x="1568" y="633"/>
                  </a:cubicBezTo>
                  <a:cubicBezTo>
                    <a:pt x="1569" y="632"/>
                    <a:pt x="1569" y="630"/>
                    <a:pt x="1571" y="629"/>
                  </a:cubicBezTo>
                  <a:cubicBezTo>
                    <a:pt x="1574" y="635"/>
                    <a:pt x="1569" y="638"/>
                    <a:pt x="1570" y="645"/>
                  </a:cubicBezTo>
                  <a:cubicBezTo>
                    <a:pt x="1579" y="651"/>
                    <a:pt x="1586" y="643"/>
                    <a:pt x="1587" y="632"/>
                  </a:cubicBezTo>
                  <a:close/>
                  <a:moveTo>
                    <a:pt x="1579" y="595"/>
                  </a:moveTo>
                  <a:cubicBezTo>
                    <a:pt x="1580" y="597"/>
                    <a:pt x="1579" y="601"/>
                    <a:pt x="1583" y="600"/>
                  </a:cubicBezTo>
                  <a:cubicBezTo>
                    <a:pt x="1583" y="598"/>
                    <a:pt x="1583" y="596"/>
                    <a:pt x="1582" y="595"/>
                  </a:cubicBezTo>
                  <a:lnTo>
                    <a:pt x="1579" y="595"/>
                  </a:lnTo>
                  <a:close/>
                  <a:moveTo>
                    <a:pt x="1613" y="598"/>
                  </a:moveTo>
                  <a:cubicBezTo>
                    <a:pt x="1612" y="620"/>
                    <a:pt x="1625" y="632"/>
                    <a:pt x="1631" y="649"/>
                  </a:cubicBezTo>
                  <a:cubicBezTo>
                    <a:pt x="1629" y="634"/>
                    <a:pt x="1621" y="624"/>
                    <a:pt x="1616" y="612"/>
                  </a:cubicBezTo>
                  <a:cubicBezTo>
                    <a:pt x="1620" y="608"/>
                    <a:pt x="1616" y="600"/>
                    <a:pt x="1613" y="598"/>
                  </a:cubicBezTo>
                  <a:close/>
                  <a:moveTo>
                    <a:pt x="54" y="629"/>
                  </a:moveTo>
                  <a:cubicBezTo>
                    <a:pt x="55" y="628"/>
                    <a:pt x="58" y="623"/>
                    <a:pt x="55" y="621"/>
                  </a:cubicBezTo>
                  <a:cubicBezTo>
                    <a:pt x="55" y="623"/>
                    <a:pt x="52" y="627"/>
                    <a:pt x="54" y="629"/>
                  </a:cubicBezTo>
                  <a:close/>
                  <a:moveTo>
                    <a:pt x="1310" y="675"/>
                  </a:moveTo>
                  <a:cubicBezTo>
                    <a:pt x="1314" y="674"/>
                    <a:pt x="1312" y="666"/>
                    <a:pt x="1314" y="662"/>
                  </a:cubicBezTo>
                  <a:cubicBezTo>
                    <a:pt x="1323" y="662"/>
                    <a:pt x="1324" y="654"/>
                    <a:pt x="1334" y="655"/>
                  </a:cubicBezTo>
                  <a:cubicBezTo>
                    <a:pt x="1334" y="652"/>
                    <a:pt x="1334" y="648"/>
                    <a:pt x="1331" y="648"/>
                  </a:cubicBezTo>
                  <a:cubicBezTo>
                    <a:pt x="1324" y="656"/>
                    <a:pt x="1293" y="662"/>
                    <a:pt x="1310" y="675"/>
                  </a:cubicBezTo>
                  <a:close/>
                  <a:moveTo>
                    <a:pt x="1601" y="655"/>
                  </a:moveTo>
                  <a:cubicBezTo>
                    <a:pt x="1600" y="653"/>
                    <a:pt x="1601" y="649"/>
                    <a:pt x="1597" y="649"/>
                  </a:cubicBezTo>
                  <a:cubicBezTo>
                    <a:pt x="1595" y="651"/>
                    <a:pt x="1596" y="656"/>
                    <a:pt x="1598" y="657"/>
                  </a:cubicBezTo>
                  <a:cubicBezTo>
                    <a:pt x="1598" y="656"/>
                    <a:pt x="1600" y="656"/>
                    <a:pt x="1601" y="655"/>
                  </a:cubicBezTo>
                  <a:close/>
                  <a:moveTo>
                    <a:pt x="1561" y="650"/>
                  </a:moveTo>
                  <a:cubicBezTo>
                    <a:pt x="1560" y="654"/>
                    <a:pt x="1561" y="658"/>
                    <a:pt x="1564" y="659"/>
                  </a:cubicBezTo>
                  <a:cubicBezTo>
                    <a:pt x="1563" y="656"/>
                    <a:pt x="1565" y="650"/>
                    <a:pt x="1561" y="650"/>
                  </a:cubicBezTo>
                  <a:close/>
                  <a:moveTo>
                    <a:pt x="1376" y="658"/>
                  </a:moveTo>
                  <a:cubicBezTo>
                    <a:pt x="1375" y="655"/>
                    <a:pt x="1373" y="652"/>
                    <a:pt x="1369" y="652"/>
                  </a:cubicBezTo>
                  <a:cubicBezTo>
                    <a:pt x="1365" y="657"/>
                    <a:pt x="1372" y="661"/>
                    <a:pt x="1376" y="658"/>
                  </a:cubicBezTo>
                  <a:close/>
                  <a:moveTo>
                    <a:pt x="1573" y="656"/>
                  </a:moveTo>
                  <a:cubicBezTo>
                    <a:pt x="1573" y="659"/>
                    <a:pt x="1574" y="660"/>
                    <a:pt x="1575" y="661"/>
                  </a:cubicBezTo>
                  <a:cubicBezTo>
                    <a:pt x="1577" y="659"/>
                    <a:pt x="1576" y="655"/>
                    <a:pt x="1573" y="656"/>
                  </a:cubicBezTo>
                  <a:close/>
                  <a:moveTo>
                    <a:pt x="1606" y="656"/>
                  </a:moveTo>
                  <a:cubicBezTo>
                    <a:pt x="1606" y="659"/>
                    <a:pt x="1607" y="661"/>
                    <a:pt x="1609" y="663"/>
                  </a:cubicBezTo>
                  <a:cubicBezTo>
                    <a:pt x="1611" y="661"/>
                    <a:pt x="1608" y="659"/>
                    <a:pt x="1609" y="656"/>
                  </a:cubicBezTo>
                  <a:lnTo>
                    <a:pt x="1606" y="656"/>
                  </a:lnTo>
                  <a:close/>
                  <a:moveTo>
                    <a:pt x="1623" y="742"/>
                  </a:moveTo>
                  <a:cubicBezTo>
                    <a:pt x="1623" y="744"/>
                    <a:pt x="1619" y="741"/>
                    <a:pt x="1620" y="744"/>
                  </a:cubicBezTo>
                  <a:cubicBezTo>
                    <a:pt x="1621" y="755"/>
                    <a:pt x="1634" y="764"/>
                    <a:pt x="1624" y="774"/>
                  </a:cubicBezTo>
                  <a:cubicBezTo>
                    <a:pt x="1626" y="789"/>
                    <a:pt x="1627" y="807"/>
                    <a:pt x="1635" y="816"/>
                  </a:cubicBezTo>
                  <a:cubicBezTo>
                    <a:pt x="1634" y="813"/>
                    <a:pt x="1634" y="809"/>
                    <a:pt x="1636" y="806"/>
                  </a:cubicBezTo>
                  <a:cubicBezTo>
                    <a:pt x="1639" y="807"/>
                    <a:pt x="1640" y="812"/>
                    <a:pt x="1643" y="814"/>
                  </a:cubicBezTo>
                  <a:cubicBezTo>
                    <a:pt x="1644" y="812"/>
                    <a:pt x="1644" y="809"/>
                    <a:pt x="1646" y="810"/>
                  </a:cubicBezTo>
                  <a:cubicBezTo>
                    <a:pt x="1647" y="814"/>
                    <a:pt x="1649" y="818"/>
                    <a:pt x="1652" y="820"/>
                  </a:cubicBezTo>
                  <a:cubicBezTo>
                    <a:pt x="1652" y="817"/>
                    <a:pt x="1652" y="814"/>
                    <a:pt x="1654" y="813"/>
                  </a:cubicBezTo>
                  <a:cubicBezTo>
                    <a:pt x="1654" y="819"/>
                    <a:pt x="1656" y="822"/>
                    <a:pt x="1660" y="824"/>
                  </a:cubicBezTo>
                  <a:cubicBezTo>
                    <a:pt x="1662" y="802"/>
                    <a:pt x="1680" y="782"/>
                    <a:pt x="1666" y="762"/>
                  </a:cubicBezTo>
                  <a:cubicBezTo>
                    <a:pt x="1665" y="761"/>
                    <a:pt x="1661" y="763"/>
                    <a:pt x="1661" y="761"/>
                  </a:cubicBezTo>
                  <a:cubicBezTo>
                    <a:pt x="1665" y="735"/>
                    <a:pt x="1644" y="720"/>
                    <a:pt x="1644" y="691"/>
                  </a:cubicBezTo>
                  <a:cubicBezTo>
                    <a:pt x="1634" y="685"/>
                    <a:pt x="1638" y="666"/>
                    <a:pt x="1630" y="658"/>
                  </a:cubicBezTo>
                  <a:cubicBezTo>
                    <a:pt x="1627" y="666"/>
                    <a:pt x="1621" y="668"/>
                    <a:pt x="1614" y="671"/>
                  </a:cubicBezTo>
                  <a:cubicBezTo>
                    <a:pt x="1614" y="677"/>
                    <a:pt x="1618" y="677"/>
                    <a:pt x="1621" y="680"/>
                  </a:cubicBezTo>
                  <a:cubicBezTo>
                    <a:pt x="1622" y="684"/>
                    <a:pt x="1618" y="683"/>
                    <a:pt x="1619" y="687"/>
                  </a:cubicBezTo>
                  <a:cubicBezTo>
                    <a:pt x="1621" y="689"/>
                    <a:pt x="1624" y="689"/>
                    <a:pt x="1625" y="690"/>
                  </a:cubicBezTo>
                  <a:cubicBezTo>
                    <a:pt x="1623" y="696"/>
                    <a:pt x="1628" y="708"/>
                    <a:pt x="1620" y="710"/>
                  </a:cubicBezTo>
                  <a:cubicBezTo>
                    <a:pt x="1620" y="714"/>
                    <a:pt x="1621" y="715"/>
                    <a:pt x="1621" y="719"/>
                  </a:cubicBezTo>
                  <a:cubicBezTo>
                    <a:pt x="1618" y="721"/>
                    <a:pt x="1616" y="726"/>
                    <a:pt x="1614" y="731"/>
                  </a:cubicBezTo>
                  <a:cubicBezTo>
                    <a:pt x="1617" y="735"/>
                    <a:pt x="1623" y="735"/>
                    <a:pt x="1623" y="742"/>
                  </a:cubicBezTo>
                  <a:close/>
                  <a:moveTo>
                    <a:pt x="1548" y="668"/>
                  </a:moveTo>
                  <a:cubicBezTo>
                    <a:pt x="1547" y="667"/>
                    <a:pt x="1547" y="667"/>
                    <a:pt x="1547" y="666"/>
                  </a:cubicBezTo>
                  <a:cubicBezTo>
                    <a:pt x="1542" y="666"/>
                    <a:pt x="1542" y="666"/>
                    <a:pt x="1542" y="666"/>
                  </a:cubicBezTo>
                  <a:cubicBezTo>
                    <a:pt x="1542" y="668"/>
                    <a:pt x="1542" y="670"/>
                    <a:pt x="1543" y="671"/>
                  </a:cubicBezTo>
                  <a:cubicBezTo>
                    <a:pt x="1546" y="672"/>
                    <a:pt x="1548" y="670"/>
                    <a:pt x="1548" y="668"/>
                  </a:cubicBezTo>
                  <a:close/>
                  <a:moveTo>
                    <a:pt x="1350" y="702"/>
                  </a:moveTo>
                  <a:cubicBezTo>
                    <a:pt x="1351" y="700"/>
                    <a:pt x="1354" y="700"/>
                    <a:pt x="1353" y="697"/>
                  </a:cubicBezTo>
                  <a:cubicBezTo>
                    <a:pt x="1346" y="688"/>
                    <a:pt x="1330" y="688"/>
                    <a:pt x="1324" y="677"/>
                  </a:cubicBezTo>
                  <a:cubicBezTo>
                    <a:pt x="1325" y="675"/>
                    <a:pt x="1329" y="676"/>
                    <a:pt x="1328" y="672"/>
                  </a:cubicBezTo>
                  <a:cubicBezTo>
                    <a:pt x="1326" y="669"/>
                    <a:pt x="1324" y="666"/>
                    <a:pt x="1317" y="667"/>
                  </a:cubicBezTo>
                  <a:cubicBezTo>
                    <a:pt x="1310" y="689"/>
                    <a:pt x="1330" y="700"/>
                    <a:pt x="1350" y="702"/>
                  </a:cubicBezTo>
                  <a:close/>
                  <a:moveTo>
                    <a:pt x="1274" y="691"/>
                  </a:moveTo>
                  <a:cubicBezTo>
                    <a:pt x="1282" y="690"/>
                    <a:pt x="1291" y="682"/>
                    <a:pt x="1293" y="671"/>
                  </a:cubicBezTo>
                  <a:cubicBezTo>
                    <a:pt x="1287" y="669"/>
                    <a:pt x="1272" y="680"/>
                    <a:pt x="1274" y="691"/>
                  </a:cubicBezTo>
                  <a:close/>
                  <a:moveTo>
                    <a:pt x="1541" y="696"/>
                  </a:moveTo>
                  <a:cubicBezTo>
                    <a:pt x="1546" y="696"/>
                    <a:pt x="1547" y="698"/>
                    <a:pt x="1547" y="702"/>
                  </a:cubicBezTo>
                  <a:cubicBezTo>
                    <a:pt x="1547" y="705"/>
                    <a:pt x="1542" y="703"/>
                    <a:pt x="1542" y="707"/>
                  </a:cubicBezTo>
                  <a:cubicBezTo>
                    <a:pt x="1546" y="712"/>
                    <a:pt x="1552" y="706"/>
                    <a:pt x="1555" y="704"/>
                  </a:cubicBezTo>
                  <a:cubicBezTo>
                    <a:pt x="1558" y="695"/>
                    <a:pt x="1557" y="681"/>
                    <a:pt x="1550" y="672"/>
                  </a:cubicBezTo>
                  <a:cubicBezTo>
                    <a:pt x="1548" y="680"/>
                    <a:pt x="1553" y="687"/>
                    <a:pt x="1551" y="692"/>
                  </a:cubicBezTo>
                  <a:cubicBezTo>
                    <a:pt x="1546" y="691"/>
                    <a:pt x="1549" y="682"/>
                    <a:pt x="1541" y="684"/>
                  </a:cubicBezTo>
                  <a:cubicBezTo>
                    <a:pt x="1540" y="689"/>
                    <a:pt x="1542" y="692"/>
                    <a:pt x="1541" y="696"/>
                  </a:cubicBezTo>
                  <a:close/>
                  <a:moveTo>
                    <a:pt x="207" y="678"/>
                  </a:moveTo>
                  <a:cubicBezTo>
                    <a:pt x="204" y="678"/>
                    <a:pt x="204" y="678"/>
                    <a:pt x="204" y="678"/>
                  </a:cubicBezTo>
                  <a:cubicBezTo>
                    <a:pt x="204" y="683"/>
                    <a:pt x="201" y="684"/>
                    <a:pt x="198" y="684"/>
                  </a:cubicBezTo>
                  <a:cubicBezTo>
                    <a:pt x="198" y="688"/>
                    <a:pt x="198" y="688"/>
                    <a:pt x="198" y="688"/>
                  </a:cubicBezTo>
                  <a:cubicBezTo>
                    <a:pt x="203" y="686"/>
                    <a:pt x="200" y="692"/>
                    <a:pt x="202" y="694"/>
                  </a:cubicBezTo>
                  <a:cubicBezTo>
                    <a:pt x="204" y="694"/>
                    <a:pt x="206" y="693"/>
                    <a:pt x="207" y="693"/>
                  </a:cubicBezTo>
                  <a:cubicBezTo>
                    <a:pt x="208" y="689"/>
                    <a:pt x="206" y="687"/>
                    <a:pt x="205" y="686"/>
                  </a:cubicBezTo>
                  <a:cubicBezTo>
                    <a:pt x="212" y="685"/>
                    <a:pt x="204" y="681"/>
                    <a:pt x="207" y="678"/>
                  </a:cubicBezTo>
                  <a:close/>
                  <a:moveTo>
                    <a:pt x="1525" y="706"/>
                  </a:moveTo>
                  <a:cubicBezTo>
                    <a:pt x="1526" y="704"/>
                    <a:pt x="1528" y="703"/>
                    <a:pt x="1527" y="699"/>
                  </a:cubicBezTo>
                  <a:cubicBezTo>
                    <a:pt x="1525" y="697"/>
                    <a:pt x="1525" y="701"/>
                    <a:pt x="1522" y="700"/>
                  </a:cubicBezTo>
                  <a:cubicBezTo>
                    <a:pt x="1519" y="695"/>
                    <a:pt x="1516" y="689"/>
                    <a:pt x="1511" y="685"/>
                  </a:cubicBezTo>
                  <a:cubicBezTo>
                    <a:pt x="1506" y="687"/>
                    <a:pt x="1501" y="686"/>
                    <a:pt x="1497" y="687"/>
                  </a:cubicBezTo>
                  <a:cubicBezTo>
                    <a:pt x="1494" y="692"/>
                    <a:pt x="1496" y="701"/>
                    <a:pt x="1492" y="706"/>
                  </a:cubicBezTo>
                  <a:cubicBezTo>
                    <a:pt x="1491" y="706"/>
                    <a:pt x="1491" y="704"/>
                    <a:pt x="1490" y="704"/>
                  </a:cubicBezTo>
                  <a:cubicBezTo>
                    <a:pt x="1489" y="708"/>
                    <a:pt x="1489" y="710"/>
                    <a:pt x="1486" y="711"/>
                  </a:cubicBezTo>
                  <a:cubicBezTo>
                    <a:pt x="1479" y="708"/>
                    <a:pt x="1475" y="703"/>
                    <a:pt x="1476" y="694"/>
                  </a:cubicBezTo>
                  <a:cubicBezTo>
                    <a:pt x="1473" y="692"/>
                    <a:pt x="1469" y="691"/>
                    <a:pt x="1468" y="688"/>
                  </a:cubicBezTo>
                  <a:cubicBezTo>
                    <a:pt x="1471" y="685"/>
                    <a:pt x="1465" y="682"/>
                    <a:pt x="1465" y="680"/>
                  </a:cubicBezTo>
                  <a:cubicBezTo>
                    <a:pt x="1434" y="684"/>
                    <a:pt x="1406" y="677"/>
                    <a:pt x="1382" y="690"/>
                  </a:cubicBezTo>
                  <a:cubicBezTo>
                    <a:pt x="1382" y="694"/>
                    <a:pt x="1382" y="698"/>
                    <a:pt x="1379" y="699"/>
                  </a:cubicBezTo>
                  <a:cubicBezTo>
                    <a:pt x="1375" y="699"/>
                    <a:pt x="1366" y="699"/>
                    <a:pt x="1362" y="701"/>
                  </a:cubicBezTo>
                  <a:cubicBezTo>
                    <a:pt x="1361" y="708"/>
                    <a:pt x="1367" y="708"/>
                    <a:pt x="1368" y="714"/>
                  </a:cubicBezTo>
                  <a:cubicBezTo>
                    <a:pt x="1365" y="718"/>
                    <a:pt x="1361" y="719"/>
                    <a:pt x="1356" y="721"/>
                  </a:cubicBezTo>
                  <a:cubicBezTo>
                    <a:pt x="1355" y="729"/>
                    <a:pt x="1350" y="733"/>
                    <a:pt x="1343" y="729"/>
                  </a:cubicBezTo>
                  <a:cubicBezTo>
                    <a:pt x="1343" y="732"/>
                    <a:pt x="1343" y="735"/>
                    <a:pt x="1342" y="736"/>
                  </a:cubicBezTo>
                  <a:cubicBezTo>
                    <a:pt x="1334" y="737"/>
                    <a:pt x="1330" y="742"/>
                    <a:pt x="1328" y="749"/>
                  </a:cubicBezTo>
                  <a:cubicBezTo>
                    <a:pt x="1342" y="740"/>
                    <a:pt x="1361" y="759"/>
                    <a:pt x="1367" y="739"/>
                  </a:cubicBezTo>
                  <a:cubicBezTo>
                    <a:pt x="1372" y="739"/>
                    <a:pt x="1372" y="739"/>
                    <a:pt x="1372" y="739"/>
                  </a:cubicBezTo>
                  <a:cubicBezTo>
                    <a:pt x="1371" y="726"/>
                    <a:pt x="1388" y="734"/>
                    <a:pt x="1394" y="728"/>
                  </a:cubicBezTo>
                  <a:cubicBezTo>
                    <a:pt x="1395" y="733"/>
                    <a:pt x="1401" y="732"/>
                    <a:pt x="1400" y="740"/>
                  </a:cubicBezTo>
                  <a:cubicBezTo>
                    <a:pt x="1402" y="742"/>
                    <a:pt x="1408" y="741"/>
                    <a:pt x="1409" y="744"/>
                  </a:cubicBezTo>
                  <a:cubicBezTo>
                    <a:pt x="1407" y="746"/>
                    <a:pt x="1402" y="744"/>
                    <a:pt x="1402" y="748"/>
                  </a:cubicBezTo>
                  <a:cubicBezTo>
                    <a:pt x="1404" y="752"/>
                    <a:pt x="1406" y="754"/>
                    <a:pt x="1409" y="756"/>
                  </a:cubicBezTo>
                  <a:cubicBezTo>
                    <a:pt x="1415" y="753"/>
                    <a:pt x="1419" y="760"/>
                    <a:pt x="1424" y="760"/>
                  </a:cubicBezTo>
                  <a:cubicBezTo>
                    <a:pt x="1430" y="760"/>
                    <a:pt x="1432" y="755"/>
                    <a:pt x="1437" y="751"/>
                  </a:cubicBezTo>
                  <a:cubicBezTo>
                    <a:pt x="1442" y="756"/>
                    <a:pt x="1449" y="760"/>
                    <a:pt x="1456" y="763"/>
                  </a:cubicBezTo>
                  <a:cubicBezTo>
                    <a:pt x="1458" y="752"/>
                    <a:pt x="1452" y="749"/>
                    <a:pt x="1447" y="745"/>
                  </a:cubicBezTo>
                  <a:cubicBezTo>
                    <a:pt x="1450" y="740"/>
                    <a:pt x="1452" y="736"/>
                    <a:pt x="1454" y="728"/>
                  </a:cubicBezTo>
                  <a:cubicBezTo>
                    <a:pt x="1463" y="726"/>
                    <a:pt x="1476" y="721"/>
                    <a:pt x="1484" y="726"/>
                  </a:cubicBezTo>
                  <a:cubicBezTo>
                    <a:pt x="1488" y="722"/>
                    <a:pt x="1496" y="722"/>
                    <a:pt x="1499" y="719"/>
                  </a:cubicBezTo>
                  <a:cubicBezTo>
                    <a:pt x="1501" y="724"/>
                    <a:pt x="1500" y="731"/>
                    <a:pt x="1506" y="731"/>
                  </a:cubicBezTo>
                  <a:cubicBezTo>
                    <a:pt x="1506" y="722"/>
                    <a:pt x="1506" y="722"/>
                    <a:pt x="1506" y="722"/>
                  </a:cubicBezTo>
                  <a:cubicBezTo>
                    <a:pt x="1507" y="719"/>
                    <a:pt x="1514" y="722"/>
                    <a:pt x="1514" y="719"/>
                  </a:cubicBezTo>
                  <a:cubicBezTo>
                    <a:pt x="1510" y="713"/>
                    <a:pt x="1503" y="710"/>
                    <a:pt x="1497" y="705"/>
                  </a:cubicBezTo>
                  <a:cubicBezTo>
                    <a:pt x="1504" y="701"/>
                    <a:pt x="1507" y="712"/>
                    <a:pt x="1513" y="710"/>
                  </a:cubicBezTo>
                  <a:cubicBezTo>
                    <a:pt x="1515" y="710"/>
                    <a:pt x="1514" y="705"/>
                    <a:pt x="1516" y="704"/>
                  </a:cubicBezTo>
                  <a:cubicBezTo>
                    <a:pt x="1519" y="705"/>
                    <a:pt x="1521" y="707"/>
                    <a:pt x="1525" y="706"/>
                  </a:cubicBezTo>
                  <a:close/>
                  <a:moveTo>
                    <a:pt x="1262" y="683"/>
                  </a:moveTo>
                  <a:cubicBezTo>
                    <a:pt x="1262" y="689"/>
                    <a:pt x="1262" y="689"/>
                    <a:pt x="1262" y="689"/>
                  </a:cubicBezTo>
                  <a:cubicBezTo>
                    <a:pt x="1265" y="689"/>
                    <a:pt x="1267" y="687"/>
                    <a:pt x="1267" y="684"/>
                  </a:cubicBezTo>
                  <a:cubicBezTo>
                    <a:pt x="1266" y="683"/>
                    <a:pt x="1264" y="683"/>
                    <a:pt x="1262" y="683"/>
                  </a:cubicBezTo>
                  <a:close/>
                  <a:moveTo>
                    <a:pt x="1232" y="697"/>
                  </a:moveTo>
                  <a:cubicBezTo>
                    <a:pt x="1239" y="696"/>
                    <a:pt x="1246" y="694"/>
                    <a:pt x="1248" y="687"/>
                  </a:cubicBezTo>
                  <a:cubicBezTo>
                    <a:pt x="1241" y="688"/>
                    <a:pt x="1234" y="691"/>
                    <a:pt x="1232" y="697"/>
                  </a:cubicBezTo>
                  <a:close/>
                  <a:moveTo>
                    <a:pt x="196" y="694"/>
                  </a:moveTo>
                  <a:cubicBezTo>
                    <a:pt x="199" y="694"/>
                    <a:pt x="199" y="689"/>
                    <a:pt x="196" y="689"/>
                  </a:cubicBezTo>
                  <a:cubicBezTo>
                    <a:pt x="196" y="690"/>
                    <a:pt x="195" y="691"/>
                    <a:pt x="196" y="694"/>
                  </a:cubicBezTo>
                  <a:close/>
                  <a:moveTo>
                    <a:pt x="1222" y="693"/>
                  </a:moveTo>
                  <a:cubicBezTo>
                    <a:pt x="1217" y="695"/>
                    <a:pt x="1211" y="703"/>
                    <a:pt x="1214" y="706"/>
                  </a:cubicBezTo>
                  <a:cubicBezTo>
                    <a:pt x="1219" y="704"/>
                    <a:pt x="1226" y="700"/>
                    <a:pt x="1222" y="693"/>
                  </a:cubicBezTo>
                  <a:close/>
                  <a:moveTo>
                    <a:pt x="1604" y="812"/>
                  </a:moveTo>
                  <a:cubicBezTo>
                    <a:pt x="1609" y="805"/>
                    <a:pt x="1603" y="789"/>
                    <a:pt x="1609" y="781"/>
                  </a:cubicBezTo>
                  <a:cubicBezTo>
                    <a:pt x="1611" y="781"/>
                    <a:pt x="1609" y="785"/>
                    <a:pt x="1612" y="784"/>
                  </a:cubicBezTo>
                  <a:cubicBezTo>
                    <a:pt x="1615" y="776"/>
                    <a:pt x="1615" y="767"/>
                    <a:pt x="1611" y="762"/>
                  </a:cubicBezTo>
                  <a:cubicBezTo>
                    <a:pt x="1616" y="746"/>
                    <a:pt x="1609" y="726"/>
                    <a:pt x="1604" y="712"/>
                  </a:cubicBezTo>
                  <a:cubicBezTo>
                    <a:pt x="1594" y="717"/>
                    <a:pt x="1588" y="707"/>
                    <a:pt x="1581" y="704"/>
                  </a:cubicBezTo>
                  <a:cubicBezTo>
                    <a:pt x="1580" y="699"/>
                    <a:pt x="1575" y="693"/>
                    <a:pt x="1571" y="694"/>
                  </a:cubicBezTo>
                  <a:cubicBezTo>
                    <a:pt x="1574" y="703"/>
                    <a:pt x="1577" y="714"/>
                    <a:pt x="1587" y="718"/>
                  </a:cubicBezTo>
                  <a:cubicBezTo>
                    <a:pt x="1589" y="719"/>
                    <a:pt x="1592" y="716"/>
                    <a:pt x="1595" y="718"/>
                  </a:cubicBezTo>
                  <a:cubicBezTo>
                    <a:pt x="1597" y="718"/>
                    <a:pt x="1597" y="722"/>
                    <a:pt x="1598" y="723"/>
                  </a:cubicBezTo>
                  <a:cubicBezTo>
                    <a:pt x="1601" y="726"/>
                    <a:pt x="1604" y="724"/>
                    <a:pt x="1607" y="726"/>
                  </a:cubicBezTo>
                  <a:cubicBezTo>
                    <a:pt x="1607" y="731"/>
                    <a:pt x="1608" y="735"/>
                    <a:pt x="1608" y="741"/>
                  </a:cubicBezTo>
                  <a:cubicBezTo>
                    <a:pt x="1602" y="739"/>
                    <a:pt x="1602" y="743"/>
                    <a:pt x="1600" y="744"/>
                  </a:cubicBezTo>
                  <a:cubicBezTo>
                    <a:pt x="1598" y="736"/>
                    <a:pt x="1591" y="728"/>
                    <a:pt x="1586" y="726"/>
                  </a:cubicBezTo>
                  <a:cubicBezTo>
                    <a:pt x="1585" y="734"/>
                    <a:pt x="1593" y="741"/>
                    <a:pt x="1594" y="749"/>
                  </a:cubicBezTo>
                  <a:cubicBezTo>
                    <a:pt x="1592" y="748"/>
                    <a:pt x="1592" y="751"/>
                    <a:pt x="1589" y="750"/>
                  </a:cubicBezTo>
                  <a:cubicBezTo>
                    <a:pt x="1592" y="760"/>
                    <a:pt x="1582" y="760"/>
                    <a:pt x="1587" y="769"/>
                  </a:cubicBezTo>
                  <a:cubicBezTo>
                    <a:pt x="1583" y="774"/>
                    <a:pt x="1576" y="775"/>
                    <a:pt x="1578" y="785"/>
                  </a:cubicBezTo>
                  <a:cubicBezTo>
                    <a:pt x="1583" y="786"/>
                    <a:pt x="1581" y="791"/>
                    <a:pt x="1581" y="796"/>
                  </a:cubicBezTo>
                  <a:cubicBezTo>
                    <a:pt x="1583" y="797"/>
                    <a:pt x="1585" y="798"/>
                    <a:pt x="1587" y="799"/>
                  </a:cubicBezTo>
                  <a:cubicBezTo>
                    <a:pt x="1592" y="786"/>
                    <a:pt x="1596" y="772"/>
                    <a:pt x="1603" y="760"/>
                  </a:cubicBezTo>
                  <a:cubicBezTo>
                    <a:pt x="1603" y="772"/>
                    <a:pt x="1592" y="808"/>
                    <a:pt x="1604" y="812"/>
                  </a:cubicBezTo>
                  <a:close/>
                  <a:moveTo>
                    <a:pt x="187" y="697"/>
                  </a:moveTo>
                  <a:cubicBezTo>
                    <a:pt x="188" y="698"/>
                    <a:pt x="189" y="699"/>
                    <a:pt x="191" y="698"/>
                  </a:cubicBezTo>
                  <a:cubicBezTo>
                    <a:pt x="191" y="696"/>
                    <a:pt x="190" y="695"/>
                    <a:pt x="189" y="695"/>
                  </a:cubicBezTo>
                  <a:cubicBezTo>
                    <a:pt x="189" y="696"/>
                    <a:pt x="187" y="696"/>
                    <a:pt x="187" y="697"/>
                  </a:cubicBezTo>
                  <a:close/>
                  <a:moveTo>
                    <a:pt x="1253" y="697"/>
                  </a:moveTo>
                  <a:cubicBezTo>
                    <a:pt x="1252" y="701"/>
                    <a:pt x="1256" y="700"/>
                    <a:pt x="1255" y="703"/>
                  </a:cubicBezTo>
                  <a:cubicBezTo>
                    <a:pt x="1252" y="703"/>
                    <a:pt x="1251" y="704"/>
                    <a:pt x="1251" y="707"/>
                  </a:cubicBezTo>
                  <a:cubicBezTo>
                    <a:pt x="1258" y="709"/>
                    <a:pt x="1257" y="698"/>
                    <a:pt x="1266" y="700"/>
                  </a:cubicBezTo>
                  <a:cubicBezTo>
                    <a:pt x="1264" y="693"/>
                    <a:pt x="1259" y="700"/>
                    <a:pt x="1253" y="697"/>
                  </a:cubicBezTo>
                  <a:close/>
                  <a:moveTo>
                    <a:pt x="1692" y="805"/>
                  </a:moveTo>
                  <a:cubicBezTo>
                    <a:pt x="1700" y="797"/>
                    <a:pt x="1701" y="784"/>
                    <a:pt x="1703" y="769"/>
                  </a:cubicBezTo>
                  <a:cubicBezTo>
                    <a:pt x="1705" y="747"/>
                    <a:pt x="1704" y="720"/>
                    <a:pt x="1701" y="701"/>
                  </a:cubicBezTo>
                  <a:cubicBezTo>
                    <a:pt x="1701" y="715"/>
                    <a:pt x="1702" y="730"/>
                    <a:pt x="1700" y="742"/>
                  </a:cubicBezTo>
                  <a:cubicBezTo>
                    <a:pt x="1700" y="740"/>
                    <a:pt x="1700" y="739"/>
                    <a:pt x="1699" y="739"/>
                  </a:cubicBezTo>
                  <a:cubicBezTo>
                    <a:pt x="1700" y="744"/>
                    <a:pt x="1695" y="747"/>
                    <a:pt x="1694" y="752"/>
                  </a:cubicBezTo>
                  <a:cubicBezTo>
                    <a:pt x="1692" y="762"/>
                    <a:pt x="1695" y="773"/>
                    <a:pt x="1693" y="784"/>
                  </a:cubicBezTo>
                  <a:cubicBezTo>
                    <a:pt x="1691" y="792"/>
                    <a:pt x="1685" y="799"/>
                    <a:pt x="1692" y="805"/>
                  </a:cubicBezTo>
                  <a:close/>
                  <a:moveTo>
                    <a:pt x="1234" y="706"/>
                  </a:moveTo>
                  <a:cubicBezTo>
                    <a:pt x="1230" y="704"/>
                    <a:pt x="1222" y="705"/>
                    <a:pt x="1221" y="710"/>
                  </a:cubicBezTo>
                  <a:cubicBezTo>
                    <a:pt x="1223" y="714"/>
                    <a:pt x="1229" y="712"/>
                    <a:pt x="1233" y="711"/>
                  </a:cubicBezTo>
                  <a:cubicBezTo>
                    <a:pt x="1233" y="709"/>
                    <a:pt x="1235" y="709"/>
                    <a:pt x="1234" y="706"/>
                  </a:cubicBezTo>
                  <a:close/>
                  <a:moveTo>
                    <a:pt x="1204" y="718"/>
                  </a:moveTo>
                  <a:cubicBezTo>
                    <a:pt x="1206" y="723"/>
                    <a:pt x="1213" y="718"/>
                    <a:pt x="1213" y="714"/>
                  </a:cubicBezTo>
                  <a:cubicBezTo>
                    <a:pt x="1209" y="714"/>
                    <a:pt x="1205" y="714"/>
                    <a:pt x="1204" y="718"/>
                  </a:cubicBezTo>
                  <a:close/>
                  <a:moveTo>
                    <a:pt x="1531" y="737"/>
                  </a:moveTo>
                  <a:cubicBezTo>
                    <a:pt x="1532" y="736"/>
                    <a:pt x="1531" y="733"/>
                    <a:pt x="1533" y="733"/>
                  </a:cubicBezTo>
                  <a:cubicBezTo>
                    <a:pt x="1535" y="736"/>
                    <a:pt x="1540" y="738"/>
                    <a:pt x="1541" y="742"/>
                  </a:cubicBezTo>
                  <a:cubicBezTo>
                    <a:pt x="1542" y="739"/>
                    <a:pt x="1543" y="742"/>
                    <a:pt x="1545" y="742"/>
                  </a:cubicBezTo>
                  <a:cubicBezTo>
                    <a:pt x="1549" y="732"/>
                    <a:pt x="1537" y="730"/>
                    <a:pt x="1535" y="723"/>
                  </a:cubicBezTo>
                  <a:cubicBezTo>
                    <a:pt x="1536" y="722"/>
                    <a:pt x="1537" y="721"/>
                    <a:pt x="1537" y="718"/>
                  </a:cubicBezTo>
                  <a:cubicBezTo>
                    <a:pt x="1533" y="717"/>
                    <a:pt x="1532" y="715"/>
                    <a:pt x="1529" y="715"/>
                  </a:cubicBezTo>
                  <a:cubicBezTo>
                    <a:pt x="1528" y="720"/>
                    <a:pt x="1533" y="721"/>
                    <a:pt x="1533" y="725"/>
                  </a:cubicBezTo>
                  <a:cubicBezTo>
                    <a:pt x="1530" y="725"/>
                    <a:pt x="1527" y="726"/>
                    <a:pt x="1525" y="726"/>
                  </a:cubicBezTo>
                  <a:cubicBezTo>
                    <a:pt x="1526" y="731"/>
                    <a:pt x="1521" y="730"/>
                    <a:pt x="1522" y="736"/>
                  </a:cubicBezTo>
                  <a:cubicBezTo>
                    <a:pt x="1526" y="735"/>
                    <a:pt x="1528" y="735"/>
                    <a:pt x="1531" y="737"/>
                  </a:cubicBezTo>
                  <a:close/>
                  <a:moveTo>
                    <a:pt x="1564" y="733"/>
                  </a:moveTo>
                  <a:cubicBezTo>
                    <a:pt x="1568" y="735"/>
                    <a:pt x="1571" y="742"/>
                    <a:pt x="1577" y="739"/>
                  </a:cubicBezTo>
                  <a:cubicBezTo>
                    <a:pt x="1576" y="734"/>
                    <a:pt x="1567" y="732"/>
                    <a:pt x="1564" y="733"/>
                  </a:cubicBezTo>
                  <a:close/>
                  <a:moveTo>
                    <a:pt x="1586" y="743"/>
                  </a:moveTo>
                  <a:cubicBezTo>
                    <a:pt x="1588" y="741"/>
                    <a:pt x="1585" y="738"/>
                    <a:pt x="1583" y="738"/>
                  </a:cubicBezTo>
                  <a:cubicBezTo>
                    <a:pt x="1583" y="741"/>
                    <a:pt x="1582" y="744"/>
                    <a:pt x="1586" y="743"/>
                  </a:cubicBezTo>
                  <a:close/>
                  <a:moveTo>
                    <a:pt x="1490" y="759"/>
                  </a:moveTo>
                  <a:cubicBezTo>
                    <a:pt x="1492" y="752"/>
                    <a:pt x="1491" y="747"/>
                    <a:pt x="1489" y="741"/>
                  </a:cubicBezTo>
                  <a:cubicBezTo>
                    <a:pt x="1486" y="741"/>
                    <a:pt x="1486" y="741"/>
                    <a:pt x="1486" y="741"/>
                  </a:cubicBezTo>
                  <a:cubicBezTo>
                    <a:pt x="1490" y="746"/>
                    <a:pt x="1484" y="755"/>
                    <a:pt x="1490" y="759"/>
                  </a:cubicBezTo>
                  <a:close/>
                  <a:moveTo>
                    <a:pt x="1559" y="743"/>
                  </a:moveTo>
                  <a:cubicBezTo>
                    <a:pt x="1551" y="740"/>
                    <a:pt x="1551" y="749"/>
                    <a:pt x="1554" y="752"/>
                  </a:cubicBezTo>
                  <a:cubicBezTo>
                    <a:pt x="1556" y="752"/>
                    <a:pt x="1557" y="752"/>
                    <a:pt x="1559" y="752"/>
                  </a:cubicBezTo>
                  <a:cubicBezTo>
                    <a:pt x="1561" y="749"/>
                    <a:pt x="1560" y="747"/>
                    <a:pt x="1559" y="743"/>
                  </a:cubicBezTo>
                  <a:close/>
                  <a:moveTo>
                    <a:pt x="1676" y="743"/>
                  </a:moveTo>
                  <a:cubicBezTo>
                    <a:pt x="1676" y="746"/>
                    <a:pt x="1675" y="749"/>
                    <a:pt x="1678" y="749"/>
                  </a:cubicBezTo>
                  <a:cubicBezTo>
                    <a:pt x="1677" y="747"/>
                    <a:pt x="1679" y="743"/>
                    <a:pt x="1676" y="743"/>
                  </a:cubicBezTo>
                  <a:close/>
                  <a:moveTo>
                    <a:pt x="1012" y="752"/>
                  </a:moveTo>
                  <a:cubicBezTo>
                    <a:pt x="1012" y="761"/>
                    <a:pt x="1021" y="761"/>
                    <a:pt x="1029" y="763"/>
                  </a:cubicBezTo>
                  <a:cubicBezTo>
                    <a:pt x="1027" y="755"/>
                    <a:pt x="1019" y="754"/>
                    <a:pt x="1012" y="752"/>
                  </a:cubicBezTo>
                  <a:close/>
                  <a:moveTo>
                    <a:pt x="1031" y="767"/>
                  </a:moveTo>
                  <a:cubicBezTo>
                    <a:pt x="1025" y="778"/>
                    <a:pt x="1040" y="782"/>
                    <a:pt x="1046" y="776"/>
                  </a:cubicBezTo>
                  <a:cubicBezTo>
                    <a:pt x="1045" y="769"/>
                    <a:pt x="1039" y="767"/>
                    <a:pt x="1031" y="767"/>
                  </a:cubicBezTo>
                  <a:close/>
                  <a:moveTo>
                    <a:pt x="1581" y="1055"/>
                  </a:moveTo>
                  <a:cubicBezTo>
                    <a:pt x="1581" y="1036"/>
                    <a:pt x="1576" y="1014"/>
                    <a:pt x="1569" y="999"/>
                  </a:cubicBezTo>
                  <a:cubicBezTo>
                    <a:pt x="1556" y="993"/>
                    <a:pt x="1559" y="974"/>
                    <a:pt x="1555" y="960"/>
                  </a:cubicBezTo>
                  <a:cubicBezTo>
                    <a:pt x="1564" y="957"/>
                    <a:pt x="1561" y="938"/>
                    <a:pt x="1557" y="932"/>
                  </a:cubicBezTo>
                  <a:cubicBezTo>
                    <a:pt x="1555" y="935"/>
                    <a:pt x="1552" y="938"/>
                    <a:pt x="1550" y="941"/>
                  </a:cubicBezTo>
                  <a:cubicBezTo>
                    <a:pt x="1548" y="936"/>
                    <a:pt x="1554" y="933"/>
                    <a:pt x="1555" y="928"/>
                  </a:cubicBezTo>
                  <a:cubicBezTo>
                    <a:pt x="1552" y="925"/>
                    <a:pt x="1547" y="924"/>
                    <a:pt x="1546" y="919"/>
                  </a:cubicBezTo>
                  <a:cubicBezTo>
                    <a:pt x="1551" y="919"/>
                    <a:pt x="1548" y="912"/>
                    <a:pt x="1550" y="910"/>
                  </a:cubicBezTo>
                  <a:cubicBezTo>
                    <a:pt x="1549" y="908"/>
                    <a:pt x="1546" y="909"/>
                    <a:pt x="1546" y="908"/>
                  </a:cubicBezTo>
                  <a:cubicBezTo>
                    <a:pt x="1548" y="903"/>
                    <a:pt x="1547" y="896"/>
                    <a:pt x="1542" y="895"/>
                  </a:cubicBezTo>
                  <a:cubicBezTo>
                    <a:pt x="1544" y="888"/>
                    <a:pt x="1540" y="879"/>
                    <a:pt x="1537" y="874"/>
                  </a:cubicBezTo>
                  <a:cubicBezTo>
                    <a:pt x="1532" y="875"/>
                    <a:pt x="1535" y="884"/>
                    <a:pt x="1527" y="882"/>
                  </a:cubicBezTo>
                  <a:cubicBezTo>
                    <a:pt x="1524" y="885"/>
                    <a:pt x="1525" y="892"/>
                    <a:pt x="1523" y="896"/>
                  </a:cubicBezTo>
                  <a:cubicBezTo>
                    <a:pt x="1524" y="891"/>
                    <a:pt x="1522" y="889"/>
                    <a:pt x="1522" y="885"/>
                  </a:cubicBezTo>
                  <a:cubicBezTo>
                    <a:pt x="1517" y="887"/>
                    <a:pt x="1514" y="882"/>
                    <a:pt x="1512" y="879"/>
                  </a:cubicBezTo>
                  <a:cubicBezTo>
                    <a:pt x="1514" y="878"/>
                    <a:pt x="1517" y="878"/>
                    <a:pt x="1518" y="877"/>
                  </a:cubicBezTo>
                  <a:cubicBezTo>
                    <a:pt x="1521" y="869"/>
                    <a:pt x="1518" y="865"/>
                    <a:pt x="1515" y="860"/>
                  </a:cubicBezTo>
                  <a:cubicBezTo>
                    <a:pt x="1523" y="842"/>
                    <a:pt x="1502" y="838"/>
                    <a:pt x="1497" y="827"/>
                  </a:cubicBezTo>
                  <a:cubicBezTo>
                    <a:pt x="1500" y="828"/>
                    <a:pt x="1502" y="830"/>
                    <a:pt x="1507" y="829"/>
                  </a:cubicBezTo>
                  <a:cubicBezTo>
                    <a:pt x="1507" y="826"/>
                    <a:pt x="1507" y="824"/>
                    <a:pt x="1506" y="821"/>
                  </a:cubicBezTo>
                  <a:cubicBezTo>
                    <a:pt x="1502" y="822"/>
                    <a:pt x="1501" y="820"/>
                    <a:pt x="1498" y="819"/>
                  </a:cubicBezTo>
                  <a:cubicBezTo>
                    <a:pt x="1496" y="819"/>
                    <a:pt x="1497" y="823"/>
                    <a:pt x="1494" y="822"/>
                  </a:cubicBezTo>
                  <a:cubicBezTo>
                    <a:pt x="1484" y="819"/>
                    <a:pt x="1477" y="823"/>
                    <a:pt x="1469" y="817"/>
                  </a:cubicBezTo>
                  <a:cubicBezTo>
                    <a:pt x="1465" y="814"/>
                    <a:pt x="1464" y="808"/>
                    <a:pt x="1458" y="814"/>
                  </a:cubicBezTo>
                  <a:cubicBezTo>
                    <a:pt x="1457" y="820"/>
                    <a:pt x="1461" y="821"/>
                    <a:pt x="1460" y="828"/>
                  </a:cubicBezTo>
                  <a:cubicBezTo>
                    <a:pt x="1461" y="830"/>
                    <a:pt x="1466" y="829"/>
                    <a:pt x="1466" y="833"/>
                  </a:cubicBezTo>
                  <a:cubicBezTo>
                    <a:pt x="1462" y="840"/>
                    <a:pt x="1468" y="844"/>
                    <a:pt x="1466" y="854"/>
                  </a:cubicBezTo>
                  <a:cubicBezTo>
                    <a:pt x="1456" y="857"/>
                    <a:pt x="1451" y="864"/>
                    <a:pt x="1436" y="862"/>
                  </a:cubicBezTo>
                  <a:cubicBezTo>
                    <a:pt x="1433" y="864"/>
                    <a:pt x="1431" y="868"/>
                    <a:pt x="1426" y="869"/>
                  </a:cubicBezTo>
                  <a:cubicBezTo>
                    <a:pt x="1418" y="865"/>
                    <a:pt x="1419" y="861"/>
                    <a:pt x="1418" y="851"/>
                  </a:cubicBezTo>
                  <a:cubicBezTo>
                    <a:pt x="1415" y="830"/>
                    <a:pt x="1420" y="808"/>
                    <a:pt x="1416" y="790"/>
                  </a:cubicBezTo>
                  <a:cubicBezTo>
                    <a:pt x="1416" y="787"/>
                    <a:pt x="1418" y="786"/>
                    <a:pt x="1419" y="783"/>
                  </a:cubicBezTo>
                  <a:cubicBezTo>
                    <a:pt x="1416" y="778"/>
                    <a:pt x="1412" y="769"/>
                    <a:pt x="1405" y="776"/>
                  </a:cubicBezTo>
                  <a:cubicBezTo>
                    <a:pt x="1404" y="786"/>
                    <a:pt x="1396" y="797"/>
                    <a:pt x="1394" y="809"/>
                  </a:cubicBezTo>
                  <a:cubicBezTo>
                    <a:pt x="1391" y="804"/>
                    <a:pt x="1388" y="808"/>
                    <a:pt x="1382" y="808"/>
                  </a:cubicBezTo>
                  <a:cubicBezTo>
                    <a:pt x="1377" y="812"/>
                    <a:pt x="1380" y="819"/>
                    <a:pt x="1378" y="826"/>
                  </a:cubicBezTo>
                  <a:cubicBezTo>
                    <a:pt x="1377" y="832"/>
                    <a:pt x="1370" y="835"/>
                    <a:pt x="1369" y="840"/>
                  </a:cubicBezTo>
                  <a:cubicBezTo>
                    <a:pt x="1366" y="851"/>
                    <a:pt x="1369" y="858"/>
                    <a:pt x="1360" y="862"/>
                  </a:cubicBezTo>
                  <a:cubicBezTo>
                    <a:pt x="1353" y="864"/>
                    <a:pt x="1349" y="860"/>
                    <a:pt x="1342" y="866"/>
                  </a:cubicBezTo>
                  <a:cubicBezTo>
                    <a:pt x="1342" y="871"/>
                    <a:pt x="1340" y="871"/>
                    <a:pt x="1342" y="874"/>
                  </a:cubicBezTo>
                  <a:cubicBezTo>
                    <a:pt x="1340" y="876"/>
                    <a:pt x="1337" y="876"/>
                    <a:pt x="1335" y="877"/>
                  </a:cubicBezTo>
                  <a:cubicBezTo>
                    <a:pt x="1334" y="880"/>
                    <a:pt x="1334" y="884"/>
                    <a:pt x="1334" y="887"/>
                  </a:cubicBezTo>
                  <a:cubicBezTo>
                    <a:pt x="1331" y="881"/>
                    <a:pt x="1326" y="888"/>
                    <a:pt x="1322" y="888"/>
                  </a:cubicBezTo>
                  <a:cubicBezTo>
                    <a:pt x="1321" y="893"/>
                    <a:pt x="1324" y="894"/>
                    <a:pt x="1325" y="896"/>
                  </a:cubicBezTo>
                  <a:cubicBezTo>
                    <a:pt x="1319" y="898"/>
                    <a:pt x="1319" y="906"/>
                    <a:pt x="1311" y="907"/>
                  </a:cubicBezTo>
                  <a:cubicBezTo>
                    <a:pt x="1310" y="909"/>
                    <a:pt x="1309" y="912"/>
                    <a:pt x="1308" y="915"/>
                  </a:cubicBezTo>
                  <a:cubicBezTo>
                    <a:pt x="1305" y="915"/>
                    <a:pt x="1304" y="917"/>
                    <a:pt x="1302" y="917"/>
                  </a:cubicBezTo>
                  <a:cubicBezTo>
                    <a:pt x="1297" y="923"/>
                    <a:pt x="1300" y="933"/>
                    <a:pt x="1299" y="942"/>
                  </a:cubicBezTo>
                  <a:cubicBezTo>
                    <a:pt x="1298" y="946"/>
                    <a:pt x="1294" y="949"/>
                    <a:pt x="1294" y="953"/>
                  </a:cubicBezTo>
                  <a:cubicBezTo>
                    <a:pt x="1293" y="960"/>
                    <a:pt x="1297" y="971"/>
                    <a:pt x="1298" y="983"/>
                  </a:cubicBezTo>
                  <a:cubicBezTo>
                    <a:pt x="1298" y="992"/>
                    <a:pt x="1297" y="1002"/>
                    <a:pt x="1300" y="1008"/>
                  </a:cubicBezTo>
                  <a:cubicBezTo>
                    <a:pt x="1301" y="1011"/>
                    <a:pt x="1304" y="1012"/>
                    <a:pt x="1305" y="1014"/>
                  </a:cubicBezTo>
                  <a:cubicBezTo>
                    <a:pt x="1302" y="1024"/>
                    <a:pt x="1309" y="1029"/>
                    <a:pt x="1309" y="1038"/>
                  </a:cubicBezTo>
                  <a:cubicBezTo>
                    <a:pt x="1309" y="1039"/>
                    <a:pt x="1307" y="1042"/>
                    <a:pt x="1307" y="1043"/>
                  </a:cubicBezTo>
                  <a:cubicBezTo>
                    <a:pt x="1306" y="1051"/>
                    <a:pt x="1310" y="1059"/>
                    <a:pt x="1310" y="1066"/>
                  </a:cubicBezTo>
                  <a:cubicBezTo>
                    <a:pt x="1310" y="1071"/>
                    <a:pt x="1306" y="1075"/>
                    <a:pt x="1307" y="1080"/>
                  </a:cubicBezTo>
                  <a:cubicBezTo>
                    <a:pt x="1308" y="1085"/>
                    <a:pt x="1315" y="1089"/>
                    <a:pt x="1320" y="1089"/>
                  </a:cubicBezTo>
                  <a:cubicBezTo>
                    <a:pt x="1319" y="1099"/>
                    <a:pt x="1324" y="1104"/>
                    <a:pt x="1325" y="1112"/>
                  </a:cubicBezTo>
                  <a:cubicBezTo>
                    <a:pt x="1333" y="1111"/>
                    <a:pt x="1334" y="1105"/>
                    <a:pt x="1340" y="1103"/>
                  </a:cubicBezTo>
                  <a:cubicBezTo>
                    <a:pt x="1339" y="1107"/>
                    <a:pt x="1340" y="1114"/>
                    <a:pt x="1344" y="1119"/>
                  </a:cubicBezTo>
                  <a:cubicBezTo>
                    <a:pt x="1350" y="1118"/>
                    <a:pt x="1354" y="1117"/>
                    <a:pt x="1357" y="1122"/>
                  </a:cubicBezTo>
                  <a:cubicBezTo>
                    <a:pt x="1362" y="1119"/>
                    <a:pt x="1370" y="1120"/>
                    <a:pt x="1374" y="1116"/>
                  </a:cubicBezTo>
                  <a:cubicBezTo>
                    <a:pt x="1376" y="1113"/>
                    <a:pt x="1374" y="1110"/>
                    <a:pt x="1374" y="1105"/>
                  </a:cubicBezTo>
                  <a:cubicBezTo>
                    <a:pt x="1377" y="1102"/>
                    <a:pt x="1382" y="1100"/>
                    <a:pt x="1383" y="1095"/>
                  </a:cubicBezTo>
                  <a:cubicBezTo>
                    <a:pt x="1385" y="1095"/>
                    <a:pt x="1387" y="1096"/>
                    <a:pt x="1390" y="1096"/>
                  </a:cubicBezTo>
                  <a:cubicBezTo>
                    <a:pt x="1392" y="1092"/>
                    <a:pt x="1388" y="1082"/>
                    <a:pt x="1396" y="1083"/>
                  </a:cubicBezTo>
                  <a:cubicBezTo>
                    <a:pt x="1393" y="1089"/>
                    <a:pt x="1393" y="1098"/>
                    <a:pt x="1400" y="1098"/>
                  </a:cubicBezTo>
                  <a:cubicBezTo>
                    <a:pt x="1398" y="1083"/>
                    <a:pt x="1403" y="1071"/>
                    <a:pt x="1400" y="1061"/>
                  </a:cubicBezTo>
                  <a:cubicBezTo>
                    <a:pt x="1409" y="1068"/>
                    <a:pt x="1402" y="1082"/>
                    <a:pt x="1408" y="1092"/>
                  </a:cubicBezTo>
                  <a:cubicBezTo>
                    <a:pt x="1407" y="1095"/>
                    <a:pt x="1403" y="1097"/>
                    <a:pt x="1405" y="1101"/>
                  </a:cubicBezTo>
                  <a:cubicBezTo>
                    <a:pt x="1410" y="1101"/>
                    <a:pt x="1411" y="1101"/>
                    <a:pt x="1414" y="1099"/>
                  </a:cubicBezTo>
                  <a:cubicBezTo>
                    <a:pt x="1409" y="1091"/>
                    <a:pt x="1420" y="1086"/>
                    <a:pt x="1425" y="1085"/>
                  </a:cubicBezTo>
                  <a:cubicBezTo>
                    <a:pt x="1426" y="1082"/>
                    <a:pt x="1425" y="1079"/>
                    <a:pt x="1427" y="1076"/>
                  </a:cubicBezTo>
                  <a:cubicBezTo>
                    <a:pt x="1435" y="1075"/>
                    <a:pt x="1440" y="1076"/>
                    <a:pt x="1447" y="1075"/>
                  </a:cubicBezTo>
                  <a:cubicBezTo>
                    <a:pt x="1456" y="1082"/>
                    <a:pt x="1462" y="1092"/>
                    <a:pt x="1465" y="1105"/>
                  </a:cubicBezTo>
                  <a:cubicBezTo>
                    <a:pt x="1473" y="1104"/>
                    <a:pt x="1471" y="1113"/>
                    <a:pt x="1473" y="1118"/>
                  </a:cubicBezTo>
                  <a:cubicBezTo>
                    <a:pt x="1475" y="1122"/>
                    <a:pt x="1479" y="1122"/>
                    <a:pt x="1479" y="1126"/>
                  </a:cubicBezTo>
                  <a:cubicBezTo>
                    <a:pt x="1480" y="1132"/>
                    <a:pt x="1473" y="1139"/>
                    <a:pt x="1475" y="1146"/>
                  </a:cubicBezTo>
                  <a:cubicBezTo>
                    <a:pt x="1481" y="1150"/>
                    <a:pt x="1484" y="1156"/>
                    <a:pt x="1486" y="1164"/>
                  </a:cubicBezTo>
                  <a:cubicBezTo>
                    <a:pt x="1486" y="1166"/>
                    <a:pt x="1491" y="1164"/>
                    <a:pt x="1491" y="1167"/>
                  </a:cubicBezTo>
                  <a:cubicBezTo>
                    <a:pt x="1490" y="1178"/>
                    <a:pt x="1489" y="1185"/>
                    <a:pt x="1492" y="1195"/>
                  </a:cubicBezTo>
                  <a:cubicBezTo>
                    <a:pt x="1495" y="1195"/>
                    <a:pt x="1499" y="1197"/>
                    <a:pt x="1506" y="1198"/>
                  </a:cubicBezTo>
                  <a:cubicBezTo>
                    <a:pt x="1510" y="1193"/>
                    <a:pt x="1509" y="1192"/>
                    <a:pt x="1508" y="1185"/>
                  </a:cubicBezTo>
                  <a:cubicBezTo>
                    <a:pt x="1514" y="1178"/>
                    <a:pt x="1514" y="1168"/>
                    <a:pt x="1520" y="1161"/>
                  </a:cubicBezTo>
                  <a:cubicBezTo>
                    <a:pt x="1523" y="1159"/>
                    <a:pt x="1527" y="1158"/>
                    <a:pt x="1530" y="1155"/>
                  </a:cubicBezTo>
                  <a:cubicBezTo>
                    <a:pt x="1531" y="1154"/>
                    <a:pt x="1530" y="1152"/>
                    <a:pt x="1531" y="1150"/>
                  </a:cubicBezTo>
                  <a:cubicBezTo>
                    <a:pt x="1532" y="1148"/>
                    <a:pt x="1536" y="1145"/>
                    <a:pt x="1539" y="1142"/>
                  </a:cubicBezTo>
                  <a:cubicBezTo>
                    <a:pt x="1544" y="1134"/>
                    <a:pt x="1542" y="1131"/>
                    <a:pt x="1550" y="1129"/>
                  </a:cubicBezTo>
                  <a:cubicBezTo>
                    <a:pt x="1552" y="1117"/>
                    <a:pt x="1566" y="1116"/>
                    <a:pt x="1565" y="1102"/>
                  </a:cubicBezTo>
                  <a:cubicBezTo>
                    <a:pt x="1563" y="1101"/>
                    <a:pt x="1561" y="1105"/>
                    <a:pt x="1561" y="1103"/>
                  </a:cubicBezTo>
                  <a:cubicBezTo>
                    <a:pt x="1566" y="1095"/>
                    <a:pt x="1575" y="1091"/>
                    <a:pt x="1574" y="1078"/>
                  </a:cubicBezTo>
                  <a:cubicBezTo>
                    <a:pt x="1581" y="1073"/>
                    <a:pt x="1583" y="1059"/>
                    <a:pt x="1583" y="1051"/>
                  </a:cubicBezTo>
                  <a:cubicBezTo>
                    <a:pt x="1581" y="1051"/>
                    <a:pt x="1583" y="1054"/>
                    <a:pt x="1581" y="1055"/>
                  </a:cubicBezTo>
                  <a:close/>
                  <a:moveTo>
                    <a:pt x="1508" y="774"/>
                  </a:moveTo>
                  <a:cubicBezTo>
                    <a:pt x="1505" y="780"/>
                    <a:pt x="1512" y="784"/>
                    <a:pt x="1516" y="787"/>
                  </a:cubicBezTo>
                  <a:cubicBezTo>
                    <a:pt x="1516" y="780"/>
                    <a:pt x="1513" y="776"/>
                    <a:pt x="1508" y="774"/>
                  </a:cubicBezTo>
                  <a:close/>
                  <a:moveTo>
                    <a:pt x="1706" y="787"/>
                  </a:moveTo>
                  <a:cubicBezTo>
                    <a:pt x="1705" y="795"/>
                    <a:pt x="1703" y="802"/>
                    <a:pt x="1700" y="808"/>
                  </a:cubicBezTo>
                  <a:cubicBezTo>
                    <a:pt x="1697" y="806"/>
                    <a:pt x="1698" y="806"/>
                    <a:pt x="1696" y="803"/>
                  </a:cubicBezTo>
                  <a:cubicBezTo>
                    <a:pt x="1697" y="809"/>
                    <a:pt x="1694" y="820"/>
                    <a:pt x="1690" y="816"/>
                  </a:cubicBezTo>
                  <a:cubicBezTo>
                    <a:pt x="1691" y="824"/>
                    <a:pt x="1689" y="828"/>
                    <a:pt x="1689" y="835"/>
                  </a:cubicBezTo>
                  <a:cubicBezTo>
                    <a:pt x="1687" y="834"/>
                    <a:pt x="1687" y="832"/>
                    <a:pt x="1685" y="832"/>
                  </a:cubicBezTo>
                  <a:cubicBezTo>
                    <a:pt x="1684" y="835"/>
                    <a:pt x="1685" y="839"/>
                    <a:pt x="1683" y="840"/>
                  </a:cubicBezTo>
                  <a:cubicBezTo>
                    <a:pt x="1681" y="837"/>
                    <a:pt x="1683" y="829"/>
                    <a:pt x="1680" y="827"/>
                  </a:cubicBezTo>
                  <a:cubicBezTo>
                    <a:pt x="1677" y="832"/>
                    <a:pt x="1673" y="839"/>
                    <a:pt x="1675" y="845"/>
                  </a:cubicBezTo>
                  <a:cubicBezTo>
                    <a:pt x="1677" y="846"/>
                    <a:pt x="1678" y="842"/>
                    <a:pt x="1679" y="845"/>
                  </a:cubicBezTo>
                  <a:cubicBezTo>
                    <a:pt x="1674" y="855"/>
                    <a:pt x="1676" y="872"/>
                    <a:pt x="1671" y="885"/>
                  </a:cubicBezTo>
                  <a:cubicBezTo>
                    <a:pt x="1670" y="880"/>
                    <a:pt x="1664" y="879"/>
                    <a:pt x="1661" y="875"/>
                  </a:cubicBezTo>
                  <a:cubicBezTo>
                    <a:pt x="1660" y="877"/>
                    <a:pt x="1659" y="879"/>
                    <a:pt x="1657" y="880"/>
                  </a:cubicBezTo>
                  <a:cubicBezTo>
                    <a:pt x="1655" y="876"/>
                    <a:pt x="1652" y="874"/>
                    <a:pt x="1649" y="872"/>
                  </a:cubicBezTo>
                  <a:cubicBezTo>
                    <a:pt x="1649" y="869"/>
                    <a:pt x="1650" y="865"/>
                    <a:pt x="1648" y="863"/>
                  </a:cubicBezTo>
                  <a:cubicBezTo>
                    <a:pt x="1643" y="867"/>
                    <a:pt x="1642" y="863"/>
                    <a:pt x="1637" y="862"/>
                  </a:cubicBezTo>
                  <a:cubicBezTo>
                    <a:pt x="1635" y="865"/>
                    <a:pt x="1638" y="874"/>
                    <a:pt x="1633" y="874"/>
                  </a:cubicBezTo>
                  <a:cubicBezTo>
                    <a:pt x="1633" y="870"/>
                    <a:pt x="1633" y="871"/>
                    <a:pt x="1633" y="866"/>
                  </a:cubicBezTo>
                  <a:cubicBezTo>
                    <a:pt x="1629" y="865"/>
                    <a:pt x="1628" y="864"/>
                    <a:pt x="1625" y="867"/>
                  </a:cubicBezTo>
                  <a:cubicBezTo>
                    <a:pt x="1625" y="864"/>
                    <a:pt x="1623" y="863"/>
                    <a:pt x="1621" y="862"/>
                  </a:cubicBezTo>
                  <a:cubicBezTo>
                    <a:pt x="1620" y="864"/>
                    <a:pt x="1619" y="871"/>
                    <a:pt x="1621" y="873"/>
                  </a:cubicBezTo>
                  <a:cubicBezTo>
                    <a:pt x="1624" y="874"/>
                    <a:pt x="1623" y="871"/>
                    <a:pt x="1625" y="870"/>
                  </a:cubicBezTo>
                  <a:cubicBezTo>
                    <a:pt x="1627" y="874"/>
                    <a:pt x="1623" y="876"/>
                    <a:pt x="1623" y="880"/>
                  </a:cubicBezTo>
                  <a:cubicBezTo>
                    <a:pt x="1623" y="882"/>
                    <a:pt x="1626" y="882"/>
                    <a:pt x="1626" y="885"/>
                  </a:cubicBezTo>
                  <a:cubicBezTo>
                    <a:pt x="1629" y="884"/>
                    <a:pt x="1630" y="882"/>
                    <a:pt x="1634" y="882"/>
                  </a:cubicBezTo>
                  <a:cubicBezTo>
                    <a:pt x="1637" y="885"/>
                    <a:pt x="1639" y="889"/>
                    <a:pt x="1644" y="890"/>
                  </a:cubicBezTo>
                  <a:cubicBezTo>
                    <a:pt x="1648" y="891"/>
                    <a:pt x="1647" y="887"/>
                    <a:pt x="1650" y="887"/>
                  </a:cubicBezTo>
                  <a:cubicBezTo>
                    <a:pt x="1653" y="893"/>
                    <a:pt x="1658" y="898"/>
                    <a:pt x="1664" y="897"/>
                  </a:cubicBezTo>
                  <a:cubicBezTo>
                    <a:pt x="1665" y="899"/>
                    <a:pt x="1665" y="903"/>
                    <a:pt x="1667" y="904"/>
                  </a:cubicBezTo>
                  <a:cubicBezTo>
                    <a:pt x="1667" y="901"/>
                    <a:pt x="1668" y="899"/>
                    <a:pt x="1669" y="898"/>
                  </a:cubicBezTo>
                  <a:cubicBezTo>
                    <a:pt x="1669" y="900"/>
                    <a:pt x="1670" y="901"/>
                    <a:pt x="1671" y="902"/>
                  </a:cubicBezTo>
                  <a:cubicBezTo>
                    <a:pt x="1672" y="899"/>
                    <a:pt x="1669" y="888"/>
                    <a:pt x="1673" y="886"/>
                  </a:cubicBezTo>
                  <a:cubicBezTo>
                    <a:pt x="1673" y="890"/>
                    <a:pt x="1676" y="891"/>
                    <a:pt x="1677" y="894"/>
                  </a:cubicBezTo>
                  <a:cubicBezTo>
                    <a:pt x="1678" y="889"/>
                    <a:pt x="1683" y="887"/>
                    <a:pt x="1686" y="884"/>
                  </a:cubicBezTo>
                  <a:cubicBezTo>
                    <a:pt x="1692" y="874"/>
                    <a:pt x="1693" y="862"/>
                    <a:pt x="1697" y="850"/>
                  </a:cubicBezTo>
                  <a:cubicBezTo>
                    <a:pt x="1703" y="831"/>
                    <a:pt x="1713" y="807"/>
                    <a:pt x="1706" y="787"/>
                  </a:cubicBezTo>
                  <a:close/>
                  <a:moveTo>
                    <a:pt x="1682" y="843"/>
                  </a:moveTo>
                  <a:cubicBezTo>
                    <a:pt x="1680" y="843"/>
                    <a:pt x="1678" y="840"/>
                    <a:pt x="1680" y="839"/>
                  </a:cubicBezTo>
                  <a:cubicBezTo>
                    <a:pt x="1682" y="839"/>
                    <a:pt x="1682" y="841"/>
                    <a:pt x="1682" y="843"/>
                  </a:cubicBezTo>
                  <a:close/>
                  <a:moveTo>
                    <a:pt x="1550" y="804"/>
                  </a:moveTo>
                  <a:cubicBezTo>
                    <a:pt x="1553" y="805"/>
                    <a:pt x="1554" y="808"/>
                    <a:pt x="1557" y="810"/>
                  </a:cubicBezTo>
                  <a:cubicBezTo>
                    <a:pt x="1557" y="807"/>
                    <a:pt x="1557" y="804"/>
                    <a:pt x="1556" y="803"/>
                  </a:cubicBezTo>
                  <a:cubicBezTo>
                    <a:pt x="1554" y="804"/>
                    <a:pt x="1550" y="802"/>
                    <a:pt x="1550" y="804"/>
                  </a:cubicBezTo>
                  <a:close/>
                  <a:moveTo>
                    <a:pt x="1565" y="849"/>
                  </a:moveTo>
                  <a:cubicBezTo>
                    <a:pt x="1570" y="830"/>
                    <a:pt x="1554" y="815"/>
                    <a:pt x="1543" y="805"/>
                  </a:cubicBezTo>
                  <a:cubicBezTo>
                    <a:pt x="1542" y="811"/>
                    <a:pt x="1547" y="818"/>
                    <a:pt x="1548" y="824"/>
                  </a:cubicBezTo>
                  <a:cubicBezTo>
                    <a:pt x="1560" y="827"/>
                    <a:pt x="1556" y="844"/>
                    <a:pt x="1565" y="849"/>
                  </a:cubicBezTo>
                  <a:close/>
                  <a:moveTo>
                    <a:pt x="1596" y="815"/>
                  </a:moveTo>
                  <a:cubicBezTo>
                    <a:pt x="1596" y="812"/>
                    <a:pt x="1597" y="807"/>
                    <a:pt x="1594" y="807"/>
                  </a:cubicBezTo>
                  <a:cubicBezTo>
                    <a:pt x="1595" y="809"/>
                    <a:pt x="1592" y="815"/>
                    <a:pt x="1596" y="815"/>
                  </a:cubicBezTo>
                  <a:close/>
                  <a:moveTo>
                    <a:pt x="1686" y="817"/>
                  </a:moveTo>
                  <a:cubicBezTo>
                    <a:pt x="1687" y="815"/>
                    <a:pt x="1689" y="811"/>
                    <a:pt x="1685" y="811"/>
                  </a:cubicBezTo>
                  <a:cubicBezTo>
                    <a:pt x="1686" y="813"/>
                    <a:pt x="1684" y="817"/>
                    <a:pt x="1686" y="817"/>
                  </a:cubicBezTo>
                  <a:close/>
                  <a:moveTo>
                    <a:pt x="1584" y="835"/>
                  </a:moveTo>
                  <a:cubicBezTo>
                    <a:pt x="1582" y="832"/>
                    <a:pt x="1582" y="829"/>
                    <a:pt x="1577" y="830"/>
                  </a:cubicBezTo>
                  <a:cubicBezTo>
                    <a:pt x="1577" y="826"/>
                    <a:pt x="1575" y="823"/>
                    <a:pt x="1572" y="821"/>
                  </a:cubicBezTo>
                  <a:cubicBezTo>
                    <a:pt x="1571" y="837"/>
                    <a:pt x="1586" y="836"/>
                    <a:pt x="1589" y="848"/>
                  </a:cubicBezTo>
                  <a:cubicBezTo>
                    <a:pt x="1593" y="849"/>
                    <a:pt x="1592" y="849"/>
                    <a:pt x="1596" y="849"/>
                  </a:cubicBezTo>
                  <a:cubicBezTo>
                    <a:pt x="1593" y="844"/>
                    <a:pt x="1591" y="838"/>
                    <a:pt x="1588" y="833"/>
                  </a:cubicBezTo>
                  <a:cubicBezTo>
                    <a:pt x="1585" y="832"/>
                    <a:pt x="1586" y="834"/>
                    <a:pt x="1584" y="835"/>
                  </a:cubicBezTo>
                  <a:close/>
                  <a:moveTo>
                    <a:pt x="1190" y="823"/>
                  </a:moveTo>
                  <a:cubicBezTo>
                    <a:pt x="1178" y="826"/>
                    <a:pt x="1171" y="835"/>
                    <a:pt x="1162" y="841"/>
                  </a:cubicBezTo>
                  <a:cubicBezTo>
                    <a:pt x="1176" y="843"/>
                    <a:pt x="1186" y="834"/>
                    <a:pt x="1190" y="823"/>
                  </a:cubicBezTo>
                  <a:close/>
                  <a:moveTo>
                    <a:pt x="1513" y="836"/>
                  </a:moveTo>
                  <a:cubicBezTo>
                    <a:pt x="1515" y="833"/>
                    <a:pt x="1512" y="828"/>
                    <a:pt x="1510" y="827"/>
                  </a:cubicBezTo>
                  <a:cubicBezTo>
                    <a:pt x="1508" y="829"/>
                    <a:pt x="1509" y="835"/>
                    <a:pt x="1513" y="836"/>
                  </a:cubicBezTo>
                  <a:close/>
                  <a:moveTo>
                    <a:pt x="1669" y="831"/>
                  </a:moveTo>
                  <a:cubicBezTo>
                    <a:pt x="1667" y="834"/>
                    <a:pt x="1665" y="841"/>
                    <a:pt x="1671" y="841"/>
                  </a:cubicBezTo>
                  <a:cubicBezTo>
                    <a:pt x="1672" y="839"/>
                    <a:pt x="1674" y="830"/>
                    <a:pt x="1669" y="831"/>
                  </a:cubicBezTo>
                  <a:close/>
                  <a:moveTo>
                    <a:pt x="1704" y="836"/>
                  </a:moveTo>
                  <a:cubicBezTo>
                    <a:pt x="1705" y="840"/>
                    <a:pt x="1701" y="844"/>
                    <a:pt x="1704" y="847"/>
                  </a:cubicBezTo>
                  <a:cubicBezTo>
                    <a:pt x="1703" y="843"/>
                    <a:pt x="1708" y="837"/>
                    <a:pt x="1704" y="836"/>
                  </a:cubicBezTo>
                  <a:close/>
                  <a:moveTo>
                    <a:pt x="1607" y="846"/>
                  </a:moveTo>
                  <a:cubicBezTo>
                    <a:pt x="1604" y="845"/>
                    <a:pt x="1603" y="843"/>
                    <a:pt x="1600" y="842"/>
                  </a:cubicBezTo>
                  <a:cubicBezTo>
                    <a:pt x="1599" y="845"/>
                    <a:pt x="1598" y="851"/>
                    <a:pt x="1600" y="853"/>
                  </a:cubicBezTo>
                  <a:cubicBezTo>
                    <a:pt x="1604" y="853"/>
                    <a:pt x="1606" y="850"/>
                    <a:pt x="1607" y="846"/>
                  </a:cubicBezTo>
                  <a:close/>
                  <a:moveTo>
                    <a:pt x="1631" y="848"/>
                  </a:moveTo>
                  <a:cubicBezTo>
                    <a:pt x="1632" y="853"/>
                    <a:pt x="1632" y="858"/>
                    <a:pt x="1636" y="861"/>
                  </a:cubicBezTo>
                  <a:cubicBezTo>
                    <a:pt x="1638" y="856"/>
                    <a:pt x="1635" y="849"/>
                    <a:pt x="1631" y="848"/>
                  </a:cubicBezTo>
                  <a:close/>
                  <a:moveTo>
                    <a:pt x="1590" y="854"/>
                  </a:moveTo>
                  <a:cubicBezTo>
                    <a:pt x="1588" y="856"/>
                    <a:pt x="1585" y="858"/>
                    <a:pt x="1585" y="862"/>
                  </a:cubicBezTo>
                  <a:cubicBezTo>
                    <a:pt x="1586" y="863"/>
                    <a:pt x="1587" y="865"/>
                    <a:pt x="1589" y="865"/>
                  </a:cubicBezTo>
                  <a:cubicBezTo>
                    <a:pt x="1591" y="860"/>
                    <a:pt x="1592" y="864"/>
                    <a:pt x="1595" y="865"/>
                  </a:cubicBezTo>
                  <a:cubicBezTo>
                    <a:pt x="1597" y="865"/>
                    <a:pt x="1598" y="863"/>
                    <a:pt x="1598" y="861"/>
                  </a:cubicBezTo>
                  <a:cubicBezTo>
                    <a:pt x="1596" y="858"/>
                    <a:pt x="1593" y="856"/>
                    <a:pt x="1590" y="854"/>
                  </a:cubicBezTo>
                  <a:close/>
                  <a:moveTo>
                    <a:pt x="1604" y="854"/>
                  </a:moveTo>
                  <a:cubicBezTo>
                    <a:pt x="1600" y="860"/>
                    <a:pt x="1606" y="864"/>
                    <a:pt x="1609" y="867"/>
                  </a:cubicBezTo>
                  <a:cubicBezTo>
                    <a:pt x="1610" y="863"/>
                    <a:pt x="1612" y="867"/>
                    <a:pt x="1614" y="867"/>
                  </a:cubicBezTo>
                  <a:cubicBezTo>
                    <a:pt x="1614" y="863"/>
                    <a:pt x="1613" y="859"/>
                    <a:pt x="1612" y="856"/>
                  </a:cubicBezTo>
                  <a:cubicBezTo>
                    <a:pt x="1608" y="857"/>
                    <a:pt x="1608" y="855"/>
                    <a:pt x="1604" y="854"/>
                  </a:cubicBezTo>
                  <a:close/>
                  <a:moveTo>
                    <a:pt x="1616" y="858"/>
                  </a:moveTo>
                  <a:cubicBezTo>
                    <a:pt x="1615" y="860"/>
                    <a:pt x="1616" y="863"/>
                    <a:pt x="1619" y="863"/>
                  </a:cubicBezTo>
                  <a:cubicBezTo>
                    <a:pt x="1621" y="862"/>
                    <a:pt x="1620" y="857"/>
                    <a:pt x="1616" y="858"/>
                  </a:cubicBezTo>
                  <a:close/>
                  <a:moveTo>
                    <a:pt x="1693" y="877"/>
                  </a:moveTo>
                  <a:cubicBezTo>
                    <a:pt x="1694" y="880"/>
                    <a:pt x="1692" y="879"/>
                    <a:pt x="1692" y="882"/>
                  </a:cubicBezTo>
                  <a:cubicBezTo>
                    <a:pt x="1695" y="883"/>
                    <a:pt x="1697" y="876"/>
                    <a:pt x="1693" y="877"/>
                  </a:cubicBezTo>
                  <a:close/>
                  <a:moveTo>
                    <a:pt x="1121" y="1017"/>
                  </a:moveTo>
                  <a:cubicBezTo>
                    <a:pt x="1117" y="1003"/>
                    <a:pt x="1127" y="992"/>
                    <a:pt x="1132" y="979"/>
                  </a:cubicBezTo>
                  <a:cubicBezTo>
                    <a:pt x="1130" y="978"/>
                    <a:pt x="1130" y="977"/>
                    <a:pt x="1129" y="977"/>
                  </a:cubicBezTo>
                  <a:cubicBezTo>
                    <a:pt x="1125" y="984"/>
                    <a:pt x="1108" y="984"/>
                    <a:pt x="1116" y="998"/>
                  </a:cubicBezTo>
                  <a:cubicBezTo>
                    <a:pt x="1114" y="999"/>
                    <a:pt x="1113" y="1002"/>
                    <a:pt x="1111" y="1003"/>
                  </a:cubicBezTo>
                  <a:cubicBezTo>
                    <a:pt x="1111" y="999"/>
                    <a:pt x="1113" y="994"/>
                    <a:pt x="1108" y="995"/>
                  </a:cubicBezTo>
                  <a:cubicBezTo>
                    <a:pt x="1104" y="998"/>
                    <a:pt x="1111" y="1010"/>
                    <a:pt x="1105" y="1012"/>
                  </a:cubicBezTo>
                  <a:cubicBezTo>
                    <a:pt x="1099" y="1012"/>
                    <a:pt x="1095" y="1006"/>
                    <a:pt x="1089" y="1007"/>
                  </a:cubicBezTo>
                  <a:cubicBezTo>
                    <a:pt x="1089" y="1009"/>
                    <a:pt x="1089" y="1010"/>
                    <a:pt x="1088" y="1010"/>
                  </a:cubicBezTo>
                  <a:cubicBezTo>
                    <a:pt x="1089" y="1015"/>
                    <a:pt x="1096" y="1014"/>
                    <a:pt x="1094" y="1021"/>
                  </a:cubicBezTo>
                  <a:cubicBezTo>
                    <a:pt x="1101" y="1020"/>
                    <a:pt x="1097" y="1026"/>
                    <a:pt x="1099" y="1029"/>
                  </a:cubicBezTo>
                  <a:cubicBezTo>
                    <a:pt x="1103" y="1028"/>
                    <a:pt x="1107" y="1028"/>
                    <a:pt x="1108" y="1031"/>
                  </a:cubicBezTo>
                  <a:cubicBezTo>
                    <a:pt x="1109" y="1034"/>
                    <a:pt x="1107" y="1034"/>
                    <a:pt x="1108" y="1036"/>
                  </a:cubicBezTo>
                  <a:cubicBezTo>
                    <a:pt x="1109" y="1041"/>
                    <a:pt x="1115" y="1043"/>
                    <a:pt x="1119" y="1049"/>
                  </a:cubicBezTo>
                  <a:cubicBezTo>
                    <a:pt x="1122" y="1054"/>
                    <a:pt x="1123" y="1064"/>
                    <a:pt x="1132" y="1061"/>
                  </a:cubicBezTo>
                  <a:cubicBezTo>
                    <a:pt x="1134" y="1053"/>
                    <a:pt x="1126" y="1055"/>
                    <a:pt x="1126" y="1050"/>
                  </a:cubicBezTo>
                  <a:cubicBezTo>
                    <a:pt x="1126" y="1047"/>
                    <a:pt x="1126" y="1044"/>
                    <a:pt x="1129" y="1043"/>
                  </a:cubicBezTo>
                  <a:cubicBezTo>
                    <a:pt x="1135" y="1043"/>
                    <a:pt x="1135" y="1043"/>
                    <a:pt x="1135" y="1043"/>
                  </a:cubicBezTo>
                  <a:cubicBezTo>
                    <a:pt x="1137" y="1041"/>
                    <a:pt x="1138" y="1038"/>
                    <a:pt x="1138" y="1035"/>
                  </a:cubicBezTo>
                  <a:cubicBezTo>
                    <a:pt x="1132" y="1030"/>
                    <a:pt x="1127" y="1023"/>
                    <a:pt x="1121" y="1017"/>
                  </a:cubicBezTo>
                  <a:close/>
                  <a:moveTo>
                    <a:pt x="1194" y="1114"/>
                  </a:moveTo>
                  <a:cubicBezTo>
                    <a:pt x="1189" y="1106"/>
                    <a:pt x="1180" y="1101"/>
                    <a:pt x="1175" y="1094"/>
                  </a:cubicBezTo>
                  <a:cubicBezTo>
                    <a:pt x="1174" y="1092"/>
                    <a:pt x="1174" y="1090"/>
                    <a:pt x="1172" y="1087"/>
                  </a:cubicBezTo>
                  <a:cubicBezTo>
                    <a:pt x="1169" y="1083"/>
                    <a:pt x="1164" y="1082"/>
                    <a:pt x="1163" y="1079"/>
                  </a:cubicBezTo>
                  <a:cubicBezTo>
                    <a:pt x="1160" y="1069"/>
                    <a:pt x="1155" y="1062"/>
                    <a:pt x="1149" y="1055"/>
                  </a:cubicBezTo>
                  <a:cubicBezTo>
                    <a:pt x="1147" y="1057"/>
                    <a:pt x="1145" y="1058"/>
                    <a:pt x="1143" y="1060"/>
                  </a:cubicBezTo>
                  <a:cubicBezTo>
                    <a:pt x="1142" y="1059"/>
                    <a:pt x="1143" y="1057"/>
                    <a:pt x="1140" y="1057"/>
                  </a:cubicBezTo>
                  <a:cubicBezTo>
                    <a:pt x="1133" y="1073"/>
                    <a:pt x="1158" y="1081"/>
                    <a:pt x="1152" y="1096"/>
                  </a:cubicBezTo>
                  <a:cubicBezTo>
                    <a:pt x="1155" y="1097"/>
                    <a:pt x="1156" y="1097"/>
                    <a:pt x="1159" y="1097"/>
                  </a:cubicBezTo>
                  <a:cubicBezTo>
                    <a:pt x="1160" y="1103"/>
                    <a:pt x="1166" y="1106"/>
                    <a:pt x="1167" y="1111"/>
                  </a:cubicBezTo>
                  <a:cubicBezTo>
                    <a:pt x="1167" y="1112"/>
                    <a:pt x="1165" y="1113"/>
                    <a:pt x="1166" y="1114"/>
                  </a:cubicBezTo>
                  <a:cubicBezTo>
                    <a:pt x="1168" y="1117"/>
                    <a:pt x="1173" y="1119"/>
                    <a:pt x="1170" y="1125"/>
                  </a:cubicBezTo>
                  <a:cubicBezTo>
                    <a:pt x="1173" y="1127"/>
                    <a:pt x="1176" y="1130"/>
                    <a:pt x="1177" y="1135"/>
                  </a:cubicBezTo>
                  <a:cubicBezTo>
                    <a:pt x="1185" y="1138"/>
                    <a:pt x="1193" y="1135"/>
                    <a:pt x="1201" y="1139"/>
                  </a:cubicBezTo>
                  <a:cubicBezTo>
                    <a:pt x="1202" y="1136"/>
                    <a:pt x="1204" y="1135"/>
                    <a:pt x="1205" y="1133"/>
                  </a:cubicBezTo>
                  <a:cubicBezTo>
                    <a:pt x="1198" y="1129"/>
                    <a:pt x="1198" y="1121"/>
                    <a:pt x="1194" y="1114"/>
                  </a:cubicBezTo>
                  <a:close/>
                  <a:moveTo>
                    <a:pt x="1073" y="1080"/>
                  </a:moveTo>
                  <a:cubicBezTo>
                    <a:pt x="1077" y="1081"/>
                    <a:pt x="1078" y="1078"/>
                    <a:pt x="1079" y="1074"/>
                  </a:cubicBezTo>
                  <a:cubicBezTo>
                    <a:pt x="1077" y="1073"/>
                    <a:pt x="1076" y="1072"/>
                    <a:pt x="1074" y="1072"/>
                  </a:cubicBezTo>
                  <a:cubicBezTo>
                    <a:pt x="1073" y="1074"/>
                    <a:pt x="1071" y="1078"/>
                    <a:pt x="1073" y="1080"/>
                  </a:cubicBezTo>
                  <a:close/>
                  <a:moveTo>
                    <a:pt x="1399" y="1111"/>
                  </a:moveTo>
                  <a:cubicBezTo>
                    <a:pt x="1401" y="1111"/>
                    <a:pt x="1401" y="1110"/>
                    <a:pt x="1402" y="1110"/>
                  </a:cubicBezTo>
                  <a:cubicBezTo>
                    <a:pt x="1402" y="1109"/>
                    <a:pt x="1402" y="1107"/>
                    <a:pt x="1402" y="1105"/>
                  </a:cubicBezTo>
                  <a:cubicBezTo>
                    <a:pt x="1401" y="1103"/>
                    <a:pt x="1396" y="1104"/>
                    <a:pt x="1394" y="1103"/>
                  </a:cubicBezTo>
                  <a:cubicBezTo>
                    <a:pt x="1395" y="1106"/>
                    <a:pt x="1396" y="1110"/>
                    <a:pt x="1399" y="1111"/>
                  </a:cubicBezTo>
                  <a:close/>
                  <a:moveTo>
                    <a:pt x="1321" y="1124"/>
                  </a:moveTo>
                  <a:cubicBezTo>
                    <a:pt x="1324" y="1124"/>
                    <a:pt x="1324" y="1121"/>
                    <a:pt x="1324" y="1118"/>
                  </a:cubicBezTo>
                  <a:cubicBezTo>
                    <a:pt x="1321" y="1118"/>
                    <a:pt x="1319" y="1120"/>
                    <a:pt x="1319" y="1123"/>
                  </a:cubicBezTo>
                  <a:cubicBezTo>
                    <a:pt x="1319" y="1123"/>
                    <a:pt x="1321" y="1123"/>
                    <a:pt x="1321" y="1124"/>
                  </a:cubicBezTo>
                  <a:close/>
                  <a:moveTo>
                    <a:pt x="1318" y="1124"/>
                  </a:moveTo>
                  <a:cubicBezTo>
                    <a:pt x="1315" y="1123"/>
                    <a:pt x="1315" y="1125"/>
                    <a:pt x="1315" y="1127"/>
                  </a:cubicBezTo>
                  <a:cubicBezTo>
                    <a:pt x="1317" y="1128"/>
                    <a:pt x="1318" y="1126"/>
                    <a:pt x="1318" y="1124"/>
                  </a:cubicBezTo>
                  <a:close/>
                  <a:moveTo>
                    <a:pt x="1345" y="1125"/>
                  </a:moveTo>
                  <a:cubicBezTo>
                    <a:pt x="1345" y="1132"/>
                    <a:pt x="1345" y="1132"/>
                    <a:pt x="1345" y="1132"/>
                  </a:cubicBezTo>
                  <a:cubicBezTo>
                    <a:pt x="1349" y="1133"/>
                    <a:pt x="1349" y="1123"/>
                    <a:pt x="1345" y="1125"/>
                  </a:cubicBezTo>
                  <a:close/>
                  <a:moveTo>
                    <a:pt x="1341" y="1137"/>
                  </a:moveTo>
                  <a:cubicBezTo>
                    <a:pt x="1332" y="1139"/>
                    <a:pt x="1321" y="1137"/>
                    <a:pt x="1318" y="1129"/>
                  </a:cubicBezTo>
                  <a:cubicBezTo>
                    <a:pt x="1312" y="1142"/>
                    <a:pt x="1315" y="1151"/>
                    <a:pt x="1311" y="1163"/>
                  </a:cubicBezTo>
                  <a:cubicBezTo>
                    <a:pt x="1317" y="1161"/>
                    <a:pt x="1316" y="1168"/>
                    <a:pt x="1323" y="1170"/>
                  </a:cubicBezTo>
                  <a:cubicBezTo>
                    <a:pt x="1325" y="1164"/>
                    <a:pt x="1332" y="1162"/>
                    <a:pt x="1334" y="1155"/>
                  </a:cubicBezTo>
                  <a:cubicBezTo>
                    <a:pt x="1333" y="1154"/>
                    <a:pt x="1331" y="1155"/>
                    <a:pt x="1331" y="1152"/>
                  </a:cubicBezTo>
                  <a:cubicBezTo>
                    <a:pt x="1335" y="1148"/>
                    <a:pt x="1338" y="1143"/>
                    <a:pt x="1341" y="1137"/>
                  </a:cubicBezTo>
                  <a:close/>
                  <a:moveTo>
                    <a:pt x="1196" y="1143"/>
                  </a:moveTo>
                  <a:cubicBezTo>
                    <a:pt x="1192" y="1143"/>
                    <a:pt x="1192" y="1143"/>
                    <a:pt x="1192" y="1143"/>
                  </a:cubicBezTo>
                  <a:cubicBezTo>
                    <a:pt x="1191" y="1146"/>
                    <a:pt x="1191" y="1151"/>
                    <a:pt x="1195" y="1151"/>
                  </a:cubicBezTo>
                  <a:cubicBezTo>
                    <a:pt x="1194" y="1148"/>
                    <a:pt x="1197" y="1147"/>
                    <a:pt x="1196" y="1143"/>
                  </a:cubicBezTo>
                  <a:close/>
                  <a:moveTo>
                    <a:pt x="284" y="1289"/>
                  </a:moveTo>
                  <a:cubicBezTo>
                    <a:pt x="281" y="1281"/>
                    <a:pt x="276" y="1275"/>
                    <a:pt x="270" y="1271"/>
                  </a:cubicBezTo>
                  <a:cubicBezTo>
                    <a:pt x="272" y="1279"/>
                    <a:pt x="278" y="1284"/>
                    <a:pt x="284" y="1289"/>
                  </a:cubicBezTo>
                  <a:close/>
                  <a:moveTo>
                    <a:pt x="286" y="1293"/>
                  </a:moveTo>
                  <a:cubicBezTo>
                    <a:pt x="286" y="1295"/>
                    <a:pt x="287" y="1296"/>
                    <a:pt x="290" y="1296"/>
                  </a:cubicBezTo>
                  <a:cubicBezTo>
                    <a:pt x="290" y="1293"/>
                    <a:pt x="288" y="1293"/>
                    <a:pt x="286" y="1293"/>
                  </a:cubicBezTo>
                  <a:close/>
                  <a:moveTo>
                    <a:pt x="350" y="1358"/>
                  </a:moveTo>
                  <a:cubicBezTo>
                    <a:pt x="349" y="1355"/>
                    <a:pt x="347" y="1352"/>
                    <a:pt x="343" y="1351"/>
                  </a:cubicBezTo>
                  <a:cubicBezTo>
                    <a:pt x="344" y="1355"/>
                    <a:pt x="348" y="1356"/>
                    <a:pt x="350" y="1358"/>
                  </a:cubicBezTo>
                  <a:close/>
                  <a:moveTo>
                    <a:pt x="359" y="1369"/>
                  </a:moveTo>
                  <a:cubicBezTo>
                    <a:pt x="360" y="1371"/>
                    <a:pt x="361" y="1373"/>
                    <a:pt x="364" y="1374"/>
                  </a:cubicBezTo>
                  <a:cubicBezTo>
                    <a:pt x="363" y="1372"/>
                    <a:pt x="361" y="1367"/>
                    <a:pt x="359" y="1369"/>
                  </a:cubicBezTo>
                  <a:close/>
                  <a:moveTo>
                    <a:pt x="369" y="1383"/>
                  </a:moveTo>
                  <a:cubicBezTo>
                    <a:pt x="373" y="1382"/>
                    <a:pt x="369" y="1389"/>
                    <a:pt x="373" y="1388"/>
                  </a:cubicBezTo>
                  <a:cubicBezTo>
                    <a:pt x="374" y="1384"/>
                    <a:pt x="371" y="1380"/>
                    <a:pt x="369" y="1383"/>
                  </a:cubicBezTo>
                  <a:close/>
                  <a:moveTo>
                    <a:pt x="364" y="1432"/>
                  </a:moveTo>
                  <a:cubicBezTo>
                    <a:pt x="361" y="1431"/>
                    <a:pt x="359" y="1429"/>
                    <a:pt x="356" y="1428"/>
                  </a:cubicBezTo>
                  <a:cubicBezTo>
                    <a:pt x="358" y="1433"/>
                    <a:pt x="356" y="1436"/>
                    <a:pt x="360" y="1439"/>
                  </a:cubicBezTo>
                  <a:cubicBezTo>
                    <a:pt x="363" y="1440"/>
                    <a:pt x="365" y="1440"/>
                    <a:pt x="366" y="1438"/>
                  </a:cubicBezTo>
                  <a:cubicBezTo>
                    <a:pt x="363" y="1436"/>
                    <a:pt x="362" y="1435"/>
                    <a:pt x="364" y="1432"/>
                  </a:cubicBezTo>
                  <a:close/>
                  <a:moveTo>
                    <a:pt x="732" y="67"/>
                  </a:moveTo>
                  <a:cubicBezTo>
                    <a:pt x="718" y="64"/>
                    <a:pt x="703" y="59"/>
                    <a:pt x="689" y="58"/>
                  </a:cubicBezTo>
                  <a:cubicBezTo>
                    <a:pt x="682" y="54"/>
                    <a:pt x="675" y="54"/>
                    <a:pt x="668" y="48"/>
                  </a:cubicBezTo>
                  <a:cubicBezTo>
                    <a:pt x="680" y="51"/>
                    <a:pt x="684" y="46"/>
                    <a:pt x="696" y="47"/>
                  </a:cubicBezTo>
                  <a:cubicBezTo>
                    <a:pt x="697" y="42"/>
                    <a:pt x="691" y="44"/>
                    <a:pt x="691" y="41"/>
                  </a:cubicBezTo>
                  <a:cubicBezTo>
                    <a:pt x="694" y="41"/>
                    <a:pt x="697" y="42"/>
                    <a:pt x="701" y="42"/>
                  </a:cubicBezTo>
                  <a:cubicBezTo>
                    <a:pt x="702" y="40"/>
                    <a:pt x="703" y="39"/>
                    <a:pt x="704" y="37"/>
                  </a:cubicBezTo>
                  <a:cubicBezTo>
                    <a:pt x="702" y="34"/>
                    <a:pt x="698" y="39"/>
                    <a:pt x="697" y="36"/>
                  </a:cubicBezTo>
                  <a:cubicBezTo>
                    <a:pt x="700" y="35"/>
                    <a:pt x="702" y="35"/>
                    <a:pt x="703" y="32"/>
                  </a:cubicBezTo>
                  <a:cubicBezTo>
                    <a:pt x="693" y="28"/>
                    <a:pt x="680" y="24"/>
                    <a:pt x="665" y="25"/>
                  </a:cubicBezTo>
                  <a:cubicBezTo>
                    <a:pt x="664" y="22"/>
                    <a:pt x="665" y="22"/>
                    <a:pt x="661" y="21"/>
                  </a:cubicBezTo>
                  <a:cubicBezTo>
                    <a:pt x="670" y="20"/>
                    <a:pt x="687" y="24"/>
                    <a:pt x="692" y="14"/>
                  </a:cubicBezTo>
                  <a:cubicBezTo>
                    <a:pt x="678" y="11"/>
                    <a:pt x="670" y="15"/>
                    <a:pt x="657" y="14"/>
                  </a:cubicBezTo>
                  <a:cubicBezTo>
                    <a:pt x="662" y="10"/>
                    <a:pt x="670" y="9"/>
                    <a:pt x="675" y="5"/>
                  </a:cubicBezTo>
                  <a:cubicBezTo>
                    <a:pt x="669" y="3"/>
                    <a:pt x="658" y="6"/>
                    <a:pt x="655" y="0"/>
                  </a:cubicBezTo>
                  <a:cubicBezTo>
                    <a:pt x="626" y="0"/>
                    <a:pt x="595" y="8"/>
                    <a:pt x="569" y="17"/>
                  </a:cubicBezTo>
                  <a:cubicBezTo>
                    <a:pt x="555" y="11"/>
                    <a:pt x="540" y="23"/>
                    <a:pt x="526" y="24"/>
                  </a:cubicBezTo>
                  <a:cubicBezTo>
                    <a:pt x="527" y="24"/>
                    <a:pt x="527" y="23"/>
                    <a:pt x="525" y="23"/>
                  </a:cubicBezTo>
                  <a:cubicBezTo>
                    <a:pt x="524" y="25"/>
                    <a:pt x="522" y="24"/>
                    <a:pt x="524" y="26"/>
                  </a:cubicBezTo>
                  <a:cubicBezTo>
                    <a:pt x="515" y="28"/>
                    <a:pt x="507" y="32"/>
                    <a:pt x="499" y="35"/>
                  </a:cubicBezTo>
                  <a:cubicBezTo>
                    <a:pt x="460" y="51"/>
                    <a:pt x="419" y="76"/>
                    <a:pt x="386" y="98"/>
                  </a:cubicBezTo>
                  <a:cubicBezTo>
                    <a:pt x="324" y="140"/>
                    <a:pt x="261" y="193"/>
                    <a:pt x="212" y="249"/>
                  </a:cubicBezTo>
                  <a:cubicBezTo>
                    <a:pt x="191" y="272"/>
                    <a:pt x="179" y="300"/>
                    <a:pt x="165" y="324"/>
                  </a:cubicBezTo>
                  <a:cubicBezTo>
                    <a:pt x="168" y="328"/>
                    <a:pt x="160" y="331"/>
                    <a:pt x="163" y="334"/>
                  </a:cubicBezTo>
                  <a:cubicBezTo>
                    <a:pt x="165" y="330"/>
                    <a:pt x="166" y="337"/>
                    <a:pt x="164" y="337"/>
                  </a:cubicBezTo>
                  <a:cubicBezTo>
                    <a:pt x="166" y="338"/>
                    <a:pt x="167" y="335"/>
                    <a:pt x="168" y="337"/>
                  </a:cubicBezTo>
                  <a:cubicBezTo>
                    <a:pt x="166" y="341"/>
                    <a:pt x="165" y="346"/>
                    <a:pt x="170" y="347"/>
                  </a:cubicBezTo>
                  <a:cubicBezTo>
                    <a:pt x="168" y="379"/>
                    <a:pt x="140" y="395"/>
                    <a:pt x="144" y="426"/>
                  </a:cubicBezTo>
                  <a:cubicBezTo>
                    <a:pt x="152" y="412"/>
                    <a:pt x="160" y="398"/>
                    <a:pt x="167" y="384"/>
                  </a:cubicBezTo>
                  <a:cubicBezTo>
                    <a:pt x="167" y="372"/>
                    <a:pt x="176" y="369"/>
                    <a:pt x="181" y="360"/>
                  </a:cubicBezTo>
                  <a:cubicBezTo>
                    <a:pt x="183" y="361"/>
                    <a:pt x="182" y="364"/>
                    <a:pt x="185" y="363"/>
                  </a:cubicBezTo>
                  <a:cubicBezTo>
                    <a:pt x="191" y="353"/>
                    <a:pt x="203" y="345"/>
                    <a:pt x="215" y="346"/>
                  </a:cubicBezTo>
                  <a:cubicBezTo>
                    <a:pt x="213" y="351"/>
                    <a:pt x="211" y="355"/>
                    <a:pt x="208" y="359"/>
                  </a:cubicBezTo>
                  <a:cubicBezTo>
                    <a:pt x="211" y="358"/>
                    <a:pt x="213" y="355"/>
                    <a:pt x="216" y="354"/>
                  </a:cubicBezTo>
                  <a:cubicBezTo>
                    <a:pt x="216" y="354"/>
                    <a:pt x="214" y="356"/>
                    <a:pt x="215" y="356"/>
                  </a:cubicBezTo>
                  <a:cubicBezTo>
                    <a:pt x="221" y="356"/>
                    <a:pt x="223" y="349"/>
                    <a:pt x="231" y="343"/>
                  </a:cubicBezTo>
                  <a:cubicBezTo>
                    <a:pt x="233" y="343"/>
                    <a:pt x="232" y="346"/>
                    <a:pt x="234" y="345"/>
                  </a:cubicBezTo>
                  <a:cubicBezTo>
                    <a:pt x="237" y="341"/>
                    <a:pt x="241" y="339"/>
                    <a:pt x="245" y="337"/>
                  </a:cubicBezTo>
                  <a:cubicBezTo>
                    <a:pt x="245" y="340"/>
                    <a:pt x="245" y="340"/>
                    <a:pt x="245" y="340"/>
                  </a:cubicBezTo>
                  <a:cubicBezTo>
                    <a:pt x="250" y="342"/>
                    <a:pt x="251" y="335"/>
                    <a:pt x="253" y="337"/>
                  </a:cubicBezTo>
                  <a:cubicBezTo>
                    <a:pt x="252" y="340"/>
                    <a:pt x="251" y="342"/>
                    <a:pt x="252" y="345"/>
                  </a:cubicBezTo>
                  <a:cubicBezTo>
                    <a:pt x="256" y="348"/>
                    <a:pt x="261" y="345"/>
                    <a:pt x="263" y="345"/>
                  </a:cubicBezTo>
                  <a:cubicBezTo>
                    <a:pt x="265" y="350"/>
                    <a:pt x="267" y="353"/>
                    <a:pt x="269" y="356"/>
                  </a:cubicBezTo>
                  <a:cubicBezTo>
                    <a:pt x="267" y="362"/>
                    <a:pt x="262" y="369"/>
                    <a:pt x="263" y="376"/>
                  </a:cubicBezTo>
                  <a:cubicBezTo>
                    <a:pt x="264" y="376"/>
                    <a:pt x="266" y="375"/>
                    <a:pt x="267" y="377"/>
                  </a:cubicBezTo>
                  <a:cubicBezTo>
                    <a:pt x="267" y="409"/>
                    <a:pt x="253" y="443"/>
                    <a:pt x="230" y="460"/>
                  </a:cubicBezTo>
                  <a:cubicBezTo>
                    <a:pt x="223" y="457"/>
                    <a:pt x="211" y="460"/>
                    <a:pt x="206" y="465"/>
                  </a:cubicBezTo>
                  <a:cubicBezTo>
                    <a:pt x="208" y="459"/>
                    <a:pt x="203" y="460"/>
                    <a:pt x="201" y="457"/>
                  </a:cubicBezTo>
                  <a:cubicBezTo>
                    <a:pt x="199" y="450"/>
                    <a:pt x="204" y="445"/>
                    <a:pt x="201" y="438"/>
                  </a:cubicBezTo>
                  <a:cubicBezTo>
                    <a:pt x="190" y="438"/>
                    <a:pt x="182" y="442"/>
                    <a:pt x="174" y="446"/>
                  </a:cubicBezTo>
                  <a:cubicBezTo>
                    <a:pt x="173" y="457"/>
                    <a:pt x="179" y="464"/>
                    <a:pt x="176" y="479"/>
                  </a:cubicBezTo>
                  <a:cubicBezTo>
                    <a:pt x="179" y="479"/>
                    <a:pt x="178" y="476"/>
                    <a:pt x="181" y="477"/>
                  </a:cubicBezTo>
                  <a:cubicBezTo>
                    <a:pt x="176" y="481"/>
                    <a:pt x="181" y="491"/>
                    <a:pt x="178" y="499"/>
                  </a:cubicBezTo>
                  <a:cubicBezTo>
                    <a:pt x="179" y="500"/>
                    <a:pt x="183" y="499"/>
                    <a:pt x="182" y="503"/>
                  </a:cubicBezTo>
                  <a:cubicBezTo>
                    <a:pt x="175" y="505"/>
                    <a:pt x="172" y="508"/>
                    <a:pt x="165" y="512"/>
                  </a:cubicBezTo>
                  <a:cubicBezTo>
                    <a:pt x="153" y="509"/>
                    <a:pt x="145" y="524"/>
                    <a:pt x="138" y="532"/>
                  </a:cubicBezTo>
                  <a:cubicBezTo>
                    <a:pt x="139" y="542"/>
                    <a:pt x="138" y="555"/>
                    <a:pt x="141" y="565"/>
                  </a:cubicBezTo>
                  <a:cubicBezTo>
                    <a:pt x="140" y="581"/>
                    <a:pt x="132" y="593"/>
                    <a:pt x="128" y="608"/>
                  </a:cubicBezTo>
                  <a:cubicBezTo>
                    <a:pt x="123" y="608"/>
                    <a:pt x="123" y="614"/>
                    <a:pt x="119" y="615"/>
                  </a:cubicBezTo>
                  <a:cubicBezTo>
                    <a:pt x="116" y="611"/>
                    <a:pt x="111" y="615"/>
                    <a:pt x="109" y="611"/>
                  </a:cubicBezTo>
                  <a:cubicBezTo>
                    <a:pt x="101" y="617"/>
                    <a:pt x="97" y="627"/>
                    <a:pt x="92" y="636"/>
                  </a:cubicBezTo>
                  <a:cubicBezTo>
                    <a:pt x="89" y="634"/>
                    <a:pt x="87" y="631"/>
                    <a:pt x="84" y="629"/>
                  </a:cubicBezTo>
                  <a:cubicBezTo>
                    <a:pt x="84" y="624"/>
                    <a:pt x="85" y="617"/>
                    <a:pt x="82" y="615"/>
                  </a:cubicBezTo>
                  <a:cubicBezTo>
                    <a:pt x="78" y="614"/>
                    <a:pt x="79" y="617"/>
                    <a:pt x="76" y="617"/>
                  </a:cubicBezTo>
                  <a:cubicBezTo>
                    <a:pt x="76" y="616"/>
                    <a:pt x="77" y="614"/>
                    <a:pt x="76" y="614"/>
                  </a:cubicBezTo>
                  <a:cubicBezTo>
                    <a:pt x="75" y="615"/>
                    <a:pt x="74" y="617"/>
                    <a:pt x="72" y="617"/>
                  </a:cubicBezTo>
                  <a:cubicBezTo>
                    <a:pt x="71" y="614"/>
                    <a:pt x="70" y="614"/>
                    <a:pt x="67" y="615"/>
                  </a:cubicBezTo>
                  <a:cubicBezTo>
                    <a:pt x="67" y="612"/>
                    <a:pt x="67" y="610"/>
                    <a:pt x="65" y="610"/>
                  </a:cubicBezTo>
                  <a:cubicBezTo>
                    <a:pt x="63" y="612"/>
                    <a:pt x="60" y="614"/>
                    <a:pt x="60" y="619"/>
                  </a:cubicBezTo>
                  <a:cubicBezTo>
                    <a:pt x="60" y="621"/>
                    <a:pt x="64" y="620"/>
                    <a:pt x="64" y="623"/>
                  </a:cubicBezTo>
                  <a:cubicBezTo>
                    <a:pt x="61" y="625"/>
                    <a:pt x="63" y="631"/>
                    <a:pt x="60" y="633"/>
                  </a:cubicBezTo>
                  <a:cubicBezTo>
                    <a:pt x="60" y="630"/>
                    <a:pt x="55" y="632"/>
                    <a:pt x="53" y="630"/>
                  </a:cubicBezTo>
                  <a:cubicBezTo>
                    <a:pt x="46" y="635"/>
                    <a:pt x="49" y="645"/>
                    <a:pt x="45" y="651"/>
                  </a:cubicBezTo>
                  <a:cubicBezTo>
                    <a:pt x="43" y="654"/>
                    <a:pt x="39" y="655"/>
                    <a:pt x="37" y="657"/>
                  </a:cubicBezTo>
                  <a:cubicBezTo>
                    <a:pt x="34" y="661"/>
                    <a:pt x="36" y="668"/>
                    <a:pt x="31" y="671"/>
                  </a:cubicBezTo>
                  <a:cubicBezTo>
                    <a:pt x="30" y="671"/>
                    <a:pt x="29" y="670"/>
                    <a:pt x="27" y="671"/>
                  </a:cubicBezTo>
                  <a:cubicBezTo>
                    <a:pt x="21" y="675"/>
                    <a:pt x="25" y="682"/>
                    <a:pt x="22" y="689"/>
                  </a:cubicBezTo>
                  <a:cubicBezTo>
                    <a:pt x="20" y="687"/>
                    <a:pt x="23" y="681"/>
                    <a:pt x="19" y="681"/>
                  </a:cubicBezTo>
                  <a:cubicBezTo>
                    <a:pt x="21" y="694"/>
                    <a:pt x="15" y="700"/>
                    <a:pt x="19" y="711"/>
                  </a:cubicBezTo>
                  <a:cubicBezTo>
                    <a:pt x="16" y="710"/>
                    <a:pt x="18" y="714"/>
                    <a:pt x="15" y="714"/>
                  </a:cubicBezTo>
                  <a:cubicBezTo>
                    <a:pt x="8" y="753"/>
                    <a:pt x="0" y="800"/>
                    <a:pt x="3" y="845"/>
                  </a:cubicBezTo>
                  <a:cubicBezTo>
                    <a:pt x="4" y="874"/>
                    <a:pt x="7" y="900"/>
                    <a:pt x="10" y="925"/>
                  </a:cubicBezTo>
                  <a:cubicBezTo>
                    <a:pt x="22" y="1004"/>
                    <a:pt x="40" y="1074"/>
                    <a:pt x="66" y="1136"/>
                  </a:cubicBezTo>
                  <a:cubicBezTo>
                    <a:pt x="81" y="1172"/>
                    <a:pt x="97" y="1206"/>
                    <a:pt x="116" y="1234"/>
                  </a:cubicBezTo>
                  <a:cubicBezTo>
                    <a:pt x="115" y="1232"/>
                    <a:pt x="115" y="1229"/>
                    <a:pt x="117" y="1227"/>
                  </a:cubicBezTo>
                  <a:cubicBezTo>
                    <a:pt x="134" y="1241"/>
                    <a:pt x="145" y="1273"/>
                    <a:pt x="172" y="1283"/>
                  </a:cubicBezTo>
                  <a:cubicBezTo>
                    <a:pt x="177" y="1290"/>
                    <a:pt x="184" y="1296"/>
                    <a:pt x="193" y="1299"/>
                  </a:cubicBezTo>
                  <a:cubicBezTo>
                    <a:pt x="195" y="1290"/>
                    <a:pt x="188" y="1276"/>
                    <a:pt x="187" y="1270"/>
                  </a:cubicBezTo>
                  <a:cubicBezTo>
                    <a:pt x="197" y="1287"/>
                    <a:pt x="206" y="1311"/>
                    <a:pt x="224" y="1317"/>
                  </a:cubicBezTo>
                  <a:cubicBezTo>
                    <a:pt x="228" y="1313"/>
                    <a:pt x="231" y="1308"/>
                    <a:pt x="231" y="1303"/>
                  </a:cubicBezTo>
                  <a:cubicBezTo>
                    <a:pt x="238" y="1307"/>
                    <a:pt x="241" y="1316"/>
                    <a:pt x="248" y="1319"/>
                  </a:cubicBezTo>
                  <a:cubicBezTo>
                    <a:pt x="249" y="1319"/>
                    <a:pt x="249" y="1318"/>
                    <a:pt x="250" y="1319"/>
                  </a:cubicBezTo>
                  <a:cubicBezTo>
                    <a:pt x="251" y="1313"/>
                    <a:pt x="247" y="1308"/>
                    <a:pt x="248" y="1306"/>
                  </a:cubicBezTo>
                  <a:cubicBezTo>
                    <a:pt x="254" y="1312"/>
                    <a:pt x="261" y="1316"/>
                    <a:pt x="263" y="1325"/>
                  </a:cubicBezTo>
                  <a:cubicBezTo>
                    <a:pt x="261" y="1325"/>
                    <a:pt x="260" y="1324"/>
                    <a:pt x="259" y="1323"/>
                  </a:cubicBezTo>
                  <a:cubicBezTo>
                    <a:pt x="259" y="1328"/>
                    <a:pt x="262" y="1331"/>
                    <a:pt x="267" y="1332"/>
                  </a:cubicBezTo>
                  <a:cubicBezTo>
                    <a:pt x="266" y="1329"/>
                    <a:pt x="270" y="1330"/>
                    <a:pt x="271" y="1330"/>
                  </a:cubicBezTo>
                  <a:cubicBezTo>
                    <a:pt x="278" y="1334"/>
                    <a:pt x="279" y="1342"/>
                    <a:pt x="288" y="1343"/>
                  </a:cubicBezTo>
                  <a:cubicBezTo>
                    <a:pt x="307" y="1338"/>
                    <a:pt x="305" y="1369"/>
                    <a:pt x="319" y="1374"/>
                  </a:cubicBezTo>
                  <a:cubicBezTo>
                    <a:pt x="329" y="1373"/>
                    <a:pt x="332" y="1378"/>
                    <a:pt x="337" y="1382"/>
                  </a:cubicBezTo>
                  <a:cubicBezTo>
                    <a:pt x="352" y="1381"/>
                    <a:pt x="352" y="1394"/>
                    <a:pt x="361" y="1399"/>
                  </a:cubicBezTo>
                  <a:cubicBezTo>
                    <a:pt x="362" y="1395"/>
                    <a:pt x="375" y="1396"/>
                    <a:pt x="372" y="1400"/>
                  </a:cubicBezTo>
                  <a:cubicBezTo>
                    <a:pt x="371" y="1399"/>
                    <a:pt x="368" y="1399"/>
                    <a:pt x="365" y="1399"/>
                  </a:cubicBezTo>
                  <a:cubicBezTo>
                    <a:pt x="365" y="1407"/>
                    <a:pt x="373" y="1411"/>
                    <a:pt x="378" y="1416"/>
                  </a:cubicBezTo>
                  <a:cubicBezTo>
                    <a:pt x="383" y="1422"/>
                    <a:pt x="384" y="1431"/>
                    <a:pt x="391" y="1435"/>
                  </a:cubicBezTo>
                  <a:cubicBezTo>
                    <a:pt x="392" y="1431"/>
                    <a:pt x="391" y="1431"/>
                    <a:pt x="392" y="1429"/>
                  </a:cubicBezTo>
                  <a:cubicBezTo>
                    <a:pt x="393" y="1432"/>
                    <a:pt x="396" y="1428"/>
                    <a:pt x="397" y="1429"/>
                  </a:cubicBezTo>
                  <a:cubicBezTo>
                    <a:pt x="396" y="1422"/>
                    <a:pt x="390" y="1420"/>
                    <a:pt x="388" y="1414"/>
                  </a:cubicBezTo>
                  <a:cubicBezTo>
                    <a:pt x="390" y="1414"/>
                    <a:pt x="390" y="1416"/>
                    <a:pt x="392" y="1416"/>
                  </a:cubicBezTo>
                  <a:cubicBezTo>
                    <a:pt x="390" y="1411"/>
                    <a:pt x="387" y="1407"/>
                    <a:pt x="383" y="1404"/>
                  </a:cubicBezTo>
                  <a:cubicBezTo>
                    <a:pt x="383" y="1399"/>
                    <a:pt x="381" y="1394"/>
                    <a:pt x="375" y="1392"/>
                  </a:cubicBezTo>
                  <a:cubicBezTo>
                    <a:pt x="373" y="1393"/>
                    <a:pt x="370" y="1398"/>
                    <a:pt x="368" y="1393"/>
                  </a:cubicBezTo>
                  <a:cubicBezTo>
                    <a:pt x="370" y="1393"/>
                    <a:pt x="372" y="1393"/>
                    <a:pt x="373" y="1391"/>
                  </a:cubicBezTo>
                  <a:cubicBezTo>
                    <a:pt x="367" y="1388"/>
                    <a:pt x="368" y="1373"/>
                    <a:pt x="359" y="1376"/>
                  </a:cubicBezTo>
                  <a:cubicBezTo>
                    <a:pt x="362" y="1377"/>
                    <a:pt x="363" y="1378"/>
                    <a:pt x="362" y="1382"/>
                  </a:cubicBezTo>
                  <a:cubicBezTo>
                    <a:pt x="358" y="1381"/>
                    <a:pt x="356" y="1378"/>
                    <a:pt x="356" y="1374"/>
                  </a:cubicBezTo>
                  <a:cubicBezTo>
                    <a:pt x="357" y="1374"/>
                    <a:pt x="358" y="1376"/>
                    <a:pt x="358" y="1373"/>
                  </a:cubicBezTo>
                  <a:cubicBezTo>
                    <a:pt x="356" y="1370"/>
                    <a:pt x="351" y="1364"/>
                    <a:pt x="350" y="1363"/>
                  </a:cubicBezTo>
                  <a:cubicBezTo>
                    <a:pt x="352" y="1364"/>
                    <a:pt x="356" y="1368"/>
                    <a:pt x="359" y="1366"/>
                  </a:cubicBezTo>
                  <a:cubicBezTo>
                    <a:pt x="354" y="1361"/>
                    <a:pt x="347" y="1360"/>
                    <a:pt x="342" y="1354"/>
                  </a:cubicBezTo>
                  <a:cubicBezTo>
                    <a:pt x="342" y="1353"/>
                    <a:pt x="343" y="1350"/>
                    <a:pt x="342" y="1349"/>
                  </a:cubicBezTo>
                  <a:cubicBezTo>
                    <a:pt x="340" y="1344"/>
                    <a:pt x="329" y="1331"/>
                    <a:pt x="325" y="1332"/>
                  </a:cubicBezTo>
                  <a:cubicBezTo>
                    <a:pt x="324" y="1338"/>
                    <a:pt x="333" y="1340"/>
                    <a:pt x="332" y="1343"/>
                  </a:cubicBezTo>
                  <a:cubicBezTo>
                    <a:pt x="326" y="1344"/>
                    <a:pt x="328" y="1336"/>
                    <a:pt x="323" y="1336"/>
                  </a:cubicBezTo>
                  <a:cubicBezTo>
                    <a:pt x="322" y="1338"/>
                    <a:pt x="326" y="1339"/>
                    <a:pt x="323" y="1340"/>
                  </a:cubicBezTo>
                  <a:cubicBezTo>
                    <a:pt x="320" y="1338"/>
                    <a:pt x="321" y="1332"/>
                    <a:pt x="320" y="1329"/>
                  </a:cubicBezTo>
                  <a:cubicBezTo>
                    <a:pt x="314" y="1329"/>
                    <a:pt x="311" y="1319"/>
                    <a:pt x="316" y="1317"/>
                  </a:cubicBezTo>
                  <a:cubicBezTo>
                    <a:pt x="314" y="1313"/>
                    <a:pt x="309" y="1312"/>
                    <a:pt x="305" y="1310"/>
                  </a:cubicBezTo>
                  <a:cubicBezTo>
                    <a:pt x="303" y="1313"/>
                    <a:pt x="308" y="1317"/>
                    <a:pt x="309" y="1320"/>
                  </a:cubicBezTo>
                  <a:cubicBezTo>
                    <a:pt x="303" y="1316"/>
                    <a:pt x="299" y="1309"/>
                    <a:pt x="292" y="1307"/>
                  </a:cubicBezTo>
                  <a:cubicBezTo>
                    <a:pt x="297" y="1308"/>
                    <a:pt x="291" y="1304"/>
                    <a:pt x="295" y="1303"/>
                  </a:cubicBezTo>
                  <a:cubicBezTo>
                    <a:pt x="297" y="1306"/>
                    <a:pt x="299" y="1313"/>
                    <a:pt x="302" y="1310"/>
                  </a:cubicBezTo>
                  <a:cubicBezTo>
                    <a:pt x="299" y="1307"/>
                    <a:pt x="297" y="1303"/>
                    <a:pt x="293" y="1300"/>
                  </a:cubicBezTo>
                  <a:cubicBezTo>
                    <a:pt x="292" y="1301"/>
                    <a:pt x="293" y="1304"/>
                    <a:pt x="291" y="1303"/>
                  </a:cubicBezTo>
                  <a:cubicBezTo>
                    <a:pt x="285" y="1295"/>
                    <a:pt x="279" y="1286"/>
                    <a:pt x="269" y="1281"/>
                  </a:cubicBezTo>
                  <a:cubicBezTo>
                    <a:pt x="271" y="1275"/>
                    <a:pt x="265" y="1278"/>
                    <a:pt x="266" y="1272"/>
                  </a:cubicBezTo>
                  <a:cubicBezTo>
                    <a:pt x="268" y="1272"/>
                    <a:pt x="269" y="1275"/>
                    <a:pt x="268" y="1271"/>
                  </a:cubicBezTo>
                  <a:cubicBezTo>
                    <a:pt x="266" y="1260"/>
                    <a:pt x="254" y="1254"/>
                    <a:pt x="248" y="1245"/>
                  </a:cubicBezTo>
                  <a:cubicBezTo>
                    <a:pt x="244" y="1238"/>
                    <a:pt x="242" y="1230"/>
                    <a:pt x="237" y="1223"/>
                  </a:cubicBezTo>
                  <a:cubicBezTo>
                    <a:pt x="231" y="1216"/>
                    <a:pt x="220" y="1208"/>
                    <a:pt x="214" y="1202"/>
                  </a:cubicBezTo>
                  <a:cubicBezTo>
                    <a:pt x="209" y="1198"/>
                    <a:pt x="204" y="1191"/>
                    <a:pt x="201" y="1187"/>
                  </a:cubicBezTo>
                  <a:cubicBezTo>
                    <a:pt x="193" y="1176"/>
                    <a:pt x="191" y="1162"/>
                    <a:pt x="182" y="1150"/>
                  </a:cubicBezTo>
                  <a:cubicBezTo>
                    <a:pt x="180" y="1147"/>
                    <a:pt x="177" y="1146"/>
                    <a:pt x="175" y="1144"/>
                  </a:cubicBezTo>
                  <a:cubicBezTo>
                    <a:pt x="171" y="1137"/>
                    <a:pt x="170" y="1129"/>
                    <a:pt x="165" y="1122"/>
                  </a:cubicBezTo>
                  <a:cubicBezTo>
                    <a:pt x="155" y="1116"/>
                    <a:pt x="153" y="1102"/>
                    <a:pt x="146" y="1094"/>
                  </a:cubicBezTo>
                  <a:cubicBezTo>
                    <a:pt x="145" y="1085"/>
                    <a:pt x="139" y="1081"/>
                    <a:pt x="136" y="1075"/>
                  </a:cubicBezTo>
                  <a:cubicBezTo>
                    <a:pt x="137" y="1068"/>
                    <a:pt x="133" y="1067"/>
                    <a:pt x="130" y="1064"/>
                  </a:cubicBezTo>
                  <a:cubicBezTo>
                    <a:pt x="122" y="1042"/>
                    <a:pt x="108" y="1020"/>
                    <a:pt x="110" y="990"/>
                  </a:cubicBezTo>
                  <a:cubicBezTo>
                    <a:pt x="111" y="968"/>
                    <a:pt x="125" y="947"/>
                    <a:pt x="123" y="923"/>
                  </a:cubicBezTo>
                  <a:cubicBezTo>
                    <a:pt x="122" y="920"/>
                    <a:pt x="120" y="917"/>
                    <a:pt x="120" y="913"/>
                  </a:cubicBezTo>
                  <a:cubicBezTo>
                    <a:pt x="119" y="905"/>
                    <a:pt x="120" y="896"/>
                    <a:pt x="120" y="887"/>
                  </a:cubicBezTo>
                  <a:cubicBezTo>
                    <a:pt x="120" y="855"/>
                    <a:pt x="122" y="823"/>
                    <a:pt x="133" y="797"/>
                  </a:cubicBezTo>
                  <a:cubicBezTo>
                    <a:pt x="133" y="795"/>
                    <a:pt x="129" y="796"/>
                    <a:pt x="129" y="792"/>
                  </a:cubicBezTo>
                  <a:cubicBezTo>
                    <a:pt x="132" y="789"/>
                    <a:pt x="131" y="781"/>
                    <a:pt x="131" y="775"/>
                  </a:cubicBezTo>
                  <a:cubicBezTo>
                    <a:pt x="127" y="771"/>
                    <a:pt x="123" y="769"/>
                    <a:pt x="119" y="767"/>
                  </a:cubicBezTo>
                  <a:cubicBezTo>
                    <a:pt x="119" y="766"/>
                    <a:pt x="118" y="765"/>
                    <a:pt x="118" y="764"/>
                  </a:cubicBezTo>
                  <a:cubicBezTo>
                    <a:pt x="120" y="763"/>
                    <a:pt x="120" y="765"/>
                    <a:pt x="122" y="765"/>
                  </a:cubicBezTo>
                  <a:cubicBezTo>
                    <a:pt x="120" y="760"/>
                    <a:pt x="125" y="758"/>
                    <a:pt x="125" y="752"/>
                  </a:cubicBezTo>
                  <a:cubicBezTo>
                    <a:pt x="126" y="748"/>
                    <a:pt x="121" y="742"/>
                    <a:pt x="124" y="737"/>
                  </a:cubicBezTo>
                  <a:cubicBezTo>
                    <a:pt x="116" y="733"/>
                    <a:pt x="117" y="722"/>
                    <a:pt x="115" y="716"/>
                  </a:cubicBezTo>
                  <a:cubicBezTo>
                    <a:pt x="111" y="715"/>
                    <a:pt x="112" y="718"/>
                    <a:pt x="109" y="719"/>
                  </a:cubicBezTo>
                  <a:cubicBezTo>
                    <a:pt x="106" y="716"/>
                    <a:pt x="108" y="715"/>
                    <a:pt x="108" y="711"/>
                  </a:cubicBezTo>
                  <a:cubicBezTo>
                    <a:pt x="104" y="711"/>
                    <a:pt x="104" y="707"/>
                    <a:pt x="103" y="704"/>
                  </a:cubicBezTo>
                  <a:cubicBezTo>
                    <a:pt x="98" y="704"/>
                    <a:pt x="98" y="704"/>
                    <a:pt x="98" y="704"/>
                  </a:cubicBezTo>
                  <a:cubicBezTo>
                    <a:pt x="93" y="698"/>
                    <a:pt x="96" y="692"/>
                    <a:pt x="96" y="686"/>
                  </a:cubicBezTo>
                  <a:cubicBezTo>
                    <a:pt x="96" y="684"/>
                    <a:pt x="94" y="683"/>
                    <a:pt x="94" y="681"/>
                  </a:cubicBezTo>
                  <a:cubicBezTo>
                    <a:pt x="91" y="660"/>
                    <a:pt x="98" y="633"/>
                    <a:pt x="108" y="621"/>
                  </a:cubicBezTo>
                  <a:cubicBezTo>
                    <a:pt x="110" y="623"/>
                    <a:pt x="114" y="624"/>
                    <a:pt x="116" y="626"/>
                  </a:cubicBezTo>
                  <a:cubicBezTo>
                    <a:pt x="115" y="630"/>
                    <a:pt x="112" y="632"/>
                    <a:pt x="112" y="637"/>
                  </a:cubicBezTo>
                  <a:cubicBezTo>
                    <a:pt x="117" y="639"/>
                    <a:pt x="119" y="633"/>
                    <a:pt x="118" y="627"/>
                  </a:cubicBezTo>
                  <a:cubicBezTo>
                    <a:pt x="119" y="626"/>
                    <a:pt x="122" y="629"/>
                    <a:pt x="124" y="626"/>
                  </a:cubicBezTo>
                  <a:cubicBezTo>
                    <a:pt x="123" y="616"/>
                    <a:pt x="135" y="614"/>
                    <a:pt x="139" y="607"/>
                  </a:cubicBezTo>
                  <a:cubicBezTo>
                    <a:pt x="142" y="600"/>
                    <a:pt x="142" y="593"/>
                    <a:pt x="148" y="587"/>
                  </a:cubicBezTo>
                  <a:cubicBezTo>
                    <a:pt x="149" y="594"/>
                    <a:pt x="155" y="582"/>
                    <a:pt x="157" y="579"/>
                  </a:cubicBezTo>
                  <a:cubicBezTo>
                    <a:pt x="153" y="565"/>
                    <a:pt x="166" y="554"/>
                    <a:pt x="171" y="543"/>
                  </a:cubicBezTo>
                  <a:cubicBezTo>
                    <a:pt x="169" y="540"/>
                    <a:pt x="168" y="538"/>
                    <a:pt x="172" y="536"/>
                  </a:cubicBezTo>
                  <a:cubicBezTo>
                    <a:pt x="180" y="539"/>
                    <a:pt x="191" y="525"/>
                    <a:pt x="196" y="521"/>
                  </a:cubicBezTo>
                  <a:cubicBezTo>
                    <a:pt x="197" y="519"/>
                    <a:pt x="200" y="519"/>
                    <a:pt x="202" y="518"/>
                  </a:cubicBezTo>
                  <a:cubicBezTo>
                    <a:pt x="213" y="509"/>
                    <a:pt x="220" y="483"/>
                    <a:pt x="233" y="480"/>
                  </a:cubicBezTo>
                  <a:cubicBezTo>
                    <a:pt x="239" y="479"/>
                    <a:pt x="243" y="485"/>
                    <a:pt x="249" y="482"/>
                  </a:cubicBezTo>
                  <a:cubicBezTo>
                    <a:pt x="251" y="477"/>
                    <a:pt x="258" y="477"/>
                    <a:pt x="262" y="475"/>
                  </a:cubicBezTo>
                  <a:cubicBezTo>
                    <a:pt x="266" y="472"/>
                    <a:pt x="268" y="466"/>
                    <a:pt x="272" y="463"/>
                  </a:cubicBezTo>
                  <a:cubicBezTo>
                    <a:pt x="277" y="459"/>
                    <a:pt x="285" y="458"/>
                    <a:pt x="290" y="455"/>
                  </a:cubicBezTo>
                  <a:cubicBezTo>
                    <a:pt x="294" y="451"/>
                    <a:pt x="296" y="444"/>
                    <a:pt x="300" y="441"/>
                  </a:cubicBezTo>
                  <a:cubicBezTo>
                    <a:pt x="304" y="438"/>
                    <a:pt x="308" y="440"/>
                    <a:pt x="312" y="437"/>
                  </a:cubicBezTo>
                  <a:cubicBezTo>
                    <a:pt x="314" y="435"/>
                    <a:pt x="314" y="431"/>
                    <a:pt x="317" y="428"/>
                  </a:cubicBezTo>
                  <a:cubicBezTo>
                    <a:pt x="325" y="419"/>
                    <a:pt x="338" y="420"/>
                    <a:pt x="338" y="407"/>
                  </a:cubicBezTo>
                  <a:cubicBezTo>
                    <a:pt x="334" y="405"/>
                    <a:pt x="335" y="399"/>
                    <a:pt x="332" y="397"/>
                  </a:cubicBezTo>
                  <a:cubicBezTo>
                    <a:pt x="339" y="382"/>
                    <a:pt x="347" y="367"/>
                    <a:pt x="361" y="359"/>
                  </a:cubicBezTo>
                  <a:cubicBezTo>
                    <a:pt x="361" y="356"/>
                    <a:pt x="359" y="356"/>
                    <a:pt x="360" y="354"/>
                  </a:cubicBezTo>
                  <a:cubicBezTo>
                    <a:pt x="365" y="351"/>
                    <a:pt x="370" y="348"/>
                    <a:pt x="374" y="344"/>
                  </a:cubicBezTo>
                  <a:cubicBezTo>
                    <a:pt x="374" y="341"/>
                    <a:pt x="370" y="342"/>
                    <a:pt x="371" y="337"/>
                  </a:cubicBezTo>
                  <a:cubicBezTo>
                    <a:pt x="388" y="325"/>
                    <a:pt x="401" y="308"/>
                    <a:pt x="408" y="286"/>
                  </a:cubicBezTo>
                  <a:cubicBezTo>
                    <a:pt x="413" y="284"/>
                    <a:pt x="417" y="281"/>
                    <a:pt x="422" y="279"/>
                  </a:cubicBezTo>
                  <a:cubicBezTo>
                    <a:pt x="424" y="297"/>
                    <a:pt x="412" y="301"/>
                    <a:pt x="406" y="311"/>
                  </a:cubicBezTo>
                  <a:cubicBezTo>
                    <a:pt x="403" y="317"/>
                    <a:pt x="402" y="325"/>
                    <a:pt x="398" y="329"/>
                  </a:cubicBezTo>
                  <a:cubicBezTo>
                    <a:pt x="396" y="331"/>
                    <a:pt x="393" y="331"/>
                    <a:pt x="391" y="334"/>
                  </a:cubicBezTo>
                  <a:cubicBezTo>
                    <a:pt x="391" y="343"/>
                    <a:pt x="386" y="348"/>
                    <a:pt x="384" y="357"/>
                  </a:cubicBezTo>
                  <a:cubicBezTo>
                    <a:pt x="376" y="358"/>
                    <a:pt x="374" y="364"/>
                    <a:pt x="373" y="372"/>
                  </a:cubicBezTo>
                  <a:cubicBezTo>
                    <a:pt x="375" y="372"/>
                    <a:pt x="375" y="374"/>
                    <a:pt x="378" y="373"/>
                  </a:cubicBezTo>
                  <a:cubicBezTo>
                    <a:pt x="383" y="372"/>
                    <a:pt x="380" y="368"/>
                    <a:pt x="382" y="365"/>
                  </a:cubicBezTo>
                  <a:cubicBezTo>
                    <a:pt x="388" y="356"/>
                    <a:pt x="405" y="350"/>
                    <a:pt x="400" y="338"/>
                  </a:cubicBezTo>
                  <a:cubicBezTo>
                    <a:pt x="403" y="335"/>
                    <a:pt x="407" y="331"/>
                    <a:pt x="410" y="327"/>
                  </a:cubicBezTo>
                  <a:cubicBezTo>
                    <a:pt x="416" y="327"/>
                    <a:pt x="423" y="320"/>
                    <a:pt x="427" y="314"/>
                  </a:cubicBezTo>
                  <a:cubicBezTo>
                    <a:pt x="423" y="314"/>
                    <a:pt x="422" y="316"/>
                    <a:pt x="419" y="316"/>
                  </a:cubicBezTo>
                  <a:cubicBezTo>
                    <a:pt x="414" y="306"/>
                    <a:pt x="425" y="301"/>
                    <a:pt x="432" y="296"/>
                  </a:cubicBezTo>
                  <a:cubicBezTo>
                    <a:pt x="440" y="280"/>
                    <a:pt x="440" y="261"/>
                    <a:pt x="455" y="252"/>
                  </a:cubicBezTo>
                  <a:cubicBezTo>
                    <a:pt x="463" y="252"/>
                    <a:pt x="465" y="246"/>
                    <a:pt x="472" y="245"/>
                  </a:cubicBezTo>
                  <a:cubicBezTo>
                    <a:pt x="470" y="233"/>
                    <a:pt x="485" y="234"/>
                    <a:pt x="481" y="223"/>
                  </a:cubicBezTo>
                  <a:cubicBezTo>
                    <a:pt x="483" y="221"/>
                    <a:pt x="486" y="221"/>
                    <a:pt x="486" y="216"/>
                  </a:cubicBezTo>
                  <a:cubicBezTo>
                    <a:pt x="487" y="213"/>
                    <a:pt x="482" y="216"/>
                    <a:pt x="483" y="213"/>
                  </a:cubicBezTo>
                  <a:cubicBezTo>
                    <a:pt x="491" y="213"/>
                    <a:pt x="494" y="204"/>
                    <a:pt x="492" y="196"/>
                  </a:cubicBezTo>
                  <a:cubicBezTo>
                    <a:pt x="493" y="194"/>
                    <a:pt x="497" y="194"/>
                    <a:pt x="497" y="191"/>
                  </a:cubicBezTo>
                  <a:cubicBezTo>
                    <a:pt x="497" y="186"/>
                    <a:pt x="492" y="186"/>
                    <a:pt x="492" y="182"/>
                  </a:cubicBezTo>
                  <a:cubicBezTo>
                    <a:pt x="495" y="167"/>
                    <a:pt x="487" y="159"/>
                    <a:pt x="484" y="146"/>
                  </a:cubicBezTo>
                  <a:cubicBezTo>
                    <a:pt x="484" y="141"/>
                    <a:pt x="491" y="134"/>
                    <a:pt x="487" y="130"/>
                  </a:cubicBezTo>
                  <a:cubicBezTo>
                    <a:pt x="498" y="125"/>
                    <a:pt x="507" y="118"/>
                    <a:pt x="512" y="111"/>
                  </a:cubicBezTo>
                  <a:cubicBezTo>
                    <a:pt x="507" y="109"/>
                    <a:pt x="503" y="115"/>
                    <a:pt x="498" y="116"/>
                  </a:cubicBezTo>
                  <a:cubicBezTo>
                    <a:pt x="498" y="114"/>
                    <a:pt x="498" y="114"/>
                    <a:pt x="499" y="113"/>
                  </a:cubicBezTo>
                  <a:cubicBezTo>
                    <a:pt x="492" y="118"/>
                    <a:pt x="487" y="126"/>
                    <a:pt x="479" y="130"/>
                  </a:cubicBezTo>
                  <a:cubicBezTo>
                    <a:pt x="478" y="133"/>
                    <a:pt x="481" y="132"/>
                    <a:pt x="482" y="134"/>
                  </a:cubicBezTo>
                  <a:cubicBezTo>
                    <a:pt x="479" y="133"/>
                    <a:pt x="478" y="135"/>
                    <a:pt x="476" y="135"/>
                  </a:cubicBezTo>
                  <a:cubicBezTo>
                    <a:pt x="477" y="137"/>
                    <a:pt x="478" y="141"/>
                    <a:pt x="474" y="141"/>
                  </a:cubicBezTo>
                  <a:cubicBezTo>
                    <a:pt x="472" y="135"/>
                    <a:pt x="473" y="130"/>
                    <a:pt x="478" y="125"/>
                  </a:cubicBezTo>
                  <a:cubicBezTo>
                    <a:pt x="480" y="123"/>
                    <a:pt x="484" y="123"/>
                    <a:pt x="487" y="121"/>
                  </a:cubicBezTo>
                  <a:cubicBezTo>
                    <a:pt x="489" y="120"/>
                    <a:pt x="489" y="118"/>
                    <a:pt x="490" y="117"/>
                  </a:cubicBezTo>
                  <a:cubicBezTo>
                    <a:pt x="496" y="112"/>
                    <a:pt x="503" y="113"/>
                    <a:pt x="508" y="108"/>
                  </a:cubicBezTo>
                  <a:cubicBezTo>
                    <a:pt x="503" y="106"/>
                    <a:pt x="506" y="101"/>
                    <a:pt x="510" y="99"/>
                  </a:cubicBezTo>
                  <a:cubicBezTo>
                    <a:pt x="509" y="100"/>
                    <a:pt x="519" y="101"/>
                    <a:pt x="516" y="97"/>
                  </a:cubicBezTo>
                  <a:cubicBezTo>
                    <a:pt x="514" y="96"/>
                    <a:pt x="512" y="100"/>
                    <a:pt x="511" y="97"/>
                  </a:cubicBezTo>
                  <a:cubicBezTo>
                    <a:pt x="511" y="95"/>
                    <a:pt x="510" y="95"/>
                    <a:pt x="511" y="94"/>
                  </a:cubicBezTo>
                  <a:cubicBezTo>
                    <a:pt x="515" y="96"/>
                    <a:pt x="520" y="97"/>
                    <a:pt x="523" y="93"/>
                  </a:cubicBezTo>
                  <a:cubicBezTo>
                    <a:pt x="521" y="91"/>
                    <a:pt x="519" y="95"/>
                    <a:pt x="519" y="93"/>
                  </a:cubicBezTo>
                  <a:cubicBezTo>
                    <a:pt x="517" y="87"/>
                    <a:pt x="525" y="87"/>
                    <a:pt x="529" y="82"/>
                  </a:cubicBezTo>
                  <a:cubicBezTo>
                    <a:pt x="531" y="78"/>
                    <a:pt x="530" y="72"/>
                    <a:pt x="534" y="71"/>
                  </a:cubicBezTo>
                  <a:cubicBezTo>
                    <a:pt x="535" y="71"/>
                    <a:pt x="538" y="78"/>
                    <a:pt x="539" y="73"/>
                  </a:cubicBezTo>
                  <a:cubicBezTo>
                    <a:pt x="539" y="69"/>
                    <a:pt x="537" y="71"/>
                    <a:pt x="537" y="66"/>
                  </a:cubicBezTo>
                  <a:cubicBezTo>
                    <a:pt x="540" y="66"/>
                    <a:pt x="539" y="64"/>
                    <a:pt x="541" y="64"/>
                  </a:cubicBezTo>
                  <a:cubicBezTo>
                    <a:pt x="541" y="67"/>
                    <a:pt x="538" y="68"/>
                    <a:pt x="540" y="70"/>
                  </a:cubicBezTo>
                  <a:cubicBezTo>
                    <a:pt x="543" y="70"/>
                    <a:pt x="542" y="67"/>
                    <a:pt x="545" y="68"/>
                  </a:cubicBezTo>
                  <a:cubicBezTo>
                    <a:pt x="543" y="69"/>
                    <a:pt x="541" y="74"/>
                    <a:pt x="545" y="74"/>
                  </a:cubicBezTo>
                  <a:cubicBezTo>
                    <a:pt x="549" y="70"/>
                    <a:pt x="548" y="67"/>
                    <a:pt x="551" y="63"/>
                  </a:cubicBezTo>
                  <a:cubicBezTo>
                    <a:pt x="547" y="63"/>
                    <a:pt x="544" y="67"/>
                    <a:pt x="542" y="63"/>
                  </a:cubicBezTo>
                  <a:cubicBezTo>
                    <a:pt x="547" y="61"/>
                    <a:pt x="548" y="62"/>
                    <a:pt x="554" y="59"/>
                  </a:cubicBezTo>
                  <a:cubicBezTo>
                    <a:pt x="553" y="60"/>
                    <a:pt x="552" y="61"/>
                    <a:pt x="554" y="62"/>
                  </a:cubicBezTo>
                  <a:cubicBezTo>
                    <a:pt x="568" y="51"/>
                    <a:pt x="591" y="49"/>
                    <a:pt x="609" y="42"/>
                  </a:cubicBezTo>
                  <a:cubicBezTo>
                    <a:pt x="609" y="43"/>
                    <a:pt x="611" y="43"/>
                    <a:pt x="612" y="43"/>
                  </a:cubicBezTo>
                  <a:cubicBezTo>
                    <a:pt x="611" y="44"/>
                    <a:pt x="611" y="45"/>
                    <a:pt x="612" y="47"/>
                  </a:cubicBezTo>
                  <a:cubicBezTo>
                    <a:pt x="622" y="44"/>
                    <a:pt x="628" y="50"/>
                    <a:pt x="635" y="48"/>
                  </a:cubicBezTo>
                  <a:cubicBezTo>
                    <a:pt x="635" y="45"/>
                    <a:pt x="631" y="48"/>
                    <a:pt x="633" y="44"/>
                  </a:cubicBezTo>
                  <a:cubicBezTo>
                    <a:pt x="637" y="45"/>
                    <a:pt x="640" y="47"/>
                    <a:pt x="645" y="47"/>
                  </a:cubicBezTo>
                  <a:cubicBezTo>
                    <a:pt x="646" y="48"/>
                    <a:pt x="646" y="49"/>
                    <a:pt x="645" y="50"/>
                  </a:cubicBezTo>
                  <a:cubicBezTo>
                    <a:pt x="649" y="50"/>
                    <a:pt x="651" y="52"/>
                    <a:pt x="653" y="54"/>
                  </a:cubicBezTo>
                  <a:cubicBezTo>
                    <a:pt x="648" y="58"/>
                    <a:pt x="643" y="48"/>
                    <a:pt x="639" y="54"/>
                  </a:cubicBezTo>
                  <a:cubicBezTo>
                    <a:pt x="646" y="57"/>
                    <a:pt x="652" y="62"/>
                    <a:pt x="661" y="59"/>
                  </a:cubicBezTo>
                  <a:cubicBezTo>
                    <a:pt x="661" y="52"/>
                    <a:pt x="653" y="59"/>
                    <a:pt x="652" y="55"/>
                  </a:cubicBezTo>
                  <a:cubicBezTo>
                    <a:pt x="672" y="52"/>
                    <a:pt x="695" y="70"/>
                    <a:pt x="717" y="64"/>
                  </a:cubicBezTo>
                  <a:cubicBezTo>
                    <a:pt x="725" y="68"/>
                    <a:pt x="736" y="69"/>
                    <a:pt x="747" y="71"/>
                  </a:cubicBezTo>
                  <a:cubicBezTo>
                    <a:pt x="744" y="64"/>
                    <a:pt x="738" y="68"/>
                    <a:pt x="732" y="67"/>
                  </a:cubicBezTo>
                  <a:close/>
                  <a:moveTo>
                    <a:pt x="60" y="652"/>
                  </a:moveTo>
                  <a:cubicBezTo>
                    <a:pt x="56" y="649"/>
                    <a:pt x="61" y="641"/>
                    <a:pt x="61" y="636"/>
                  </a:cubicBezTo>
                  <a:cubicBezTo>
                    <a:pt x="66" y="642"/>
                    <a:pt x="62" y="646"/>
                    <a:pt x="60" y="652"/>
                  </a:cubicBezTo>
                  <a:close/>
                  <a:moveTo>
                    <a:pt x="380" y="1401"/>
                  </a:moveTo>
                  <a:cubicBezTo>
                    <a:pt x="381" y="1407"/>
                    <a:pt x="388" y="1407"/>
                    <a:pt x="384" y="1414"/>
                  </a:cubicBezTo>
                  <a:cubicBezTo>
                    <a:pt x="381" y="1414"/>
                    <a:pt x="383" y="1410"/>
                    <a:pt x="381" y="1410"/>
                  </a:cubicBezTo>
                  <a:cubicBezTo>
                    <a:pt x="381" y="1409"/>
                    <a:pt x="383" y="1409"/>
                    <a:pt x="384" y="1409"/>
                  </a:cubicBezTo>
                  <a:cubicBezTo>
                    <a:pt x="382" y="1407"/>
                    <a:pt x="382" y="1405"/>
                    <a:pt x="379" y="1405"/>
                  </a:cubicBezTo>
                  <a:cubicBezTo>
                    <a:pt x="380" y="1407"/>
                    <a:pt x="373" y="1409"/>
                    <a:pt x="373" y="1404"/>
                  </a:cubicBezTo>
                  <a:cubicBezTo>
                    <a:pt x="377" y="1403"/>
                    <a:pt x="375" y="1402"/>
                    <a:pt x="380" y="1401"/>
                  </a:cubicBezTo>
                  <a:close/>
                  <a:moveTo>
                    <a:pt x="119" y="1239"/>
                  </a:moveTo>
                  <a:cubicBezTo>
                    <a:pt x="118" y="1237"/>
                    <a:pt x="117" y="1236"/>
                    <a:pt x="116" y="1234"/>
                  </a:cubicBezTo>
                  <a:cubicBezTo>
                    <a:pt x="116" y="1236"/>
                    <a:pt x="117" y="1238"/>
                    <a:pt x="119" y="1239"/>
                  </a:cubicBezTo>
                  <a:close/>
                  <a:moveTo>
                    <a:pt x="1279" y="110"/>
                  </a:moveTo>
                  <a:cubicBezTo>
                    <a:pt x="1291" y="112"/>
                    <a:pt x="1291" y="124"/>
                    <a:pt x="1301" y="127"/>
                  </a:cubicBezTo>
                  <a:cubicBezTo>
                    <a:pt x="1304" y="123"/>
                    <a:pt x="1297" y="119"/>
                    <a:pt x="1301" y="115"/>
                  </a:cubicBezTo>
                  <a:cubicBezTo>
                    <a:pt x="1292" y="82"/>
                    <a:pt x="1253" y="76"/>
                    <a:pt x="1235" y="55"/>
                  </a:cubicBezTo>
                  <a:cubicBezTo>
                    <a:pt x="1241" y="60"/>
                    <a:pt x="1248" y="64"/>
                    <a:pt x="1255" y="68"/>
                  </a:cubicBezTo>
                  <a:cubicBezTo>
                    <a:pt x="1256" y="65"/>
                    <a:pt x="1251" y="64"/>
                    <a:pt x="1254" y="63"/>
                  </a:cubicBezTo>
                  <a:cubicBezTo>
                    <a:pt x="1269" y="69"/>
                    <a:pt x="1280" y="82"/>
                    <a:pt x="1295" y="85"/>
                  </a:cubicBezTo>
                  <a:cubicBezTo>
                    <a:pt x="1294" y="85"/>
                    <a:pt x="1292" y="83"/>
                    <a:pt x="1294" y="83"/>
                  </a:cubicBezTo>
                  <a:cubicBezTo>
                    <a:pt x="1321" y="93"/>
                    <a:pt x="1341" y="109"/>
                    <a:pt x="1361" y="126"/>
                  </a:cubicBezTo>
                  <a:cubicBezTo>
                    <a:pt x="1363" y="128"/>
                    <a:pt x="1364" y="125"/>
                    <a:pt x="1366" y="127"/>
                  </a:cubicBezTo>
                  <a:cubicBezTo>
                    <a:pt x="1365" y="131"/>
                    <a:pt x="1368" y="130"/>
                    <a:pt x="1368" y="133"/>
                  </a:cubicBezTo>
                  <a:cubicBezTo>
                    <a:pt x="1365" y="131"/>
                    <a:pt x="1363" y="128"/>
                    <a:pt x="1359" y="127"/>
                  </a:cubicBezTo>
                  <a:cubicBezTo>
                    <a:pt x="1359" y="129"/>
                    <a:pt x="1359" y="131"/>
                    <a:pt x="1358" y="131"/>
                  </a:cubicBezTo>
                  <a:cubicBezTo>
                    <a:pt x="1355" y="128"/>
                    <a:pt x="1352" y="125"/>
                    <a:pt x="1348" y="122"/>
                  </a:cubicBezTo>
                  <a:cubicBezTo>
                    <a:pt x="1357" y="133"/>
                    <a:pt x="1366" y="147"/>
                    <a:pt x="1370" y="159"/>
                  </a:cubicBezTo>
                  <a:cubicBezTo>
                    <a:pt x="1370" y="158"/>
                    <a:pt x="1372" y="157"/>
                    <a:pt x="1373" y="157"/>
                  </a:cubicBezTo>
                  <a:cubicBezTo>
                    <a:pt x="1376" y="162"/>
                    <a:pt x="1381" y="165"/>
                    <a:pt x="1383" y="170"/>
                  </a:cubicBezTo>
                  <a:cubicBezTo>
                    <a:pt x="1383" y="175"/>
                    <a:pt x="1380" y="175"/>
                    <a:pt x="1383" y="179"/>
                  </a:cubicBezTo>
                  <a:cubicBezTo>
                    <a:pt x="1386" y="177"/>
                    <a:pt x="1390" y="179"/>
                    <a:pt x="1393" y="183"/>
                  </a:cubicBezTo>
                  <a:cubicBezTo>
                    <a:pt x="1386" y="167"/>
                    <a:pt x="1375" y="155"/>
                    <a:pt x="1367" y="141"/>
                  </a:cubicBezTo>
                  <a:cubicBezTo>
                    <a:pt x="1395" y="168"/>
                    <a:pt x="1421" y="203"/>
                    <a:pt x="1450" y="226"/>
                  </a:cubicBezTo>
                  <a:cubicBezTo>
                    <a:pt x="1454" y="228"/>
                    <a:pt x="1451" y="223"/>
                    <a:pt x="1453" y="223"/>
                  </a:cubicBezTo>
                  <a:cubicBezTo>
                    <a:pt x="1457" y="230"/>
                    <a:pt x="1464" y="234"/>
                    <a:pt x="1469" y="241"/>
                  </a:cubicBezTo>
                  <a:cubicBezTo>
                    <a:pt x="1476" y="250"/>
                    <a:pt x="1489" y="260"/>
                    <a:pt x="1492" y="268"/>
                  </a:cubicBezTo>
                  <a:cubicBezTo>
                    <a:pt x="1492" y="271"/>
                    <a:pt x="1493" y="277"/>
                    <a:pt x="1493" y="280"/>
                  </a:cubicBezTo>
                  <a:cubicBezTo>
                    <a:pt x="1495" y="288"/>
                    <a:pt x="1495" y="297"/>
                    <a:pt x="1499" y="303"/>
                  </a:cubicBezTo>
                  <a:cubicBezTo>
                    <a:pt x="1502" y="307"/>
                    <a:pt x="1509" y="308"/>
                    <a:pt x="1513" y="311"/>
                  </a:cubicBezTo>
                  <a:cubicBezTo>
                    <a:pt x="1515" y="313"/>
                    <a:pt x="1514" y="318"/>
                    <a:pt x="1518" y="316"/>
                  </a:cubicBezTo>
                  <a:cubicBezTo>
                    <a:pt x="1513" y="306"/>
                    <a:pt x="1511" y="297"/>
                    <a:pt x="1505" y="287"/>
                  </a:cubicBezTo>
                  <a:cubicBezTo>
                    <a:pt x="1508" y="285"/>
                    <a:pt x="1510" y="289"/>
                    <a:pt x="1511" y="287"/>
                  </a:cubicBezTo>
                  <a:cubicBezTo>
                    <a:pt x="1508" y="282"/>
                    <a:pt x="1502" y="276"/>
                    <a:pt x="1502" y="271"/>
                  </a:cubicBezTo>
                  <a:cubicBezTo>
                    <a:pt x="1509" y="270"/>
                    <a:pt x="1514" y="284"/>
                    <a:pt x="1519" y="285"/>
                  </a:cubicBezTo>
                  <a:cubicBezTo>
                    <a:pt x="1515" y="279"/>
                    <a:pt x="1511" y="273"/>
                    <a:pt x="1507" y="267"/>
                  </a:cubicBezTo>
                  <a:cubicBezTo>
                    <a:pt x="1517" y="278"/>
                    <a:pt x="1527" y="289"/>
                    <a:pt x="1536" y="301"/>
                  </a:cubicBezTo>
                  <a:cubicBezTo>
                    <a:pt x="1534" y="301"/>
                    <a:pt x="1533" y="299"/>
                    <a:pt x="1533" y="301"/>
                  </a:cubicBezTo>
                  <a:cubicBezTo>
                    <a:pt x="1534" y="303"/>
                    <a:pt x="1536" y="304"/>
                    <a:pt x="1537" y="308"/>
                  </a:cubicBezTo>
                  <a:cubicBezTo>
                    <a:pt x="1532" y="303"/>
                    <a:pt x="1529" y="298"/>
                    <a:pt x="1523" y="297"/>
                  </a:cubicBezTo>
                  <a:cubicBezTo>
                    <a:pt x="1532" y="309"/>
                    <a:pt x="1543" y="319"/>
                    <a:pt x="1550" y="333"/>
                  </a:cubicBezTo>
                  <a:cubicBezTo>
                    <a:pt x="1545" y="340"/>
                    <a:pt x="1555" y="346"/>
                    <a:pt x="1552" y="356"/>
                  </a:cubicBezTo>
                  <a:cubicBezTo>
                    <a:pt x="1553" y="358"/>
                    <a:pt x="1556" y="358"/>
                    <a:pt x="1558" y="359"/>
                  </a:cubicBezTo>
                  <a:cubicBezTo>
                    <a:pt x="1557" y="362"/>
                    <a:pt x="1554" y="361"/>
                    <a:pt x="1555" y="364"/>
                  </a:cubicBezTo>
                  <a:cubicBezTo>
                    <a:pt x="1557" y="367"/>
                    <a:pt x="1563" y="371"/>
                    <a:pt x="1562" y="374"/>
                  </a:cubicBezTo>
                  <a:cubicBezTo>
                    <a:pt x="1559" y="373"/>
                    <a:pt x="1558" y="369"/>
                    <a:pt x="1554" y="369"/>
                  </a:cubicBezTo>
                  <a:cubicBezTo>
                    <a:pt x="1555" y="375"/>
                    <a:pt x="1560" y="377"/>
                    <a:pt x="1561" y="383"/>
                  </a:cubicBezTo>
                  <a:cubicBezTo>
                    <a:pt x="1586" y="415"/>
                    <a:pt x="1596" y="460"/>
                    <a:pt x="1625" y="487"/>
                  </a:cubicBezTo>
                  <a:cubicBezTo>
                    <a:pt x="1625" y="486"/>
                    <a:pt x="1625" y="484"/>
                    <a:pt x="1626" y="484"/>
                  </a:cubicBezTo>
                  <a:cubicBezTo>
                    <a:pt x="1632" y="501"/>
                    <a:pt x="1644" y="510"/>
                    <a:pt x="1648" y="528"/>
                  </a:cubicBezTo>
                  <a:cubicBezTo>
                    <a:pt x="1651" y="524"/>
                    <a:pt x="1644" y="518"/>
                    <a:pt x="1647" y="514"/>
                  </a:cubicBezTo>
                  <a:cubicBezTo>
                    <a:pt x="1656" y="534"/>
                    <a:pt x="1671" y="555"/>
                    <a:pt x="1668" y="580"/>
                  </a:cubicBezTo>
                  <a:cubicBezTo>
                    <a:pt x="1668" y="585"/>
                    <a:pt x="1664" y="588"/>
                    <a:pt x="1663" y="592"/>
                  </a:cubicBezTo>
                  <a:cubicBezTo>
                    <a:pt x="1663" y="595"/>
                    <a:pt x="1665" y="598"/>
                    <a:pt x="1665" y="600"/>
                  </a:cubicBezTo>
                  <a:cubicBezTo>
                    <a:pt x="1668" y="621"/>
                    <a:pt x="1667" y="635"/>
                    <a:pt x="1672" y="650"/>
                  </a:cubicBezTo>
                  <a:cubicBezTo>
                    <a:pt x="1674" y="657"/>
                    <a:pt x="1679" y="663"/>
                    <a:pt x="1682" y="671"/>
                  </a:cubicBezTo>
                  <a:cubicBezTo>
                    <a:pt x="1684" y="682"/>
                    <a:pt x="1682" y="693"/>
                    <a:pt x="1689" y="701"/>
                  </a:cubicBezTo>
                  <a:cubicBezTo>
                    <a:pt x="1689" y="678"/>
                    <a:pt x="1689" y="678"/>
                    <a:pt x="1689" y="678"/>
                  </a:cubicBezTo>
                  <a:cubicBezTo>
                    <a:pt x="1695" y="680"/>
                    <a:pt x="1688" y="666"/>
                    <a:pt x="1693" y="663"/>
                  </a:cubicBezTo>
                  <a:cubicBezTo>
                    <a:pt x="1698" y="672"/>
                    <a:pt x="1697" y="688"/>
                    <a:pt x="1701" y="699"/>
                  </a:cubicBezTo>
                  <a:cubicBezTo>
                    <a:pt x="1696" y="644"/>
                    <a:pt x="1684" y="595"/>
                    <a:pt x="1668" y="548"/>
                  </a:cubicBezTo>
                  <a:cubicBezTo>
                    <a:pt x="1631" y="438"/>
                    <a:pt x="1580" y="350"/>
                    <a:pt x="1516" y="270"/>
                  </a:cubicBezTo>
                  <a:cubicBezTo>
                    <a:pt x="1452" y="190"/>
                    <a:pt x="1375" y="128"/>
                    <a:pt x="1285" y="73"/>
                  </a:cubicBezTo>
                  <a:cubicBezTo>
                    <a:pt x="1257" y="57"/>
                    <a:pt x="1214" y="32"/>
                    <a:pt x="1183" y="25"/>
                  </a:cubicBezTo>
                  <a:cubicBezTo>
                    <a:pt x="1172" y="14"/>
                    <a:pt x="1152" y="22"/>
                    <a:pt x="1135" y="23"/>
                  </a:cubicBezTo>
                  <a:cubicBezTo>
                    <a:pt x="1140" y="27"/>
                    <a:pt x="1147" y="29"/>
                    <a:pt x="1150" y="34"/>
                  </a:cubicBezTo>
                  <a:cubicBezTo>
                    <a:pt x="1155" y="30"/>
                    <a:pt x="1165" y="32"/>
                    <a:pt x="1168" y="29"/>
                  </a:cubicBezTo>
                  <a:cubicBezTo>
                    <a:pt x="1169" y="36"/>
                    <a:pt x="1178" y="35"/>
                    <a:pt x="1182" y="38"/>
                  </a:cubicBezTo>
                  <a:cubicBezTo>
                    <a:pt x="1178" y="38"/>
                    <a:pt x="1181" y="41"/>
                    <a:pt x="1178" y="44"/>
                  </a:cubicBezTo>
                  <a:cubicBezTo>
                    <a:pt x="1195" y="45"/>
                    <a:pt x="1207" y="59"/>
                    <a:pt x="1222" y="63"/>
                  </a:cubicBezTo>
                  <a:cubicBezTo>
                    <a:pt x="1223" y="63"/>
                    <a:pt x="1226" y="62"/>
                    <a:pt x="1227" y="62"/>
                  </a:cubicBezTo>
                  <a:cubicBezTo>
                    <a:pt x="1230" y="62"/>
                    <a:pt x="1233" y="65"/>
                    <a:pt x="1237" y="67"/>
                  </a:cubicBezTo>
                  <a:cubicBezTo>
                    <a:pt x="1237" y="67"/>
                    <a:pt x="1237" y="64"/>
                    <a:pt x="1238" y="65"/>
                  </a:cubicBezTo>
                  <a:cubicBezTo>
                    <a:pt x="1246" y="68"/>
                    <a:pt x="1253" y="73"/>
                    <a:pt x="1259" y="80"/>
                  </a:cubicBezTo>
                  <a:cubicBezTo>
                    <a:pt x="1257" y="81"/>
                    <a:pt x="1255" y="77"/>
                    <a:pt x="1254" y="80"/>
                  </a:cubicBezTo>
                  <a:cubicBezTo>
                    <a:pt x="1259" y="82"/>
                    <a:pt x="1257" y="86"/>
                    <a:pt x="1258" y="89"/>
                  </a:cubicBezTo>
                  <a:cubicBezTo>
                    <a:pt x="1264" y="90"/>
                    <a:pt x="1267" y="93"/>
                    <a:pt x="1268" y="99"/>
                  </a:cubicBezTo>
                  <a:cubicBezTo>
                    <a:pt x="1272" y="101"/>
                    <a:pt x="1276" y="102"/>
                    <a:pt x="1278" y="104"/>
                  </a:cubicBezTo>
                  <a:cubicBezTo>
                    <a:pt x="1278" y="107"/>
                    <a:pt x="1279" y="108"/>
                    <a:pt x="1279" y="110"/>
                  </a:cubicBezTo>
                  <a:close/>
                  <a:moveTo>
                    <a:pt x="1357" y="178"/>
                  </a:moveTo>
                  <a:cubicBezTo>
                    <a:pt x="1361" y="180"/>
                    <a:pt x="1366" y="187"/>
                    <a:pt x="1370" y="186"/>
                  </a:cubicBezTo>
                  <a:cubicBezTo>
                    <a:pt x="1366" y="183"/>
                    <a:pt x="1362" y="176"/>
                    <a:pt x="1357" y="178"/>
                  </a:cubicBezTo>
                  <a:close/>
                  <a:moveTo>
                    <a:pt x="1406" y="207"/>
                  </a:moveTo>
                  <a:cubicBezTo>
                    <a:pt x="1400" y="202"/>
                    <a:pt x="1401" y="190"/>
                    <a:pt x="1393" y="188"/>
                  </a:cubicBezTo>
                  <a:cubicBezTo>
                    <a:pt x="1392" y="190"/>
                    <a:pt x="1392" y="193"/>
                    <a:pt x="1391" y="194"/>
                  </a:cubicBezTo>
                  <a:cubicBezTo>
                    <a:pt x="1382" y="196"/>
                    <a:pt x="1379" y="193"/>
                    <a:pt x="1373" y="189"/>
                  </a:cubicBezTo>
                  <a:cubicBezTo>
                    <a:pt x="1375" y="193"/>
                    <a:pt x="1380" y="193"/>
                    <a:pt x="1382" y="195"/>
                  </a:cubicBezTo>
                  <a:cubicBezTo>
                    <a:pt x="1383" y="198"/>
                    <a:pt x="1381" y="198"/>
                    <a:pt x="1381" y="200"/>
                  </a:cubicBezTo>
                  <a:cubicBezTo>
                    <a:pt x="1389" y="204"/>
                    <a:pt x="1394" y="209"/>
                    <a:pt x="1400" y="215"/>
                  </a:cubicBezTo>
                  <a:cubicBezTo>
                    <a:pt x="1404" y="211"/>
                    <a:pt x="1409" y="213"/>
                    <a:pt x="1413" y="215"/>
                  </a:cubicBezTo>
                  <a:cubicBezTo>
                    <a:pt x="1413" y="217"/>
                    <a:pt x="1411" y="217"/>
                    <a:pt x="1410" y="216"/>
                  </a:cubicBezTo>
                  <a:cubicBezTo>
                    <a:pt x="1411" y="221"/>
                    <a:pt x="1415" y="222"/>
                    <a:pt x="1419" y="224"/>
                  </a:cubicBezTo>
                  <a:cubicBezTo>
                    <a:pt x="1416" y="217"/>
                    <a:pt x="1415" y="208"/>
                    <a:pt x="1406" y="207"/>
                  </a:cubicBezTo>
                  <a:close/>
                  <a:moveTo>
                    <a:pt x="1504" y="338"/>
                  </a:moveTo>
                  <a:cubicBezTo>
                    <a:pt x="1504" y="338"/>
                    <a:pt x="1503" y="338"/>
                    <a:pt x="1503" y="337"/>
                  </a:cubicBezTo>
                  <a:cubicBezTo>
                    <a:pt x="1503" y="338"/>
                    <a:pt x="1503" y="339"/>
                    <a:pt x="1504" y="338"/>
                  </a:cubicBezTo>
                  <a:close/>
                  <a:moveTo>
                    <a:pt x="1506" y="326"/>
                  </a:moveTo>
                  <a:cubicBezTo>
                    <a:pt x="1504" y="318"/>
                    <a:pt x="1500" y="311"/>
                    <a:pt x="1492" y="313"/>
                  </a:cubicBezTo>
                  <a:cubicBezTo>
                    <a:pt x="1493" y="323"/>
                    <a:pt x="1498" y="333"/>
                    <a:pt x="1503" y="337"/>
                  </a:cubicBezTo>
                  <a:cubicBezTo>
                    <a:pt x="1503" y="336"/>
                    <a:pt x="1503" y="334"/>
                    <a:pt x="1504" y="335"/>
                  </a:cubicBezTo>
                  <a:cubicBezTo>
                    <a:pt x="1506" y="336"/>
                    <a:pt x="1505" y="340"/>
                    <a:pt x="1509" y="340"/>
                  </a:cubicBezTo>
                  <a:cubicBezTo>
                    <a:pt x="1508" y="331"/>
                    <a:pt x="1504" y="330"/>
                    <a:pt x="1502" y="323"/>
                  </a:cubicBezTo>
                  <a:cubicBezTo>
                    <a:pt x="1504" y="323"/>
                    <a:pt x="1504" y="326"/>
                    <a:pt x="1506" y="326"/>
                  </a:cubicBezTo>
                  <a:close/>
                  <a:moveTo>
                    <a:pt x="1696" y="874"/>
                  </a:moveTo>
                  <a:cubicBezTo>
                    <a:pt x="1696" y="872"/>
                    <a:pt x="1697" y="872"/>
                    <a:pt x="1698" y="873"/>
                  </a:cubicBezTo>
                  <a:cubicBezTo>
                    <a:pt x="1698" y="869"/>
                    <a:pt x="1702" y="864"/>
                    <a:pt x="1699" y="861"/>
                  </a:cubicBezTo>
                  <a:cubicBezTo>
                    <a:pt x="1699" y="866"/>
                    <a:pt x="1695" y="872"/>
                    <a:pt x="1696" y="874"/>
                  </a:cubicBezTo>
                  <a:close/>
                  <a:moveTo>
                    <a:pt x="824" y="1523"/>
                  </a:moveTo>
                  <a:cubicBezTo>
                    <a:pt x="826" y="1525"/>
                    <a:pt x="831" y="1524"/>
                    <a:pt x="833" y="1523"/>
                  </a:cubicBezTo>
                  <a:cubicBezTo>
                    <a:pt x="833" y="1525"/>
                    <a:pt x="833" y="1526"/>
                    <a:pt x="834" y="1527"/>
                  </a:cubicBezTo>
                  <a:cubicBezTo>
                    <a:pt x="832" y="1527"/>
                    <a:pt x="830" y="1528"/>
                    <a:pt x="829" y="1530"/>
                  </a:cubicBezTo>
                  <a:cubicBezTo>
                    <a:pt x="836" y="1537"/>
                    <a:pt x="841" y="1523"/>
                    <a:pt x="845" y="1528"/>
                  </a:cubicBezTo>
                  <a:cubicBezTo>
                    <a:pt x="847" y="1522"/>
                    <a:pt x="852" y="1519"/>
                    <a:pt x="855" y="1515"/>
                  </a:cubicBezTo>
                  <a:cubicBezTo>
                    <a:pt x="846" y="1516"/>
                    <a:pt x="829" y="1515"/>
                    <a:pt x="824" y="1523"/>
                  </a:cubicBezTo>
                  <a:close/>
                </a:path>
              </a:pathLst>
            </a:custGeom>
            <a:solidFill>
              <a:srgbClr val="CF0101"/>
            </a:solidFill>
            <a:ln w="9525">
              <a:noFill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_color1"/>
            <p:cNvSpPr>
              <a:spLocks noEditPoints="1"/>
            </p:cNvSpPr>
            <p:nvPr/>
          </p:nvSpPr>
          <p:spPr bwMode="gray">
            <a:xfrm>
              <a:off x="5018351" y="2642475"/>
              <a:ext cx="2132003" cy="2147504"/>
            </a:xfrm>
            <a:custGeom>
              <a:avLst/>
              <a:gdLst/>
              <a:ahLst/>
              <a:cxnLst>
                <a:cxn ang="0">
                  <a:pos x="43" y="519"/>
                </a:cxn>
                <a:cxn ang="0">
                  <a:pos x="688" y="16"/>
                </a:cxn>
                <a:cxn ang="0">
                  <a:pos x="710" y="20"/>
                </a:cxn>
                <a:cxn ang="0">
                  <a:pos x="799" y="22"/>
                </a:cxn>
                <a:cxn ang="0">
                  <a:pos x="581" y="42"/>
                </a:cxn>
                <a:cxn ang="0">
                  <a:pos x="530" y="61"/>
                </a:cxn>
                <a:cxn ang="0">
                  <a:pos x="991" y="49"/>
                </a:cxn>
                <a:cxn ang="0">
                  <a:pos x="372" y="115"/>
                </a:cxn>
                <a:cxn ang="0">
                  <a:pos x="428" y="107"/>
                </a:cxn>
                <a:cxn ang="0">
                  <a:pos x="818" y="92"/>
                </a:cxn>
                <a:cxn ang="0">
                  <a:pos x="1055" y="192"/>
                </a:cxn>
                <a:cxn ang="0">
                  <a:pos x="825" y="120"/>
                </a:cxn>
                <a:cxn ang="0">
                  <a:pos x="386" y="131"/>
                </a:cxn>
                <a:cxn ang="0">
                  <a:pos x="360" y="122"/>
                </a:cxn>
                <a:cxn ang="0">
                  <a:pos x="307" y="157"/>
                </a:cxn>
                <a:cxn ang="0">
                  <a:pos x="1281" y="215"/>
                </a:cxn>
                <a:cxn ang="0">
                  <a:pos x="262" y="197"/>
                </a:cxn>
                <a:cxn ang="0">
                  <a:pos x="342" y="207"/>
                </a:cxn>
                <a:cxn ang="0">
                  <a:pos x="515" y="222"/>
                </a:cxn>
                <a:cxn ang="0">
                  <a:pos x="1092" y="232"/>
                </a:cxn>
                <a:cxn ang="0">
                  <a:pos x="1054" y="395"/>
                </a:cxn>
                <a:cxn ang="0">
                  <a:pos x="286" y="259"/>
                </a:cxn>
                <a:cxn ang="0">
                  <a:pos x="422" y="400"/>
                </a:cxn>
                <a:cxn ang="0">
                  <a:pos x="139" y="360"/>
                </a:cxn>
                <a:cxn ang="0">
                  <a:pos x="735" y="383"/>
                </a:cxn>
                <a:cxn ang="0">
                  <a:pos x="401" y="453"/>
                </a:cxn>
                <a:cxn ang="0">
                  <a:pos x="1275" y="515"/>
                </a:cxn>
                <a:cxn ang="0">
                  <a:pos x="965" y="472"/>
                </a:cxn>
                <a:cxn ang="0">
                  <a:pos x="1457" y="507"/>
                </a:cxn>
                <a:cxn ang="0">
                  <a:pos x="1123" y="716"/>
                </a:cxn>
                <a:cxn ang="0">
                  <a:pos x="1284" y="635"/>
                </a:cxn>
                <a:cxn ang="0">
                  <a:pos x="109" y="683"/>
                </a:cxn>
                <a:cxn ang="0">
                  <a:pos x="320" y="836"/>
                </a:cxn>
                <a:cxn ang="0">
                  <a:pos x="942" y="737"/>
                </a:cxn>
                <a:cxn ang="0">
                  <a:pos x="1520" y="791"/>
                </a:cxn>
                <a:cxn ang="0">
                  <a:pos x="1506" y="837"/>
                </a:cxn>
                <a:cxn ang="0">
                  <a:pos x="1392" y="910"/>
                </a:cxn>
                <a:cxn ang="0">
                  <a:pos x="1322" y="936"/>
                </a:cxn>
                <a:cxn ang="0">
                  <a:pos x="497" y="992"/>
                </a:cxn>
                <a:cxn ang="0">
                  <a:pos x="637" y="1004"/>
                </a:cxn>
                <a:cxn ang="0">
                  <a:pos x="75" y="1026"/>
                </a:cxn>
                <a:cxn ang="0">
                  <a:pos x="155" y="1216"/>
                </a:cxn>
                <a:cxn ang="0">
                  <a:pos x="1376" y="1175"/>
                </a:cxn>
                <a:cxn ang="0">
                  <a:pos x="187" y="1148"/>
                </a:cxn>
                <a:cxn ang="0">
                  <a:pos x="163" y="1223"/>
                </a:cxn>
                <a:cxn ang="0">
                  <a:pos x="363" y="1201"/>
                </a:cxn>
                <a:cxn ang="0">
                  <a:pos x="535" y="1295"/>
                </a:cxn>
                <a:cxn ang="0">
                  <a:pos x="170" y="1239"/>
                </a:cxn>
                <a:cxn ang="0">
                  <a:pos x="195" y="1266"/>
                </a:cxn>
                <a:cxn ang="0">
                  <a:pos x="224" y="1300"/>
                </a:cxn>
                <a:cxn ang="0">
                  <a:pos x="309" y="1356"/>
                </a:cxn>
                <a:cxn ang="0">
                  <a:pos x="1151" y="1402"/>
                </a:cxn>
                <a:cxn ang="0">
                  <a:pos x="618" y="1375"/>
                </a:cxn>
                <a:cxn ang="0">
                  <a:pos x="956" y="1397"/>
                </a:cxn>
                <a:cxn ang="0">
                  <a:pos x="1038" y="1391"/>
                </a:cxn>
                <a:cxn ang="0">
                  <a:pos x="697" y="1413"/>
                </a:cxn>
                <a:cxn ang="0">
                  <a:pos x="987" y="1439"/>
                </a:cxn>
                <a:cxn ang="0">
                  <a:pos x="513" y="1480"/>
                </a:cxn>
                <a:cxn ang="0">
                  <a:pos x="749" y="1462"/>
                </a:cxn>
                <a:cxn ang="0">
                  <a:pos x="975" y="1464"/>
                </a:cxn>
                <a:cxn ang="0">
                  <a:pos x="782" y="1475"/>
                </a:cxn>
                <a:cxn ang="0">
                  <a:pos x="738" y="1484"/>
                </a:cxn>
                <a:cxn ang="0">
                  <a:pos x="845" y="1510"/>
                </a:cxn>
              </a:cxnLst>
              <a:rect l="0" t="0" r="r" b="b"/>
              <a:pathLst>
                <a:path w="1525" h="1529">
                  <a:moveTo>
                    <a:pt x="760" y="11"/>
                  </a:moveTo>
                  <a:cubicBezTo>
                    <a:pt x="764" y="10"/>
                    <a:pt x="762" y="3"/>
                    <a:pt x="767" y="3"/>
                  </a:cubicBezTo>
                  <a:cubicBezTo>
                    <a:pt x="772" y="2"/>
                    <a:pt x="769" y="11"/>
                    <a:pt x="774" y="8"/>
                  </a:cubicBezTo>
                  <a:cubicBezTo>
                    <a:pt x="798" y="0"/>
                    <a:pt x="832" y="6"/>
                    <a:pt x="860" y="10"/>
                  </a:cubicBezTo>
                  <a:cubicBezTo>
                    <a:pt x="920" y="18"/>
                    <a:pt x="979" y="31"/>
                    <a:pt x="1027" y="50"/>
                  </a:cubicBezTo>
                  <a:cubicBezTo>
                    <a:pt x="1077" y="70"/>
                    <a:pt x="1124" y="92"/>
                    <a:pt x="1166" y="119"/>
                  </a:cubicBezTo>
                  <a:cubicBezTo>
                    <a:pt x="1181" y="129"/>
                    <a:pt x="1197" y="136"/>
                    <a:pt x="1209" y="145"/>
                  </a:cubicBezTo>
                  <a:cubicBezTo>
                    <a:pt x="1217" y="151"/>
                    <a:pt x="1224" y="160"/>
                    <a:pt x="1232" y="167"/>
                  </a:cubicBezTo>
                  <a:cubicBezTo>
                    <a:pt x="1281" y="205"/>
                    <a:pt x="1322" y="252"/>
                    <a:pt x="1362" y="301"/>
                  </a:cubicBezTo>
                  <a:cubicBezTo>
                    <a:pt x="1369" y="310"/>
                    <a:pt x="1378" y="316"/>
                    <a:pt x="1383" y="323"/>
                  </a:cubicBezTo>
                  <a:cubicBezTo>
                    <a:pt x="1388" y="331"/>
                    <a:pt x="1392" y="340"/>
                    <a:pt x="1398" y="348"/>
                  </a:cubicBezTo>
                  <a:cubicBezTo>
                    <a:pt x="1468" y="449"/>
                    <a:pt x="1525" y="587"/>
                    <a:pt x="1522" y="761"/>
                  </a:cubicBezTo>
                  <a:cubicBezTo>
                    <a:pt x="1522" y="773"/>
                    <a:pt x="1525" y="784"/>
                    <a:pt x="1524" y="795"/>
                  </a:cubicBezTo>
                  <a:cubicBezTo>
                    <a:pt x="1524" y="805"/>
                    <a:pt x="1520" y="815"/>
                    <a:pt x="1518" y="826"/>
                  </a:cubicBezTo>
                  <a:cubicBezTo>
                    <a:pt x="1515" y="857"/>
                    <a:pt x="1508" y="890"/>
                    <a:pt x="1502" y="919"/>
                  </a:cubicBezTo>
                  <a:cubicBezTo>
                    <a:pt x="1495" y="950"/>
                    <a:pt x="1489" y="979"/>
                    <a:pt x="1481" y="1007"/>
                  </a:cubicBezTo>
                  <a:cubicBezTo>
                    <a:pt x="1478" y="1017"/>
                    <a:pt x="1477" y="1028"/>
                    <a:pt x="1474" y="1037"/>
                  </a:cubicBezTo>
                  <a:cubicBezTo>
                    <a:pt x="1472" y="1045"/>
                    <a:pt x="1468" y="1051"/>
                    <a:pt x="1465" y="1058"/>
                  </a:cubicBezTo>
                  <a:cubicBezTo>
                    <a:pt x="1455" y="1079"/>
                    <a:pt x="1446" y="1102"/>
                    <a:pt x="1436" y="1122"/>
                  </a:cubicBezTo>
                  <a:cubicBezTo>
                    <a:pt x="1414" y="1164"/>
                    <a:pt x="1392" y="1199"/>
                    <a:pt x="1364" y="1233"/>
                  </a:cubicBezTo>
                  <a:cubicBezTo>
                    <a:pt x="1355" y="1245"/>
                    <a:pt x="1347" y="1257"/>
                    <a:pt x="1337" y="1268"/>
                  </a:cubicBezTo>
                  <a:cubicBezTo>
                    <a:pt x="1318" y="1289"/>
                    <a:pt x="1295" y="1305"/>
                    <a:pt x="1274" y="1326"/>
                  </a:cubicBezTo>
                  <a:cubicBezTo>
                    <a:pt x="1232" y="1368"/>
                    <a:pt x="1185" y="1404"/>
                    <a:pt x="1136" y="1434"/>
                  </a:cubicBezTo>
                  <a:cubicBezTo>
                    <a:pt x="1110" y="1450"/>
                    <a:pt x="1082" y="1460"/>
                    <a:pt x="1052" y="1471"/>
                  </a:cubicBezTo>
                  <a:cubicBezTo>
                    <a:pt x="1037" y="1477"/>
                    <a:pt x="1023" y="1484"/>
                    <a:pt x="1008" y="1488"/>
                  </a:cubicBezTo>
                  <a:cubicBezTo>
                    <a:pt x="992" y="1493"/>
                    <a:pt x="976" y="1494"/>
                    <a:pt x="958" y="1499"/>
                  </a:cubicBezTo>
                  <a:cubicBezTo>
                    <a:pt x="948" y="1502"/>
                    <a:pt x="940" y="1508"/>
                    <a:pt x="930" y="1511"/>
                  </a:cubicBezTo>
                  <a:cubicBezTo>
                    <a:pt x="904" y="1518"/>
                    <a:pt x="872" y="1514"/>
                    <a:pt x="846" y="1522"/>
                  </a:cubicBezTo>
                  <a:cubicBezTo>
                    <a:pt x="840" y="1524"/>
                    <a:pt x="835" y="1527"/>
                    <a:pt x="828" y="1528"/>
                  </a:cubicBezTo>
                  <a:cubicBezTo>
                    <a:pt x="823" y="1528"/>
                    <a:pt x="818" y="1526"/>
                    <a:pt x="813" y="1526"/>
                  </a:cubicBezTo>
                  <a:cubicBezTo>
                    <a:pt x="796" y="1525"/>
                    <a:pt x="777" y="1527"/>
                    <a:pt x="758" y="1528"/>
                  </a:cubicBezTo>
                  <a:cubicBezTo>
                    <a:pt x="735" y="1529"/>
                    <a:pt x="713" y="1524"/>
                    <a:pt x="691" y="1523"/>
                  </a:cubicBezTo>
                  <a:cubicBezTo>
                    <a:pt x="683" y="1523"/>
                    <a:pt x="676" y="1525"/>
                    <a:pt x="669" y="1524"/>
                  </a:cubicBezTo>
                  <a:cubicBezTo>
                    <a:pt x="656" y="1523"/>
                    <a:pt x="646" y="1514"/>
                    <a:pt x="635" y="1512"/>
                  </a:cubicBezTo>
                  <a:cubicBezTo>
                    <a:pt x="620" y="1510"/>
                    <a:pt x="607" y="1512"/>
                    <a:pt x="594" y="1511"/>
                  </a:cubicBezTo>
                  <a:cubicBezTo>
                    <a:pt x="571" y="1507"/>
                    <a:pt x="551" y="1496"/>
                    <a:pt x="531" y="1489"/>
                  </a:cubicBezTo>
                  <a:cubicBezTo>
                    <a:pt x="520" y="1486"/>
                    <a:pt x="508" y="1484"/>
                    <a:pt x="497" y="1481"/>
                  </a:cubicBezTo>
                  <a:cubicBezTo>
                    <a:pt x="454" y="1468"/>
                    <a:pt x="414" y="1451"/>
                    <a:pt x="380" y="1429"/>
                  </a:cubicBezTo>
                  <a:cubicBezTo>
                    <a:pt x="363" y="1418"/>
                    <a:pt x="347" y="1404"/>
                    <a:pt x="330" y="1393"/>
                  </a:cubicBezTo>
                  <a:cubicBezTo>
                    <a:pt x="287" y="1366"/>
                    <a:pt x="251" y="1334"/>
                    <a:pt x="216" y="1296"/>
                  </a:cubicBezTo>
                  <a:cubicBezTo>
                    <a:pt x="202" y="1282"/>
                    <a:pt x="187" y="1270"/>
                    <a:pt x="174" y="1252"/>
                  </a:cubicBezTo>
                  <a:cubicBezTo>
                    <a:pt x="169" y="1244"/>
                    <a:pt x="165" y="1234"/>
                    <a:pt x="159" y="1225"/>
                  </a:cubicBezTo>
                  <a:cubicBezTo>
                    <a:pt x="147" y="1209"/>
                    <a:pt x="133" y="1193"/>
                    <a:pt x="123" y="1177"/>
                  </a:cubicBezTo>
                  <a:cubicBezTo>
                    <a:pt x="60" y="1083"/>
                    <a:pt x="16" y="977"/>
                    <a:pt x="6" y="830"/>
                  </a:cubicBezTo>
                  <a:cubicBezTo>
                    <a:pt x="5" y="816"/>
                    <a:pt x="0" y="804"/>
                    <a:pt x="0" y="791"/>
                  </a:cubicBezTo>
                  <a:cubicBezTo>
                    <a:pt x="0" y="782"/>
                    <a:pt x="4" y="772"/>
                    <a:pt x="5" y="762"/>
                  </a:cubicBezTo>
                  <a:cubicBezTo>
                    <a:pt x="11" y="698"/>
                    <a:pt x="14" y="634"/>
                    <a:pt x="27" y="577"/>
                  </a:cubicBezTo>
                  <a:cubicBezTo>
                    <a:pt x="29" y="567"/>
                    <a:pt x="29" y="558"/>
                    <a:pt x="31" y="549"/>
                  </a:cubicBezTo>
                  <a:cubicBezTo>
                    <a:pt x="34" y="539"/>
                    <a:pt x="40" y="529"/>
                    <a:pt x="43" y="519"/>
                  </a:cubicBezTo>
                  <a:cubicBezTo>
                    <a:pt x="65" y="448"/>
                    <a:pt x="100" y="386"/>
                    <a:pt x="137" y="330"/>
                  </a:cubicBezTo>
                  <a:cubicBezTo>
                    <a:pt x="170" y="280"/>
                    <a:pt x="209" y="240"/>
                    <a:pt x="252" y="202"/>
                  </a:cubicBezTo>
                  <a:cubicBezTo>
                    <a:pt x="266" y="190"/>
                    <a:pt x="282" y="179"/>
                    <a:pt x="296" y="166"/>
                  </a:cubicBezTo>
                  <a:cubicBezTo>
                    <a:pt x="303" y="159"/>
                    <a:pt x="307" y="151"/>
                    <a:pt x="315" y="145"/>
                  </a:cubicBezTo>
                  <a:cubicBezTo>
                    <a:pt x="323" y="139"/>
                    <a:pt x="332" y="137"/>
                    <a:pt x="341" y="132"/>
                  </a:cubicBezTo>
                  <a:cubicBezTo>
                    <a:pt x="354" y="124"/>
                    <a:pt x="367" y="114"/>
                    <a:pt x="380" y="106"/>
                  </a:cubicBezTo>
                  <a:cubicBezTo>
                    <a:pt x="419" y="82"/>
                    <a:pt x="466" y="61"/>
                    <a:pt x="514" y="46"/>
                  </a:cubicBezTo>
                  <a:cubicBezTo>
                    <a:pt x="531" y="40"/>
                    <a:pt x="546" y="33"/>
                    <a:pt x="563" y="29"/>
                  </a:cubicBezTo>
                  <a:cubicBezTo>
                    <a:pt x="605" y="19"/>
                    <a:pt x="652" y="8"/>
                    <a:pt x="702" y="5"/>
                  </a:cubicBezTo>
                  <a:cubicBezTo>
                    <a:pt x="711" y="5"/>
                    <a:pt x="721" y="5"/>
                    <a:pt x="731" y="3"/>
                  </a:cubicBezTo>
                  <a:cubicBezTo>
                    <a:pt x="741" y="1"/>
                    <a:pt x="752" y="5"/>
                    <a:pt x="760" y="11"/>
                  </a:cubicBezTo>
                  <a:close/>
                  <a:moveTo>
                    <a:pt x="765" y="11"/>
                  </a:moveTo>
                  <a:cubicBezTo>
                    <a:pt x="767" y="11"/>
                    <a:pt x="769" y="11"/>
                    <a:pt x="770" y="9"/>
                  </a:cubicBezTo>
                  <a:cubicBezTo>
                    <a:pt x="768" y="9"/>
                    <a:pt x="769" y="6"/>
                    <a:pt x="767" y="5"/>
                  </a:cubicBezTo>
                  <a:cubicBezTo>
                    <a:pt x="766" y="7"/>
                    <a:pt x="764" y="8"/>
                    <a:pt x="765" y="11"/>
                  </a:cubicBezTo>
                  <a:close/>
                  <a:moveTo>
                    <a:pt x="737" y="6"/>
                  </a:moveTo>
                  <a:cubicBezTo>
                    <a:pt x="736" y="6"/>
                    <a:pt x="735" y="6"/>
                    <a:pt x="735" y="7"/>
                  </a:cubicBezTo>
                  <a:cubicBezTo>
                    <a:pt x="736" y="7"/>
                    <a:pt x="737" y="7"/>
                    <a:pt x="737" y="6"/>
                  </a:cubicBezTo>
                  <a:close/>
                  <a:moveTo>
                    <a:pt x="800" y="6"/>
                  </a:moveTo>
                  <a:cubicBezTo>
                    <a:pt x="790" y="5"/>
                    <a:pt x="794" y="9"/>
                    <a:pt x="800" y="6"/>
                  </a:cubicBezTo>
                  <a:close/>
                  <a:moveTo>
                    <a:pt x="744" y="7"/>
                  </a:moveTo>
                  <a:cubicBezTo>
                    <a:pt x="742" y="8"/>
                    <a:pt x="738" y="6"/>
                    <a:pt x="738" y="8"/>
                  </a:cubicBezTo>
                  <a:cubicBezTo>
                    <a:pt x="740" y="8"/>
                    <a:pt x="744" y="9"/>
                    <a:pt x="744" y="7"/>
                  </a:cubicBezTo>
                  <a:close/>
                  <a:moveTo>
                    <a:pt x="792" y="7"/>
                  </a:moveTo>
                  <a:cubicBezTo>
                    <a:pt x="790" y="8"/>
                    <a:pt x="785" y="6"/>
                    <a:pt x="785" y="8"/>
                  </a:cubicBezTo>
                  <a:cubicBezTo>
                    <a:pt x="787" y="8"/>
                    <a:pt x="791" y="9"/>
                    <a:pt x="792" y="7"/>
                  </a:cubicBezTo>
                  <a:close/>
                  <a:moveTo>
                    <a:pt x="727" y="8"/>
                  </a:moveTo>
                  <a:cubicBezTo>
                    <a:pt x="726" y="8"/>
                    <a:pt x="725" y="8"/>
                    <a:pt x="725" y="9"/>
                  </a:cubicBezTo>
                  <a:cubicBezTo>
                    <a:pt x="726" y="9"/>
                    <a:pt x="727" y="9"/>
                    <a:pt x="727" y="8"/>
                  </a:cubicBezTo>
                  <a:close/>
                  <a:moveTo>
                    <a:pt x="747" y="8"/>
                  </a:moveTo>
                  <a:cubicBezTo>
                    <a:pt x="746" y="8"/>
                    <a:pt x="745" y="8"/>
                    <a:pt x="745" y="9"/>
                  </a:cubicBezTo>
                  <a:cubicBezTo>
                    <a:pt x="745" y="9"/>
                    <a:pt x="747" y="9"/>
                    <a:pt x="747" y="8"/>
                  </a:cubicBezTo>
                  <a:close/>
                  <a:moveTo>
                    <a:pt x="784" y="8"/>
                  </a:moveTo>
                  <a:cubicBezTo>
                    <a:pt x="783" y="8"/>
                    <a:pt x="781" y="8"/>
                    <a:pt x="781" y="9"/>
                  </a:cubicBezTo>
                  <a:cubicBezTo>
                    <a:pt x="782" y="9"/>
                    <a:pt x="784" y="9"/>
                    <a:pt x="784" y="8"/>
                  </a:cubicBezTo>
                  <a:close/>
                  <a:moveTo>
                    <a:pt x="748" y="10"/>
                  </a:moveTo>
                  <a:cubicBezTo>
                    <a:pt x="747" y="10"/>
                    <a:pt x="748" y="11"/>
                    <a:pt x="748" y="10"/>
                  </a:cubicBezTo>
                  <a:close/>
                  <a:moveTo>
                    <a:pt x="778" y="10"/>
                  </a:moveTo>
                  <a:cubicBezTo>
                    <a:pt x="778" y="10"/>
                    <a:pt x="779" y="11"/>
                    <a:pt x="778" y="10"/>
                  </a:cubicBezTo>
                  <a:close/>
                  <a:moveTo>
                    <a:pt x="688" y="10"/>
                  </a:moveTo>
                  <a:cubicBezTo>
                    <a:pt x="686" y="11"/>
                    <a:pt x="682" y="9"/>
                    <a:pt x="682" y="11"/>
                  </a:cubicBezTo>
                  <a:cubicBezTo>
                    <a:pt x="684" y="10"/>
                    <a:pt x="688" y="12"/>
                    <a:pt x="688" y="10"/>
                  </a:cubicBezTo>
                  <a:close/>
                  <a:moveTo>
                    <a:pt x="841" y="11"/>
                  </a:moveTo>
                  <a:cubicBezTo>
                    <a:pt x="836" y="10"/>
                    <a:pt x="840" y="14"/>
                    <a:pt x="841" y="11"/>
                  </a:cubicBezTo>
                  <a:close/>
                  <a:moveTo>
                    <a:pt x="857" y="12"/>
                  </a:moveTo>
                  <a:cubicBezTo>
                    <a:pt x="856" y="12"/>
                    <a:pt x="854" y="12"/>
                    <a:pt x="854" y="13"/>
                  </a:cubicBezTo>
                  <a:cubicBezTo>
                    <a:pt x="855" y="13"/>
                    <a:pt x="857" y="13"/>
                    <a:pt x="857" y="12"/>
                  </a:cubicBezTo>
                  <a:close/>
                  <a:moveTo>
                    <a:pt x="688" y="16"/>
                  </a:moveTo>
                  <a:cubicBezTo>
                    <a:pt x="680" y="15"/>
                    <a:pt x="684" y="19"/>
                    <a:pt x="688" y="16"/>
                  </a:cubicBezTo>
                  <a:close/>
                  <a:moveTo>
                    <a:pt x="678" y="17"/>
                  </a:moveTo>
                  <a:cubicBezTo>
                    <a:pt x="676" y="17"/>
                    <a:pt x="671" y="16"/>
                    <a:pt x="671" y="18"/>
                  </a:cubicBezTo>
                  <a:cubicBezTo>
                    <a:pt x="673" y="17"/>
                    <a:pt x="677" y="19"/>
                    <a:pt x="678" y="17"/>
                  </a:cubicBezTo>
                  <a:close/>
                  <a:moveTo>
                    <a:pt x="842" y="17"/>
                  </a:moveTo>
                  <a:cubicBezTo>
                    <a:pt x="836" y="16"/>
                    <a:pt x="840" y="20"/>
                    <a:pt x="842" y="17"/>
                  </a:cubicBezTo>
                  <a:close/>
                  <a:moveTo>
                    <a:pt x="664" y="19"/>
                  </a:moveTo>
                  <a:cubicBezTo>
                    <a:pt x="674" y="17"/>
                    <a:pt x="664" y="18"/>
                    <a:pt x="658" y="19"/>
                  </a:cubicBezTo>
                  <a:cubicBezTo>
                    <a:pt x="655" y="19"/>
                    <a:pt x="652" y="18"/>
                    <a:pt x="651" y="21"/>
                  </a:cubicBezTo>
                  <a:cubicBezTo>
                    <a:pt x="656" y="20"/>
                    <a:pt x="660" y="19"/>
                    <a:pt x="664" y="19"/>
                  </a:cubicBezTo>
                  <a:close/>
                  <a:moveTo>
                    <a:pt x="700" y="19"/>
                  </a:moveTo>
                  <a:cubicBezTo>
                    <a:pt x="699" y="18"/>
                    <a:pt x="700" y="19"/>
                    <a:pt x="700" y="19"/>
                  </a:cubicBezTo>
                  <a:close/>
                  <a:moveTo>
                    <a:pt x="698" y="81"/>
                  </a:moveTo>
                  <a:cubicBezTo>
                    <a:pt x="716" y="81"/>
                    <a:pt x="734" y="81"/>
                    <a:pt x="751" y="81"/>
                  </a:cubicBezTo>
                  <a:cubicBezTo>
                    <a:pt x="753" y="60"/>
                    <a:pt x="757" y="36"/>
                    <a:pt x="759" y="18"/>
                  </a:cubicBezTo>
                  <a:cubicBezTo>
                    <a:pt x="733" y="34"/>
                    <a:pt x="714" y="56"/>
                    <a:pt x="698" y="81"/>
                  </a:cubicBezTo>
                  <a:close/>
                  <a:moveTo>
                    <a:pt x="852" y="19"/>
                  </a:moveTo>
                  <a:cubicBezTo>
                    <a:pt x="852" y="19"/>
                    <a:pt x="852" y="19"/>
                    <a:pt x="852" y="20"/>
                  </a:cubicBezTo>
                  <a:cubicBezTo>
                    <a:pt x="870" y="21"/>
                    <a:pt x="885" y="24"/>
                    <a:pt x="901" y="26"/>
                  </a:cubicBezTo>
                  <a:moveTo>
                    <a:pt x="901" y="26"/>
                  </a:moveTo>
                  <a:cubicBezTo>
                    <a:pt x="902" y="29"/>
                    <a:pt x="906" y="25"/>
                    <a:pt x="901" y="26"/>
                  </a:cubicBezTo>
                  <a:moveTo>
                    <a:pt x="901" y="26"/>
                  </a:moveTo>
                  <a:cubicBezTo>
                    <a:pt x="901" y="26"/>
                    <a:pt x="901" y="26"/>
                    <a:pt x="901" y="25"/>
                  </a:cubicBezTo>
                  <a:cubicBezTo>
                    <a:pt x="887" y="21"/>
                    <a:pt x="870" y="20"/>
                    <a:pt x="852" y="19"/>
                  </a:cubicBezTo>
                  <a:moveTo>
                    <a:pt x="852" y="19"/>
                  </a:moveTo>
                  <a:cubicBezTo>
                    <a:pt x="846" y="16"/>
                    <a:pt x="842" y="20"/>
                    <a:pt x="852" y="19"/>
                  </a:cubicBezTo>
                  <a:moveTo>
                    <a:pt x="693" y="19"/>
                  </a:moveTo>
                  <a:cubicBezTo>
                    <a:pt x="683" y="17"/>
                    <a:pt x="687" y="22"/>
                    <a:pt x="693" y="19"/>
                  </a:cubicBezTo>
                  <a:close/>
                  <a:moveTo>
                    <a:pt x="751" y="20"/>
                  </a:moveTo>
                  <a:cubicBezTo>
                    <a:pt x="751" y="19"/>
                    <a:pt x="752" y="20"/>
                    <a:pt x="751" y="20"/>
                  </a:cubicBezTo>
                  <a:close/>
                  <a:moveTo>
                    <a:pt x="754" y="81"/>
                  </a:moveTo>
                  <a:cubicBezTo>
                    <a:pt x="762" y="81"/>
                    <a:pt x="770" y="81"/>
                    <a:pt x="778" y="81"/>
                  </a:cubicBezTo>
                  <a:cubicBezTo>
                    <a:pt x="774" y="59"/>
                    <a:pt x="781" y="26"/>
                    <a:pt x="762" y="19"/>
                  </a:cubicBezTo>
                  <a:cubicBezTo>
                    <a:pt x="759" y="39"/>
                    <a:pt x="756" y="59"/>
                    <a:pt x="754" y="81"/>
                  </a:cubicBezTo>
                  <a:close/>
                  <a:moveTo>
                    <a:pt x="826" y="19"/>
                  </a:moveTo>
                  <a:cubicBezTo>
                    <a:pt x="820" y="18"/>
                    <a:pt x="824" y="22"/>
                    <a:pt x="826" y="19"/>
                  </a:cubicBezTo>
                  <a:close/>
                  <a:moveTo>
                    <a:pt x="641" y="21"/>
                  </a:moveTo>
                  <a:cubicBezTo>
                    <a:pt x="619" y="23"/>
                    <a:pt x="596" y="25"/>
                    <a:pt x="580" y="33"/>
                  </a:cubicBezTo>
                  <a:moveTo>
                    <a:pt x="580" y="33"/>
                  </a:moveTo>
                  <a:cubicBezTo>
                    <a:pt x="576" y="32"/>
                    <a:pt x="579" y="36"/>
                    <a:pt x="580" y="33"/>
                  </a:cubicBezTo>
                  <a:moveTo>
                    <a:pt x="580" y="33"/>
                  </a:moveTo>
                  <a:cubicBezTo>
                    <a:pt x="600" y="29"/>
                    <a:pt x="622" y="26"/>
                    <a:pt x="641" y="21"/>
                  </a:cubicBezTo>
                  <a:moveTo>
                    <a:pt x="641" y="21"/>
                  </a:moveTo>
                  <a:cubicBezTo>
                    <a:pt x="646" y="22"/>
                    <a:pt x="642" y="18"/>
                    <a:pt x="641" y="21"/>
                  </a:cubicBezTo>
                  <a:moveTo>
                    <a:pt x="632" y="29"/>
                  </a:moveTo>
                  <a:cubicBezTo>
                    <a:pt x="649" y="25"/>
                    <a:pt x="668" y="24"/>
                    <a:pt x="684" y="20"/>
                  </a:cubicBezTo>
                  <a:cubicBezTo>
                    <a:pt x="666" y="22"/>
                    <a:pt x="644" y="21"/>
                    <a:pt x="632" y="29"/>
                  </a:cubicBezTo>
                  <a:close/>
                  <a:moveTo>
                    <a:pt x="710" y="20"/>
                  </a:moveTo>
                  <a:cubicBezTo>
                    <a:pt x="709" y="20"/>
                    <a:pt x="707" y="19"/>
                    <a:pt x="707" y="21"/>
                  </a:cubicBezTo>
                  <a:cubicBezTo>
                    <a:pt x="708" y="20"/>
                    <a:pt x="710" y="21"/>
                    <a:pt x="710" y="20"/>
                  </a:cubicBezTo>
                  <a:close/>
                  <a:moveTo>
                    <a:pt x="726" y="21"/>
                  </a:moveTo>
                  <a:cubicBezTo>
                    <a:pt x="725" y="20"/>
                    <a:pt x="726" y="21"/>
                    <a:pt x="726" y="21"/>
                  </a:cubicBezTo>
                  <a:close/>
                  <a:moveTo>
                    <a:pt x="739" y="21"/>
                  </a:moveTo>
                  <a:cubicBezTo>
                    <a:pt x="739" y="20"/>
                    <a:pt x="740" y="21"/>
                    <a:pt x="739" y="21"/>
                  </a:cubicBezTo>
                  <a:close/>
                  <a:moveTo>
                    <a:pt x="749" y="21"/>
                  </a:moveTo>
                  <a:cubicBezTo>
                    <a:pt x="725" y="27"/>
                    <a:pt x="705" y="37"/>
                    <a:pt x="686" y="48"/>
                  </a:cubicBezTo>
                  <a:cubicBezTo>
                    <a:pt x="681" y="59"/>
                    <a:pt x="675" y="70"/>
                    <a:pt x="672" y="82"/>
                  </a:cubicBezTo>
                  <a:cubicBezTo>
                    <a:pt x="679" y="82"/>
                    <a:pt x="686" y="82"/>
                    <a:pt x="693" y="82"/>
                  </a:cubicBezTo>
                  <a:cubicBezTo>
                    <a:pt x="709" y="59"/>
                    <a:pt x="727" y="38"/>
                    <a:pt x="749" y="21"/>
                  </a:cubicBezTo>
                  <a:moveTo>
                    <a:pt x="749" y="21"/>
                  </a:moveTo>
                  <a:cubicBezTo>
                    <a:pt x="753" y="22"/>
                    <a:pt x="749" y="18"/>
                    <a:pt x="749" y="21"/>
                  </a:cubicBezTo>
                  <a:moveTo>
                    <a:pt x="793" y="21"/>
                  </a:moveTo>
                  <a:cubicBezTo>
                    <a:pt x="792" y="20"/>
                    <a:pt x="793" y="21"/>
                    <a:pt x="793" y="21"/>
                  </a:cubicBezTo>
                  <a:close/>
                  <a:moveTo>
                    <a:pt x="810" y="20"/>
                  </a:moveTo>
                  <a:cubicBezTo>
                    <a:pt x="809" y="20"/>
                    <a:pt x="808" y="20"/>
                    <a:pt x="808" y="21"/>
                  </a:cubicBezTo>
                  <a:cubicBezTo>
                    <a:pt x="809" y="20"/>
                    <a:pt x="810" y="21"/>
                    <a:pt x="810" y="20"/>
                  </a:cubicBezTo>
                  <a:close/>
                  <a:moveTo>
                    <a:pt x="837" y="21"/>
                  </a:moveTo>
                  <a:cubicBezTo>
                    <a:pt x="837" y="22"/>
                    <a:pt x="839" y="22"/>
                    <a:pt x="839" y="21"/>
                  </a:cubicBezTo>
                  <a:cubicBezTo>
                    <a:pt x="834" y="18"/>
                    <a:pt x="826" y="21"/>
                    <a:pt x="837" y="21"/>
                  </a:cubicBezTo>
                  <a:close/>
                  <a:moveTo>
                    <a:pt x="699" y="22"/>
                  </a:moveTo>
                  <a:cubicBezTo>
                    <a:pt x="667" y="27"/>
                    <a:pt x="629" y="26"/>
                    <a:pt x="610" y="45"/>
                  </a:cubicBezTo>
                  <a:moveTo>
                    <a:pt x="610" y="45"/>
                  </a:moveTo>
                  <a:cubicBezTo>
                    <a:pt x="606" y="44"/>
                    <a:pt x="610" y="47"/>
                    <a:pt x="610" y="45"/>
                  </a:cubicBezTo>
                  <a:moveTo>
                    <a:pt x="699" y="22"/>
                  </a:moveTo>
                  <a:cubicBezTo>
                    <a:pt x="668" y="28"/>
                    <a:pt x="639" y="36"/>
                    <a:pt x="610" y="45"/>
                  </a:cubicBezTo>
                  <a:moveTo>
                    <a:pt x="699" y="22"/>
                  </a:moveTo>
                  <a:cubicBezTo>
                    <a:pt x="703" y="22"/>
                    <a:pt x="699" y="19"/>
                    <a:pt x="699" y="22"/>
                  </a:cubicBezTo>
                  <a:moveTo>
                    <a:pt x="720" y="22"/>
                  </a:moveTo>
                  <a:cubicBezTo>
                    <a:pt x="713" y="23"/>
                    <a:pt x="705" y="22"/>
                    <a:pt x="702" y="26"/>
                  </a:cubicBezTo>
                  <a:cubicBezTo>
                    <a:pt x="708" y="25"/>
                    <a:pt x="714" y="24"/>
                    <a:pt x="720" y="22"/>
                  </a:cubicBezTo>
                  <a:moveTo>
                    <a:pt x="720" y="22"/>
                  </a:moveTo>
                  <a:cubicBezTo>
                    <a:pt x="725" y="23"/>
                    <a:pt x="721" y="19"/>
                    <a:pt x="720" y="22"/>
                  </a:cubicBezTo>
                  <a:moveTo>
                    <a:pt x="690" y="43"/>
                  </a:moveTo>
                  <a:cubicBezTo>
                    <a:pt x="689" y="43"/>
                    <a:pt x="690" y="44"/>
                    <a:pt x="690" y="43"/>
                  </a:cubicBezTo>
                  <a:moveTo>
                    <a:pt x="690" y="43"/>
                  </a:moveTo>
                  <a:cubicBezTo>
                    <a:pt x="705" y="35"/>
                    <a:pt x="721" y="28"/>
                    <a:pt x="737" y="21"/>
                  </a:cubicBezTo>
                  <a:cubicBezTo>
                    <a:pt x="720" y="26"/>
                    <a:pt x="695" y="25"/>
                    <a:pt x="690" y="43"/>
                  </a:cubicBezTo>
                  <a:moveTo>
                    <a:pt x="812" y="81"/>
                  </a:moveTo>
                  <a:cubicBezTo>
                    <a:pt x="830" y="82"/>
                    <a:pt x="849" y="82"/>
                    <a:pt x="867" y="83"/>
                  </a:cubicBezTo>
                  <a:cubicBezTo>
                    <a:pt x="844" y="58"/>
                    <a:pt x="811" y="35"/>
                    <a:pt x="774" y="21"/>
                  </a:cubicBezTo>
                  <a:cubicBezTo>
                    <a:pt x="788" y="40"/>
                    <a:pt x="803" y="58"/>
                    <a:pt x="812" y="81"/>
                  </a:cubicBezTo>
                  <a:close/>
                  <a:moveTo>
                    <a:pt x="852" y="66"/>
                  </a:moveTo>
                  <a:cubicBezTo>
                    <a:pt x="863" y="75"/>
                    <a:pt x="870" y="86"/>
                    <a:pt x="887" y="84"/>
                  </a:cubicBezTo>
                  <a:cubicBezTo>
                    <a:pt x="882" y="71"/>
                    <a:pt x="874" y="61"/>
                    <a:pt x="867" y="49"/>
                  </a:cubicBezTo>
                  <a:cubicBezTo>
                    <a:pt x="840" y="39"/>
                    <a:pt x="812" y="26"/>
                    <a:pt x="783" y="22"/>
                  </a:cubicBezTo>
                  <a:cubicBezTo>
                    <a:pt x="810" y="32"/>
                    <a:pt x="831" y="48"/>
                    <a:pt x="852" y="66"/>
                  </a:cubicBezTo>
                  <a:close/>
                  <a:moveTo>
                    <a:pt x="799" y="22"/>
                  </a:moveTo>
                  <a:cubicBezTo>
                    <a:pt x="821" y="29"/>
                    <a:pt x="844" y="36"/>
                    <a:pt x="863" y="46"/>
                  </a:cubicBezTo>
                  <a:cubicBezTo>
                    <a:pt x="854" y="26"/>
                    <a:pt x="823" y="27"/>
                    <a:pt x="799" y="22"/>
                  </a:cubicBezTo>
                  <a:moveTo>
                    <a:pt x="799" y="22"/>
                  </a:moveTo>
                  <a:cubicBezTo>
                    <a:pt x="797" y="19"/>
                    <a:pt x="793" y="23"/>
                    <a:pt x="799" y="22"/>
                  </a:cubicBezTo>
                  <a:moveTo>
                    <a:pt x="817" y="21"/>
                  </a:moveTo>
                  <a:cubicBezTo>
                    <a:pt x="811" y="19"/>
                    <a:pt x="815" y="24"/>
                    <a:pt x="817" y="21"/>
                  </a:cubicBezTo>
                  <a:close/>
                  <a:moveTo>
                    <a:pt x="928" y="41"/>
                  </a:moveTo>
                  <a:cubicBezTo>
                    <a:pt x="928" y="44"/>
                    <a:pt x="932" y="40"/>
                    <a:pt x="928" y="41"/>
                  </a:cubicBezTo>
                  <a:moveTo>
                    <a:pt x="928" y="41"/>
                  </a:moveTo>
                  <a:cubicBezTo>
                    <a:pt x="909" y="25"/>
                    <a:pt x="871" y="25"/>
                    <a:pt x="844" y="22"/>
                  </a:cubicBezTo>
                  <a:cubicBezTo>
                    <a:pt x="872" y="28"/>
                    <a:pt x="901" y="33"/>
                    <a:pt x="928" y="41"/>
                  </a:cubicBezTo>
                  <a:moveTo>
                    <a:pt x="901" y="21"/>
                  </a:moveTo>
                  <a:cubicBezTo>
                    <a:pt x="900" y="21"/>
                    <a:pt x="899" y="21"/>
                    <a:pt x="899" y="22"/>
                  </a:cubicBezTo>
                  <a:cubicBezTo>
                    <a:pt x="900" y="21"/>
                    <a:pt x="901" y="22"/>
                    <a:pt x="901" y="21"/>
                  </a:cubicBezTo>
                  <a:close/>
                  <a:moveTo>
                    <a:pt x="847" y="28"/>
                  </a:moveTo>
                  <a:cubicBezTo>
                    <a:pt x="848" y="30"/>
                    <a:pt x="849" y="28"/>
                    <a:pt x="847" y="28"/>
                  </a:cubicBezTo>
                  <a:moveTo>
                    <a:pt x="847" y="28"/>
                  </a:moveTo>
                  <a:cubicBezTo>
                    <a:pt x="842" y="22"/>
                    <a:pt x="827" y="22"/>
                    <a:pt x="818" y="23"/>
                  </a:cubicBezTo>
                  <a:cubicBezTo>
                    <a:pt x="829" y="23"/>
                    <a:pt x="837" y="27"/>
                    <a:pt x="847" y="28"/>
                  </a:cubicBezTo>
                  <a:moveTo>
                    <a:pt x="909" y="22"/>
                  </a:moveTo>
                  <a:cubicBezTo>
                    <a:pt x="904" y="21"/>
                    <a:pt x="908" y="24"/>
                    <a:pt x="909" y="22"/>
                  </a:cubicBezTo>
                  <a:close/>
                  <a:moveTo>
                    <a:pt x="916" y="23"/>
                  </a:moveTo>
                  <a:cubicBezTo>
                    <a:pt x="914" y="23"/>
                    <a:pt x="913" y="22"/>
                    <a:pt x="913" y="23"/>
                  </a:cubicBezTo>
                  <a:cubicBezTo>
                    <a:pt x="914" y="23"/>
                    <a:pt x="915" y="24"/>
                    <a:pt x="916" y="23"/>
                  </a:cubicBezTo>
                  <a:close/>
                  <a:moveTo>
                    <a:pt x="922" y="24"/>
                  </a:moveTo>
                  <a:cubicBezTo>
                    <a:pt x="922" y="25"/>
                    <a:pt x="922" y="25"/>
                    <a:pt x="922" y="25"/>
                  </a:cubicBezTo>
                  <a:cubicBezTo>
                    <a:pt x="927" y="25"/>
                    <a:pt x="928" y="27"/>
                    <a:pt x="932" y="26"/>
                  </a:cubicBezTo>
                  <a:moveTo>
                    <a:pt x="932" y="26"/>
                  </a:moveTo>
                  <a:cubicBezTo>
                    <a:pt x="934" y="29"/>
                    <a:pt x="938" y="25"/>
                    <a:pt x="932" y="26"/>
                  </a:cubicBezTo>
                  <a:moveTo>
                    <a:pt x="932" y="26"/>
                  </a:moveTo>
                  <a:cubicBezTo>
                    <a:pt x="932" y="26"/>
                    <a:pt x="932" y="26"/>
                    <a:pt x="932" y="25"/>
                  </a:cubicBezTo>
                  <a:cubicBezTo>
                    <a:pt x="928" y="26"/>
                    <a:pt x="927" y="24"/>
                    <a:pt x="922" y="24"/>
                  </a:cubicBezTo>
                  <a:moveTo>
                    <a:pt x="922" y="24"/>
                  </a:moveTo>
                  <a:cubicBezTo>
                    <a:pt x="919" y="22"/>
                    <a:pt x="915" y="26"/>
                    <a:pt x="922" y="24"/>
                  </a:cubicBezTo>
                  <a:moveTo>
                    <a:pt x="907" y="25"/>
                  </a:moveTo>
                  <a:cubicBezTo>
                    <a:pt x="907" y="26"/>
                    <a:pt x="907" y="26"/>
                    <a:pt x="907" y="26"/>
                  </a:cubicBezTo>
                  <a:cubicBezTo>
                    <a:pt x="934" y="34"/>
                    <a:pt x="965" y="42"/>
                    <a:pt x="990" y="47"/>
                  </a:cubicBezTo>
                  <a:cubicBezTo>
                    <a:pt x="967" y="36"/>
                    <a:pt x="938" y="29"/>
                    <a:pt x="907" y="25"/>
                  </a:cubicBezTo>
                  <a:moveTo>
                    <a:pt x="907" y="25"/>
                  </a:moveTo>
                  <a:cubicBezTo>
                    <a:pt x="907" y="23"/>
                    <a:pt x="903" y="26"/>
                    <a:pt x="907" y="25"/>
                  </a:cubicBezTo>
                  <a:moveTo>
                    <a:pt x="602" y="50"/>
                  </a:moveTo>
                  <a:cubicBezTo>
                    <a:pt x="598" y="55"/>
                    <a:pt x="592" y="59"/>
                    <a:pt x="587" y="64"/>
                  </a:cubicBezTo>
                  <a:cubicBezTo>
                    <a:pt x="583" y="68"/>
                    <a:pt x="576" y="75"/>
                    <a:pt x="577" y="78"/>
                  </a:cubicBezTo>
                  <a:cubicBezTo>
                    <a:pt x="587" y="77"/>
                    <a:pt x="597" y="71"/>
                    <a:pt x="606" y="66"/>
                  </a:cubicBezTo>
                  <a:cubicBezTo>
                    <a:pt x="631" y="53"/>
                    <a:pt x="656" y="41"/>
                    <a:pt x="683" y="32"/>
                  </a:cubicBezTo>
                  <a:cubicBezTo>
                    <a:pt x="687" y="31"/>
                    <a:pt x="696" y="31"/>
                    <a:pt x="695" y="25"/>
                  </a:cubicBezTo>
                  <a:cubicBezTo>
                    <a:pt x="662" y="32"/>
                    <a:pt x="632" y="41"/>
                    <a:pt x="602" y="50"/>
                  </a:cubicBezTo>
                  <a:close/>
                  <a:moveTo>
                    <a:pt x="530" y="58"/>
                  </a:moveTo>
                  <a:cubicBezTo>
                    <a:pt x="526" y="57"/>
                    <a:pt x="529" y="61"/>
                    <a:pt x="530" y="58"/>
                  </a:cubicBezTo>
                  <a:moveTo>
                    <a:pt x="530" y="58"/>
                  </a:moveTo>
                  <a:cubicBezTo>
                    <a:pt x="546" y="53"/>
                    <a:pt x="563" y="47"/>
                    <a:pt x="581" y="42"/>
                  </a:cubicBezTo>
                  <a:cubicBezTo>
                    <a:pt x="598" y="37"/>
                    <a:pt x="617" y="35"/>
                    <a:pt x="631" y="26"/>
                  </a:cubicBezTo>
                  <a:cubicBezTo>
                    <a:pt x="593" y="33"/>
                    <a:pt x="554" y="38"/>
                    <a:pt x="530" y="58"/>
                  </a:cubicBezTo>
                  <a:moveTo>
                    <a:pt x="969" y="73"/>
                  </a:moveTo>
                  <a:cubicBezTo>
                    <a:pt x="947" y="41"/>
                    <a:pt x="895" y="34"/>
                    <a:pt x="850" y="27"/>
                  </a:cubicBezTo>
                  <a:cubicBezTo>
                    <a:pt x="890" y="42"/>
                    <a:pt x="933" y="54"/>
                    <a:pt x="969" y="73"/>
                  </a:cubicBezTo>
                  <a:close/>
                  <a:moveTo>
                    <a:pt x="939" y="27"/>
                  </a:moveTo>
                  <a:cubicBezTo>
                    <a:pt x="938" y="28"/>
                    <a:pt x="937" y="27"/>
                    <a:pt x="937" y="28"/>
                  </a:cubicBezTo>
                  <a:cubicBezTo>
                    <a:pt x="937" y="28"/>
                    <a:pt x="939" y="28"/>
                    <a:pt x="939" y="27"/>
                  </a:cubicBezTo>
                  <a:close/>
                  <a:moveTo>
                    <a:pt x="574" y="32"/>
                  </a:moveTo>
                  <a:cubicBezTo>
                    <a:pt x="574" y="33"/>
                    <a:pt x="573" y="32"/>
                    <a:pt x="574" y="32"/>
                  </a:cubicBezTo>
                  <a:close/>
                  <a:moveTo>
                    <a:pt x="781" y="81"/>
                  </a:moveTo>
                  <a:cubicBezTo>
                    <a:pt x="790" y="80"/>
                    <a:pt x="801" y="82"/>
                    <a:pt x="808" y="80"/>
                  </a:cubicBezTo>
                  <a:cubicBezTo>
                    <a:pt x="798" y="63"/>
                    <a:pt x="789" y="45"/>
                    <a:pt x="776" y="31"/>
                  </a:cubicBezTo>
                  <a:cubicBezTo>
                    <a:pt x="778" y="48"/>
                    <a:pt x="779" y="65"/>
                    <a:pt x="781" y="81"/>
                  </a:cubicBezTo>
                  <a:close/>
                  <a:moveTo>
                    <a:pt x="526" y="47"/>
                  </a:moveTo>
                  <a:cubicBezTo>
                    <a:pt x="524" y="48"/>
                    <a:pt x="526" y="49"/>
                    <a:pt x="526" y="47"/>
                  </a:cubicBezTo>
                  <a:moveTo>
                    <a:pt x="526" y="47"/>
                  </a:moveTo>
                  <a:cubicBezTo>
                    <a:pt x="543" y="43"/>
                    <a:pt x="560" y="40"/>
                    <a:pt x="573" y="32"/>
                  </a:cubicBezTo>
                  <a:cubicBezTo>
                    <a:pt x="557" y="37"/>
                    <a:pt x="537" y="38"/>
                    <a:pt x="526" y="47"/>
                  </a:cubicBezTo>
                  <a:moveTo>
                    <a:pt x="963" y="32"/>
                  </a:moveTo>
                  <a:cubicBezTo>
                    <a:pt x="962" y="32"/>
                    <a:pt x="961" y="32"/>
                    <a:pt x="961" y="33"/>
                  </a:cubicBezTo>
                  <a:cubicBezTo>
                    <a:pt x="961" y="33"/>
                    <a:pt x="963" y="33"/>
                    <a:pt x="963" y="32"/>
                  </a:cubicBezTo>
                  <a:close/>
                  <a:moveTo>
                    <a:pt x="585" y="80"/>
                  </a:moveTo>
                  <a:cubicBezTo>
                    <a:pt x="601" y="82"/>
                    <a:pt x="616" y="87"/>
                    <a:pt x="632" y="84"/>
                  </a:cubicBezTo>
                  <a:cubicBezTo>
                    <a:pt x="648" y="70"/>
                    <a:pt x="665" y="58"/>
                    <a:pt x="683" y="47"/>
                  </a:cubicBezTo>
                  <a:cubicBezTo>
                    <a:pt x="683" y="42"/>
                    <a:pt x="693" y="36"/>
                    <a:pt x="689" y="33"/>
                  </a:cubicBezTo>
                  <a:cubicBezTo>
                    <a:pt x="652" y="46"/>
                    <a:pt x="617" y="61"/>
                    <a:pt x="585" y="80"/>
                  </a:cubicBezTo>
                  <a:close/>
                  <a:moveTo>
                    <a:pt x="966" y="34"/>
                  </a:moveTo>
                  <a:cubicBezTo>
                    <a:pt x="968" y="37"/>
                    <a:pt x="972" y="33"/>
                    <a:pt x="966" y="34"/>
                  </a:cubicBezTo>
                  <a:moveTo>
                    <a:pt x="966" y="34"/>
                  </a:moveTo>
                  <a:cubicBezTo>
                    <a:pt x="965" y="31"/>
                    <a:pt x="961" y="35"/>
                    <a:pt x="966" y="34"/>
                  </a:cubicBezTo>
                  <a:moveTo>
                    <a:pt x="575" y="35"/>
                  </a:moveTo>
                  <a:cubicBezTo>
                    <a:pt x="574" y="35"/>
                    <a:pt x="575" y="36"/>
                    <a:pt x="575" y="35"/>
                  </a:cubicBezTo>
                  <a:close/>
                  <a:moveTo>
                    <a:pt x="859" y="35"/>
                  </a:moveTo>
                  <a:cubicBezTo>
                    <a:pt x="861" y="40"/>
                    <a:pt x="866" y="43"/>
                    <a:pt x="869" y="48"/>
                  </a:cubicBezTo>
                  <a:cubicBezTo>
                    <a:pt x="878" y="53"/>
                    <a:pt x="889" y="57"/>
                    <a:pt x="900" y="64"/>
                  </a:cubicBezTo>
                  <a:cubicBezTo>
                    <a:pt x="909" y="69"/>
                    <a:pt x="921" y="80"/>
                    <a:pt x="930" y="81"/>
                  </a:cubicBezTo>
                  <a:cubicBezTo>
                    <a:pt x="940" y="82"/>
                    <a:pt x="953" y="76"/>
                    <a:pt x="965" y="73"/>
                  </a:cubicBezTo>
                  <a:cubicBezTo>
                    <a:pt x="931" y="59"/>
                    <a:pt x="898" y="44"/>
                    <a:pt x="859" y="35"/>
                  </a:cubicBezTo>
                  <a:moveTo>
                    <a:pt x="859" y="35"/>
                  </a:moveTo>
                  <a:cubicBezTo>
                    <a:pt x="858" y="34"/>
                    <a:pt x="858" y="35"/>
                    <a:pt x="859" y="35"/>
                  </a:cubicBezTo>
                  <a:moveTo>
                    <a:pt x="993" y="63"/>
                  </a:moveTo>
                  <a:cubicBezTo>
                    <a:pt x="997" y="61"/>
                    <a:pt x="1000" y="59"/>
                    <a:pt x="1001" y="55"/>
                  </a:cubicBezTo>
                  <a:cubicBezTo>
                    <a:pt x="977" y="47"/>
                    <a:pt x="949" y="38"/>
                    <a:pt x="924" y="35"/>
                  </a:cubicBezTo>
                  <a:cubicBezTo>
                    <a:pt x="943" y="48"/>
                    <a:pt x="970" y="54"/>
                    <a:pt x="993" y="63"/>
                  </a:cubicBezTo>
                  <a:close/>
                  <a:moveTo>
                    <a:pt x="973" y="35"/>
                  </a:moveTo>
                  <a:cubicBezTo>
                    <a:pt x="972" y="35"/>
                    <a:pt x="970" y="35"/>
                    <a:pt x="970" y="36"/>
                  </a:cubicBezTo>
                  <a:cubicBezTo>
                    <a:pt x="971" y="36"/>
                    <a:pt x="973" y="36"/>
                    <a:pt x="973" y="35"/>
                  </a:cubicBezTo>
                  <a:close/>
                  <a:moveTo>
                    <a:pt x="530" y="61"/>
                  </a:moveTo>
                  <a:cubicBezTo>
                    <a:pt x="542" y="76"/>
                    <a:pt x="556" y="66"/>
                    <a:pt x="573" y="59"/>
                  </a:cubicBezTo>
                  <a:cubicBezTo>
                    <a:pt x="588" y="53"/>
                    <a:pt x="599" y="49"/>
                    <a:pt x="608" y="42"/>
                  </a:cubicBezTo>
                  <a:cubicBezTo>
                    <a:pt x="611" y="39"/>
                    <a:pt x="617" y="37"/>
                    <a:pt x="614" y="36"/>
                  </a:cubicBezTo>
                  <a:cubicBezTo>
                    <a:pt x="585" y="43"/>
                    <a:pt x="557" y="52"/>
                    <a:pt x="530" y="61"/>
                  </a:cubicBezTo>
                  <a:close/>
                  <a:moveTo>
                    <a:pt x="976" y="36"/>
                  </a:moveTo>
                  <a:cubicBezTo>
                    <a:pt x="975" y="36"/>
                    <a:pt x="974" y="36"/>
                    <a:pt x="974" y="37"/>
                  </a:cubicBezTo>
                  <a:cubicBezTo>
                    <a:pt x="975" y="37"/>
                    <a:pt x="976" y="37"/>
                    <a:pt x="976" y="36"/>
                  </a:cubicBezTo>
                  <a:close/>
                  <a:moveTo>
                    <a:pt x="978" y="38"/>
                  </a:moveTo>
                  <a:cubicBezTo>
                    <a:pt x="978" y="37"/>
                    <a:pt x="979" y="39"/>
                    <a:pt x="978" y="38"/>
                  </a:cubicBezTo>
                  <a:close/>
                  <a:moveTo>
                    <a:pt x="982" y="39"/>
                  </a:moveTo>
                  <a:cubicBezTo>
                    <a:pt x="981" y="38"/>
                    <a:pt x="982" y="39"/>
                    <a:pt x="982" y="39"/>
                  </a:cubicBezTo>
                  <a:close/>
                  <a:moveTo>
                    <a:pt x="931" y="43"/>
                  </a:moveTo>
                  <a:cubicBezTo>
                    <a:pt x="931" y="42"/>
                    <a:pt x="932" y="43"/>
                    <a:pt x="931" y="43"/>
                  </a:cubicBezTo>
                  <a:close/>
                  <a:moveTo>
                    <a:pt x="985" y="43"/>
                  </a:moveTo>
                  <a:cubicBezTo>
                    <a:pt x="984" y="42"/>
                    <a:pt x="985" y="43"/>
                    <a:pt x="985" y="43"/>
                  </a:cubicBezTo>
                  <a:close/>
                  <a:moveTo>
                    <a:pt x="1000" y="48"/>
                  </a:moveTo>
                  <a:cubicBezTo>
                    <a:pt x="997" y="46"/>
                    <a:pt x="991" y="42"/>
                    <a:pt x="987" y="44"/>
                  </a:cubicBezTo>
                  <a:cubicBezTo>
                    <a:pt x="992" y="44"/>
                    <a:pt x="996" y="50"/>
                    <a:pt x="1000" y="48"/>
                  </a:cubicBezTo>
                  <a:close/>
                  <a:moveTo>
                    <a:pt x="489" y="60"/>
                  </a:moveTo>
                  <a:cubicBezTo>
                    <a:pt x="488" y="60"/>
                    <a:pt x="487" y="60"/>
                    <a:pt x="486" y="61"/>
                  </a:cubicBezTo>
                  <a:moveTo>
                    <a:pt x="486" y="61"/>
                  </a:moveTo>
                  <a:cubicBezTo>
                    <a:pt x="485" y="61"/>
                    <a:pt x="485" y="61"/>
                    <a:pt x="485" y="62"/>
                  </a:cubicBezTo>
                  <a:moveTo>
                    <a:pt x="485" y="62"/>
                  </a:moveTo>
                  <a:cubicBezTo>
                    <a:pt x="481" y="61"/>
                    <a:pt x="484" y="65"/>
                    <a:pt x="485" y="62"/>
                  </a:cubicBezTo>
                  <a:moveTo>
                    <a:pt x="485" y="62"/>
                  </a:moveTo>
                  <a:cubicBezTo>
                    <a:pt x="486" y="62"/>
                    <a:pt x="486" y="62"/>
                    <a:pt x="486" y="61"/>
                  </a:cubicBezTo>
                  <a:moveTo>
                    <a:pt x="486" y="61"/>
                  </a:moveTo>
                  <a:cubicBezTo>
                    <a:pt x="488" y="61"/>
                    <a:pt x="489" y="61"/>
                    <a:pt x="489" y="60"/>
                  </a:cubicBezTo>
                  <a:moveTo>
                    <a:pt x="489" y="60"/>
                  </a:moveTo>
                  <a:cubicBezTo>
                    <a:pt x="500" y="55"/>
                    <a:pt x="516" y="55"/>
                    <a:pt x="523" y="46"/>
                  </a:cubicBezTo>
                  <a:cubicBezTo>
                    <a:pt x="511" y="50"/>
                    <a:pt x="500" y="54"/>
                    <a:pt x="489" y="60"/>
                  </a:cubicBezTo>
                  <a:moveTo>
                    <a:pt x="542" y="47"/>
                  </a:moveTo>
                  <a:cubicBezTo>
                    <a:pt x="535" y="47"/>
                    <a:pt x="530" y="50"/>
                    <a:pt x="523" y="51"/>
                  </a:cubicBezTo>
                  <a:cubicBezTo>
                    <a:pt x="523" y="54"/>
                    <a:pt x="523" y="56"/>
                    <a:pt x="524" y="57"/>
                  </a:cubicBezTo>
                  <a:cubicBezTo>
                    <a:pt x="531" y="55"/>
                    <a:pt x="537" y="50"/>
                    <a:pt x="542" y="47"/>
                  </a:cubicBezTo>
                  <a:moveTo>
                    <a:pt x="542" y="47"/>
                  </a:moveTo>
                  <a:cubicBezTo>
                    <a:pt x="546" y="47"/>
                    <a:pt x="542" y="44"/>
                    <a:pt x="542" y="47"/>
                  </a:cubicBezTo>
                  <a:moveTo>
                    <a:pt x="1113" y="98"/>
                  </a:moveTo>
                  <a:cubicBezTo>
                    <a:pt x="1113" y="99"/>
                    <a:pt x="1115" y="99"/>
                    <a:pt x="1115" y="99"/>
                  </a:cubicBezTo>
                  <a:moveTo>
                    <a:pt x="1115" y="99"/>
                  </a:moveTo>
                  <a:cubicBezTo>
                    <a:pt x="1116" y="101"/>
                    <a:pt x="1116" y="99"/>
                    <a:pt x="1115" y="99"/>
                  </a:cubicBezTo>
                  <a:moveTo>
                    <a:pt x="1115" y="99"/>
                  </a:moveTo>
                  <a:cubicBezTo>
                    <a:pt x="1115" y="98"/>
                    <a:pt x="1114" y="99"/>
                    <a:pt x="1113" y="98"/>
                  </a:cubicBezTo>
                  <a:moveTo>
                    <a:pt x="1113" y="98"/>
                  </a:moveTo>
                  <a:cubicBezTo>
                    <a:pt x="1081" y="77"/>
                    <a:pt x="1043" y="57"/>
                    <a:pt x="1002" y="48"/>
                  </a:cubicBezTo>
                  <a:cubicBezTo>
                    <a:pt x="1008" y="57"/>
                    <a:pt x="1020" y="58"/>
                    <a:pt x="1029" y="62"/>
                  </a:cubicBezTo>
                  <a:cubicBezTo>
                    <a:pt x="1057" y="72"/>
                    <a:pt x="1086" y="86"/>
                    <a:pt x="1113" y="98"/>
                  </a:cubicBezTo>
                  <a:moveTo>
                    <a:pt x="991" y="49"/>
                  </a:moveTo>
                  <a:cubicBezTo>
                    <a:pt x="991" y="49"/>
                    <a:pt x="992" y="50"/>
                    <a:pt x="991" y="49"/>
                  </a:cubicBezTo>
                  <a:close/>
                  <a:moveTo>
                    <a:pt x="948" y="50"/>
                  </a:moveTo>
                  <a:cubicBezTo>
                    <a:pt x="957" y="57"/>
                    <a:pt x="965" y="65"/>
                    <a:pt x="974" y="71"/>
                  </a:cubicBezTo>
                  <a:cubicBezTo>
                    <a:pt x="979" y="69"/>
                    <a:pt x="987" y="69"/>
                    <a:pt x="990" y="64"/>
                  </a:cubicBezTo>
                  <a:cubicBezTo>
                    <a:pt x="975" y="60"/>
                    <a:pt x="963" y="54"/>
                    <a:pt x="948" y="50"/>
                  </a:cubicBezTo>
                  <a:moveTo>
                    <a:pt x="948" y="50"/>
                  </a:moveTo>
                  <a:cubicBezTo>
                    <a:pt x="948" y="49"/>
                    <a:pt x="947" y="50"/>
                    <a:pt x="948" y="50"/>
                  </a:cubicBezTo>
                  <a:moveTo>
                    <a:pt x="399" y="114"/>
                  </a:moveTo>
                  <a:cubicBezTo>
                    <a:pt x="405" y="112"/>
                    <a:pt x="411" y="111"/>
                    <a:pt x="416" y="110"/>
                  </a:cubicBezTo>
                  <a:cubicBezTo>
                    <a:pt x="433" y="101"/>
                    <a:pt x="450" y="91"/>
                    <a:pt x="468" y="83"/>
                  </a:cubicBezTo>
                  <a:cubicBezTo>
                    <a:pt x="486" y="75"/>
                    <a:pt x="506" y="70"/>
                    <a:pt x="522" y="58"/>
                  </a:cubicBezTo>
                  <a:cubicBezTo>
                    <a:pt x="520" y="58"/>
                    <a:pt x="520" y="56"/>
                    <a:pt x="520" y="53"/>
                  </a:cubicBezTo>
                  <a:cubicBezTo>
                    <a:pt x="473" y="66"/>
                    <a:pt x="432" y="86"/>
                    <a:pt x="399" y="114"/>
                  </a:cubicBezTo>
                  <a:close/>
                  <a:moveTo>
                    <a:pt x="593" y="54"/>
                  </a:moveTo>
                  <a:cubicBezTo>
                    <a:pt x="578" y="59"/>
                    <a:pt x="564" y="65"/>
                    <a:pt x="550" y="71"/>
                  </a:cubicBezTo>
                  <a:cubicBezTo>
                    <a:pt x="556" y="74"/>
                    <a:pt x="564" y="75"/>
                    <a:pt x="570" y="77"/>
                  </a:cubicBezTo>
                  <a:cubicBezTo>
                    <a:pt x="579" y="71"/>
                    <a:pt x="585" y="62"/>
                    <a:pt x="593" y="54"/>
                  </a:cubicBezTo>
                  <a:moveTo>
                    <a:pt x="593" y="54"/>
                  </a:moveTo>
                  <a:cubicBezTo>
                    <a:pt x="594" y="54"/>
                    <a:pt x="593" y="53"/>
                    <a:pt x="593" y="54"/>
                  </a:cubicBezTo>
                  <a:moveTo>
                    <a:pt x="637" y="84"/>
                  </a:moveTo>
                  <a:cubicBezTo>
                    <a:pt x="647" y="83"/>
                    <a:pt x="659" y="84"/>
                    <a:pt x="668" y="82"/>
                  </a:cubicBezTo>
                  <a:cubicBezTo>
                    <a:pt x="669" y="72"/>
                    <a:pt x="679" y="60"/>
                    <a:pt x="678" y="53"/>
                  </a:cubicBezTo>
                  <a:cubicBezTo>
                    <a:pt x="664" y="64"/>
                    <a:pt x="649" y="72"/>
                    <a:pt x="637" y="84"/>
                  </a:cubicBezTo>
                  <a:close/>
                  <a:moveTo>
                    <a:pt x="890" y="84"/>
                  </a:moveTo>
                  <a:cubicBezTo>
                    <a:pt x="901" y="85"/>
                    <a:pt x="916" y="86"/>
                    <a:pt x="924" y="81"/>
                  </a:cubicBezTo>
                  <a:cubicBezTo>
                    <a:pt x="907" y="73"/>
                    <a:pt x="890" y="59"/>
                    <a:pt x="872" y="54"/>
                  </a:cubicBezTo>
                  <a:cubicBezTo>
                    <a:pt x="879" y="63"/>
                    <a:pt x="885" y="73"/>
                    <a:pt x="890" y="84"/>
                  </a:cubicBezTo>
                  <a:close/>
                  <a:moveTo>
                    <a:pt x="1063" y="94"/>
                  </a:moveTo>
                  <a:cubicBezTo>
                    <a:pt x="1063" y="94"/>
                    <a:pt x="1063" y="94"/>
                    <a:pt x="1063" y="95"/>
                  </a:cubicBezTo>
                  <a:cubicBezTo>
                    <a:pt x="1064" y="95"/>
                    <a:pt x="1065" y="96"/>
                    <a:pt x="1066" y="95"/>
                  </a:cubicBezTo>
                  <a:moveTo>
                    <a:pt x="1066" y="95"/>
                  </a:moveTo>
                  <a:cubicBezTo>
                    <a:pt x="1067" y="97"/>
                    <a:pt x="1067" y="95"/>
                    <a:pt x="1066" y="95"/>
                  </a:cubicBezTo>
                  <a:moveTo>
                    <a:pt x="1066" y="95"/>
                  </a:moveTo>
                  <a:cubicBezTo>
                    <a:pt x="1066" y="94"/>
                    <a:pt x="1065" y="94"/>
                    <a:pt x="1063" y="94"/>
                  </a:cubicBezTo>
                  <a:moveTo>
                    <a:pt x="1063" y="94"/>
                  </a:moveTo>
                  <a:cubicBezTo>
                    <a:pt x="1046" y="79"/>
                    <a:pt x="1027" y="67"/>
                    <a:pt x="1006" y="56"/>
                  </a:cubicBezTo>
                  <a:cubicBezTo>
                    <a:pt x="1001" y="58"/>
                    <a:pt x="1000" y="63"/>
                    <a:pt x="996" y="65"/>
                  </a:cubicBezTo>
                  <a:cubicBezTo>
                    <a:pt x="1020" y="73"/>
                    <a:pt x="1041" y="84"/>
                    <a:pt x="1063" y="94"/>
                  </a:cubicBezTo>
                  <a:moveTo>
                    <a:pt x="482" y="60"/>
                  </a:moveTo>
                  <a:cubicBezTo>
                    <a:pt x="482" y="61"/>
                    <a:pt x="481" y="60"/>
                    <a:pt x="482" y="60"/>
                  </a:cubicBezTo>
                  <a:close/>
                  <a:moveTo>
                    <a:pt x="526" y="60"/>
                  </a:moveTo>
                  <a:cubicBezTo>
                    <a:pt x="526" y="61"/>
                    <a:pt x="525" y="60"/>
                    <a:pt x="526" y="60"/>
                  </a:cubicBezTo>
                  <a:close/>
                  <a:moveTo>
                    <a:pt x="479" y="61"/>
                  </a:moveTo>
                  <a:cubicBezTo>
                    <a:pt x="478" y="61"/>
                    <a:pt x="477" y="61"/>
                    <a:pt x="477" y="62"/>
                  </a:cubicBezTo>
                  <a:moveTo>
                    <a:pt x="477" y="62"/>
                  </a:moveTo>
                  <a:cubicBezTo>
                    <a:pt x="441" y="76"/>
                    <a:pt x="407" y="92"/>
                    <a:pt x="377" y="112"/>
                  </a:cubicBezTo>
                  <a:moveTo>
                    <a:pt x="377" y="112"/>
                  </a:moveTo>
                  <a:cubicBezTo>
                    <a:pt x="375" y="112"/>
                    <a:pt x="375" y="113"/>
                    <a:pt x="374" y="114"/>
                  </a:cubicBezTo>
                  <a:moveTo>
                    <a:pt x="374" y="114"/>
                  </a:moveTo>
                  <a:cubicBezTo>
                    <a:pt x="373" y="114"/>
                    <a:pt x="372" y="114"/>
                    <a:pt x="372" y="115"/>
                  </a:cubicBezTo>
                  <a:moveTo>
                    <a:pt x="372" y="115"/>
                  </a:moveTo>
                  <a:cubicBezTo>
                    <a:pt x="371" y="115"/>
                    <a:pt x="371" y="115"/>
                    <a:pt x="370" y="116"/>
                  </a:cubicBezTo>
                  <a:moveTo>
                    <a:pt x="370" y="116"/>
                  </a:moveTo>
                  <a:cubicBezTo>
                    <a:pt x="370" y="115"/>
                    <a:pt x="369" y="116"/>
                    <a:pt x="369" y="117"/>
                  </a:cubicBezTo>
                  <a:moveTo>
                    <a:pt x="369" y="117"/>
                  </a:moveTo>
                  <a:cubicBezTo>
                    <a:pt x="368" y="116"/>
                    <a:pt x="368" y="117"/>
                    <a:pt x="367" y="118"/>
                  </a:cubicBezTo>
                  <a:moveTo>
                    <a:pt x="367" y="118"/>
                  </a:moveTo>
                  <a:cubicBezTo>
                    <a:pt x="366" y="118"/>
                    <a:pt x="368" y="119"/>
                    <a:pt x="367" y="118"/>
                  </a:cubicBezTo>
                  <a:moveTo>
                    <a:pt x="367" y="118"/>
                  </a:moveTo>
                  <a:cubicBezTo>
                    <a:pt x="369" y="118"/>
                    <a:pt x="369" y="117"/>
                    <a:pt x="369" y="117"/>
                  </a:cubicBezTo>
                  <a:moveTo>
                    <a:pt x="369" y="117"/>
                  </a:moveTo>
                  <a:cubicBezTo>
                    <a:pt x="370" y="117"/>
                    <a:pt x="370" y="116"/>
                    <a:pt x="370" y="116"/>
                  </a:cubicBezTo>
                  <a:moveTo>
                    <a:pt x="370" y="116"/>
                  </a:moveTo>
                  <a:cubicBezTo>
                    <a:pt x="371" y="116"/>
                    <a:pt x="372" y="115"/>
                    <a:pt x="372" y="115"/>
                  </a:cubicBezTo>
                  <a:moveTo>
                    <a:pt x="372" y="115"/>
                  </a:moveTo>
                  <a:cubicBezTo>
                    <a:pt x="373" y="115"/>
                    <a:pt x="374" y="114"/>
                    <a:pt x="374" y="114"/>
                  </a:cubicBezTo>
                  <a:moveTo>
                    <a:pt x="374" y="114"/>
                  </a:moveTo>
                  <a:cubicBezTo>
                    <a:pt x="376" y="114"/>
                    <a:pt x="377" y="113"/>
                    <a:pt x="377" y="112"/>
                  </a:cubicBezTo>
                  <a:moveTo>
                    <a:pt x="377" y="112"/>
                  </a:moveTo>
                  <a:cubicBezTo>
                    <a:pt x="409" y="94"/>
                    <a:pt x="445" y="80"/>
                    <a:pt x="477" y="62"/>
                  </a:cubicBezTo>
                  <a:moveTo>
                    <a:pt x="477" y="62"/>
                  </a:moveTo>
                  <a:cubicBezTo>
                    <a:pt x="478" y="62"/>
                    <a:pt x="479" y="62"/>
                    <a:pt x="479" y="61"/>
                  </a:cubicBezTo>
                  <a:moveTo>
                    <a:pt x="479" y="61"/>
                  </a:moveTo>
                  <a:cubicBezTo>
                    <a:pt x="483" y="62"/>
                    <a:pt x="479" y="58"/>
                    <a:pt x="479" y="61"/>
                  </a:cubicBezTo>
                  <a:moveTo>
                    <a:pt x="481" y="64"/>
                  </a:moveTo>
                  <a:cubicBezTo>
                    <a:pt x="480" y="63"/>
                    <a:pt x="481" y="64"/>
                    <a:pt x="481" y="64"/>
                  </a:cubicBezTo>
                  <a:close/>
                  <a:moveTo>
                    <a:pt x="524" y="63"/>
                  </a:moveTo>
                  <a:cubicBezTo>
                    <a:pt x="510" y="69"/>
                    <a:pt x="495" y="80"/>
                    <a:pt x="484" y="90"/>
                  </a:cubicBezTo>
                  <a:cubicBezTo>
                    <a:pt x="480" y="92"/>
                    <a:pt x="475" y="96"/>
                    <a:pt x="476" y="99"/>
                  </a:cubicBezTo>
                  <a:cubicBezTo>
                    <a:pt x="504" y="96"/>
                    <a:pt x="519" y="80"/>
                    <a:pt x="542" y="71"/>
                  </a:cubicBezTo>
                  <a:cubicBezTo>
                    <a:pt x="535" y="69"/>
                    <a:pt x="530" y="65"/>
                    <a:pt x="524" y="63"/>
                  </a:cubicBezTo>
                  <a:close/>
                  <a:moveTo>
                    <a:pt x="479" y="65"/>
                  </a:moveTo>
                  <a:cubicBezTo>
                    <a:pt x="478" y="64"/>
                    <a:pt x="479" y="65"/>
                    <a:pt x="479" y="65"/>
                  </a:cubicBezTo>
                  <a:close/>
                  <a:moveTo>
                    <a:pt x="1028" y="65"/>
                  </a:moveTo>
                  <a:cubicBezTo>
                    <a:pt x="1048" y="78"/>
                    <a:pt x="1066" y="92"/>
                    <a:pt x="1086" y="106"/>
                  </a:cubicBezTo>
                  <a:cubicBezTo>
                    <a:pt x="1106" y="107"/>
                    <a:pt x="1124" y="115"/>
                    <a:pt x="1141" y="117"/>
                  </a:cubicBezTo>
                  <a:cubicBezTo>
                    <a:pt x="1105" y="97"/>
                    <a:pt x="1069" y="79"/>
                    <a:pt x="1028" y="65"/>
                  </a:cubicBezTo>
                  <a:moveTo>
                    <a:pt x="1028" y="65"/>
                  </a:moveTo>
                  <a:cubicBezTo>
                    <a:pt x="1028" y="62"/>
                    <a:pt x="1024" y="66"/>
                    <a:pt x="1028" y="65"/>
                  </a:cubicBezTo>
                  <a:moveTo>
                    <a:pt x="993" y="66"/>
                  </a:moveTo>
                  <a:cubicBezTo>
                    <a:pt x="989" y="70"/>
                    <a:pt x="981" y="71"/>
                    <a:pt x="975" y="74"/>
                  </a:cubicBezTo>
                  <a:cubicBezTo>
                    <a:pt x="984" y="83"/>
                    <a:pt x="999" y="87"/>
                    <a:pt x="1009" y="95"/>
                  </a:cubicBezTo>
                  <a:cubicBezTo>
                    <a:pt x="1032" y="95"/>
                    <a:pt x="1054" y="102"/>
                    <a:pt x="1074" y="102"/>
                  </a:cubicBezTo>
                  <a:cubicBezTo>
                    <a:pt x="1048" y="89"/>
                    <a:pt x="1021" y="77"/>
                    <a:pt x="993" y="66"/>
                  </a:cubicBezTo>
                  <a:close/>
                  <a:moveTo>
                    <a:pt x="504" y="71"/>
                  </a:moveTo>
                  <a:cubicBezTo>
                    <a:pt x="503" y="71"/>
                    <a:pt x="504" y="72"/>
                    <a:pt x="504" y="71"/>
                  </a:cubicBezTo>
                  <a:close/>
                  <a:moveTo>
                    <a:pt x="502" y="72"/>
                  </a:moveTo>
                  <a:cubicBezTo>
                    <a:pt x="476" y="83"/>
                    <a:pt x="450" y="93"/>
                    <a:pt x="428" y="107"/>
                  </a:cubicBezTo>
                  <a:moveTo>
                    <a:pt x="428" y="107"/>
                  </a:moveTo>
                  <a:cubicBezTo>
                    <a:pt x="424" y="106"/>
                    <a:pt x="428" y="110"/>
                    <a:pt x="428" y="107"/>
                  </a:cubicBezTo>
                  <a:moveTo>
                    <a:pt x="428" y="107"/>
                  </a:moveTo>
                  <a:cubicBezTo>
                    <a:pt x="442" y="105"/>
                    <a:pt x="455" y="103"/>
                    <a:pt x="468" y="100"/>
                  </a:cubicBezTo>
                  <a:cubicBezTo>
                    <a:pt x="479" y="91"/>
                    <a:pt x="490" y="82"/>
                    <a:pt x="502" y="72"/>
                  </a:cubicBezTo>
                  <a:moveTo>
                    <a:pt x="502" y="72"/>
                  </a:moveTo>
                  <a:cubicBezTo>
                    <a:pt x="503" y="72"/>
                    <a:pt x="502" y="71"/>
                    <a:pt x="502" y="72"/>
                  </a:cubicBezTo>
                  <a:moveTo>
                    <a:pt x="544" y="73"/>
                  </a:moveTo>
                  <a:cubicBezTo>
                    <a:pt x="530" y="79"/>
                    <a:pt x="513" y="89"/>
                    <a:pt x="501" y="95"/>
                  </a:cubicBezTo>
                  <a:cubicBezTo>
                    <a:pt x="522" y="94"/>
                    <a:pt x="540" y="90"/>
                    <a:pt x="561" y="90"/>
                  </a:cubicBezTo>
                  <a:cubicBezTo>
                    <a:pt x="565" y="87"/>
                    <a:pt x="567" y="83"/>
                    <a:pt x="570" y="79"/>
                  </a:cubicBezTo>
                  <a:cubicBezTo>
                    <a:pt x="561" y="81"/>
                    <a:pt x="551" y="71"/>
                    <a:pt x="544" y="73"/>
                  </a:cubicBezTo>
                  <a:close/>
                  <a:moveTo>
                    <a:pt x="933" y="85"/>
                  </a:moveTo>
                  <a:cubicBezTo>
                    <a:pt x="948" y="90"/>
                    <a:pt x="970" y="89"/>
                    <a:pt x="988" y="92"/>
                  </a:cubicBezTo>
                  <a:cubicBezTo>
                    <a:pt x="981" y="71"/>
                    <a:pt x="952" y="78"/>
                    <a:pt x="933" y="85"/>
                  </a:cubicBezTo>
                  <a:close/>
                  <a:moveTo>
                    <a:pt x="569" y="86"/>
                  </a:moveTo>
                  <a:cubicBezTo>
                    <a:pt x="568" y="86"/>
                    <a:pt x="569" y="87"/>
                    <a:pt x="569" y="86"/>
                  </a:cubicBezTo>
                  <a:moveTo>
                    <a:pt x="569" y="86"/>
                  </a:moveTo>
                  <a:cubicBezTo>
                    <a:pt x="572" y="85"/>
                    <a:pt x="575" y="84"/>
                    <a:pt x="577" y="81"/>
                  </a:cubicBezTo>
                  <a:cubicBezTo>
                    <a:pt x="574" y="81"/>
                    <a:pt x="575" y="79"/>
                    <a:pt x="572" y="80"/>
                  </a:cubicBezTo>
                  <a:cubicBezTo>
                    <a:pt x="572" y="84"/>
                    <a:pt x="569" y="82"/>
                    <a:pt x="569" y="86"/>
                  </a:cubicBezTo>
                  <a:moveTo>
                    <a:pt x="573" y="88"/>
                  </a:moveTo>
                  <a:cubicBezTo>
                    <a:pt x="569" y="87"/>
                    <a:pt x="573" y="91"/>
                    <a:pt x="573" y="88"/>
                  </a:cubicBezTo>
                  <a:moveTo>
                    <a:pt x="573" y="88"/>
                  </a:moveTo>
                  <a:cubicBezTo>
                    <a:pt x="583" y="87"/>
                    <a:pt x="594" y="88"/>
                    <a:pt x="602" y="85"/>
                  </a:cubicBezTo>
                  <a:cubicBezTo>
                    <a:pt x="590" y="84"/>
                    <a:pt x="579" y="79"/>
                    <a:pt x="573" y="88"/>
                  </a:cubicBezTo>
                  <a:moveTo>
                    <a:pt x="1092" y="83"/>
                  </a:moveTo>
                  <a:cubicBezTo>
                    <a:pt x="1092" y="83"/>
                    <a:pt x="1093" y="84"/>
                    <a:pt x="1092" y="83"/>
                  </a:cubicBezTo>
                  <a:close/>
                  <a:moveTo>
                    <a:pt x="695" y="84"/>
                  </a:moveTo>
                  <a:cubicBezTo>
                    <a:pt x="694" y="87"/>
                    <a:pt x="692" y="89"/>
                    <a:pt x="690" y="92"/>
                  </a:cubicBezTo>
                  <a:cubicBezTo>
                    <a:pt x="710" y="92"/>
                    <a:pt x="729" y="93"/>
                    <a:pt x="750" y="93"/>
                  </a:cubicBezTo>
                  <a:cubicBezTo>
                    <a:pt x="750" y="88"/>
                    <a:pt x="752" y="87"/>
                    <a:pt x="751" y="83"/>
                  </a:cubicBezTo>
                  <a:cubicBezTo>
                    <a:pt x="732" y="82"/>
                    <a:pt x="715" y="85"/>
                    <a:pt x="695" y="84"/>
                  </a:cubicBezTo>
                  <a:close/>
                  <a:moveTo>
                    <a:pt x="753" y="94"/>
                  </a:moveTo>
                  <a:cubicBezTo>
                    <a:pt x="763" y="94"/>
                    <a:pt x="770" y="92"/>
                    <a:pt x="779" y="93"/>
                  </a:cubicBezTo>
                  <a:cubicBezTo>
                    <a:pt x="780" y="89"/>
                    <a:pt x="778" y="87"/>
                    <a:pt x="778" y="83"/>
                  </a:cubicBezTo>
                  <a:cubicBezTo>
                    <a:pt x="768" y="84"/>
                    <a:pt x="749" y="77"/>
                    <a:pt x="753" y="94"/>
                  </a:cubicBezTo>
                  <a:close/>
                  <a:moveTo>
                    <a:pt x="781" y="93"/>
                  </a:moveTo>
                  <a:cubicBezTo>
                    <a:pt x="792" y="92"/>
                    <a:pt x="805" y="94"/>
                    <a:pt x="814" y="92"/>
                  </a:cubicBezTo>
                  <a:cubicBezTo>
                    <a:pt x="812" y="90"/>
                    <a:pt x="811" y="87"/>
                    <a:pt x="810" y="84"/>
                  </a:cubicBezTo>
                  <a:cubicBezTo>
                    <a:pt x="800" y="84"/>
                    <a:pt x="792" y="82"/>
                    <a:pt x="781" y="83"/>
                  </a:cubicBezTo>
                  <a:cubicBezTo>
                    <a:pt x="781" y="86"/>
                    <a:pt x="781" y="89"/>
                    <a:pt x="781" y="93"/>
                  </a:cubicBezTo>
                  <a:close/>
                  <a:moveTo>
                    <a:pt x="1094" y="84"/>
                  </a:moveTo>
                  <a:cubicBezTo>
                    <a:pt x="1095" y="85"/>
                    <a:pt x="1094" y="84"/>
                    <a:pt x="1094" y="84"/>
                  </a:cubicBezTo>
                  <a:close/>
                  <a:moveTo>
                    <a:pt x="670" y="85"/>
                  </a:moveTo>
                  <a:cubicBezTo>
                    <a:pt x="671" y="88"/>
                    <a:pt x="668" y="87"/>
                    <a:pt x="669" y="90"/>
                  </a:cubicBezTo>
                  <a:cubicBezTo>
                    <a:pt x="675" y="90"/>
                    <a:pt x="681" y="91"/>
                    <a:pt x="688" y="91"/>
                  </a:cubicBezTo>
                  <a:cubicBezTo>
                    <a:pt x="688" y="88"/>
                    <a:pt x="691" y="86"/>
                    <a:pt x="692" y="84"/>
                  </a:cubicBezTo>
                  <a:cubicBezTo>
                    <a:pt x="685" y="84"/>
                    <a:pt x="678" y="85"/>
                    <a:pt x="670" y="85"/>
                  </a:cubicBezTo>
                  <a:close/>
                  <a:moveTo>
                    <a:pt x="818" y="92"/>
                  </a:moveTo>
                  <a:cubicBezTo>
                    <a:pt x="837" y="91"/>
                    <a:pt x="856" y="90"/>
                    <a:pt x="873" y="88"/>
                  </a:cubicBezTo>
                  <a:cubicBezTo>
                    <a:pt x="858" y="83"/>
                    <a:pt x="832" y="84"/>
                    <a:pt x="814" y="85"/>
                  </a:cubicBezTo>
                  <a:cubicBezTo>
                    <a:pt x="816" y="86"/>
                    <a:pt x="816" y="90"/>
                    <a:pt x="818" y="92"/>
                  </a:cubicBezTo>
                  <a:close/>
                  <a:moveTo>
                    <a:pt x="1096" y="85"/>
                  </a:moveTo>
                  <a:cubicBezTo>
                    <a:pt x="1096" y="85"/>
                    <a:pt x="1097" y="86"/>
                    <a:pt x="1096" y="85"/>
                  </a:cubicBezTo>
                  <a:close/>
                  <a:moveTo>
                    <a:pt x="639" y="88"/>
                  </a:moveTo>
                  <a:cubicBezTo>
                    <a:pt x="648" y="88"/>
                    <a:pt x="656" y="89"/>
                    <a:pt x="665" y="90"/>
                  </a:cubicBezTo>
                  <a:cubicBezTo>
                    <a:pt x="664" y="87"/>
                    <a:pt x="666" y="87"/>
                    <a:pt x="666" y="85"/>
                  </a:cubicBezTo>
                  <a:cubicBezTo>
                    <a:pt x="658" y="87"/>
                    <a:pt x="645" y="84"/>
                    <a:pt x="639" y="88"/>
                  </a:cubicBezTo>
                  <a:close/>
                  <a:moveTo>
                    <a:pt x="931" y="86"/>
                  </a:moveTo>
                  <a:cubicBezTo>
                    <a:pt x="930" y="85"/>
                    <a:pt x="923" y="84"/>
                    <a:pt x="922" y="86"/>
                  </a:cubicBezTo>
                  <a:cubicBezTo>
                    <a:pt x="926" y="85"/>
                    <a:pt x="929" y="89"/>
                    <a:pt x="931" y="86"/>
                  </a:cubicBezTo>
                  <a:close/>
                  <a:moveTo>
                    <a:pt x="988" y="86"/>
                  </a:moveTo>
                  <a:cubicBezTo>
                    <a:pt x="988" y="86"/>
                    <a:pt x="988" y="87"/>
                    <a:pt x="988" y="87"/>
                  </a:cubicBezTo>
                  <a:cubicBezTo>
                    <a:pt x="990" y="88"/>
                    <a:pt x="991" y="90"/>
                    <a:pt x="992" y="93"/>
                  </a:cubicBezTo>
                  <a:cubicBezTo>
                    <a:pt x="995" y="93"/>
                    <a:pt x="998" y="93"/>
                    <a:pt x="1000" y="93"/>
                  </a:cubicBezTo>
                  <a:moveTo>
                    <a:pt x="1000" y="93"/>
                  </a:moveTo>
                  <a:cubicBezTo>
                    <a:pt x="1001" y="94"/>
                    <a:pt x="1001" y="93"/>
                    <a:pt x="1000" y="93"/>
                  </a:cubicBezTo>
                  <a:moveTo>
                    <a:pt x="1000" y="93"/>
                  </a:moveTo>
                  <a:cubicBezTo>
                    <a:pt x="996" y="90"/>
                    <a:pt x="993" y="87"/>
                    <a:pt x="988" y="86"/>
                  </a:cubicBezTo>
                  <a:moveTo>
                    <a:pt x="988" y="86"/>
                  </a:moveTo>
                  <a:cubicBezTo>
                    <a:pt x="987" y="84"/>
                    <a:pt x="986" y="86"/>
                    <a:pt x="988" y="86"/>
                  </a:cubicBezTo>
                  <a:moveTo>
                    <a:pt x="1173" y="127"/>
                  </a:moveTo>
                  <a:cubicBezTo>
                    <a:pt x="1173" y="128"/>
                    <a:pt x="1174" y="128"/>
                    <a:pt x="1175" y="128"/>
                  </a:cubicBezTo>
                  <a:moveTo>
                    <a:pt x="1175" y="128"/>
                  </a:moveTo>
                  <a:cubicBezTo>
                    <a:pt x="1175" y="130"/>
                    <a:pt x="1176" y="128"/>
                    <a:pt x="1175" y="128"/>
                  </a:cubicBezTo>
                  <a:moveTo>
                    <a:pt x="1175" y="128"/>
                  </a:moveTo>
                  <a:cubicBezTo>
                    <a:pt x="1175" y="127"/>
                    <a:pt x="1174" y="127"/>
                    <a:pt x="1173" y="127"/>
                  </a:cubicBezTo>
                  <a:moveTo>
                    <a:pt x="1173" y="127"/>
                  </a:moveTo>
                  <a:cubicBezTo>
                    <a:pt x="1150" y="112"/>
                    <a:pt x="1124" y="95"/>
                    <a:pt x="1098" y="86"/>
                  </a:cubicBezTo>
                  <a:cubicBezTo>
                    <a:pt x="1125" y="98"/>
                    <a:pt x="1141" y="120"/>
                    <a:pt x="1173" y="127"/>
                  </a:cubicBezTo>
                  <a:moveTo>
                    <a:pt x="885" y="86"/>
                  </a:moveTo>
                  <a:cubicBezTo>
                    <a:pt x="882" y="86"/>
                    <a:pt x="877" y="85"/>
                    <a:pt x="875" y="87"/>
                  </a:cubicBezTo>
                  <a:cubicBezTo>
                    <a:pt x="877" y="88"/>
                    <a:pt x="885" y="90"/>
                    <a:pt x="885" y="86"/>
                  </a:cubicBezTo>
                  <a:close/>
                  <a:moveTo>
                    <a:pt x="430" y="89"/>
                  </a:moveTo>
                  <a:cubicBezTo>
                    <a:pt x="429" y="88"/>
                    <a:pt x="430" y="89"/>
                    <a:pt x="430" y="89"/>
                  </a:cubicBezTo>
                  <a:close/>
                  <a:moveTo>
                    <a:pt x="564" y="92"/>
                  </a:moveTo>
                  <a:cubicBezTo>
                    <a:pt x="535" y="128"/>
                    <a:pt x="514" y="173"/>
                    <a:pt x="497" y="221"/>
                  </a:cubicBezTo>
                  <a:cubicBezTo>
                    <a:pt x="502" y="220"/>
                    <a:pt x="508" y="220"/>
                    <a:pt x="513" y="219"/>
                  </a:cubicBezTo>
                  <a:cubicBezTo>
                    <a:pt x="545" y="174"/>
                    <a:pt x="578" y="131"/>
                    <a:pt x="619" y="95"/>
                  </a:cubicBezTo>
                  <a:cubicBezTo>
                    <a:pt x="620" y="94"/>
                    <a:pt x="628" y="90"/>
                    <a:pt x="624" y="89"/>
                  </a:cubicBezTo>
                  <a:cubicBezTo>
                    <a:pt x="604" y="86"/>
                    <a:pt x="584" y="91"/>
                    <a:pt x="564" y="92"/>
                  </a:cubicBezTo>
                  <a:close/>
                  <a:moveTo>
                    <a:pt x="1055" y="192"/>
                  </a:moveTo>
                  <a:cubicBezTo>
                    <a:pt x="1019" y="154"/>
                    <a:pt x="980" y="120"/>
                    <a:pt x="937" y="90"/>
                  </a:cubicBezTo>
                  <a:cubicBezTo>
                    <a:pt x="922" y="89"/>
                    <a:pt x="906" y="86"/>
                    <a:pt x="893" y="90"/>
                  </a:cubicBezTo>
                  <a:cubicBezTo>
                    <a:pt x="901" y="111"/>
                    <a:pt x="911" y="126"/>
                    <a:pt x="923" y="142"/>
                  </a:cubicBezTo>
                  <a:cubicBezTo>
                    <a:pt x="942" y="166"/>
                    <a:pt x="959" y="189"/>
                    <a:pt x="973" y="216"/>
                  </a:cubicBezTo>
                  <a:cubicBezTo>
                    <a:pt x="1006" y="219"/>
                    <a:pt x="1038" y="222"/>
                    <a:pt x="1069" y="226"/>
                  </a:cubicBezTo>
                  <a:cubicBezTo>
                    <a:pt x="1065" y="214"/>
                    <a:pt x="1059" y="204"/>
                    <a:pt x="1055" y="192"/>
                  </a:cubicBezTo>
                  <a:close/>
                  <a:moveTo>
                    <a:pt x="366" y="122"/>
                  </a:moveTo>
                  <a:cubicBezTo>
                    <a:pt x="394" y="118"/>
                    <a:pt x="410" y="101"/>
                    <a:pt x="429" y="89"/>
                  </a:cubicBezTo>
                  <a:cubicBezTo>
                    <a:pt x="407" y="99"/>
                    <a:pt x="386" y="110"/>
                    <a:pt x="366" y="122"/>
                  </a:cubicBezTo>
                  <a:close/>
                  <a:moveTo>
                    <a:pt x="631" y="90"/>
                  </a:moveTo>
                  <a:cubicBezTo>
                    <a:pt x="632" y="88"/>
                    <a:pt x="629" y="90"/>
                    <a:pt x="629" y="91"/>
                  </a:cubicBezTo>
                  <a:cubicBezTo>
                    <a:pt x="589" y="125"/>
                    <a:pt x="552" y="168"/>
                    <a:pt x="523" y="212"/>
                  </a:cubicBezTo>
                  <a:cubicBezTo>
                    <a:pt x="522" y="214"/>
                    <a:pt x="517" y="216"/>
                    <a:pt x="519" y="219"/>
                  </a:cubicBezTo>
                  <a:cubicBezTo>
                    <a:pt x="554" y="215"/>
                    <a:pt x="591" y="214"/>
                    <a:pt x="629" y="212"/>
                  </a:cubicBezTo>
                  <a:cubicBezTo>
                    <a:pt x="645" y="177"/>
                    <a:pt x="650" y="130"/>
                    <a:pt x="663" y="93"/>
                  </a:cubicBezTo>
                  <a:cubicBezTo>
                    <a:pt x="653" y="91"/>
                    <a:pt x="643" y="90"/>
                    <a:pt x="631" y="90"/>
                  </a:cubicBezTo>
                  <a:close/>
                  <a:moveTo>
                    <a:pt x="899" y="111"/>
                  </a:moveTo>
                  <a:cubicBezTo>
                    <a:pt x="900" y="112"/>
                    <a:pt x="900" y="111"/>
                    <a:pt x="899" y="111"/>
                  </a:cubicBezTo>
                  <a:moveTo>
                    <a:pt x="899" y="111"/>
                  </a:moveTo>
                  <a:cubicBezTo>
                    <a:pt x="897" y="103"/>
                    <a:pt x="893" y="97"/>
                    <a:pt x="891" y="90"/>
                  </a:cubicBezTo>
                  <a:cubicBezTo>
                    <a:pt x="886" y="90"/>
                    <a:pt x="882" y="89"/>
                    <a:pt x="880" y="92"/>
                  </a:cubicBezTo>
                  <a:cubicBezTo>
                    <a:pt x="887" y="97"/>
                    <a:pt x="892" y="105"/>
                    <a:pt x="899" y="111"/>
                  </a:cubicBezTo>
                  <a:moveTo>
                    <a:pt x="943" y="91"/>
                  </a:moveTo>
                  <a:cubicBezTo>
                    <a:pt x="979" y="114"/>
                    <a:pt x="1013" y="148"/>
                    <a:pt x="1044" y="177"/>
                  </a:cubicBezTo>
                  <a:cubicBezTo>
                    <a:pt x="1045" y="178"/>
                    <a:pt x="1047" y="183"/>
                    <a:pt x="1049" y="180"/>
                  </a:cubicBezTo>
                  <a:cubicBezTo>
                    <a:pt x="1032" y="150"/>
                    <a:pt x="1014" y="120"/>
                    <a:pt x="991" y="95"/>
                  </a:cubicBezTo>
                  <a:cubicBezTo>
                    <a:pt x="975" y="94"/>
                    <a:pt x="961" y="91"/>
                    <a:pt x="943" y="91"/>
                  </a:cubicBezTo>
                  <a:moveTo>
                    <a:pt x="943" y="91"/>
                  </a:moveTo>
                  <a:cubicBezTo>
                    <a:pt x="943" y="88"/>
                    <a:pt x="939" y="92"/>
                    <a:pt x="943" y="91"/>
                  </a:cubicBezTo>
                  <a:moveTo>
                    <a:pt x="904" y="120"/>
                  </a:moveTo>
                  <a:cubicBezTo>
                    <a:pt x="894" y="111"/>
                    <a:pt x="886" y="98"/>
                    <a:pt x="874" y="91"/>
                  </a:cubicBezTo>
                  <a:cubicBezTo>
                    <a:pt x="857" y="93"/>
                    <a:pt x="838" y="94"/>
                    <a:pt x="820" y="95"/>
                  </a:cubicBezTo>
                  <a:cubicBezTo>
                    <a:pt x="835" y="132"/>
                    <a:pt x="849" y="170"/>
                    <a:pt x="860" y="211"/>
                  </a:cubicBezTo>
                  <a:cubicBezTo>
                    <a:pt x="885" y="210"/>
                    <a:pt x="907" y="212"/>
                    <a:pt x="931" y="214"/>
                  </a:cubicBezTo>
                  <a:cubicBezTo>
                    <a:pt x="924" y="180"/>
                    <a:pt x="914" y="150"/>
                    <a:pt x="904" y="120"/>
                  </a:cubicBezTo>
                  <a:close/>
                  <a:moveTo>
                    <a:pt x="558" y="93"/>
                  </a:moveTo>
                  <a:cubicBezTo>
                    <a:pt x="558" y="92"/>
                    <a:pt x="559" y="93"/>
                    <a:pt x="558" y="93"/>
                  </a:cubicBezTo>
                  <a:close/>
                  <a:moveTo>
                    <a:pt x="492" y="99"/>
                  </a:moveTo>
                  <a:cubicBezTo>
                    <a:pt x="485" y="102"/>
                    <a:pt x="476" y="109"/>
                    <a:pt x="468" y="114"/>
                  </a:cubicBezTo>
                  <a:cubicBezTo>
                    <a:pt x="460" y="119"/>
                    <a:pt x="450" y="123"/>
                    <a:pt x="444" y="128"/>
                  </a:cubicBezTo>
                  <a:cubicBezTo>
                    <a:pt x="432" y="139"/>
                    <a:pt x="421" y="155"/>
                    <a:pt x="411" y="169"/>
                  </a:cubicBezTo>
                  <a:cubicBezTo>
                    <a:pt x="400" y="185"/>
                    <a:pt x="389" y="201"/>
                    <a:pt x="382" y="216"/>
                  </a:cubicBezTo>
                  <a:cubicBezTo>
                    <a:pt x="390" y="219"/>
                    <a:pt x="399" y="220"/>
                    <a:pt x="407" y="223"/>
                  </a:cubicBezTo>
                  <a:cubicBezTo>
                    <a:pt x="452" y="175"/>
                    <a:pt x="501" y="130"/>
                    <a:pt x="558" y="93"/>
                  </a:cubicBezTo>
                  <a:cubicBezTo>
                    <a:pt x="533" y="97"/>
                    <a:pt x="512" y="93"/>
                    <a:pt x="492" y="99"/>
                  </a:cubicBezTo>
                  <a:close/>
                  <a:moveTo>
                    <a:pt x="667" y="93"/>
                  </a:moveTo>
                  <a:cubicBezTo>
                    <a:pt x="661" y="115"/>
                    <a:pt x="652" y="139"/>
                    <a:pt x="650" y="163"/>
                  </a:cubicBezTo>
                  <a:cubicBezTo>
                    <a:pt x="660" y="138"/>
                    <a:pt x="673" y="116"/>
                    <a:pt x="685" y="94"/>
                  </a:cubicBezTo>
                  <a:cubicBezTo>
                    <a:pt x="678" y="94"/>
                    <a:pt x="674" y="92"/>
                    <a:pt x="667" y="93"/>
                  </a:cubicBezTo>
                  <a:close/>
                  <a:moveTo>
                    <a:pt x="639" y="211"/>
                  </a:moveTo>
                  <a:cubicBezTo>
                    <a:pt x="674" y="211"/>
                    <a:pt x="707" y="208"/>
                    <a:pt x="743" y="209"/>
                  </a:cubicBezTo>
                  <a:cubicBezTo>
                    <a:pt x="745" y="170"/>
                    <a:pt x="747" y="132"/>
                    <a:pt x="750" y="95"/>
                  </a:cubicBezTo>
                  <a:cubicBezTo>
                    <a:pt x="729" y="96"/>
                    <a:pt x="708" y="95"/>
                    <a:pt x="689" y="94"/>
                  </a:cubicBezTo>
                  <a:cubicBezTo>
                    <a:pt x="669" y="129"/>
                    <a:pt x="646" y="162"/>
                    <a:pt x="639" y="211"/>
                  </a:cubicBezTo>
                  <a:close/>
                  <a:moveTo>
                    <a:pt x="825" y="120"/>
                  </a:moveTo>
                  <a:cubicBezTo>
                    <a:pt x="823" y="113"/>
                    <a:pt x="819" y="96"/>
                    <a:pt x="811" y="95"/>
                  </a:cubicBezTo>
                  <a:cubicBezTo>
                    <a:pt x="803" y="93"/>
                    <a:pt x="791" y="98"/>
                    <a:pt x="782" y="95"/>
                  </a:cubicBezTo>
                  <a:cubicBezTo>
                    <a:pt x="784" y="133"/>
                    <a:pt x="786" y="171"/>
                    <a:pt x="787" y="209"/>
                  </a:cubicBezTo>
                  <a:cubicBezTo>
                    <a:pt x="811" y="208"/>
                    <a:pt x="832" y="210"/>
                    <a:pt x="855" y="210"/>
                  </a:cubicBezTo>
                  <a:cubicBezTo>
                    <a:pt x="848" y="183"/>
                    <a:pt x="836" y="148"/>
                    <a:pt x="825" y="120"/>
                  </a:cubicBezTo>
                  <a:close/>
                  <a:moveTo>
                    <a:pt x="499" y="96"/>
                  </a:moveTo>
                  <a:cubicBezTo>
                    <a:pt x="499" y="96"/>
                    <a:pt x="500" y="97"/>
                    <a:pt x="499" y="96"/>
                  </a:cubicBezTo>
                  <a:close/>
                  <a:moveTo>
                    <a:pt x="752" y="98"/>
                  </a:moveTo>
                  <a:cubicBezTo>
                    <a:pt x="750" y="135"/>
                    <a:pt x="747" y="171"/>
                    <a:pt x="746" y="209"/>
                  </a:cubicBezTo>
                  <a:cubicBezTo>
                    <a:pt x="758" y="209"/>
                    <a:pt x="771" y="209"/>
                    <a:pt x="784" y="209"/>
                  </a:cubicBezTo>
                  <a:cubicBezTo>
                    <a:pt x="783" y="170"/>
                    <a:pt x="781" y="133"/>
                    <a:pt x="779" y="95"/>
                  </a:cubicBezTo>
                  <a:cubicBezTo>
                    <a:pt x="771" y="97"/>
                    <a:pt x="756" y="92"/>
                    <a:pt x="752" y="98"/>
                  </a:cubicBezTo>
                  <a:close/>
                  <a:moveTo>
                    <a:pt x="1056" y="191"/>
                  </a:moveTo>
                  <a:cubicBezTo>
                    <a:pt x="1069" y="202"/>
                    <a:pt x="1077" y="217"/>
                    <a:pt x="1090" y="228"/>
                  </a:cubicBezTo>
                  <a:cubicBezTo>
                    <a:pt x="1115" y="224"/>
                    <a:pt x="1137" y="218"/>
                    <a:pt x="1159" y="212"/>
                  </a:cubicBezTo>
                  <a:cubicBezTo>
                    <a:pt x="1152" y="199"/>
                    <a:pt x="1138" y="190"/>
                    <a:pt x="1126" y="180"/>
                  </a:cubicBezTo>
                  <a:cubicBezTo>
                    <a:pt x="1101" y="159"/>
                    <a:pt x="1078" y="141"/>
                    <a:pt x="1049" y="122"/>
                  </a:cubicBezTo>
                  <a:cubicBezTo>
                    <a:pt x="1032" y="112"/>
                    <a:pt x="1016" y="96"/>
                    <a:pt x="996" y="96"/>
                  </a:cubicBezTo>
                  <a:cubicBezTo>
                    <a:pt x="1020" y="124"/>
                    <a:pt x="1040" y="155"/>
                    <a:pt x="1056" y="191"/>
                  </a:cubicBezTo>
                  <a:close/>
                  <a:moveTo>
                    <a:pt x="1095" y="150"/>
                  </a:moveTo>
                  <a:cubicBezTo>
                    <a:pt x="1112" y="165"/>
                    <a:pt x="1132" y="180"/>
                    <a:pt x="1149" y="195"/>
                  </a:cubicBezTo>
                  <a:cubicBezTo>
                    <a:pt x="1154" y="200"/>
                    <a:pt x="1159" y="209"/>
                    <a:pt x="1167" y="209"/>
                  </a:cubicBezTo>
                  <a:cubicBezTo>
                    <a:pt x="1146" y="171"/>
                    <a:pt x="1113" y="136"/>
                    <a:pt x="1081" y="107"/>
                  </a:cubicBezTo>
                  <a:cubicBezTo>
                    <a:pt x="1060" y="104"/>
                    <a:pt x="1036" y="99"/>
                    <a:pt x="1015" y="98"/>
                  </a:cubicBezTo>
                  <a:cubicBezTo>
                    <a:pt x="1044" y="113"/>
                    <a:pt x="1069" y="132"/>
                    <a:pt x="1095" y="150"/>
                  </a:cubicBezTo>
                  <a:close/>
                  <a:moveTo>
                    <a:pt x="555" y="99"/>
                  </a:moveTo>
                  <a:cubicBezTo>
                    <a:pt x="506" y="130"/>
                    <a:pt x="457" y="172"/>
                    <a:pt x="418" y="216"/>
                  </a:cubicBezTo>
                  <a:cubicBezTo>
                    <a:pt x="417" y="218"/>
                    <a:pt x="411" y="220"/>
                    <a:pt x="414" y="224"/>
                  </a:cubicBezTo>
                  <a:cubicBezTo>
                    <a:pt x="438" y="232"/>
                    <a:pt x="467" y="223"/>
                    <a:pt x="494" y="221"/>
                  </a:cubicBezTo>
                  <a:cubicBezTo>
                    <a:pt x="510" y="176"/>
                    <a:pt x="530" y="135"/>
                    <a:pt x="555" y="99"/>
                  </a:cubicBezTo>
                  <a:moveTo>
                    <a:pt x="555" y="99"/>
                  </a:moveTo>
                  <a:cubicBezTo>
                    <a:pt x="556" y="99"/>
                    <a:pt x="555" y="98"/>
                    <a:pt x="555" y="99"/>
                  </a:cubicBezTo>
                  <a:moveTo>
                    <a:pt x="484" y="101"/>
                  </a:moveTo>
                  <a:cubicBezTo>
                    <a:pt x="483" y="101"/>
                    <a:pt x="484" y="102"/>
                    <a:pt x="484" y="101"/>
                  </a:cubicBezTo>
                  <a:close/>
                  <a:moveTo>
                    <a:pt x="1118" y="101"/>
                  </a:moveTo>
                  <a:cubicBezTo>
                    <a:pt x="1119" y="103"/>
                    <a:pt x="1119" y="101"/>
                    <a:pt x="1118" y="101"/>
                  </a:cubicBezTo>
                  <a:moveTo>
                    <a:pt x="1118" y="101"/>
                  </a:moveTo>
                  <a:cubicBezTo>
                    <a:pt x="1118" y="100"/>
                    <a:pt x="1117" y="101"/>
                    <a:pt x="1118" y="101"/>
                  </a:cubicBezTo>
                  <a:moveTo>
                    <a:pt x="454" y="119"/>
                  </a:moveTo>
                  <a:cubicBezTo>
                    <a:pt x="452" y="119"/>
                    <a:pt x="454" y="120"/>
                    <a:pt x="454" y="119"/>
                  </a:cubicBezTo>
                  <a:moveTo>
                    <a:pt x="454" y="119"/>
                  </a:moveTo>
                  <a:cubicBezTo>
                    <a:pt x="464" y="113"/>
                    <a:pt x="474" y="108"/>
                    <a:pt x="483" y="101"/>
                  </a:cubicBezTo>
                  <a:cubicBezTo>
                    <a:pt x="466" y="100"/>
                    <a:pt x="462" y="111"/>
                    <a:pt x="454" y="119"/>
                  </a:cubicBezTo>
                  <a:moveTo>
                    <a:pt x="1120" y="103"/>
                  </a:moveTo>
                  <a:cubicBezTo>
                    <a:pt x="1120" y="103"/>
                    <a:pt x="1121" y="104"/>
                    <a:pt x="1120" y="103"/>
                  </a:cubicBezTo>
                  <a:close/>
                  <a:moveTo>
                    <a:pt x="1075" y="104"/>
                  </a:moveTo>
                  <a:cubicBezTo>
                    <a:pt x="1075" y="104"/>
                    <a:pt x="1076" y="105"/>
                    <a:pt x="1075" y="104"/>
                  </a:cubicBezTo>
                  <a:close/>
                  <a:moveTo>
                    <a:pt x="417" y="112"/>
                  </a:moveTo>
                  <a:cubicBezTo>
                    <a:pt x="407" y="115"/>
                    <a:pt x="396" y="125"/>
                    <a:pt x="386" y="131"/>
                  </a:cubicBezTo>
                  <a:cubicBezTo>
                    <a:pt x="357" y="148"/>
                    <a:pt x="335" y="165"/>
                    <a:pt x="317" y="191"/>
                  </a:cubicBezTo>
                  <a:cubicBezTo>
                    <a:pt x="325" y="195"/>
                    <a:pt x="332" y="200"/>
                    <a:pt x="342" y="203"/>
                  </a:cubicBezTo>
                  <a:cubicBezTo>
                    <a:pt x="374" y="176"/>
                    <a:pt x="406" y="149"/>
                    <a:pt x="442" y="127"/>
                  </a:cubicBezTo>
                  <a:cubicBezTo>
                    <a:pt x="445" y="123"/>
                    <a:pt x="449" y="119"/>
                    <a:pt x="453" y="115"/>
                  </a:cubicBezTo>
                  <a:cubicBezTo>
                    <a:pt x="455" y="112"/>
                    <a:pt x="466" y="105"/>
                    <a:pt x="461" y="104"/>
                  </a:cubicBezTo>
                  <a:cubicBezTo>
                    <a:pt x="446" y="109"/>
                    <a:pt x="430" y="107"/>
                    <a:pt x="417" y="112"/>
                  </a:cubicBezTo>
                  <a:close/>
                  <a:moveTo>
                    <a:pt x="1210" y="188"/>
                  </a:moveTo>
                  <a:cubicBezTo>
                    <a:pt x="1213" y="187"/>
                    <a:pt x="1214" y="184"/>
                    <a:pt x="1216" y="183"/>
                  </a:cubicBezTo>
                  <a:cubicBezTo>
                    <a:pt x="1210" y="171"/>
                    <a:pt x="1197" y="162"/>
                    <a:pt x="1185" y="152"/>
                  </a:cubicBezTo>
                  <a:cubicBezTo>
                    <a:pt x="1175" y="143"/>
                    <a:pt x="1164" y="130"/>
                    <a:pt x="1151" y="123"/>
                  </a:cubicBezTo>
                  <a:cubicBezTo>
                    <a:pt x="1135" y="116"/>
                    <a:pt x="1116" y="117"/>
                    <a:pt x="1097" y="110"/>
                  </a:cubicBezTo>
                  <a:cubicBezTo>
                    <a:pt x="1096" y="110"/>
                    <a:pt x="1094" y="110"/>
                    <a:pt x="1094" y="111"/>
                  </a:cubicBezTo>
                  <a:cubicBezTo>
                    <a:pt x="1136" y="132"/>
                    <a:pt x="1174" y="163"/>
                    <a:pt x="1210" y="188"/>
                  </a:cubicBezTo>
                  <a:close/>
                  <a:moveTo>
                    <a:pt x="1090" y="112"/>
                  </a:moveTo>
                  <a:cubicBezTo>
                    <a:pt x="1090" y="112"/>
                    <a:pt x="1090" y="113"/>
                    <a:pt x="1090" y="113"/>
                  </a:cubicBezTo>
                  <a:cubicBezTo>
                    <a:pt x="1124" y="138"/>
                    <a:pt x="1146" y="175"/>
                    <a:pt x="1173" y="207"/>
                  </a:cubicBezTo>
                  <a:cubicBezTo>
                    <a:pt x="1185" y="202"/>
                    <a:pt x="1198" y="198"/>
                    <a:pt x="1206" y="190"/>
                  </a:cubicBezTo>
                  <a:cubicBezTo>
                    <a:pt x="1170" y="161"/>
                    <a:pt x="1132" y="134"/>
                    <a:pt x="1090" y="112"/>
                  </a:cubicBezTo>
                  <a:moveTo>
                    <a:pt x="1090" y="112"/>
                  </a:moveTo>
                  <a:cubicBezTo>
                    <a:pt x="1090" y="110"/>
                    <a:pt x="1089" y="112"/>
                    <a:pt x="1090" y="112"/>
                  </a:cubicBezTo>
                  <a:moveTo>
                    <a:pt x="405" y="116"/>
                  </a:moveTo>
                  <a:cubicBezTo>
                    <a:pt x="389" y="116"/>
                    <a:pt x="383" y="126"/>
                    <a:pt x="374" y="134"/>
                  </a:cubicBezTo>
                  <a:moveTo>
                    <a:pt x="374" y="134"/>
                  </a:moveTo>
                  <a:cubicBezTo>
                    <a:pt x="373" y="134"/>
                    <a:pt x="372" y="135"/>
                    <a:pt x="371" y="136"/>
                  </a:cubicBezTo>
                  <a:moveTo>
                    <a:pt x="371" y="136"/>
                  </a:moveTo>
                  <a:cubicBezTo>
                    <a:pt x="370" y="136"/>
                    <a:pt x="370" y="136"/>
                    <a:pt x="370" y="137"/>
                  </a:cubicBezTo>
                  <a:moveTo>
                    <a:pt x="370" y="137"/>
                  </a:moveTo>
                  <a:cubicBezTo>
                    <a:pt x="369" y="137"/>
                    <a:pt x="370" y="138"/>
                    <a:pt x="370" y="137"/>
                  </a:cubicBezTo>
                  <a:moveTo>
                    <a:pt x="370" y="137"/>
                  </a:moveTo>
                  <a:cubicBezTo>
                    <a:pt x="371" y="137"/>
                    <a:pt x="371" y="136"/>
                    <a:pt x="371" y="136"/>
                  </a:cubicBezTo>
                  <a:moveTo>
                    <a:pt x="371" y="136"/>
                  </a:moveTo>
                  <a:cubicBezTo>
                    <a:pt x="373" y="136"/>
                    <a:pt x="374" y="135"/>
                    <a:pt x="374" y="134"/>
                  </a:cubicBezTo>
                  <a:moveTo>
                    <a:pt x="374" y="134"/>
                  </a:moveTo>
                  <a:cubicBezTo>
                    <a:pt x="385" y="129"/>
                    <a:pt x="395" y="122"/>
                    <a:pt x="405" y="116"/>
                  </a:cubicBezTo>
                  <a:moveTo>
                    <a:pt x="405" y="116"/>
                  </a:moveTo>
                  <a:cubicBezTo>
                    <a:pt x="409" y="117"/>
                    <a:pt x="405" y="113"/>
                    <a:pt x="405" y="116"/>
                  </a:cubicBezTo>
                  <a:moveTo>
                    <a:pt x="1142" y="119"/>
                  </a:moveTo>
                  <a:cubicBezTo>
                    <a:pt x="1142" y="118"/>
                    <a:pt x="1143" y="119"/>
                    <a:pt x="1142" y="119"/>
                  </a:cubicBezTo>
                  <a:close/>
                  <a:moveTo>
                    <a:pt x="365" y="119"/>
                  </a:moveTo>
                  <a:cubicBezTo>
                    <a:pt x="364" y="119"/>
                    <a:pt x="365" y="120"/>
                    <a:pt x="365" y="119"/>
                  </a:cubicBezTo>
                  <a:close/>
                  <a:moveTo>
                    <a:pt x="363" y="120"/>
                  </a:moveTo>
                  <a:cubicBezTo>
                    <a:pt x="361" y="121"/>
                    <a:pt x="363" y="122"/>
                    <a:pt x="363" y="120"/>
                  </a:cubicBezTo>
                  <a:moveTo>
                    <a:pt x="363" y="120"/>
                  </a:moveTo>
                  <a:cubicBezTo>
                    <a:pt x="364" y="120"/>
                    <a:pt x="363" y="119"/>
                    <a:pt x="363" y="120"/>
                  </a:cubicBezTo>
                  <a:moveTo>
                    <a:pt x="326" y="147"/>
                  </a:moveTo>
                  <a:cubicBezTo>
                    <a:pt x="312" y="157"/>
                    <a:pt x="291" y="166"/>
                    <a:pt x="308" y="182"/>
                  </a:cubicBezTo>
                  <a:cubicBezTo>
                    <a:pt x="333" y="161"/>
                    <a:pt x="362" y="143"/>
                    <a:pt x="385" y="120"/>
                  </a:cubicBezTo>
                  <a:cubicBezTo>
                    <a:pt x="360" y="124"/>
                    <a:pt x="343" y="136"/>
                    <a:pt x="326" y="147"/>
                  </a:cubicBezTo>
                  <a:close/>
                  <a:moveTo>
                    <a:pt x="360" y="122"/>
                  </a:moveTo>
                  <a:cubicBezTo>
                    <a:pt x="359" y="122"/>
                    <a:pt x="360" y="123"/>
                    <a:pt x="360" y="122"/>
                  </a:cubicBezTo>
                  <a:close/>
                  <a:moveTo>
                    <a:pt x="365" y="123"/>
                  </a:moveTo>
                  <a:cubicBezTo>
                    <a:pt x="364" y="123"/>
                    <a:pt x="365" y="124"/>
                    <a:pt x="365" y="123"/>
                  </a:cubicBezTo>
                  <a:close/>
                  <a:moveTo>
                    <a:pt x="357" y="124"/>
                  </a:moveTo>
                  <a:cubicBezTo>
                    <a:pt x="356" y="124"/>
                    <a:pt x="358" y="125"/>
                    <a:pt x="357" y="124"/>
                  </a:cubicBezTo>
                  <a:close/>
                  <a:moveTo>
                    <a:pt x="354" y="126"/>
                  </a:moveTo>
                  <a:cubicBezTo>
                    <a:pt x="354" y="126"/>
                    <a:pt x="355" y="127"/>
                    <a:pt x="354" y="126"/>
                  </a:cubicBezTo>
                  <a:close/>
                  <a:moveTo>
                    <a:pt x="910" y="129"/>
                  </a:moveTo>
                  <a:cubicBezTo>
                    <a:pt x="919" y="156"/>
                    <a:pt x="927" y="184"/>
                    <a:pt x="934" y="214"/>
                  </a:cubicBezTo>
                  <a:cubicBezTo>
                    <a:pt x="946" y="215"/>
                    <a:pt x="959" y="215"/>
                    <a:pt x="970" y="216"/>
                  </a:cubicBezTo>
                  <a:cubicBezTo>
                    <a:pt x="952" y="185"/>
                    <a:pt x="933" y="155"/>
                    <a:pt x="910" y="129"/>
                  </a:cubicBezTo>
                  <a:moveTo>
                    <a:pt x="910" y="129"/>
                  </a:moveTo>
                  <a:cubicBezTo>
                    <a:pt x="911" y="125"/>
                    <a:pt x="907" y="129"/>
                    <a:pt x="910" y="129"/>
                  </a:cubicBezTo>
                  <a:moveTo>
                    <a:pt x="1166" y="129"/>
                  </a:moveTo>
                  <a:cubicBezTo>
                    <a:pt x="1166" y="129"/>
                    <a:pt x="1167" y="130"/>
                    <a:pt x="1166" y="129"/>
                  </a:cubicBezTo>
                  <a:close/>
                  <a:moveTo>
                    <a:pt x="1222" y="166"/>
                  </a:moveTo>
                  <a:cubicBezTo>
                    <a:pt x="1218" y="155"/>
                    <a:pt x="1206" y="150"/>
                    <a:pt x="1198" y="144"/>
                  </a:cubicBezTo>
                  <a:cubicBezTo>
                    <a:pt x="1189" y="138"/>
                    <a:pt x="1180" y="130"/>
                    <a:pt x="1168" y="130"/>
                  </a:cubicBezTo>
                  <a:cubicBezTo>
                    <a:pt x="1187" y="141"/>
                    <a:pt x="1204" y="154"/>
                    <a:pt x="1222" y="166"/>
                  </a:cubicBezTo>
                  <a:close/>
                  <a:moveTo>
                    <a:pt x="1165" y="132"/>
                  </a:moveTo>
                  <a:cubicBezTo>
                    <a:pt x="1166" y="133"/>
                    <a:pt x="1165" y="132"/>
                    <a:pt x="1165" y="132"/>
                  </a:cubicBezTo>
                  <a:close/>
                  <a:moveTo>
                    <a:pt x="1169" y="134"/>
                  </a:moveTo>
                  <a:cubicBezTo>
                    <a:pt x="1187" y="147"/>
                    <a:pt x="1204" y="167"/>
                    <a:pt x="1220" y="178"/>
                  </a:cubicBezTo>
                  <a:cubicBezTo>
                    <a:pt x="1220" y="175"/>
                    <a:pt x="1223" y="174"/>
                    <a:pt x="1222" y="170"/>
                  </a:cubicBezTo>
                  <a:cubicBezTo>
                    <a:pt x="1206" y="157"/>
                    <a:pt x="1188" y="145"/>
                    <a:pt x="1169" y="134"/>
                  </a:cubicBezTo>
                  <a:moveTo>
                    <a:pt x="1169" y="134"/>
                  </a:moveTo>
                  <a:cubicBezTo>
                    <a:pt x="1168" y="132"/>
                    <a:pt x="1168" y="134"/>
                    <a:pt x="1169" y="134"/>
                  </a:cubicBezTo>
                  <a:moveTo>
                    <a:pt x="434" y="136"/>
                  </a:moveTo>
                  <a:cubicBezTo>
                    <a:pt x="433" y="136"/>
                    <a:pt x="433" y="136"/>
                    <a:pt x="433" y="137"/>
                  </a:cubicBezTo>
                  <a:moveTo>
                    <a:pt x="433" y="137"/>
                  </a:moveTo>
                  <a:cubicBezTo>
                    <a:pt x="401" y="157"/>
                    <a:pt x="372" y="180"/>
                    <a:pt x="345" y="205"/>
                  </a:cubicBezTo>
                  <a:cubicBezTo>
                    <a:pt x="357" y="209"/>
                    <a:pt x="367" y="213"/>
                    <a:pt x="379" y="215"/>
                  </a:cubicBezTo>
                  <a:cubicBezTo>
                    <a:pt x="394" y="187"/>
                    <a:pt x="413" y="162"/>
                    <a:pt x="433" y="137"/>
                  </a:cubicBezTo>
                  <a:moveTo>
                    <a:pt x="433" y="137"/>
                  </a:moveTo>
                  <a:cubicBezTo>
                    <a:pt x="434" y="137"/>
                    <a:pt x="434" y="136"/>
                    <a:pt x="434" y="136"/>
                  </a:cubicBezTo>
                  <a:moveTo>
                    <a:pt x="434" y="136"/>
                  </a:moveTo>
                  <a:cubicBezTo>
                    <a:pt x="435" y="135"/>
                    <a:pt x="434" y="135"/>
                    <a:pt x="434" y="136"/>
                  </a:cubicBezTo>
                  <a:moveTo>
                    <a:pt x="327" y="142"/>
                  </a:moveTo>
                  <a:cubicBezTo>
                    <a:pt x="327" y="141"/>
                    <a:pt x="328" y="142"/>
                    <a:pt x="327" y="142"/>
                  </a:cubicBezTo>
                  <a:close/>
                  <a:moveTo>
                    <a:pt x="325" y="143"/>
                  </a:moveTo>
                  <a:cubicBezTo>
                    <a:pt x="319" y="146"/>
                    <a:pt x="312" y="150"/>
                    <a:pt x="308" y="156"/>
                  </a:cubicBezTo>
                  <a:moveTo>
                    <a:pt x="308" y="156"/>
                  </a:moveTo>
                  <a:cubicBezTo>
                    <a:pt x="307" y="156"/>
                    <a:pt x="307" y="156"/>
                    <a:pt x="307" y="157"/>
                  </a:cubicBezTo>
                  <a:moveTo>
                    <a:pt x="307" y="157"/>
                  </a:moveTo>
                  <a:cubicBezTo>
                    <a:pt x="306" y="157"/>
                    <a:pt x="306" y="157"/>
                    <a:pt x="306" y="158"/>
                  </a:cubicBezTo>
                  <a:moveTo>
                    <a:pt x="306" y="158"/>
                  </a:moveTo>
                  <a:cubicBezTo>
                    <a:pt x="305" y="158"/>
                    <a:pt x="306" y="159"/>
                    <a:pt x="306" y="158"/>
                  </a:cubicBezTo>
                  <a:moveTo>
                    <a:pt x="306" y="158"/>
                  </a:moveTo>
                  <a:cubicBezTo>
                    <a:pt x="307" y="158"/>
                    <a:pt x="307" y="158"/>
                    <a:pt x="307" y="157"/>
                  </a:cubicBezTo>
                  <a:moveTo>
                    <a:pt x="307" y="157"/>
                  </a:moveTo>
                  <a:cubicBezTo>
                    <a:pt x="308" y="157"/>
                    <a:pt x="308" y="157"/>
                    <a:pt x="308" y="156"/>
                  </a:cubicBezTo>
                  <a:moveTo>
                    <a:pt x="308" y="156"/>
                  </a:moveTo>
                  <a:cubicBezTo>
                    <a:pt x="314" y="152"/>
                    <a:pt x="320" y="147"/>
                    <a:pt x="325" y="143"/>
                  </a:cubicBezTo>
                  <a:moveTo>
                    <a:pt x="325" y="143"/>
                  </a:moveTo>
                  <a:cubicBezTo>
                    <a:pt x="327" y="142"/>
                    <a:pt x="325" y="141"/>
                    <a:pt x="325" y="143"/>
                  </a:cubicBezTo>
                  <a:moveTo>
                    <a:pt x="338" y="163"/>
                  </a:moveTo>
                  <a:cubicBezTo>
                    <a:pt x="337" y="163"/>
                    <a:pt x="337" y="163"/>
                    <a:pt x="337" y="164"/>
                  </a:cubicBezTo>
                  <a:moveTo>
                    <a:pt x="337" y="164"/>
                  </a:moveTo>
                  <a:cubicBezTo>
                    <a:pt x="327" y="170"/>
                    <a:pt x="317" y="176"/>
                    <a:pt x="310" y="185"/>
                  </a:cubicBezTo>
                  <a:cubicBezTo>
                    <a:pt x="312" y="185"/>
                    <a:pt x="312" y="188"/>
                    <a:pt x="315" y="188"/>
                  </a:cubicBezTo>
                  <a:cubicBezTo>
                    <a:pt x="322" y="180"/>
                    <a:pt x="330" y="172"/>
                    <a:pt x="337" y="164"/>
                  </a:cubicBezTo>
                  <a:moveTo>
                    <a:pt x="337" y="164"/>
                  </a:moveTo>
                  <a:cubicBezTo>
                    <a:pt x="338" y="164"/>
                    <a:pt x="338" y="163"/>
                    <a:pt x="338" y="163"/>
                  </a:cubicBezTo>
                  <a:moveTo>
                    <a:pt x="338" y="163"/>
                  </a:moveTo>
                  <a:cubicBezTo>
                    <a:pt x="339" y="162"/>
                    <a:pt x="338" y="162"/>
                    <a:pt x="338" y="163"/>
                  </a:cubicBezTo>
                  <a:moveTo>
                    <a:pt x="648" y="165"/>
                  </a:moveTo>
                  <a:cubicBezTo>
                    <a:pt x="647" y="164"/>
                    <a:pt x="648" y="165"/>
                    <a:pt x="648" y="165"/>
                  </a:cubicBezTo>
                  <a:close/>
                  <a:moveTo>
                    <a:pt x="1279" y="213"/>
                  </a:moveTo>
                  <a:cubicBezTo>
                    <a:pt x="1279" y="213"/>
                    <a:pt x="1280" y="214"/>
                    <a:pt x="1280" y="214"/>
                  </a:cubicBezTo>
                  <a:moveTo>
                    <a:pt x="1280" y="214"/>
                  </a:moveTo>
                  <a:cubicBezTo>
                    <a:pt x="1280" y="214"/>
                    <a:pt x="1281" y="214"/>
                    <a:pt x="1281" y="215"/>
                  </a:cubicBezTo>
                  <a:moveTo>
                    <a:pt x="1281" y="215"/>
                  </a:moveTo>
                  <a:cubicBezTo>
                    <a:pt x="1281" y="215"/>
                    <a:pt x="1282" y="215"/>
                    <a:pt x="1282" y="215"/>
                  </a:cubicBezTo>
                  <a:moveTo>
                    <a:pt x="1282" y="215"/>
                  </a:moveTo>
                  <a:cubicBezTo>
                    <a:pt x="1282" y="216"/>
                    <a:pt x="1283" y="216"/>
                    <a:pt x="1283" y="216"/>
                  </a:cubicBezTo>
                  <a:moveTo>
                    <a:pt x="1283" y="216"/>
                  </a:moveTo>
                  <a:cubicBezTo>
                    <a:pt x="1283" y="217"/>
                    <a:pt x="1284" y="217"/>
                    <a:pt x="1284" y="217"/>
                  </a:cubicBezTo>
                  <a:moveTo>
                    <a:pt x="1284" y="217"/>
                  </a:moveTo>
                  <a:cubicBezTo>
                    <a:pt x="1284" y="218"/>
                    <a:pt x="1285" y="218"/>
                    <a:pt x="1285" y="218"/>
                  </a:cubicBezTo>
                  <a:moveTo>
                    <a:pt x="1285" y="218"/>
                  </a:moveTo>
                  <a:cubicBezTo>
                    <a:pt x="1285" y="219"/>
                    <a:pt x="1286" y="219"/>
                    <a:pt x="1286" y="219"/>
                  </a:cubicBezTo>
                  <a:moveTo>
                    <a:pt x="1286" y="219"/>
                  </a:moveTo>
                  <a:cubicBezTo>
                    <a:pt x="1286" y="220"/>
                    <a:pt x="1287" y="220"/>
                    <a:pt x="1287" y="220"/>
                  </a:cubicBezTo>
                  <a:moveTo>
                    <a:pt x="1287" y="220"/>
                  </a:moveTo>
                  <a:cubicBezTo>
                    <a:pt x="1288" y="222"/>
                    <a:pt x="1288" y="220"/>
                    <a:pt x="1287" y="220"/>
                  </a:cubicBezTo>
                  <a:moveTo>
                    <a:pt x="1287" y="220"/>
                  </a:moveTo>
                  <a:cubicBezTo>
                    <a:pt x="1287" y="219"/>
                    <a:pt x="1287" y="219"/>
                    <a:pt x="1286" y="219"/>
                  </a:cubicBezTo>
                  <a:moveTo>
                    <a:pt x="1286" y="219"/>
                  </a:moveTo>
                  <a:cubicBezTo>
                    <a:pt x="1286" y="219"/>
                    <a:pt x="1286" y="218"/>
                    <a:pt x="1285" y="218"/>
                  </a:cubicBezTo>
                  <a:moveTo>
                    <a:pt x="1285" y="218"/>
                  </a:moveTo>
                  <a:cubicBezTo>
                    <a:pt x="1285" y="218"/>
                    <a:pt x="1285" y="217"/>
                    <a:pt x="1284" y="217"/>
                  </a:cubicBezTo>
                  <a:moveTo>
                    <a:pt x="1284" y="217"/>
                  </a:moveTo>
                  <a:cubicBezTo>
                    <a:pt x="1284" y="217"/>
                    <a:pt x="1284" y="216"/>
                    <a:pt x="1283" y="216"/>
                  </a:cubicBezTo>
                  <a:moveTo>
                    <a:pt x="1283" y="216"/>
                  </a:moveTo>
                  <a:cubicBezTo>
                    <a:pt x="1283" y="216"/>
                    <a:pt x="1283" y="216"/>
                    <a:pt x="1282" y="215"/>
                  </a:cubicBezTo>
                  <a:moveTo>
                    <a:pt x="1282" y="215"/>
                  </a:moveTo>
                  <a:cubicBezTo>
                    <a:pt x="1283" y="215"/>
                    <a:pt x="1282" y="215"/>
                    <a:pt x="1281" y="215"/>
                  </a:cubicBezTo>
                  <a:moveTo>
                    <a:pt x="1281" y="215"/>
                  </a:moveTo>
                  <a:cubicBezTo>
                    <a:pt x="1282" y="214"/>
                    <a:pt x="1281" y="214"/>
                    <a:pt x="1280" y="214"/>
                  </a:cubicBezTo>
                  <a:moveTo>
                    <a:pt x="1280" y="214"/>
                  </a:moveTo>
                  <a:cubicBezTo>
                    <a:pt x="1281" y="213"/>
                    <a:pt x="1280" y="213"/>
                    <a:pt x="1279" y="213"/>
                  </a:cubicBezTo>
                  <a:moveTo>
                    <a:pt x="1279" y="213"/>
                  </a:moveTo>
                  <a:cubicBezTo>
                    <a:pt x="1262" y="195"/>
                    <a:pt x="1245" y="179"/>
                    <a:pt x="1225" y="165"/>
                  </a:cubicBezTo>
                  <a:cubicBezTo>
                    <a:pt x="1226" y="171"/>
                    <a:pt x="1233" y="175"/>
                    <a:pt x="1237" y="178"/>
                  </a:cubicBezTo>
                  <a:cubicBezTo>
                    <a:pt x="1251" y="189"/>
                    <a:pt x="1265" y="201"/>
                    <a:pt x="1279" y="213"/>
                  </a:cubicBezTo>
                  <a:moveTo>
                    <a:pt x="188" y="288"/>
                  </a:moveTo>
                  <a:cubicBezTo>
                    <a:pt x="205" y="283"/>
                    <a:pt x="212" y="269"/>
                    <a:pt x="223" y="257"/>
                  </a:cubicBezTo>
                  <a:cubicBezTo>
                    <a:pt x="250" y="230"/>
                    <a:pt x="277" y="206"/>
                    <a:pt x="305" y="183"/>
                  </a:cubicBezTo>
                  <a:cubicBezTo>
                    <a:pt x="301" y="179"/>
                    <a:pt x="300" y="173"/>
                    <a:pt x="298" y="167"/>
                  </a:cubicBezTo>
                  <a:cubicBezTo>
                    <a:pt x="257" y="204"/>
                    <a:pt x="219" y="243"/>
                    <a:pt x="188" y="288"/>
                  </a:cubicBezTo>
                  <a:close/>
                  <a:moveTo>
                    <a:pt x="1351" y="296"/>
                  </a:moveTo>
                  <a:cubicBezTo>
                    <a:pt x="1351" y="297"/>
                    <a:pt x="1352" y="297"/>
                    <a:pt x="1352" y="297"/>
                  </a:cubicBezTo>
                  <a:moveTo>
                    <a:pt x="1352" y="297"/>
                  </a:moveTo>
                  <a:cubicBezTo>
                    <a:pt x="1353" y="298"/>
                    <a:pt x="1354" y="297"/>
                    <a:pt x="1352" y="297"/>
                  </a:cubicBezTo>
                  <a:moveTo>
                    <a:pt x="1352" y="297"/>
                  </a:moveTo>
                  <a:cubicBezTo>
                    <a:pt x="1353" y="296"/>
                    <a:pt x="1352" y="296"/>
                    <a:pt x="1351" y="296"/>
                  </a:cubicBezTo>
                  <a:moveTo>
                    <a:pt x="1351" y="296"/>
                  </a:moveTo>
                  <a:cubicBezTo>
                    <a:pt x="1351" y="295"/>
                    <a:pt x="1351" y="293"/>
                    <a:pt x="1350" y="293"/>
                  </a:cubicBezTo>
                  <a:cubicBezTo>
                    <a:pt x="1320" y="252"/>
                    <a:pt x="1281" y="217"/>
                    <a:pt x="1241" y="185"/>
                  </a:cubicBezTo>
                  <a:cubicBezTo>
                    <a:pt x="1236" y="181"/>
                    <a:pt x="1231" y="174"/>
                    <a:pt x="1224" y="173"/>
                  </a:cubicBezTo>
                  <a:cubicBezTo>
                    <a:pt x="1218" y="183"/>
                    <a:pt x="1228" y="188"/>
                    <a:pt x="1233" y="194"/>
                  </a:cubicBezTo>
                  <a:cubicBezTo>
                    <a:pt x="1239" y="201"/>
                    <a:pt x="1244" y="208"/>
                    <a:pt x="1250" y="214"/>
                  </a:cubicBezTo>
                  <a:cubicBezTo>
                    <a:pt x="1267" y="233"/>
                    <a:pt x="1280" y="256"/>
                    <a:pt x="1300" y="274"/>
                  </a:cubicBezTo>
                  <a:cubicBezTo>
                    <a:pt x="1319" y="279"/>
                    <a:pt x="1335" y="288"/>
                    <a:pt x="1351" y="296"/>
                  </a:cubicBezTo>
                  <a:moveTo>
                    <a:pt x="1218" y="184"/>
                  </a:moveTo>
                  <a:cubicBezTo>
                    <a:pt x="1217" y="187"/>
                    <a:pt x="1213" y="188"/>
                    <a:pt x="1211" y="191"/>
                  </a:cubicBezTo>
                  <a:cubicBezTo>
                    <a:pt x="1231" y="205"/>
                    <a:pt x="1249" y="226"/>
                    <a:pt x="1267" y="239"/>
                  </a:cubicBezTo>
                  <a:cubicBezTo>
                    <a:pt x="1250" y="220"/>
                    <a:pt x="1237" y="199"/>
                    <a:pt x="1218" y="184"/>
                  </a:cubicBezTo>
                  <a:close/>
                  <a:moveTo>
                    <a:pt x="207" y="280"/>
                  </a:moveTo>
                  <a:cubicBezTo>
                    <a:pt x="206" y="280"/>
                    <a:pt x="207" y="281"/>
                    <a:pt x="207" y="280"/>
                  </a:cubicBezTo>
                  <a:moveTo>
                    <a:pt x="207" y="280"/>
                  </a:moveTo>
                  <a:cubicBezTo>
                    <a:pt x="225" y="274"/>
                    <a:pt x="241" y="267"/>
                    <a:pt x="260" y="263"/>
                  </a:cubicBezTo>
                  <a:cubicBezTo>
                    <a:pt x="272" y="244"/>
                    <a:pt x="285" y="224"/>
                    <a:pt x="299" y="206"/>
                  </a:cubicBezTo>
                  <a:cubicBezTo>
                    <a:pt x="304" y="200"/>
                    <a:pt x="311" y="196"/>
                    <a:pt x="312" y="189"/>
                  </a:cubicBezTo>
                  <a:cubicBezTo>
                    <a:pt x="306" y="183"/>
                    <a:pt x="301" y="190"/>
                    <a:pt x="297" y="193"/>
                  </a:cubicBezTo>
                  <a:cubicBezTo>
                    <a:pt x="268" y="218"/>
                    <a:pt x="231" y="250"/>
                    <a:pt x="207" y="280"/>
                  </a:cubicBezTo>
                  <a:moveTo>
                    <a:pt x="267" y="192"/>
                  </a:moveTo>
                  <a:cubicBezTo>
                    <a:pt x="266" y="192"/>
                    <a:pt x="266" y="193"/>
                    <a:pt x="266" y="193"/>
                  </a:cubicBezTo>
                  <a:moveTo>
                    <a:pt x="266" y="193"/>
                  </a:moveTo>
                  <a:cubicBezTo>
                    <a:pt x="265" y="193"/>
                    <a:pt x="265" y="194"/>
                    <a:pt x="265" y="194"/>
                  </a:cubicBezTo>
                  <a:moveTo>
                    <a:pt x="265" y="194"/>
                  </a:moveTo>
                  <a:cubicBezTo>
                    <a:pt x="264" y="194"/>
                    <a:pt x="264" y="195"/>
                    <a:pt x="264" y="195"/>
                  </a:cubicBezTo>
                  <a:moveTo>
                    <a:pt x="264" y="195"/>
                  </a:moveTo>
                  <a:cubicBezTo>
                    <a:pt x="263" y="195"/>
                    <a:pt x="263" y="196"/>
                    <a:pt x="263" y="196"/>
                  </a:cubicBezTo>
                  <a:moveTo>
                    <a:pt x="263" y="196"/>
                  </a:moveTo>
                  <a:cubicBezTo>
                    <a:pt x="262" y="196"/>
                    <a:pt x="262" y="197"/>
                    <a:pt x="262" y="197"/>
                  </a:cubicBezTo>
                  <a:moveTo>
                    <a:pt x="262" y="197"/>
                  </a:moveTo>
                  <a:cubicBezTo>
                    <a:pt x="261" y="197"/>
                    <a:pt x="261" y="198"/>
                    <a:pt x="261" y="198"/>
                  </a:cubicBezTo>
                  <a:moveTo>
                    <a:pt x="261" y="198"/>
                  </a:moveTo>
                  <a:cubicBezTo>
                    <a:pt x="222" y="229"/>
                    <a:pt x="189" y="265"/>
                    <a:pt x="159" y="305"/>
                  </a:cubicBezTo>
                  <a:moveTo>
                    <a:pt x="159" y="305"/>
                  </a:moveTo>
                  <a:cubicBezTo>
                    <a:pt x="158" y="305"/>
                    <a:pt x="158" y="305"/>
                    <a:pt x="158" y="306"/>
                  </a:cubicBezTo>
                  <a:moveTo>
                    <a:pt x="158" y="306"/>
                  </a:moveTo>
                  <a:cubicBezTo>
                    <a:pt x="157" y="306"/>
                    <a:pt x="158" y="307"/>
                    <a:pt x="158" y="306"/>
                  </a:cubicBezTo>
                  <a:moveTo>
                    <a:pt x="158" y="306"/>
                  </a:moveTo>
                  <a:cubicBezTo>
                    <a:pt x="159" y="306"/>
                    <a:pt x="159" y="305"/>
                    <a:pt x="159" y="305"/>
                  </a:cubicBezTo>
                  <a:moveTo>
                    <a:pt x="159" y="305"/>
                  </a:moveTo>
                  <a:cubicBezTo>
                    <a:pt x="167" y="301"/>
                    <a:pt x="173" y="295"/>
                    <a:pt x="182" y="292"/>
                  </a:cubicBezTo>
                  <a:cubicBezTo>
                    <a:pt x="205" y="258"/>
                    <a:pt x="232" y="227"/>
                    <a:pt x="261" y="198"/>
                  </a:cubicBezTo>
                  <a:moveTo>
                    <a:pt x="261" y="198"/>
                  </a:moveTo>
                  <a:cubicBezTo>
                    <a:pt x="262" y="198"/>
                    <a:pt x="262" y="198"/>
                    <a:pt x="262" y="197"/>
                  </a:cubicBezTo>
                  <a:moveTo>
                    <a:pt x="262" y="197"/>
                  </a:moveTo>
                  <a:cubicBezTo>
                    <a:pt x="263" y="197"/>
                    <a:pt x="263" y="197"/>
                    <a:pt x="263" y="196"/>
                  </a:cubicBezTo>
                  <a:moveTo>
                    <a:pt x="263" y="196"/>
                  </a:moveTo>
                  <a:cubicBezTo>
                    <a:pt x="264" y="196"/>
                    <a:pt x="264" y="196"/>
                    <a:pt x="264" y="195"/>
                  </a:cubicBezTo>
                  <a:moveTo>
                    <a:pt x="264" y="195"/>
                  </a:moveTo>
                  <a:cubicBezTo>
                    <a:pt x="265" y="195"/>
                    <a:pt x="265" y="195"/>
                    <a:pt x="265" y="194"/>
                  </a:cubicBezTo>
                  <a:moveTo>
                    <a:pt x="265" y="194"/>
                  </a:moveTo>
                  <a:cubicBezTo>
                    <a:pt x="266" y="195"/>
                    <a:pt x="266" y="194"/>
                    <a:pt x="266" y="193"/>
                  </a:cubicBezTo>
                  <a:moveTo>
                    <a:pt x="266" y="193"/>
                  </a:moveTo>
                  <a:cubicBezTo>
                    <a:pt x="266" y="194"/>
                    <a:pt x="267" y="193"/>
                    <a:pt x="267" y="192"/>
                  </a:cubicBezTo>
                  <a:moveTo>
                    <a:pt x="267" y="192"/>
                  </a:moveTo>
                  <a:cubicBezTo>
                    <a:pt x="268" y="192"/>
                    <a:pt x="267" y="191"/>
                    <a:pt x="267" y="192"/>
                  </a:cubicBezTo>
                  <a:moveTo>
                    <a:pt x="265" y="261"/>
                  </a:moveTo>
                  <a:cubicBezTo>
                    <a:pt x="263" y="261"/>
                    <a:pt x="265" y="262"/>
                    <a:pt x="265" y="261"/>
                  </a:cubicBezTo>
                  <a:moveTo>
                    <a:pt x="265" y="261"/>
                  </a:moveTo>
                  <a:cubicBezTo>
                    <a:pt x="274" y="259"/>
                    <a:pt x="281" y="256"/>
                    <a:pt x="291" y="255"/>
                  </a:cubicBezTo>
                  <a:cubicBezTo>
                    <a:pt x="305" y="236"/>
                    <a:pt x="324" y="222"/>
                    <a:pt x="340" y="205"/>
                  </a:cubicBezTo>
                  <a:cubicBezTo>
                    <a:pt x="330" y="202"/>
                    <a:pt x="323" y="196"/>
                    <a:pt x="315" y="192"/>
                  </a:cubicBezTo>
                  <a:cubicBezTo>
                    <a:pt x="296" y="214"/>
                    <a:pt x="279" y="236"/>
                    <a:pt x="265" y="261"/>
                  </a:cubicBezTo>
                  <a:moveTo>
                    <a:pt x="1208" y="192"/>
                  </a:moveTo>
                  <a:cubicBezTo>
                    <a:pt x="1198" y="200"/>
                    <a:pt x="1184" y="204"/>
                    <a:pt x="1173" y="211"/>
                  </a:cubicBezTo>
                  <a:cubicBezTo>
                    <a:pt x="1184" y="223"/>
                    <a:pt x="1187" y="240"/>
                    <a:pt x="1203" y="247"/>
                  </a:cubicBezTo>
                  <a:cubicBezTo>
                    <a:pt x="1215" y="253"/>
                    <a:pt x="1231" y="253"/>
                    <a:pt x="1246" y="257"/>
                  </a:cubicBezTo>
                  <a:cubicBezTo>
                    <a:pt x="1260" y="261"/>
                    <a:pt x="1274" y="266"/>
                    <a:pt x="1287" y="269"/>
                  </a:cubicBezTo>
                  <a:cubicBezTo>
                    <a:pt x="1267" y="238"/>
                    <a:pt x="1237" y="216"/>
                    <a:pt x="1208" y="192"/>
                  </a:cubicBezTo>
                  <a:close/>
                  <a:moveTo>
                    <a:pt x="637" y="198"/>
                  </a:moveTo>
                  <a:cubicBezTo>
                    <a:pt x="636" y="202"/>
                    <a:pt x="630" y="210"/>
                    <a:pt x="633" y="212"/>
                  </a:cubicBezTo>
                  <a:cubicBezTo>
                    <a:pt x="638" y="210"/>
                    <a:pt x="636" y="203"/>
                    <a:pt x="637" y="198"/>
                  </a:cubicBezTo>
                  <a:moveTo>
                    <a:pt x="637" y="198"/>
                  </a:moveTo>
                  <a:cubicBezTo>
                    <a:pt x="640" y="198"/>
                    <a:pt x="636" y="194"/>
                    <a:pt x="637" y="198"/>
                  </a:cubicBezTo>
                  <a:moveTo>
                    <a:pt x="1072" y="226"/>
                  </a:moveTo>
                  <a:cubicBezTo>
                    <a:pt x="1076" y="226"/>
                    <a:pt x="1083" y="228"/>
                    <a:pt x="1085" y="227"/>
                  </a:cubicBezTo>
                  <a:cubicBezTo>
                    <a:pt x="1077" y="219"/>
                    <a:pt x="1070" y="209"/>
                    <a:pt x="1062" y="201"/>
                  </a:cubicBezTo>
                  <a:cubicBezTo>
                    <a:pt x="1065" y="210"/>
                    <a:pt x="1069" y="217"/>
                    <a:pt x="1072" y="226"/>
                  </a:cubicBezTo>
                  <a:close/>
                  <a:moveTo>
                    <a:pt x="342" y="207"/>
                  </a:moveTo>
                  <a:cubicBezTo>
                    <a:pt x="327" y="222"/>
                    <a:pt x="310" y="236"/>
                    <a:pt x="296" y="253"/>
                  </a:cubicBezTo>
                  <a:cubicBezTo>
                    <a:pt x="319" y="247"/>
                    <a:pt x="343" y="243"/>
                    <a:pt x="366" y="239"/>
                  </a:cubicBezTo>
                  <a:cubicBezTo>
                    <a:pt x="370" y="231"/>
                    <a:pt x="374" y="225"/>
                    <a:pt x="377" y="217"/>
                  </a:cubicBezTo>
                  <a:cubicBezTo>
                    <a:pt x="364" y="215"/>
                    <a:pt x="354" y="210"/>
                    <a:pt x="342" y="207"/>
                  </a:cubicBezTo>
                  <a:close/>
                  <a:moveTo>
                    <a:pt x="745" y="212"/>
                  </a:moveTo>
                  <a:cubicBezTo>
                    <a:pt x="745" y="226"/>
                    <a:pt x="744" y="240"/>
                    <a:pt x="743" y="254"/>
                  </a:cubicBezTo>
                  <a:cubicBezTo>
                    <a:pt x="757" y="253"/>
                    <a:pt x="774" y="255"/>
                    <a:pt x="786" y="253"/>
                  </a:cubicBezTo>
                  <a:cubicBezTo>
                    <a:pt x="784" y="241"/>
                    <a:pt x="786" y="224"/>
                    <a:pt x="784" y="212"/>
                  </a:cubicBezTo>
                  <a:cubicBezTo>
                    <a:pt x="773" y="210"/>
                    <a:pt x="756" y="210"/>
                    <a:pt x="745" y="212"/>
                  </a:cubicBezTo>
                  <a:close/>
                  <a:moveTo>
                    <a:pt x="1176" y="220"/>
                  </a:moveTo>
                  <a:cubicBezTo>
                    <a:pt x="1176" y="221"/>
                    <a:pt x="1176" y="221"/>
                    <a:pt x="1177" y="221"/>
                  </a:cubicBezTo>
                  <a:moveTo>
                    <a:pt x="1177" y="221"/>
                  </a:moveTo>
                  <a:cubicBezTo>
                    <a:pt x="1177" y="223"/>
                    <a:pt x="1178" y="221"/>
                    <a:pt x="1177" y="221"/>
                  </a:cubicBezTo>
                  <a:moveTo>
                    <a:pt x="1177" y="221"/>
                  </a:moveTo>
                  <a:cubicBezTo>
                    <a:pt x="1177" y="220"/>
                    <a:pt x="1176" y="220"/>
                    <a:pt x="1176" y="220"/>
                  </a:cubicBezTo>
                  <a:moveTo>
                    <a:pt x="1176" y="220"/>
                  </a:moveTo>
                  <a:cubicBezTo>
                    <a:pt x="1174" y="216"/>
                    <a:pt x="1171" y="207"/>
                    <a:pt x="1166" y="213"/>
                  </a:cubicBezTo>
                  <a:cubicBezTo>
                    <a:pt x="1170" y="214"/>
                    <a:pt x="1172" y="218"/>
                    <a:pt x="1176" y="220"/>
                  </a:cubicBezTo>
                  <a:moveTo>
                    <a:pt x="639" y="214"/>
                  </a:moveTo>
                  <a:cubicBezTo>
                    <a:pt x="637" y="225"/>
                    <a:pt x="635" y="238"/>
                    <a:pt x="633" y="251"/>
                  </a:cubicBezTo>
                  <a:cubicBezTo>
                    <a:pt x="669" y="252"/>
                    <a:pt x="704" y="254"/>
                    <a:pt x="741" y="254"/>
                  </a:cubicBezTo>
                  <a:cubicBezTo>
                    <a:pt x="741" y="239"/>
                    <a:pt x="742" y="225"/>
                    <a:pt x="743" y="212"/>
                  </a:cubicBezTo>
                  <a:cubicBezTo>
                    <a:pt x="707" y="211"/>
                    <a:pt x="673" y="213"/>
                    <a:pt x="639" y="214"/>
                  </a:cubicBezTo>
                  <a:close/>
                  <a:moveTo>
                    <a:pt x="787" y="212"/>
                  </a:moveTo>
                  <a:cubicBezTo>
                    <a:pt x="786" y="227"/>
                    <a:pt x="789" y="239"/>
                    <a:pt x="788" y="254"/>
                  </a:cubicBezTo>
                  <a:cubicBezTo>
                    <a:pt x="815" y="254"/>
                    <a:pt x="840" y="252"/>
                    <a:pt x="867" y="252"/>
                  </a:cubicBezTo>
                  <a:cubicBezTo>
                    <a:pt x="863" y="238"/>
                    <a:pt x="860" y="225"/>
                    <a:pt x="856" y="213"/>
                  </a:cubicBezTo>
                  <a:cubicBezTo>
                    <a:pt x="834" y="212"/>
                    <a:pt x="811" y="211"/>
                    <a:pt x="787" y="212"/>
                  </a:cubicBezTo>
                  <a:close/>
                  <a:moveTo>
                    <a:pt x="870" y="251"/>
                  </a:moveTo>
                  <a:cubicBezTo>
                    <a:pt x="891" y="251"/>
                    <a:pt x="917" y="249"/>
                    <a:pt x="938" y="247"/>
                  </a:cubicBezTo>
                  <a:cubicBezTo>
                    <a:pt x="937" y="236"/>
                    <a:pt x="934" y="227"/>
                    <a:pt x="932" y="216"/>
                  </a:cubicBezTo>
                  <a:cubicBezTo>
                    <a:pt x="909" y="214"/>
                    <a:pt x="884" y="214"/>
                    <a:pt x="861" y="213"/>
                  </a:cubicBezTo>
                  <a:cubicBezTo>
                    <a:pt x="864" y="226"/>
                    <a:pt x="868" y="237"/>
                    <a:pt x="870" y="251"/>
                  </a:cubicBezTo>
                  <a:close/>
                  <a:moveTo>
                    <a:pt x="1190" y="244"/>
                  </a:moveTo>
                  <a:cubicBezTo>
                    <a:pt x="1191" y="246"/>
                    <a:pt x="1191" y="244"/>
                    <a:pt x="1190" y="244"/>
                  </a:cubicBezTo>
                  <a:moveTo>
                    <a:pt x="1190" y="244"/>
                  </a:moveTo>
                  <a:cubicBezTo>
                    <a:pt x="1184" y="231"/>
                    <a:pt x="1173" y="222"/>
                    <a:pt x="1162" y="213"/>
                  </a:cubicBezTo>
                  <a:cubicBezTo>
                    <a:pt x="1143" y="221"/>
                    <a:pt x="1120" y="224"/>
                    <a:pt x="1099" y="230"/>
                  </a:cubicBezTo>
                  <a:cubicBezTo>
                    <a:pt x="1131" y="233"/>
                    <a:pt x="1160" y="239"/>
                    <a:pt x="1190" y="244"/>
                  </a:cubicBezTo>
                  <a:moveTo>
                    <a:pt x="632" y="214"/>
                  </a:moveTo>
                  <a:cubicBezTo>
                    <a:pt x="625" y="223"/>
                    <a:pt x="622" y="237"/>
                    <a:pt x="618" y="250"/>
                  </a:cubicBezTo>
                  <a:cubicBezTo>
                    <a:pt x="622" y="250"/>
                    <a:pt x="626" y="250"/>
                    <a:pt x="630" y="250"/>
                  </a:cubicBezTo>
                  <a:cubicBezTo>
                    <a:pt x="631" y="238"/>
                    <a:pt x="633" y="225"/>
                    <a:pt x="635" y="214"/>
                  </a:cubicBezTo>
                  <a:cubicBezTo>
                    <a:pt x="634" y="214"/>
                    <a:pt x="633" y="214"/>
                    <a:pt x="632" y="214"/>
                  </a:cubicBezTo>
                  <a:close/>
                  <a:moveTo>
                    <a:pt x="515" y="222"/>
                  </a:moveTo>
                  <a:cubicBezTo>
                    <a:pt x="512" y="228"/>
                    <a:pt x="507" y="233"/>
                    <a:pt x="505" y="239"/>
                  </a:cubicBezTo>
                  <a:cubicBezTo>
                    <a:pt x="541" y="243"/>
                    <a:pt x="576" y="248"/>
                    <a:pt x="615" y="249"/>
                  </a:cubicBezTo>
                  <a:cubicBezTo>
                    <a:pt x="619" y="237"/>
                    <a:pt x="623" y="226"/>
                    <a:pt x="628" y="215"/>
                  </a:cubicBezTo>
                  <a:cubicBezTo>
                    <a:pt x="589" y="216"/>
                    <a:pt x="552" y="218"/>
                    <a:pt x="515" y="222"/>
                  </a:cubicBezTo>
                  <a:close/>
                  <a:moveTo>
                    <a:pt x="941" y="247"/>
                  </a:moveTo>
                  <a:cubicBezTo>
                    <a:pt x="956" y="246"/>
                    <a:pt x="972" y="245"/>
                    <a:pt x="986" y="242"/>
                  </a:cubicBezTo>
                  <a:cubicBezTo>
                    <a:pt x="980" y="235"/>
                    <a:pt x="978" y="225"/>
                    <a:pt x="971" y="219"/>
                  </a:cubicBezTo>
                  <a:cubicBezTo>
                    <a:pt x="960" y="218"/>
                    <a:pt x="947" y="217"/>
                    <a:pt x="935" y="216"/>
                  </a:cubicBezTo>
                  <a:cubicBezTo>
                    <a:pt x="936" y="227"/>
                    <a:pt x="939" y="236"/>
                    <a:pt x="941" y="247"/>
                  </a:cubicBezTo>
                  <a:close/>
                  <a:moveTo>
                    <a:pt x="370" y="238"/>
                  </a:moveTo>
                  <a:cubicBezTo>
                    <a:pt x="369" y="238"/>
                    <a:pt x="370" y="239"/>
                    <a:pt x="370" y="238"/>
                  </a:cubicBezTo>
                  <a:moveTo>
                    <a:pt x="370" y="238"/>
                  </a:moveTo>
                  <a:cubicBezTo>
                    <a:pt x="384" y="235"/>
                    <a:pt x="401" y="237"/>
                    <a:pt x="406" y="225"/>
                  </a:cubicBezTo>
                  <a:cubicBezTo>
                    <a:pt x="396" y="224"/>
                    <a:pt x="389" y="220"/>
                    <a:pt x="379" y="219"/>
                  </a:cubicBezTo>
                  <a:cubicBezTo>
                    <a:pt x="377" y="226"/>
                    <a:pt x="372" y="230"/>
                    <a:pt x="370" y="238"/>
                  </a:cubicBezTo>
                  <a:moveTo>
                    <a:pt x="989" y="242"/>
                  </a:moveTo>
                  <a:cubicBezTo>
                    <a:pt x="1017" y="239"/>
                    <a:pt x="1047" y="238"/>
                    <a:pt x="1071" y="230"/>
                  </a:cubicBezTo>
                  <a:cubicBezTo>
                    <a:pt x="1042" y="224"/>
                    <a:pt x="1008" y="222"/>
                    <a:pt x="976" y="219"/>
                  </a:cubicBezTo>
                  <a:cubicBezTo>
                    <a:pt x="980" y="227"/>
                    <a:pt x="984" y="235"/>
                    <a:pt x="989" y="242"/>
                  </a:cubicBezTo>
                  <a:close/>
                  <a:moveTo>
                    <a:pt x="497" y="223"/>
                  </a:moveTo>
                  <a:cubicBezTo>
                    <a:pt x="494" y="227"/>
                    <a:pt x="494" y="233"/>
                    <a:pt x="491" y="238"/>
                  </a:cubicBezTo>
                  <a:cubicBezTo>
                    <a:pt x="495" y="237"/>
                    <a:pt x="497" y="239"/>
                    <a:pt x="502" y="239"/>
                  </a:cubicBezTo>
                  <a:cubicBezTo>
                    <a:pt x="504" y="232"/>
                    <a:pt x="509" y="228"/>
                    <a:pt x="511" y="222"/>
                  </a:cubicBezTo>
                  <a:cubicBezTo>
                    <a:pt x="507" y="223"/>
                    <a:pt x="503" y="224"/>
                    <a:pt x="497" y="223"/>
                  </a:cubicBezTo>
                  <a:close/>
                  <a:moveTo>
                    <a:pt x="1178" y="224"/>
                  </a:moveTo>
                  <a:cubicBezTo>
                    <a:pt x="1177" y="224"/>
                    <a:pt x="1178" y="225"/>
                    <a:pt x="1178" y="224"/>
                  </a:cubicBezTo>
                  <a:close/>
                  <a:moveTo>
                    <a:pt x="445" y="231"/>
                  </a:moveTo>
                  <a:cubicBezTo>
                    <a:pt x="460" y="233"/>
                    <a:pt x="475" y="235"/>
                    <a:pt x="489" y="238"/>
                  </a:cubicBezTo>
                  <a:cubicBezTo>
                    <a:pt x="490" y="232"/>
                    <a:pt x="492" y="229"/>
                    <a:pt x="493" y="224"/>
                  </a:cubicBezTo>
                  <a:cubicBezTo>
                    <a:pt x="477" y="226"/>
                    <a:pt x="459" y="226"/>
                    <a:pt x="445" y="231"/>
                  </a:cubicBezTo>
                  <a:close/>
                  <a:moveTo>
                    <a:pt x="421" y="230"/>
                  </a:moveTo>
                  <a:cubicBezTo>
                    <a:pt x="423" y="230"/>
                    <a:pt x="429" y="229"/>
                    <a:pt x="424" y="229"/>
                  </a:cubicBezTo>
                  <a:cubicBezTo>
                    <a:pt x="419" y="228"/>
                    <a:pt x="414" y="227"/>
                    <a:pt x="409" y="226"/>
                  </a:cubicBezTo>
                  <a:cubicBezTo>
                    <a:pt x="407" y="229"/>
                    <a:pt x="404" y="230"/>
                    <a:pt x="403" y="233"/>
                  </a:cubicBezTo>
                  <a:cubicBezTo>
                    <a:pt x="409" y="232"/>
                    <a:pt x="416" y="231"/>
                    <a:pt x="421" y="230"/>
                  </a:cubicBezTo>
                  <a:close/>
                  <a:moveTo>
                    <a:pt x="1079" y="230"/>
                  </a:moveTo>
                  <a:cubicBezTo>
                    <a:pt x="1078" y="229"/>
                    <a:pt x="1073" y="228"/>
                    <a:pt x="1073" y="230"/>
                  </a:cubicBezTo>
                  <a:cubicBezTo>
                    <a:pt x="1074" y="231"/>
                    <a:pt x="1078" y="232"/>
                    <a:pt x="1079" y="230"/>
                  </a:cubicBezTo>
                  <a:close/>
                  <a:moveTo>
                    <a:pt x="309" y="418"/>
                  </a:moveTo>
                  <a:cubicBezTo>
                    <a:pt x="307" y="419"/>
                    <a:pt x="309" y="419"/>
                    <a:pt x="309" y="418"/>
                  </a:cubicBezTo>
                  <a:moveTo>
                    <a:pt x="309" y="418"/>
                  </a:moveTo>
                  <a:cubicBezTo>
                    <a:pt x="345" y="412"/>
                    <a:pt x="381" y="406"/>
                    <a:pt x="418" y="401"/>
                  </a:cubicBezTo>
                  <a:cubicBezTo>
                    <a:pt x="436" y="359"/>
                    <a:pt x="455" y="318"/>
                    <a:pt x="477" y="281"/>
                  </a:cubicBezTo>
                  <a:cubicBezTo>
                    <a:pt x="479" y="266"/>
                    <a:pt x="484" y="253"/>
                    <a:pt x="488" y="239"/>
                  </a:cubicBezTo>
                  <a:cubicBezTo>
                    <a:pt x="458" y="236"/>
                    <a:pt x="431" y="227"/>
                    <a:pt x="401" y="236"/>
                  </a:cubicBezTo>
                  <a:cubicBezTo>
                    <a:pt x="376" y="263"/>
                    <a:pt x="355" y="294"/>
                    <a:pt x="333" y="324"/>
                  </a:cubicBezTo>
                  <a:cubicBezTo>
                    <a:pt x="324" y="355"/>
                    <a:pt x="314" y="384"/>
                    <a:pt x="309" y="418"/>
                  </a:cubicBezTo>
                  <a:moveTo>
                    <a:pt x="1092" y="232"/>
                  </a:moveTo>
                  <a:cubicBezTo>
                    <a:pt x="1137" y="288"/>
                    <a:pt x="1175" y="350"/>
                    <a:pt x="1208" y="417"/>
                  </a:cubicBezTo>
                  <a:cubicBezTo>
                    <a:pt x="1224" y="419"/>
                    <a:pt x="1240" y="426"/>
                    <a:pt x="1256" y="425"/>
                  </a:cubicBezTo>
                  <a:cubicBezTo>
                    <a:pt x="1244" y="360"/>
                    <a:pt x="1220" y="299"/>
                    <a:pt x="1192" y="247"/>
                  </a:cubicBezTo>
                  <a:cubicBezTo>
                    <a:pt x="1159" y="242"/>
                    <a:pt x="1128" y="235"/>
                    <a:pt x="1092" y="232"/>
                  </a:cubicBezTo>
                  <a:moveTo>
                    <a:pt x="1092" y="232"/>
                  </a:moveTo>
                  <a:cubicBezTo>
                    <a:pt x="1092" y="230"/>
                    <a:pt x="1091" y="232"/>
                    <a:pt x="1092" y="232"/>
                  </a:cubicBezTo>
                  <a:moveTo>
                    <a:pt x="1104" y="252"/>
                  </a:moveTo>
                  <a:cubicBezTo>
                    <a:pt x="1096" y="241"/>
                    <a:pt x="1089" y="225"/>
                    <a:pt x="1075" y="235"/>
                  </a:cubicBezTo>
                  <a:cubicBezTo>
                    <a:pt x="1096" y="285"/>
                    <a:pt x="1109" y="342"/>
                    <a:pt x="1119" y="403"/>
                  </a:cubicBezTo>
                  <a:cubicBezTo>
                    <a:pt x="1148" y="406"/>
                    <a:pt x="1178" y="413"/>
                    <a:pt x="1205" y="415"/>
                  </a:cubicBezTo>
                  <a:cubicBezTo>
                    <a:pt x="1178" y="360"/>
                    <a:pt x="1141" y="300"/>
                    <a:pt x="1104" y="252"/>
                  </a:cubicBezTo>
                  <a:close/>
                  <a:moveTo>
                    <a:pt x="990" y="245"/>
                  </a:moveTo>
                  <a:cubicBezTo>
                    <a:pt x="1015" y="293"/>
                    <a:pt x="1038" y="342"/>
                    <a:pt x="1057" y="395"/>
                  </a:cubicBezTo>
                  <a:cubicBezTo>
                    <a:pt x="1077" y="398"/>
                    <a:pt x="1097" y="399"/>
                    <a:pt x="1116" y="403"/>
                  </a:cubicBezTo>
                  <a:cubicBezTo>
                    <a:pt x="1108" y="349"/>
                    <a:pt x="1096" y="297"/>
                    <a:pt x="1080" y="252"/>
                  </a:cubicBezTo>
                  <a:cubicBezTo>
                    <a:pt x="1078" y="246"/>
                    <a:pt x="1076" y="238"/>
                    <a:pt x="1070" y="235"/>
                  </a:cubicBezTo>
                  <a:cubicBezTo>
                    <a:pt x="1044" y="239"/>
                    <a:pt x="1018" y="243"/>
                    <a:pt x="990" y="245"/>
                  </a:cubicBezTo>
                  <a:close/>
                  <a:moveTo>
                    <a:pt x="368" y="240"/>
                  </a:moveTo>
                  <a:cubicBezTo>
                    <a:pt x="357" y="263"/>
                    <a:pt x="345" y="288"/>
                    <a:pt x="339" y="312"/>
                  </a:cubicBezTo>
                  <a:cubicBezTo>
                    <a:pt x="353" y="289"/>
                    <a:pt x="373" y="265"/>
                    <a:pt x="390" y="245"/>
                  </a:cubicBezTo>
                  <a:cubicBezTo>
                    <a:pt x="392" y="243"/>
                    <a:pt x="395" y="239"/>
                    <a:pt x="394" y="237"/>
                  </a:cubicBezTo>
                  <a:cubicBezTo>
                    <a:pt x="386" y="238"/>
                    <a:pt x="378" y="240"/>
                    <a:pt x="368" y="240"/>
                  </a:cubicBezTo>
                  <a:close/>
                  <a:moveTo>
                    <a:pt x="483" y="268"/>
                  </a:moveTo>
                  <a:cubicBezTo>
                    <a:pt x="480" y="268"/>
                    <a:pt x="484" y="272"/>
                    <a:pt x="483" y="268"/>
                  </a:cubicBezTo>
                  <a:moveTo>
                    <a:pt x="483" y="268"/>
                  </a:moveTo>
                  <a:cubicBezTo>
                    <a:pt x="489" y="260"/>
                    <a:pt x="494" y="251"/>
                    <a:pt x="499" y="241"/>
                  </a:cubicBezTo>
                  <a:cubicBezTo>
                    <a:pt x="496" y="241"/>
                    <a:pt x="494" y="240"/>
                    <a:pt x="490" y="240"/>
                  </a:cubicBezTo>
                  <a:cubicBezTo>
                    <a:pt x="488" y="250"/>
                    <a:pt x="484" y="258"/>
                    <a:pt x="483" y="268"/>
                  </a:cubicBezTo>
                  <a:moveTo>
                    <a:pt x="327" y="249"/>
                  </a:moveTo>
                  <a:cubicBezTo>
                    <a:pt x="315" y="252"/>
                    <a:pt x="301" y="252"/>
                    <a:pt x="294" y="256"/>
                  </a:cubicBezTo>
                  <a:cubicBezTo>
                    <a:pt x="288" y="259"/>
                    <a:pt x="279" y="270"/>
                    <a:pt x="273" y="277"/>
                  </a:cubicBezTo>
                  <a:cubicBezTo>
                    <a:pt x="242" y="313"/>
                    <a:pt x="211" y="348"/>
                    <a:pt x="198" y="402"/>
                  </a:cubicBezTo>
                  <a:cubicBezTo>
                    <a:pt x="222" y="411"/>
                    <a:pt x="245" y="420"/>
                    <a:pt x="271" y="426"/>
                  </a:cubicBezTo>
                  <a:cubicBezTo>
                    <a:pt x="285" y="399"/>
                    <a:pt x="300" y="372"/>
                    <a:pt x="316" y="347"/>
                  </a:cubicBezTo>
                  <a:cubicBezTo>
                    <a:pt x="321" y="339"/>
                    <a:pt x="328" y="330"/>
                    <a:pt x="332" y="322"/>
                  </a:cubicBezTo>
                  <a:cubicBezTo>
                    <a:pt x="344" y="296"/>
                    <a:pt x="348" y="268"/>
                    <a:pt x="365" y="243"/>
                  </a:cubicBezTo>
                  <a:cubicBezTo>
                    <a:pt x="364" y="243"/>
                    <a:pt x="365" y="241"/>
                    <a:pt x="364" y="241"/>
                  </a:cubicBezTo>
                  <a:cubicBezTo>
                    <a:pt x="353" y="243"/>
                    <a:pt x="340" y="246"/>
                    <a:pt x="327" y="249"/>
                  </a:cubicBezTo>
                  <a:close/>
                  <a:moveTo>
                    <a:pt x="504" y="242"/>
                  </a:moveTo>
                  <a:cubicBezTo>
                    <a:pt x="472" y="274"/>
                    <a:pt x="465" y="338"/>
                    <a:pt x="457" y="396"/>
                  </a:cubicBezTo>
                  <a:cubicBezTo>
                    <a:pt x="495" y="392"/>
                    <a:pt x="535" y="389"/>
                    <a:pt x="575" y="385"/>
                  </a:cubicBezTo>
                  <a:cubicBezTo>
                    <a:pt x="587" y="340"/>
                    <a:pt x="599" y="294"/>
                    <a:pt x="614" y="252"/>
                  </a:cubicBezTo>
                  <a:cubicBezTo>
                    <a:pt x="576" y="250"/>
                    <a:pt x="540" y="246"/>
                    <a:pt x="504" y="242"/>
                  </a:cubicBezTo>
                  <a:close/>
                  <a:moveTo>
                    <a:pt x="1194" y="244"/>
                  </a:moveTo>
                  <a:cubicBezTo>
                    <a:pt x="1194" y="245"/>
                    <a:pt x="1194" y="245"/>
                    <a:pt x="1195" y="245"/>
                  </a:cubicBezTo>
                  <a:moveTo>
                    <a:pt x="1195" y="245"/>
                  </a:moveTo>
                  <a:cubicBezTo>
                    <a:pt x="1196" y="247"/>
                    <a:pt x="1196" y="245"/>
                    <a:pt x="1195" y="245"/>
                  </a:cubicBezTo>
                  <a:moveTo>
                    <a:pt x="1195" y="245"/>
                  </a:moveTo>
                  <a:cubicBezTo>
                    <a:pt x="1195" y="244"/>
                    <a:pt x="1195" y="244"/>
                    <a:pt x="1194" y="244"/>
                  </a:cubicBezTo>
                  <a:moveTo>
                    <a:pt x="1194" y="244"/>
                  </a:moveTo>
                  <a:cubicBezTo>
                    <a:pt x="1193" y="243"/>
                    <a:pt x="1193" y="244"/>
                    <a:pt x="1194" y="244"/>
                  </a:cubicBezTo>
                  <a:moveTo>
                    <a:pt x="942" y="250"/>
                  </a:moveTo>
                  <a:cubicBezTo>
                    <a:pt x="949" y="294"/>
                    <a:pt x="955" y="339"/>
                    <a:pt x="960" y="386"/>
                  </a:cubicBezTo>
                  <a:cubicBezTo>
                    <a:pt x="991" y="389"/>
                    <a:pt x="1024" y="391"/>
                    <a:pt x="1054" y="395"/>
                  </a:cubicBezTo>
                  <a:cubicBezTo>
                    <a:pt x="1035" y="342"/>
                    <a:pt x="1013" y="293"/>
                    <a:pt x="988" y="246"/>
                  </a:cubicBezTo>
                  <a:cubicBezTo>
                    <a:pt x="972" y="247"/>
                    <a:pt x="957" y="249"/>
                    <a:pt x="942" y="250"/>
                  </a:cubicBezTo>
                  <a:close/>
                  <a:moveTo>
                    <a:pt x="1259" y="424"/>
                  </a:moveTo>
                  <a:cubicBezTo>
                    <a:pt x="1279" y="419"/>
                    <a:pt x="1296" y="412"/>
                    <a:pt x="1314" y="407"/>
                  </a:cubicBezTo>
                  <a:cubicBezTo>
                    <a:pt x="1282" y="347"/>
                    <a:pt x="1242" y="296"/>
                    <a:pt x="1198" y="249"/>
                  </a:cubicBezTo>
                  <a:cubicBezTo>
                    <a:pt x="1197" y="249"/>
                    <a:pt x="1196" y="249"/>
                    <a:pt x="1196" y="250"/>
                  </a:cubicBezTo>
                  <a:cubicBezTo>
                    <a:pt x="1224" y="301"/>
                    <a:pt x="1245" y="359"/>
                    <a:pt x="1259" y="424"/>
                  </a:cubicBezTo>
                  <a:close/>
                  <a:moveTo>
                    <a:pt x="871" y="255"/>
                  </a:moveTo>
                  <a:cubicBezTo>
                    <a:pt x="883" y="296"/>
                    <a:pt x="891" y="339"/>
                    <a:pt x="899" y="383"/>
                  </a:cubicBezTo>
                  <a:cubicBezTo>
                    <a:pt x="918" y="384"/>
                    <a:pt x="938" y="384"/>
                    <a:pt x="957" y="386"/>
                  </a:cubicBezTo>
                  <a:cubicBezTo>
                    <a:pt x="953" y="345"/>
                    <a:pt x="948" y="301"/>
                    <a:pt x="942" y="264"/>
                  </a:cubicBezTo>
                  <a:cubicBezTo>
                    <a:pt x="941" y="260"/>
                    <a:pt x="941" y="252"/>
                    <a:pt x="936" y="250"/>
                  </a:cubicBezTo>
                  <a:cubicBezTo>
                    <a:pt x="915" y="253"/>
                    <a:pt x="892" y="252"/>
                    <a:pt x="871" y="255"/>
                  </a:cubicBezTo>
                  <a:close/>
                  <a:moveTo>
                    <a:pt x="1317" y="405"/>
                  </a:moveTo>
                  <a:cubicBezTo>
                    <a:pt x="1328" y="400"/>
                    <a:pt x="1340" y="395"/>
                    <a:pt x="1350" y="388"/>
                  </a:cubicBezTo>
                  <a:cubicBezTo>
                    <a:pt x="1332" y="347"/>
                    <a:pt x="1314" y="307"/>
                    <a:pt x="1289" y="273"/>
                  </a:cubicBezTo>
                  <a:cubicBezTo>
                    <a:pt x="1263" y="264"/>
                    <a:pt x="1231" y="255"/>
                    <a:pt x="1204" y="251"/>
                  </a:cubicBezTo>
                  <a:cubicBezTo>
                    <a:pt x="1247" y="297"/>
                    <a:pt x="1284" y="348"/>
                    <a:pt x="1317" y="405"/>
                  </a:cubicBezTo>
                  <a:close/>
                  <a:moveTo>
                    <a:pt x="616" y="253"/>
                  </a:moveTo>
                  <a:cubicBezTo>
                    <a:pt x="602" y="296"/>
                    <a:pt x="589" y="340"/>
                    <a:pt x="578" y="385"/>
                  </a:cubicBezTo>
                  <a:cubicBezTo>
                    <a:pt x="591" y="385"/>
                    <a:pt x="603" y="384"/>
                    <a:pt x="617" y="383"/>
                  </a:cubicBezTo>
                  <a:cubicBezTo>
                    <a:pt x="619" y="338"/>
                    <a:pt x="624" y="295"/>
                    <a:pt x="630" y="253"/>
                  </a:cubicBezTo>
                  <a:cubicBezTo>
                    <a:pt x="625" y="254"/>
                    <a:pt x="618" y="252"/>
                    <a:pt x="616" y="253"/>
                  </a:cubicBezTo>
                  <a:close/>
                  <a:moveTo>
                    <a:pt x="632" y="256"/>
                  </a:moveTo>
                  <a:cubicBezTo>
                    <a:pt x="628" y="298"/>
                    <a:pt x="623" y="339"/>
                    <a:pt x="621" y="383"/>
                  </a:cubicBezTo>
                  <a:cubicBezTo>
                    <a:pt x="658" y="381"/>
                    <a:pt x="697" y="381"/>
                    <a:pt x="735" y="380"/>
                  </a:cubicBezTo>
                  <a:cubicBezTo>
                    <a:pt x="737" y="339"/>
                    <a:pt x="739" y="298"/>
                    <a:pt x="740" y="257"/>
                  </a:cubicBezTo>
                  <a:cubicBezTo>
                    <a:pt x="704" y="257"/>
                    <a:pt x="670" y="255"/>
                    <a:pt x="634" y="254"/>
                  </a:cubicBezTo>
                  <a:cubicBezTo>
                    <a:pt x="634" y="252"/>
                    <a:pt x="632" y="254"/>
                    <a:pt x="632" y="256"/>
                  </a:cubicBezTo>
                  <a:close/>
                  <a:moveTo>
                    <a:pt x="788" y="257"/>
                  </a:moveTo>
                  <a:cubicBezTo>
                    <a:pt x="789" y="297"/>
                    <a:pt x="790" y="338"/>
                    <a:pt x="790" y="380"/>
                  </a:cubicBezTo>
                  <a:cubicBezTo>
                    <a:pt x="825" y="380"/>
                    <a:pt x="860" y="381"/>
                    <a:pt x="894" y="383"/>
                  </a:cubicBezTo>
                  <a:cubicBezTo>
                    <a:pt x="888" y="338"/>
                    <a:pt x="878" y="296"/>
                    <a:pt x="868" y="255"/>
                  </a:cubicBezTo>
                  <a:cubicBezTo>
                    <a:pt x="841" y="255"/>
                    <a:pt x="815" y="257"/>
                    <a:pt x="788" y="257"/>
                  </a:cubicBezTo>
                  <a:close/>
                  <a:moveTo>
                    <a:pt x="744" y="257"/>
                  </a:moveTo>
                  <a:cubicBezTo>
                    <a:pt x="740" y="296"/>
                    <a:pt x="740" y="339"/>
                    <a:pt x="738" y="380"/>
                  </a:cubicBezTo>
                  <a:cubicBezTo>
                    <a:pt x="755" y="380"/>
                    <a:pt x="771" y="380"/>
                    <a:pt x="788" y="380"/>
                  </a:cubicBezTo>
                  <a:cubicBezTo>
                    <a:pt x="788" y="338"/>
                    <a:pt x="786" y="298"/>
                    <a:pt x="786" y="257"/>
                  </a:cubicBezTo>
                  <a:cubicBezTo>
                    <a:pt x="772" y="257"/>
                    <a:pt x="758" y="257"/>
                    <a:pt x="744" y="257"/>
                  </a:cubicBezTo>
                  <a:close/>
                  <a:moveTo>
                    <a:pt x="286" y="259"/>
                  </a:moveTo>
                  <a:cubicBezTo>
                    <a:pt x="277" y="260"/>
                    <a:pt x="270" y="263"/>
                    <a:pt x="262" y="264"/>
                  </a:cubicBezTo>
                  <a:cubicBezTo>
                    <a:pt x="249" y="285"/>
                    <a:pt x="237" y="306"/>
                    <a:pt x="227" y="329"/>
                  </a:cubicBezTo>
                  <a:moveTo>
                    <a:pt x="227" y="329"/>
                  </a:moveTo>
                  <a:cubicBezTo>
                    <a:pt x="226" y="329"/>
                    <a:pt x="227" y="330"/>
                    <a:pt x="226" y="331"/>
                  </a:cubicBezTo>
                  <a:moveTo>
                    <a:pt x="226" y="331"/>
                  </a:moveTo>
                  <a:cubicBezTo>
                    <a:pt x="225" y="331"/>
                    <a:pt x="226" y="332"/>
                    <a:pt x="226" y="331"/>
                  </a:cubicBezTo>
                  <a:moveTo>
                    <a:pt x="226" y="331"/>
                  </a:moveTo>
                  <a:cubicBezTo>
                    <a:pt x="227" y="331"/>
                    <a:pt x="227" y="330"/>
                    <a:pt x="227" y="329"/>
                  </a:cubicBezTo>
                  <a:moveTo>
                    <a:pt x="286" y="259"/>
                  </a:moveTo>
                  <a:cubicBezTo>
                    <a:pt x="266" y="281"/>
                    <a:pt x="246" y="305"/>
                    <a:pt x="227" y="329"/>
                  </a:cubicBezTo>
                  <a:moveTo>
                    <a:pt x="286" y="259"/>
                  </a:moveTo>
                  <a:cubicBezTo>
                    <a:pt x="287" y="258"/>
                    <a:pt x="286" y="258"/>
                    <a:pt x="286" y="259"/>
                  </a:cubicBezTo>
                  <a:moveTo>
                    <a:pt x="257" y="266"/>
                  </a:moveTo>
                  <a:cubicBezTo>
                    <a:pt x="237" y="271"/>
                    <a:pt x="219" y="278"/>
                    <a:pt x="201" y="286"/>
                  </a:cubicBezTo>
                  <a:cubicBezTo>
                    <a:pt x="180" y="309"/>
                    <a:pt x="160" y="334"/>
                    <a:pt x="143" y="361"/>
                  </a:cubicBezTo>
                  <a:cubicBezTo>
                    <a:pt x="152" y="377"/>
                    <a:pt x="168" y="386"/>
                    <a:pt x="184" y="394"/>
                  </a:cubicBezTo>
                  <a:cubicBezTo>
                    <a:pt x="194" y="377"/>
                    <a:pt x="205" y="359"/>
                    <a:pt x="218" y="344"/>
                  </a:cubicBezTo>
                  <a:cubicBezTo>
                    <a:pt x="228" y="316"/>
                    <a:pt x="243" y="291"/>
                    <a:pt x="257" y="266"/>
                  </a:cubicBezTo>
                  <a:moveTo>
                    <a:pt x="257" y="266"/>
                  </a:moveTo>
                  <a:cubicBezTo>
                    <a:pt x="258" y="266"/>
                    <a:pt x="257" y="265"/>
                    <a:pt x="257" y="266"/>
                  </a:cubicBezTo>
                  <a:moveTo>
                    <a:pt x="1292" y="270"/>
                  </a:moveTo>
                  <a:cubicBezTo>
                    <a:pt x="1293" y="272"/>
                    <a:pt x="1293" y="270"/>
                    <a:pt x="1292" y="270"/>
                  </a:cubicBezTo>
                  <a:moveTo>
                    <a:pt x="1292" y="270"/>
                  </a:moveTo>
                  <a:cubicBezTo>
                    <a:pt x="1291" y="269"/>
                    <a:pt x="1291" y="270"/>
                    <a:pt x="1292" y="270"/>
                  </a:cubicBezTo>
                  <a:moveTo>
                    <a:pt x="1295" y="275"/>
                  </a:moveTo>
                  <a:cubicBezTo>
                    <a:pt x="1316" y="310"/>
                    <a:pt x="1336" y="347"/>
                    <a:pt x="1351" y="387"/>
                  </a:cubicBezTo>
                  <a:cubicBezTo>
                    <a:pt x="1360" y="383"/>
                    <a:pt x="1368" y="378"/>
                    <a:pt x="1373" y="371"/>
                  </a:cubicBezTo>
                  <a:cubicBezTo>
                    <a:pt x="1349" y="337"/>
                    <a:pt x="1324" y="306"/>
                    <a:pt x="1298" y="275"/>
                  </a:cubicBezTo>
                  <a:cubicBezTo>
                    <a:pt x="1297" y="275"/>
                    <a:pt x="1296" y="275"/>
                    <a:pt x="1295" y="275"/>
                  </a:cubicBezTo>
                  <a:moveTo>
                    <a:pt x="1295" y="275"/>
                  </a:moveTo>
                  <a:cubicBezTo>
                    <a:pt x="1294" y="274"/>
                    <a:pt x="1294" y="275"/>
                    <a:pt x="1295" y="275"/>
                  </a:cubicBezTo>
                  <a:moveTo>
                    <a:pt x="1375" y="370"/>
                  </a:moveTo>
                  <a:cubicBezTo>
                    <a:pt x="1380" y="364"/>
                    <a:pt x="1385" y="359"/>
                    <a:pt x="1387" y="350"/>
                  </a:cubicBezTo>
                  <a:cubicBezTo>
                    <a:pt x="1378" y="334"/>
                    <a:pt x="1367" y="319"/>
                    <a:pt x="1357" y="303"/>
                  </a:cubicBezTo>
                  <a:cubicBezTo>
                    <a:pt x="1341" y="294"/>
                    <a:pt x="1322" y="283"/>
                    <a:pt x="1303" y="279"/>
                  </a:cubicBezTo>
                  <a:cubicBezTo>
                    <a:pt x="1330" y="307"/>
                    <a:pt x="1352" y="339"/>
                    <a:pt x="1375" y="370"/>
                  </a:cubicBezTo>
                  <a:close/>
                  <a:moveTo>
                    <a:pt x="194" y="289"/>
                  </a:moveTo>
                  <a:cubicBezTo>
                    <a:pt x="177" y="295"/>
                    <a:pt x="173" y="313"/>
                    <a:pt x="164" y="326"/>
                  </a:cubicBezTo>
                  <a:moveTo>
                    <a:pt x="164" y="326"/>
                  </a:moveTo>
                  <a:cubicBezTo>
                    <a:pt x="163" y="326"/>
                    <a:pt x="163" y="326"/>
                    <a:pt x="163" y="327"/>
                  </a:cubicBezTo>
                  <a:moveTo>
                    <a:pt x="163" y="327"/>
                  </a:moveTo>
                  <a:cubicBezTo>
                    <a:pt x="162" y="327"/>
                    <a:pt x="162" y="328"/>
                    <a:pt x="162" y="329"/>
                  </a:cubicBezTo>
                  <a:moveTo>
                    <a:pt x="162" y="329"/>
                  </a:moveTo>
                  <a:cubicBezTo>
                    <a:pt x="161" y="329"/>
                    <a:pt x="162" y="330"/>
                    <a:pt x="162" y="329"/>
                  </a:cubicBezTo>
                  <a:moveTo>
                    <a:pt x="162" y="329"/>
                  </a:moveTo>
                  <a:cubicBezTo>
                    <a:pt x="163" y="329"/>
                    <a:pt x="163" y="328"/>
                    <a:pt x="163" y="327"/>
                  </a:cubicBezTo>
                  <a:moveTo>
                    <a:pt x="163" y="327"/>
                  </a:moveTo>
                  <a:cubicBezTo>
                    <a:pt x="164" y="327"/>
                    <a:pt x="164" y="326"/>
                    <a:pt x="164" y="326"/>
                  </a:cubicBezTo>
                  <a:moveTo>
                    <a:pt x="164" y="326"/>
                  </a:moveTo>
                  <a:cubicBezTo>
                    <a:pt x="174" y="314"/>
                    <a:pt x="184" y="302"/>
                    <a:pt x="194" y="289"/>
                  </a:cubicBezTo>
                  <a:moveTo>
                    <a:pt x="194" y="289"/>
                  </a:moveTo>
                  <a:cubicBezTo>
                    <a:pt x="195" y="289"/>
                    <a:pt x="194" y="288"/>
                    <a:pt x="194" y="289"/>
                  </a:cubicBezTo>
                  <a:moveTo>
                    <a:pt x="472" y="295"/>
                  </a:moveTo>
                  <a:cubicBezTo>
                    <a:pt x="472" y="295"/>
                    <a:pt x="471" y="295"/>
                    <a:pt x="471" y="295"/>
                  </a:cubicBezTo>
                  <a:cubicBezTo>
                    <a:pt x="454" y="329"/>
                    <a:pt x="436" y="362"/>
                    <a:pt x="422" y="400"/>
                  </a:cubicBezTo>
                  <a:moveTo>
                    <a:pt x="422" y="400"/>
                  </a:moveTo>
                  <a:cubicBezTo>
                    <a:pt x="421" y="400"/>
                    <a:pt x="422" y="401"/>
                    <a:pt x="422" y="400"/>
                  </a:cubicBezTo>
                  <a:moveTo>
                    <a:pt x="422" y="400"/>
                  </a:moveTo>
                  <a:cubicBezTo>
                    <a:pt x="434" y="400"/>
                    <a:pt x="442" y="397"/>
                    <a:pt x="454" y="397"/>
                  </a:cubicBezTo>
                  <a:cubicBezTo>
                    <a:pt x="458" y="361"/>
                    <a:pt x="466" y="329"/>
                    <a:pt x="472" y="295"/>
                  </a:cubicBezTo>
                  <a:moveTo>
                    <a:pt x="472" y="295"/>
                  </a:moveTo>
                  <a:cubicBezTo>
                    <a:pt x="475" y="295"/>
                    <a:pt x="471" y="291"/>
                    <a:pt x="472" y="295"/>
                  </a:cubicBezTo>
                  <a:moveTo>
                    <a:pt x="178" y="297"/>
                  </a:moveTo>
                  <a:cubicBezTo>
                    <a:pt x="158" y="308"/>
                    <a:pt x="126" y="328"/>
                    <a:pt x="141" y="359"/>
                  </a:cubicBezTo>
                  <a:cubicBezTo>
                    <a:pt x="153" y="338"/>
                    <a:pt x="165" y="317"/>
                    <a:pt x="178" y="297"/>
                  </a:cubicBezTo>
                  <a:moveTo>
                    <a:pt x="178" y="297"/>
                  </a:moveTo>
                  <a:cubicBezTo>
                    <a:pt x="180" y="296"/>
                    <a:pt x="178" y="296"/>
                    <a:pt x="178" y="297"/>
                  </a:cubicBezTo>
                  <a:moveTo>
                    <a:pt x="1364" y="309"/>
                  </a:moveTo>
                  <a:cubicBezTo>
                    <a:pt x="1364" y="309"/>
                    <a:pt x="1364" y="310"/>
                    <a:pt x="1365" y="310"/>
                  </a:cubicBezTo>
                  <a:moveTo>
                    <a:pt x="1365" y="310"/>
                  </a:moveTo>
                  <a:cubicBezTo>
                    <a:pt x="1365" y="310"/>
                    <a:pt x="1365" y="310"/>
                    <a:pt x="1366" y="311"/>
                  </a:cubicBezTo>
                  <a:moveTo>
                    <a:pt x="1366" y="311"/>
                  </a:moveTo>
                  <a:cubicBezTo>
                    <a:pt x="1366" y="312"/>
                    <a:pt x="1366" y="312"/>
                    <a:pt x="1367" y="312"/>
                  </a:cubicBezTo>
                  <a:moveTo>
                    <a:pt x="1367" y="312"/>
                  </a:moveTo>
                  <a:cubicBezTo>
                    <a:pt x="1367" y="313"/>
                    <a:pt x="1367" y="313"/>
                    <a:pt x="1368" y="313"/>
                  </a:cubicBezTo>
                  <a:moveTo>
                    <a:pt x="1368" y="313"/>
                  </a:moveTo>
                  <a:cubicBezTo>
                    <a:pt x="1374" y="324"/>
                    <a:pt x="1380" y="335"/>
                    <a:pt x="1388" y="345"/>
                  </a:cubicBezTo>
                  <a:cubicBezTo>
                    <a:pt x="1386" y="330"/>
                    <a:pt x="1375" y="324"/>
                    <a:pt x="1368" y="313"/>
                  </a:cubicBezTo>
                  <a:moveTo>
                    <a:pt x="1368" y="313"/>
                  </a:moveTo>
                  <a:cubicBezTo>
                    <a:pt x="1368" y="313"/>
                    <a:pt x="1367" y="312"/>
                    <a:pt x="1367" y="312"/>
                  </a:cubicBezTo>
                  <a:moveTo>
                    <a:pt x="1367" y="312"/>
                  </a:moveTo>
                  <a:cubicBezTo>
                    <a:pt x="1367" y="311"/>
                    <a:pt x="1367" y="311"/>
                    <a:pt x="1366" y="311"/>
                  </a:cubicBezTo>
                  <a:moveTo>
                    <a:pt x="1366" y="311"/>
                  </a:moveTo>
                  <a:cubicBezTo>
                    <a:pt x="1366" y="310"/>
                    <a:pt x="1365" y="310"/>
                    <a:pt x="1365" y="310"/>
                  </a:cubicBezTo>
                  <a:moveTo>
                    <a:pt x="1365" y="310"/>
                  </a:moveTo>
                  <a:cubicBezTo>
                    <a:pt x="1365" y="309"/>
                    <a:pt x="1365" y="309"/>
                    <a:pt x="1364" y="309"/>
                  </a:cubicBezTo>
                  <a:moveTo>
                    <a:pt x="1364" y="309"/>
                  </a:moveTo>
                  <a:cubicBezTo>
                    <a:pt x="1363" y="307"/>
                    <a:pt x="1363" y="309"/>
                    <a:pt x="1364" y="309"/>
                  </a:cubicBezTo>
                  <a:moveTo>
                    <a:pt x="1379" y="323"/>
                  </a:moveTo>
                  <a:cubicBezTo>
                    <a:pt x="1380" y="324"/>
                    <a:pt x="1380" y="323"/>
                    <a:pt x="1379" y="323"/>
                  </a:cubicBezTo>
                  <a:moveTo>
                    <a:pt x="1379" y="323"/>
                  </a:moveTo>
                  <a:cubicBezTo>
                    <a:pt x="1379" y="322"/>
                    <a:pt x="1378" y="323"/>
                    <a:pt x="1379" y="323"/>
                  </a:cubicBezTo>
                  <a:moveTo>
                    <a:pt x="160" y="332"/>
                  </a:moveTo>
                  <a:cubicBezTo>
                    <a:pt x="159" y="332"/>
                    <a:pt x="160" y="333"/>
                    <a:pt x="160" y="332"/>
                  </a:cubicBezTo>
                  <a:moveTo>
                    <a:pt x="160" y="332"/>
                  </a:moveTo>
                  <a:cubicBezTo>
                    <a:pt x="161" y="331"/>
                    <a:pt x="160" y="330"/>
                    <a:pt x="160" y="332"/>
                  </a:cubicBezTo>
                  <a:moveTo>
                    <a:pt x="224" y="334"/>
                  </a:moveTo>
                  <a:cubicBezTo>
                    <a:pt x="224" y="333"/>
                    <a:pt x="225" y="334"/>
                    <a:pt x="224" y="334"/>
                  </a:cubicBezTo>
                  <a:close/>
                  <a:moveTo>
                    <a:pt x="326" y="336"/>
                  </a:moveTo>
                  <a:cubicBezTo>
                    <a:pt x="307" y="364"/>
                    <a:pt x="290" y="395"/>
                    <a:pt x="274" y="426"/>
                  </a:cubicBezTo>
                  <a:cubicBezTo>
                    <a:pt x="285" y="423"/>
                    <a:pt x="296" y="421"/>
                    <a:pt x="306" y="419"/>
                  </a:cubicBezTo>
                  <a:cubicBezTo>
                    <a:pt x="311" y="390"/>
                    <a:pt x="319" y="364"/>
                    <a:pt x="326" y="336"/>
                  </a:cubicBezTo>
                  <a:moveTo>
                    <a:pt x="326" y="336"/>
                  </a:moveTo>
                  <a:cubicBezTo>
                    <a:pt x="329" y="336"/>
                    <a:pt x="325" y="332"/>
                    <a:pt x="326" y="336"/>
                  </a:cubicBezTo>
                  <a:moveTo>
                    <a:pt x="44" y="524"/>
                  </a:moveTo>
                  <a:cubicBezTo>
                    <a:pt x="49" y="523"/>
                    <a:pt x="54" y="514"/>
                    <a:pt x="59" y="510"/>
                  </a:cubicBezTo>
                  <a:cubicBezTo>
                    <a:pt x="80" y="455"/>
                    <a:pt x="109" y="407"/>
                    <a:pt x="139" y="360"/>
                  </a:cubicBezTo>
                  <a:cubicBezTo>
                    <a:pt x="134" y="356"/>
                    <a:pt x="135" y="347"/>
                    <a:pt x="133" y="339"/>
                  </a:cubicBezTo>
                  <a:cubicBezTo>
                    <a:pt x="97" y="394"/>
                    <a:pt x="66" y="454"/>
                    <a:pt x="44" y="524"/>
                  </a:cubicBezTo>
                  <a:close/>
                  <a:moveTo>
                    <a:pt x="1483" y="528"/>
                  </a:moveTo>
                  <a:cubicBezTo>
                    <a:pt x="1482" y="532"/>
                    <a:pt x="1486" y="529"/>
                    <a:pt x="1483" y="528"/>
                  </a:cubicBezTo>
                  <a:moveTo>
                    <a:pt x="1483" y="528"/>
                  </a:moveTo>
                  <a:cubicBezTo>
                    <a:pt x="1460" y="465"/>
                    <a:pt x="1432" y="396"/>
                    <a:pt x="1393" y="347"/>
                  </a:cubicBezTo>
                  <a:cubicBezTo>
                    <a:pt x="1393" y="347"/>
                    <a:pt x="1391" y="343"/>
                    <a:pt x="1390" y="345"/>
                  </a:cubicBezTo>
                  <a:cubicBezTo>
                    <a:pt x="1401" y="371"/>
                    <a:pt x="1415" y="395"/>
                    <a:pt x="1425" y="421"/>
                  </a:cubicBezTo>
                  <a:cubicBezTo>
                    <a:pt x="1436" y="447"/>
                    <a:pt x="1448" y="473"/>
                    <a:pt x="1455" y="503"/>
                  </a:cubicBezTo>
                  <a:cubicBezTo>
                    <a:pt x="1466" y="510"/>
                    <a:pt x="1474" y="519"/>
                    <a:pt x="1483" y="528"/>
                  </a:cubicBezTo>
                  <a:moveTo>
                    <a:pt x="1376" y="374"/>
                  </a:moveTo>
                  <a:cubicBezTo>
                    <a:pt x="1396" y="402"/>
                    <a:pt x="1417" y="437"/>
                    <a:pt x="1432" y="470"/>
                  </a:cubicBezTo>
                  <a:cubicBezTo>
                    <a:pt x="1437" y="481"/>
                    <a:pt x="1440" y="496"/>
                    <a:pt x="1452" y="499"/>
                  </a:cubicBezTo>
                  <a:cubicBezTo>
                    <a:pt x="1435" y="446"/>
                    <a:pt x="1415" y="397"/>
                    <a:pt x="1389" y="354"/>
                  </a:cubicBezTo>
                  <a:cubicBezTo>
                    <a:pt x="1386" y="362"/>
                    <a:pt x="1380" y="367"/>
                    <a:pt x="1376" y="374"/>
                  </a:cubicBezTo>
                  <a:close/>
                  <a:moveTo>
                    <a:pt x="212" y="356"/>
                  </a:moveTo>
                  <a:cubicBezTo>
                    <a:pt x="212" y="355"/>
                    <a:pt x="213" y="356"/>
                    <a:pt x="212" y="356"/>
                  </a:cubicBezTo>
                  <a:close/>
                  <a:moveTo>
                    <a:pt x="211" y="358"/>
                  </a:moveTo>
                  <a:cubicBezTo>
                    <a:pt x="202" y="370"/>
                    <a:pt x="193" y="382"/>
                    <a:pt x="186" y="396"/>
                  </a:cubicBezTo>
                  <a:cubicBezTo>
                    <a:pt x="190" y="396"/>
                    <a:pt x="192" y="399"/>
                    <a:pt x="196" y="400"/>
                  </a:cubicBezTo>
                  <a:cubicBezTo>
                    <a:pt x="201" y="386"/>
                    <a:pt x="206" y="372"/>
                    <a:pt x="211" y="358"/>
                  </a:cubicBezTo>
                  <a:moveTo>
                    <a:pt x="211" y="358"/>
                  </a:moveTo>
                  <a:cubicBezTo>
                    <a:pt x="212" y="357"/>
                    <a:pt x="211" y="356"/>
                    <a:pt x="211" y="358"/>
                  </a:cubicBezTo>
                  <a:moveTo>
                    <a:pt x="94" y="487"/>
                  </a:moveTo>
                  <a:cubicBezTo>
                    <a:pt x="109" y="477"/>
                    <a:pt x="127" y="470"/>
                    <a:pt x="146" y="463"/>
                  </a:cubicBezTo>
                  <a:cubicBezTo>
                    <a:pt x="156" y="439"/>
                    <a:pt x="170" y="418"/>
                    <a:pt x="182" y="396"/>
                  </a:cubicBezTo>
                  <a:cubicBezTo>
                    <a:pt x="166" y="389"/>
                    <a:pt x="152" y="378"/>
                    <a:pt x="141" y="365"/>
                  </a:cubicBezTo>
                  <a:cubicBezTo>
                    <a:pt x="123" y="403"/>
                    <a:pt x="103" y="444"/>
                    <a:pt x="94" y="487"/>
                  </a:cubicBezTo>
                  <a:close/>
                  <a:moveTo>
                    <a:pt x="132" y="376"/>
                  </a:moveTo>
                  <a:cubicBezTo>
                    <a:pt x="132" y="375"/>
                    <a:pt x="133" y="376"/>
                    <a:pt x="132" y="376"/>
                  </a:cubicBezTo>
                  <a:close/>
                  <a:moveTo>
                    <a:pt x="1374" y="375"/>
                  </a:moveTo>
                  <a:cubicBezTo>
                    <a:pt x="1368" y="382"/>
                    <a:pt x="1359" y="386"/>
                    <a:pt x="1352" y="391"/>
                  </a:cubicBezTo>
                  <a:cubicBezTo>
                    <a:pt x="1362" y="413"/>
                    <a:pt x="1369" y="437"/>
                    <a:pt x="1375" y="462"/>
                  </a:cubicBezTo>
                  <a:cubicBezTo>
                    <a:pt x="1398" y="469"/>
                    <a:pt x="1420" y="482"/>
                    <a:pt x="1439" y="490"/>
                  </a:cubicBezTo>
                  <a:cubicBezTo>
                    <a:pt x="1419" y="450"/>
                    <a:pt x="1399" y="409"/>
                    <a:pt x="1374" y="375"/>
                  </a:cubicBezTo>
                  <a:close/>
                  <a:moveTo>
                    <a:pt x="131" y="378"/>
                  </a:moveTo>
                  <a:cubicBezTo>
                    <a:pt x="131" y="378"/>
                    <a:pt x="131" y="378"/>
                    <a:pt x="130" y="378"/>
                  </a:cubicBezTo>
                  <a:cubicBezTo>
                    <a:pt x="106" y="418"/>
                    <a:pt x="82" y="459"/>
                    <a:pt x="64" y="505"/>
                  </a:cubicBezTo>
                  <a:moveTo>
                    <a:pt x="64" y="505"/>
                  </a:moveTo>
                  <a:cubicBezTo>
                    <a:pt x="63" y="506"/>
                    <a:pt x="64" y="507"/>
                    <a:pt x="64" y="505"/>
                  </a:cubicBezTo>
                  <a:moveTo>
                    <a:pt x="64" y="505"/>
                  </a:moveTo>
                  <a:cubicBezTo>
                    <a:pt x="73" y="500"/>
                    <a:pt x="80" y="494"/>
                    <a:pt x="90" y="489"/>
                  </a:cubicBezTo>
                  <a:cubicBezTo>
                    <a:pt x="100" y="448"/>
                    <a:pt x="116" y="413"/>
                    <a:pt x="131" y="378"/>
                  </a:cubicBezTo>
                  <a:moveTo>
                    <a:pt x="131" y="378"/>
                  </a:moveTo>
                  <a:cubicBezTo>
                    <a:pt x="133" y="377"/>
                    <a:pt x="131" y="377"/>
                    <a:pt x="131" y="378"/>
                  </a:cubicBezTo>
                  <a:moveTo>
                    <a:pt x="620" y="385"/>
                  </a:moveTo>
                  <a:cubicBezTo>
                    <a:pt x="619" y="415"/>
                    <a:pt x="617" y="444"/>
                    <a:pt x="616" y="473"/>
                  </a:cubicBezTo>
                  <a:cubicBezTo>
                    <a:pt x="654" y="475"/>
                    <a:pt x="693" y="476"/>
                    <a:pt x="732" y="477"/>
                  </a:cubicBezTo>
                  <a:cubicBezTo>
                    <a:pt x="733" y="445"/>
                    <a:pt x="734" y="414"/>
                    <a:pt x="735" y="383"/>
                  </a:cubicBezTo>
                  <a:cubicBezTo>
                    <a:pt x="695" y="382"/>
                    <a:pt x="658" y="384"/>
                    <a:pt x="620" y="385"/>
                  </a:cubicBezTo>
                  <a:close/>
                  <a:moveTo>
                    <a:pt x="739" y="383"/>
                  </a:moveTo>
                  <a:cubicBezTo>
                    <a:pt x="736" y="412"/>
                    <a:pt x="736" y="445"/>
                    <a:pt x="735" y="477"/>
                  </a:cubicBezTo>
                  <a:cubicBezTo>
                    <a:pt x="753" y="477"/>
                    <a:pt x="771" y="477"/>
                    <a:pt x="789" y="477"/>
                  </a:cubicBezTo>
                  <a:cubicBezTo>
                    <a:pt x="789" y="445"/>
                    <a:pt x="787" y="415"/>
                    <a:pt x="788" y="383"/>
                  </a:cubicBezTo>
                  <a:cubicBezTo>
                    <a:pt x="772" y="383"/>
                    <a:pt x="755" y="383"/>
                    <a:pt x="739" y="383"/>
                  </a:cubicBezTo>
                  <a:close/>
                  <a:moveTo>
                    <a:pt x="792" y="383"/>
                  </a:moveTo>
                  <a:cubicBezTo>
                    <a:pt x="790" y="412"/>
                    <a:pt x="791" y="446"/>
                    <a:pt x="791" y="477"/>
                  </a:cubicBezTo>
                  <a:cubicBezTo>
                    <a:pt x="831" y="476"/>
                    <a:pt x="871" y="475"/>
                    <a:pt x="910" y="473"/>
                  </a:cubicBezTo>
                  <a:cubicBezTo>
                    <a:pt x="905" y="443"/>
                    <a:pt x="901" y="414"/>
                    <a:pt x="895" y="385"/>
                  </a:cubicBezTo>
                  <a:cubicBezTo>
                    <a:pt x="862" y="384"/>
                    <a:pt x="827" y="382"/>
                    <a:pt x="792" y="383"/>
                  </a:cubicBezTo>
                  <a:close/>
                  <a:moveTo>
                    <a:pt x="616" y="385"/>
                  </a:moveTo>
                  <a:cubicBezTo>
                    <a:pt x="616" y="385"/>
                    <a:pt x="615" y="385"/>
                    <a:pt x="615" y="385"/>
                  </a:cubicBezTo>
                  <a:cubicBezTo>
                    <a:pt x="603" y="387"/>
                    <a:pt x="589" y="387"/>
                    <a:pt x="577" y="388"/>
                  </a:cubicBezTo>
                  <a:cubicBezTo>
                    <a:pt x="571" y="416"/>
                    <a:pt x="564" y="441"/>
                    <a:pt x="559" y="470"/>
                  </a:cubicBezTo>
                  <a:cubicBezTo>
                    <a:pt x="578" y="470"/>
                    <a:pt x="595" y="472"/>
                    <a:pt x="613" y="473"/>
                  </a:cubicBezTo>
                  <a:cubicBezTo>
                    <a:pt x="612" y="443"/>
                    <a:pt x="617" y="409"/>
                    <a:pt x="616" y="385"/>
                  </a:cubicBezTo>
                  <a:close/>
                  <a:moveTo>
                    <a:pt x="914" y="473"/>
                  </a:moveTo>
                  <a:cubicBezTo>
                    <a:pt x="930" y="472"/>
                    <a:pt x="946" y="470"/>
                    <a:pt x="963" y="470"/>
                  </a:cubicBezTo>
                  <a:cubicBezTo>
                    <a:pt x="960" y="443"/>
                    <a:pt x="960" y="414"/>
                    <a:pt x="957" y="388"/>
                  </a:cubicBezTo>
                  <a:cubicBezTo>
                    <a:pt x="937" y="388"/>
                    <a:pt x="919" y="386"/>
                    <a:pt x="900" y="385"/>
                  </a:cubicBezTo>
                  <a:cubicBezTo>
                    <a:pt x="904" y="415"/>
                    <a:pt x="910" y="442"/>
                    <a:pt x="914" y="473"/>
                  </a:cubicBezTo>
                  <a:close/>
                  <a:moveTo>
                    <a:pt x="456" y="399"/>
                  </a:moveTo>
                  <a:cubicBezTo>
                    <a:pt x="454" y="419"/>
                    <a:pt x="451" y="438"/>
                    <a:pt x="450" y="459"/>
                  </a:cubicBezTo>
                  <a:cubicBezTo>
                    <a:pt x="486" y="462"/>
                    <a:pt x="520" y="467"/>
                    <a:pt x="557" y="469"/>
                  </a:cubicBezTo>
                  <a:cubicBezTo>
                    <a:pt x="561" y="441"/>
                    <a:pt x="569" y="416"/>
                    <a:pt x="574" y="388"/>
                  </a:cubicBezTo>
                  <a:cubicBezTo>
                    <a:pt x="534" y="391"/>
                    <a:pt x="494" y="394"/>
                    <a:pt x="456" y="399"/>
                  </a:cubicBezTo>
                  <a:close/>
                  <a:moveTo>
                    <a:pt x="960" y="389"/>
                  </a:moveTo>
                  <a:cubicBezTo>
                    <a:pt x="962" y="415"/>
                    <a:pt x="964" y="441"/>
                    <a:pt x="965" y="469"/>
                  </a:cubicBezTo>
                  <a:cubicBezTo>
                    <a:pt x="1003" y="467"/>
                    <a:pt x="1042" y="464"/>
                    <a:pt x="1076" y="457"/>
                  </a:cubicBezTo>
                  <a:cubicBezTo>
                    <a:pt x="1068" y="438"/>
                    <a:pt x="1062" y="417"/>
                    <a:pt x="1055" y="397"/>
                  </a:cubicBezTo>
                  <a:cubicBezTo>
                    <a:pt x="1023" y="395"/>
                    <a:pt x="993" y="391"/>
                    <a:pt x="960" y="389"/>
                  </a:cubicBezTo>
                  <a:close/>
                  <a:moveTo>
                    <a:pt x="1349" y="392"/>
                  </a:moveTo>
                  <a:cubicBezTo>
                    <a:pt x="1340" y="398"/>
                    <a:pt x="1329" y="402"/>
                    <a:pt x="1319" y="407"/>
                  </a:cubicBezTo>
                  <a:cubicBezTo>
                    <a:pt x="1327" y="421"/>
                    <a:pt x="1335" y="436"/>
                    <a:pt x="1343" y="451"/>
                  </a:cubicBezTo>
                  <a:cubicBezTo>
                    <a:pt x="1354" y="453"/>
                    <a:pt x="1362" y="458"/>
                    <a:pt x="1373" y="460"/>
                  </a:cubicBezTo>
                  <a:cubicBezTo>
                    <a:pt x="1366" y="439"/>
                    <a:pt x="1359" y="407"/>
                    <a:pt x="1349" y="392"/>
                  </a:cubicBezTo>
                  <a:close/>
                  <a:moveTo>
                    <a:pt x="184" y="398"/>
                  </a:moveTo>
                  <a:cubicBezTo>
                    <a:pt x="173" y="419"/>
                    <a:pt x="160" y="439"/>
                    <a:pt x="150" y="461"/>
                  </a:cubicBezTo>
                  <a:cubicBezTo>
                    <a:pt x="160" y="458"/>
                    <a:pt x="170" y="454"/>
                    <a:pt x="181" y="451"/>
                  </a:cubicBezTo>
                  <a:cubicBezTo>
                    <a:pt x="185" y="434"/>
                    <a:pt x="190" y="419"/>
                    <a:pt x="195" y="403"/>
                  </a:cubicBezTo>
                  <a:cubicBezTo>
                    <a:pt x="191" y="401"/>
                    <a:pt x="188" y="399"/>
                    <a:pt x="184" y="398"/>
                  </a:cubicBezTo>
                  <a:close/>
                  <a:moveTo>
                    <a:pt x="1079" y="458"/>
                  </a:moveTo>
                  <a:cubicBezTo>
                    <a:pt x="1094" y="457"/>
                    <a:pt x="1108" y="454"/>
                    <a:pt x="1123" y="453"/>
                  </a:cubicBezTo>
                  <a:cubicBezTo>
                    <a:pt x="1122" y="436"/>
                    <a:pt x="1119" y="421"/>
                    <a:pt x="1117" y="405"/>
                  </a:cubicBezTo>
                  <a:cubicBezTo>
                    <a:pt x="1097" y="404"/>
                    <a:pt x="1077" y="398"/>
                    <a:pt x="1058" y="399"/>
                  </a:cubicBezTo>
                  <a:cubicBezTo>
                    <a:pt x="1066" y="417"/>
                    <a:pt x="1071" y="439"/>
                    <a:pt x="1079" y="458"/>
                  </a:cubicBezTo>
                  <a:close/>
                  <a:moveTo>
                    <a:pt x="420" y="403"/>
                  </a:moveTo>
                  <a:cubicBezTo>
                    <a:pt x="414" y="419"/>
                    <a:pt x="407" y="435"/>
                    <a:pt x="401" y="453"/>
                  </a:cubicBezTo>
                  <a:cubicBezTo>
                    <a:pt x="417" y="454"/>
                    <a:pt x="431" y="457"/>
                    <a:pt x="447" y="458"/>
                  </a:cubicBezTo>
                  <a:cubicBezTo>
                    <a:pt x="449" y="438"/>
                    <a:pt x="451" y="418"/>
                    <a:pt x="454" y="399"/>
                  </a:cubicBezTo>
                  <a:cubicBezTo>
                    <a:pt x="453" y="399"/>
                    <a:pt x="453" y="399"/>
                    <a:pt x="452" y="399"/>
                  </a:cubicBezTo>
                  <a:cubicBezTo>
                    <a:pt x="442" y="401"/>
                    <a:pt x="431" y="402"/>
                    <a:pt x="420" y="403"/>
                  </a:cubicBezTo>
                  <a:close/>
                  <a:moveTo>
                    <a:pt x="185" y="450"/>
                  </a:moveTo>
                  <a:cubicBezTo>
                    <a:pt x="210" y="440"/>
                    <a:pt x="240" y="435"/>
                    <a:pt x="266" y="427"/>
                  </a:cubicBezTo>
                  <a:cubicBezTo>
                    <a:pt x="241" y="421"/>
                    <a:pt x="219" y="413"/>
                    <a:pt x="198" y="404"/>
                  </a:cubicBezTo>
                  <a:cubicBezTo>
                    <a:pt x="193" y="418"/>
                    <a:pt x="187" y="436"/>
                    <a:pt x="185" y="450"/>
                  </a:cubicBezTo>
                  <a:close/>
                  <a:moveTo>
                    <a:pt x="308" y="421"/>
                  </a:moveTo>
                  <a:cubicBezTo>
                    <a:pt x="307" y="425"/>
                    <a:pt x="307" y="430"/>
                    <a:pt x="305" y="434"/>
                  </a:cubicBezTo>
                  <a:cubicBezTo>
                    <a:pt x="335" y="441"/>
                    <a:pt x="366" y="447"/>
                    <a:pt x="398" y="452"/>
                  </a:cubicBezTo>
                  <a:cubicBezTo>
                    <a:pt x="401" y="444"/>
                    <a:pt x="405" y="436"/>
                    <a:pt x="408" y="428"/>
                  </a:cubicBezTo>
                  <a:cubicBezTo>
                    <a:pt x="411" y="419"/>
                    <a:pt x="416" y="410"/>
                    <a:pt x="414" y="404"/>
                  </a:cubicBezTo>
                  <a:cubicBezTo>
                    <a:pt x="378" y="409"/>
                    <a:pt x="343" y="415"/>
                    <a:pt x="308" y="421"/>
                  </a:cubicBezTo>
                  <a:close/>
                  <a:moveTo>
                    <a:pt x="1126" y="452"/>
                  </a:moveTo>
                  <a:cubicBezTo>
                    <a:pt x="1156" y="447"/>
                    <a:pt x="1185" y="442"/>
                    <a:pt x="1213" y="435"/>
                  </a:cubicBezTo>
                  <a:cubicBezTo>
                    <a:pt x="1212" y="429"/>
                    <a:pt x="1208" y="425"/>
                    <a:pt x="1206" y="419"/>
                  </a:cubicBezTo>
                  <a:cubicBezTo>
                    <a:pt x="1178" y="415"/>
                    <a:pt x="1148" y="407"/>
                    <a:pt x="1119" y="407"/>
                  </a:cubicBezTo>
                  <a:cubicBezTo>
                    <a:pt x="1123" y="420"/>
                    <a:pt x="1123" y="437"/>
                    <a:pt x="1126" y="452"/>
                  </a:cubicBezTo>
                  <a:close/>
                  <a:moveTo>
                    <a:pt x="1317" y="408"/>
                  </a:moveTo>
                  <a:cubicBezTo>
                    <a:pt x="1298" y="416"/>
                    <a:pt x="1277" y="420"/>
                    <a:pt x="1260" y="429"/>
                  </a:cubicBezTo>
                  <a:cubicBezTo>
                    <a:pt x="1288" y="434"/>
                    <a:pt x="1313" y="441"/>
                    <a:pt x="1338" y="449"/>
                  </a:cubicBezTo>
                  <a:cubicBezTo>
                    <a:pt x="1332" y="434"/>
                    <a:pt x="1323" y="423"/>
                    <a:pt x="1317" y="408"/>
                  </a:cubicBezTo>
                  <a:close/>
                  <a:moveTo>
                    <a:pt x="1216" y="434"/>
                  </a:moveTo>
                  <a:cubicBezTo>
                    <a:pt x="1226" y="433"/>
                    <a:pt x="1237" y="431"/>
                    <a:pt x="1245" y="427"/>
                  </a:cubicBezTo>
                  <a:cubicBezTo>
                    <a:pt x="1232" y="426"/>
                    <a:pt x="1220" y="420"/>
                    <a:pt x="1209" y="421"/>
                  </a:cubicBezTo>
                  <a:cubicBezTo>
                    <a:pt x="1213" y="424"/>
                    <a:pt x="1214" y="430"/>
                    <a:pt x="1216" y="434"/>
                  </a:cubicBezTo>
                  <a:close/>
                  <a:moveTo>
                    <a:pt x="279" y="427"/>
                  </a:moveTo>
                  <a:cubicBezTo>
                    <a:pt x="285" y="431"/>
                    <a:pt x="295" y="431"/>
                    <a:pt x="303" y="433"/>
                  </a:cubicBezTo>
                  <a:cubicBezTo>
                    <a:pt x="303" y="429"/>
                    <a:pt x="305" y="426"/>
                    <a:pt x="305" y="422"/>
                  </a:cubicBezTo>
                  <a:cubicBezTo>
                    <a:pt x="296" y="423"/>
                    <a:pt x="289" y="426"/>
                    <a:pt x="279" y="427"/>
                  </a:cubicBezTo>
                  <a:close/>
                  <a:moveTo>
                    <a:pt x="1218" y="437"/>
                  </a:moveTo>
                  <a:cubicBezTo>
                    <a:pt x="1240" y="486"/>
                    <a:pt x="1259" y="538"/>
                    <a:pt x="1277" y="593"/>
                  </a:cubicBezTo>
                  <a:cubicBezTo>
                    <a:pt x="1275" y="533"/>
                    <a:pt x="1270" y="478"/>
                    <a:pt x="1257" y="430"/>
                  </a:cubicBezTo>
                  <a:cubicBezTo>
                    <a:pt x="1244" y="429"/>
                    <a:pt x="1232" y="435"/>
                    <a:pt x="1218" y="437"/>
                  </a:cubicBezTo>
                  <a:close/>
                  <a:moveTo>
                    <a:pt x="183" y="453"/>
                  </a:moveTo>
                  <a:cubicBezTo>
                    <a:pt x="169" y="514"/>
                    <a:pt x="159" y="583"/>
                    <a:pt x="163" y="659"/>
                  </a:cubicBezTo>
                  <a:cubicBezTo>
                    <a:pt x="171" y="655"/>
                    <a:pt x="179" y="652"/>
                    <a:pt x="188" y="650"/>
                  </a:cubicBezTo>
                  <a:cubicBezTo>
                    <a:pt x="208" y="570"/>
                    <a:pt x="235" y="496"/>
                    <a:pt x="270" y="430"/>
                  </a:cubicBezTo>
                  <a:cubicBezTo>
                    <a:pt x="269" y="430"/>
                    <a:pt x="268" y="430"/>
                    <a:pt x="268" y="430"/>
                  </a:cubicBezTo>
                  <a:cubicBezTo>
                    <a:pt x="239" y="437"/>
                    <a:pt x="210" y="444"/>
                    <a:pt x="183" y="453"/>
                  </a:cubicBezTo>
                  <a:close/>
                  <a:moveTo>
                    <a:pt x="192" y="648"/>
                  </a:moveTo>
                  <a:cubicBezTo>
                    <a:pt x="190" y="649"/>
                    <a:pt x="192" y="650"/>
                    <a:pt x="192" y="648"/>
                  </a:cubicBezTo>
                  <a:moveTo>
                    <a:pt x="192" y="648"/>
                  </a:moveTo>
                  <a:cubicBezTo>
                    <a:pt x="223" y="640"/>
                    <a:pt x="254" y="630"/>
                    <a:pt x="289" y="623"/>
                  </a:cubicBezTo>
                  <a:cubicBezTo>
                    <a:pt x="287" y="555"/>
                    <a:pt x="293" y="494"/>
                    <a:pt x="302" y="436"/>
                  </a:cubicBezTo>
                  <a:cubicBezTo>
                    <a:pt x="292" y="434"/>
                    <a:pt x="283" y="431"/>
                    <a:pt x="272" y="430"/>
                  </a:cubicBezTo>
                  <a:cubicBezTo>
                    <a:pt x="239" y="496"/>
                    <a:pt x="211" y="568"/>
                    <a:pt x="192" y="648"/>
                  </a:cubicBezTo>
                  <a:moveTo>
                    <a:pt x="1275" y="515"/>
                  </a:moveTo>
                  <a:cubicBezTo>
                    <a:pt x="1279" y="557"/>
                    <a:pt x="1276" y="605"/>
                    <a:pt x="1288" y="636"/>
                  </a:cubicBezTo>
                  <a:cubicBezTo>
                    <a:pt x="1316" y="643"/>
                    <a:pt x="1341" y="652"/>
                    <a:pt x="1367" y="660"/>
                  </a:cubicBezTo>
                  <a:cubicBezTo>
                    <a:pt x="1377" y="657"/>
                    <a:pt x="1386" y="652"/>
                    <a:pt x="1397" y="648"/>
                  </a:cubicBezTo>
                  <a:cubicBezTo>
                    <a:pt x="1395" y="622"/>
                    <a:pt x="1398" y="600"/>
                    <a:pt x="1394" y="577"/>
                  </a:cubicBezTo>
                  <a:cubicBezTo>
                    <a:pt x="1392" y="567"/>
                    <a:pt x="1386" y="555"/>
                    <a:pt x="1382" y="545"/>
                  </a:cubicBezTo>
                  <a:cubicBezTo>
                    <a:pt x="1370" y="512"/>
                    <a:pt x="1354" y="481"/>
                    <a:pt x="1340" y="452"/>
                  </a:cubicBezTo>
                  <a:cubicBezTo>
                    <a:pt x="1314" y="444"/>
                    <a:pt x="1288" y="437"/>
                    <a:pt x="1261" y="431"/>
                  </a:cubicBezTo>
                  <a:cubicBezTo>
                    <a:pt x="1266" y="456"/>
                    <a:pt x="1272" y="485"/>
                    <a:pt x="1275" y="515"/>
                  </a:cubicBezTo>
                  <a:close/>
                  <a:moveTo>
                    <a:pt x="305" y="437"/>
                  </a:moveTo>
                  <a:cubicBezTo>
                    <a:pt x="295" y="493"/>
                    <a:pt x="288" y="559"/>
                    <a:pt x="293" y="623"/>
                  </a:cubicBezTo>
                  <a:cubicBezTo>
                    <a:pt x="311" y="617"/>
                    <a:pt x="332" y="615"/>
                    <a:pt x="351" y="610"/>
                  </a:cubicBezTo>
                  <a:cubicBezTo>
                    <a:pt x="364" y="556"/>
                    <a:pt x="379" y="504"/>
                    <a:pt x="397" y="455"/>
                  </a:cubicBezTo>
                  <a:cubicBezTo>
                    <a:pt x="366" y="449"/>
                    <a:pt x="335" y="444"/>
                    <a:pt x="305" y="437"/>
                  </a:cubicBezTo>
                  <a:close/>
                  <a:moveTo>
                    <a:pt x="1126" y="455"/>
                  </a:moveTo>
                  <a:cubicBezTo>
                    <a:pt x="1131" y="501"/>
                    <a:pt x="1133" y="551"/>
                    <a:pt x="1133" y="603"/>
                  </a:cubicBezTo>
                  <a:cubicBezTo>
                    <a:pt x="1182" y="612"/>
                    <a:pt x="1231" y="620"/>
                    <a:pt x="1277" y="633"/>
                  </a:cubicBezTo>
                  <a:cubicBezTo>
                    <a:pt x="1279" y="602"/>
                    <a:pt x="1270" y="583"/>
                    <a:pt x="1263" y="561"/>
                  </a:cubicBezTo>
                  <a:cubicBezTo>
                    <a:pt x="1248" y="517"/>
                    <a:pt x="1234" y="477"/>
                    <a:pt x="1215" y="438"/>
                  </a:cubicBezTo>
                  <a:cubicBezTo>
                    <a:pt x="1214" y="438"/>
                    <a:pt x="1214" y="438"/>
                    <a:pt x="1213" y="438"/>
                  </a:cubicBezTo>
                  <a:cubicBezTo>
                    <a:pt x="1185" y="445"/>
                    <a:pt x="1156" y="450"/>
                    <a:pt x="1126" y="455"/>
                  </a:cubicBezTo>
                  <a:close/>
                  <a:moveTo>
                    <a:pt x="179" y="454"/>
                  </a:moveTo>
                  <a:cubicBezTo>
                    <a:pt x="168" y="457"/>
                    <a:pt x="158" y="461"/>
                    <a:pt x="147" y="465"/>
                  </a:cubicBezTo>
                  <a:cubicBezTo>
                    <a:pt x="123" y="516"/>
                    <a:pt x="101" y="568"/>
                    <a:pt x="85" y="627"/>
                  </a:cubicBezTo>
                  <a:cubicBezTo>
                    <a:pt x="108" y="640"/>
                    <a:pt x="131" y="652"/>
                    <a:pt x="159" y="660"/>
                  </a:cubicBezTo>
                  <a:cubicBezTo>
                    <a:pt x="157" y="583"/>
                    <a:pt x="168" y="513"/>
                    <a:pt x="179" y="454"/>
                  </a:cubicBezTo>
                  <a:close/>
                  <a:moveTo>
                    <a:pt x="1392" y="564"/>
                  </a:moveTo>
                  <a:cubicBezTo>
                    <a:pt x="1388" y="528"/>
                    <a:pt x="1381" y="495"/>
                    <a:pt x="1374" y="463"/>
                  </a:cubicBezTo>
                  <a:cubicBezTo>
                    <a:pt x="1363" y="461"/>
                    <a:pt x="1354" y="457"/>
                    <a:pt x="1345" y="454"/>
                  </a:cubicBezTo>
                  <a:cubicBezTo>
                    <a:pt x="1362" y="489"/>
                    <a:pt x="1378" y="525"/>
                    <a:pt x="1392" y="564"/>
                  </a:cubicBezTo>
                  <a:close/>
                  <a:moveTo>
                    <a:pt x="401" y="455"/>
                  </a:moveTo>
                  <a:cubicBezTo>
                    <a:pt x="382" y="503"/>
                    <a:pt x="367" y="556"/>
                    <a:pt x="354" y="610"/>
                  </a:cubicBezTo>
                  <a:cubicBezTo>
                    <a:pt x="383" y="605"/>
                    <a:pt x="412" y="600"/>
                    <a:pt x="442" y="597"/>
                  </a:cubicBezTo>
                  <a:cubicBezTo>
                    <a:pt x="442" y="550"/>
                    <a:pt x="443" y="504"/>
                    <a:pt x="447" y="461"/>
                  </a:cubicBezTo>
                  <a:cubicBezTo>
                    <a:pt x="432" y="459"/>
                    <a:pt x="415" y="458"/>
                    <a:pt x="401" y="455"/>
                  </a:cubicBezTo>
                  <a:close/>
                  <a:moveTo>
                    <a:pt x="1080" y="461"/>
                  </a:moveTo>
                  <a:cubicBezTo>
                    <a:pt x="1093" y="507"/>
                    <a:pt x="1106" y="553"/>
                    <a:pt x="1116" y="601"/>
                  </a:cubicBezTo>
                  <a:cubicBezTo>
                    <a:pt x="1121" y="602"/>
                    <a:pt x="1125" y="602"/>
                    <a:pt x="1130" y="603"/>
                  </a:cubicBezTo>
                  <a:cubicBezTo>
                    <a:pt x="1130" y="551"/>
                    <a:pt x="1129" y="501"/>
                    <a:pt x="1123" y="455"/>
                  </a:cubicBezTo>
                  <a:cubicBezTo>
                    <a:pt x="1108" y="457"/>
                    <a:pt x="1094" y="459"/>
                    <a:pt x="1080" y="461"/>
                  </a:cubicBezTo>
                  <a:close/>
                  <a:moveTo>
                    <a:pt x="445" y="596"/>
                  </a:moveTo>
                  <a:cubicBezTo>
                    <a:pt x="475" y="592"/>
                    <a:pt x="505" y="589"/>
                    <a:pt x="535" y="586"/>
                  </a:cubicBezTo>
                  <a:cubicBezTo>
                    <a:pt x="542" y="548"/>
                    <a:pt x="548" y="509"/>
                    <a:pt x="556" y="472"/>
                  </a:cubicBezTo>
                  <a:cubicBezTo>
                    <a:pt x="519" y="469"/>
                    <a:pt x="483" y="466"/>
                    <a:pt x="449" y="461"/>
                  </a:cubicBezTo>
                  <a:cubicBezTo>
                    <a:pt x="446" y="504"/>
                    <a:pt x="444" y="549"/>
                    <a:pt x="445" y="596"/>
                  </a:cubicBezTo>
                  <a:close/>
                  <a:moveTo>
                    <a:pt x="965" y="472"/>
                  </a:moveTo>
                  <a:cubicBezTo>
                    <a:pt x="967" y="507"/>
                    <a:pt x="966" y="546"/>
                    <a:pt x="966" y="584"/>
                  </a:cubicBezTo>
                  <a:cubicBezTo>
                    <a:pt x="1016" y="589"/>
                    <a:pt x="1065" y="594"/>
                    <a:pt x="1113" y="600"/>
                  </a:cubicBezTo>
                  <a:cubicBezTo>
                    <a:pt x="1102" y="553"/>
                    <a:pt x="1092" y="503"/>
                    <a:pt x="1075" y="461"/>
                  </a:cubicBezTo>
                  <a:cubicBezTo>
                    <a:pt x="1039" y="466"/>
                    <a:pt x="1003" y="470"/>
                    <a:pt x="965" y="472"/>
                  </a:cubicBezTo>
                  <a:close/>
                  <a:moveTo>
                    <a:pt x="1388" y="521"/>
                  </a:moveTo>
                  <a:cubicBezTo>
                    <a:pt x="1391" y="540"/>
                    <a:pt x="1392" y="559"/>
                    <a:pt x="1396" y="577"/>
                  </a:cubicBezTo>
                  <a:cubicBezTo>
                    <a:pt x="1400" y="600"/>
                    <a:pt x="1412" y="620"/>
                    <a:pt x="1416" y="640"/>
                  </a:cubicBezTo>
                  <a:cubicBezTo>
                    <a:pt x="1437" y="628"/>
                    <a:pt x="1459" y="617"/>
                    <a:pt x="1473" y="599"/>
                  </a:cubicBezTo>
                  <a:cubicBezTo>
                    <a:pt x="1470" y="557"/>
                    <a:pt x="1454" y="529"/>
                    <a:pt x="1442" y="496"/>
                  </a:cubicBezTo>
                  <a:cubicBezTo>
                    <a:pt x="1421" y="484"/>
                    <a:pt x="1400" y="473"/>
                    <a:pt x="1376" y="465"/>
                  </a:cubicBezTo>
                  <a:cubicBezTo>
                    <a:pt x="1381" y="483"/>
                    <a:pt x="1385" y="502"/>
                    <a:pt x="1388" y="521"/>
                  </a:cubicBezTo>
                  <a:close/>
                  <a:moveTo>
                    <a:pt x="91" y="491"/>
                  </a:moveTo>
                  <a:cubicBezTo>
                    <a:pt x="82" y="531"/>
                    <a:pt x="72" y="570"/>
                    <a:pt x="69" y="616"/>
                  </a:cubicBezTo>
                  <a:cubicBezTo>
                    <a:pt x="73" y="619"/>
                    <a:pt x="78" y="623"/>
                    <a:pt x="83" y="625"/>
                  </a:cubicBezTo>
                  <a:cubicBezTo>
                    <a:pt x="98" y="568"/>
                    <a:pt x="121" y="515"/>
                    <a:pt x="142" y="467"/>
                  </a:cubicBezTo>
                  <a:cubicBezTo>
                    <a:pt x="124" y="474"/>
                    <a:pt x="107" y="482"/>
                    <a:pt x="91" y="491"/>
                  </a:cubicBezTo>
                  <a:close/>
                  <a:moveTo>
                    <a:pt x="558" y="472"/>
                  </a:moveTo>
                  <a:cubicBezTo>
                    <a:pt x="551" y="509"/>
                    <a:pt x="545" y="548"/>
                    <a:pt x="538" y="586"/>
                  </a:cubicBezTo>
                  <a:cubicBezTo>
                    <a:pt x="562" y="584"/>
                    <a:pt x="586" y="582"/>
                    <a:pt x="611" y="581"/>
                  </a:cubicBezTo>
                  <a:cubicBezTo>
                    <a:pt x="611" y="545"/>
                    <a:pt x="613" y="511"/>
                    <a:pt x="612" y="476"/>
                  </a:cubicBezTo>
                  <a:cubicBezTo>
                    <a:pt x="594" y="474"/>
                    <a:pt x="576" y="474"/>
                    <a:pt x="558" y="472"/>
                  </a:cubicBezTo>
                  <a:close/>
                  <a:moveTo>
                    <a:pt x="915" y="476"/>
                  </a:moveTo>
                  <a:cubicBezTo>
                    <a:pt x="919" y="511"/>
                    <a:pt x="925" y="546"/>
                    <a:pt x="928" y="582"/>
                  </a:cubicBezTo>
                  <a:cubicBezTo>
                    <a:pt x="941" y="582"/>
                    <a:pt x="952" y="584"/>
                    <a:pt x="965" y="584"/>
                  </a:cubicBezTo>
                  <a:cubicBezTo>
                    <a:pt x="965" y="546"/>
                    <a:pt x="963" y="510"/>
                    <a:pt x="963" y="473"/>
                  </a:cubicBezTo>
                  <a:cubicBezTo>
                    <a:pt x="946" y="473"/>
                    <a:pt x="930" y="474"/>
                    <a:pt x="915" y="476"/>
                  </a:cubicBezTo>
                  <a:close/>
                  <a:moveTo>
                    <a:pt x="617" y="476"/>
                  </a:moveTo>
                  <a:cubicBezTo>
                    <a:pt x="614" y="508"/>
                    <a:pt x="615" y="545"/>
                    <a:pt x="615" y="580"/>
                  </a:cubicBezTo>
                  <a:cubicBezTo>
                    <a:pt x="653" y="579"/>
                    <a:pt x="691" y="577"/>
                    <a:pt x="729" y="576"/>
                  </a:cubicBezTo>
                  <a:cubicBezTo>
                    <a:pt x="731" y="545"/>
                    <a:pt x="731" y="511"/>
                    <a:pt x="732" y="479"/>
                  </a:cubicBezTo>
                  <a:cubicBezTo>
                    <a:pt x="693" y="479"/>
                    <a:pt x="654" y="478"/>
                    <a:pt x="617" y="476"/>
                  </a:cubicBezTo>
                  <a:close/>
                  <a:moveTo>
                    <a:pt x="791" y="479"/>
                  </a:moveTo>
                  <a:cubicBezTo>
                    <a:pt x="791" y="513"/>
                    <a:pt x="791" y="544"/>
                    <a:pt x="791" y="576"/>
                  </a:cubicBezTo>
                  <a:cubicBezTo>
                    <a:pt x="836" y="577"/>
                    <a:pt x="881" y="579"/>
                    <a:pt x="924" y="581"/>
                  </a:cubicBezTo>
                  <a:cubicBezTo>
                    <a:pt x="920" y="546"/>
                    <a:pt x="915" y="511"/>
                    <a:pt x="911" y="476"/>
                  </a:cubicBezTo>
                  <a:cubicBezTo>
                    <a:pt x="872" y="478"/>
                    <a:pt x="831" y="479"/>
                    <a:pt x="791" y="479"/>
                  </a:cubicBezTo>
                  <a:close/>
                  <a:moveTo>
                    <a:pt x="736" y="479"/>
                  </a:moveTo>
                  <a:cubicBezTo>
                    <a:pt x="732" y="509"/>
                    <a:pt x="734" y="545"/>
                    <a:pt x="732" y="576"/>
                  </a:cubicBezTo>
                  <a:cubicBezTo>
                    <a:pt x="751" y="576"/>
                    <a:pt x="770" y="576"/>
                    <a:pt x="789" y="576"/>
                  </a:cubicBezTo>
                  <a:cubicBezTo>
                    <a:pt x="789" y="544"/>
                    <a:pt x="789" y="512"/>
                    <a:pt x="789" y="479"/>
                  </a:cubicBezTo>
                  <a:cubicBezTo>
                    <a:pt x="771" y="479"/>
                    <a:pt x="754" y="479"/>
                    <a:pt x="736" y="479"/>
                  </a:cubicBezTo>
                  <a:close/>
                  <a:moveTo>
                    <a:pt x="60" y="512"/>
                  </a:moveTo>
                  <a:cubicBezTo>
                    <a:pt x="53" y="535"/>
                    <a:pt x="44" y="556"/>
                    <a:pt x="37" y="580"/>
                  </a:cubicBezTo>
                  <a:cubicBezTo>
                    <a:pt x="45" y="593"/>
                    <a:pt x="53" y="606"/>
                    <a:pt x="67" y="613"/>
                  </a:cubicBezTo>
                  <a:cubicBezTo>
                    <a:pt x="69" y="569"/>
                    <a:pt x="81" y="529"/>
                    <a:pt x="87" y="493"/>
                  </a:cubicBezTo>
                  <a:cubicBezTo>
                    <a:pt x="78" y="499"/>
                    <a:pt x="69" y="505"/>
                    <a:pt x="60" y="512"/>
                  </a:cubicBezTo>
                  <a:close/>
                  <a:moveTo>
                    <a:pt x="1462" y="539"/>
                  </a:moveTo>
                  <a:cubicBezTo>
                    <a:pt x="1461" y="543"/>
                    <a:pt x="1465" y="539"/>
                    <a:pt x="1462" y="539"/>
                  </a:cubicBezTo>
                  <a:moveTo>
                    <a:pt x="1462" y="539"/>
                  </a:moveTo>
                  <a:cubicBezTo>
                    <a:pt x="1458" y="526"/>
                    <a:pt x="1458" y="502"/>
                    <a:pt x="1446" y="501"/>
                  </a:cubicBezTo>
                  <a:cubicBezTo>
                    <a:pt x="1452" y="512"/>
                    <a:pt x="1456" y="526"/>
                    <a:pt x="1462" y="539"/>
                  </a:cubicBezTo>
                  <a:moveTo>
                    <a:pt x="1480" y="592"/>
                  </a:moveTo>
                  <a:cubicBezTo>
                    <a:pt x="1504" y="563"/>
                    <a:pt x="1482" y="521"/>
                    <a:pt x="1457" y="507"/>
                  </a:cubicBezTo>
                  <a:cubicBezTo>
                    <a:pt x="1465" y="535"/>
                    <a:pt x="1469" y="567"/>
                    <a:pt x="1480" y="592"/>
                  </a:cubicBezTo>
                  <a:close/>
                  <a:moveTo>
                    <a:pt x="36" y="575"/>
                  </a:moveTo>
                  <a:cubicBezTo>
                    <a:pt x="40" y="555"/>
                    <a:pt x="51" y="536"/>
                    <a:pt x="54" y="517"/>
                  </a:cubicBezTo>
                  <a:cubicBezTo>
                    <a:pt x="42" y="529"/>
                    <a:pt x="28" y="553"/>
                    <a:pt x="36" y="575"/>
                  </a:cubicBezTo>
                  <a:close/>
                  <a:moveTo>
                    <a:pt x="1463" y="544"/>
                  </a:moveTo>
                  <a:cubicBezTo>
                    <a:pt x="1462" y="543"/>
                    <a:pt x="1463" y="544"/>
                    <a:pt x="1463" y="544"/>
                  </a:cubicBezTo>
                  <a:close/>
                  <a:moveTo>
                    <a:pt x="1480" y="597"/>
                  </a:moveTo>
                  <a:cubicBezTo>
                    <a:pt x="1494" y="642"/>
                    <a:pt x="1503" y="692"/>
                    <a:pt x="1508" y="747"/>
                  </a:cubicBezTo>
                  <a:cubicBezTo>
                    <a:pt x="1512" y="753"/>
                    <a:pt x="1516" y="760"/>
                    <a:pt x="1519" y="767"/>
                  </a:cubicBezTo>
                  <a:cubicBezTo>
                    <a:pt x="1521" y="690"/>
                    <a:pt x="1511" y="622"/>
                    <a:pt x="1494" y="563"/>
                  </a:cubicBezTo>
                  <a:cubicBezTo>
                    <a:pt x="1493" y="578"/>
                    <a:pt x="1486" y="587"/>
                    <a:pt x="1480" y="597"/>
                  </a:cubicBezTo>
                  <a:close/>
                  <a:moveTo>
                    <a:pt x="17" y="654"/>
                  </a:moveTo>
                  <a:cubicBezTo>
                    <a:pt x="21" y="628"/>
                    <a:pt x="28" y="604"/>
                    <a:pt x="34" y="580"/>
                  </a:cubicBezTo>
                  <a:cubicBezTo>
                    <a:pt x="33" y="577"/>
                    <a:pt x="32" y="573"/>
                    <a:pt x="30" y="570"/>
                  </a:cubicBezTo>
                  <a:cubicBezTo>
                    <a:pt x="26" y="597"/>
                    <a:pt x="18" y="626"/>
                    <a:pt x="17" y="654"/>
                  </a:cubicBezTo>
                  <a:close/>
                  <a:moveTo>
                    <a:pt x="615" y="583"/>
                  </a:moveTo>
                  <a:cubicBezTo>
                    <a:pt x="616" y="635"/>
                    <a:pt x="617" y="686"/>
                    <a:pt x="620" y="736"/>
                  </a:cubicBezTo>
                  <a:cubicBezTo>
                    <a:pt x="655" y="737"/>
                    <a:pt x="690" y="739"/>
                    <a:pt x="726" y="739"/>
                  </a:cubicBezTo>
                  <a:cubicBezTo>
                    <a:pt x="728" y="686"/>
                    <a:pt x="729" y="633"/>
                    <a:pt x="729" y="579"/>
                  </a:cubicBezTo>
                  <a:cubicBezTo>
                    <a:pt x="690" y="580"/>
                    <a:pt x="652" y="581"/>
                    <a:pt x="615" y="583"/>
                  </a:cubicBezTo>
                  <a:close/>
                  <a:moveTo>
                    <a:pt x="729" y="739"/>
                  </a:moveTo>
                  <a:cubicBezTo>
                    <a:pt x="750" y="738"/>
                    <a:pt x="769" y="740"/>
                    <a:pt x="788" y="739"/>
                  </a:cubicBezTo>
                  <a:cubicBezTo>
                    <a:pt x="788" y="685"/>
                    <a:pt x="790" y="633"/>
                    <a:pt x="789" y="579"/>
                  </a:cubicBezTo>
                  <a:cubicBezTo>
                    <a:pt x="770" y="579"/>
                    <a:pt x="752" y="579"/>
                    <a:pt x="733" y="579"/>
                  </a:cubicBezTo>
                  <a:cubicBezTo>
                    <a:pt x="730" y="630"/>
                    <a:pt x="731" y="686"/>
                    <a:pt x="729" y="739"/>
                  </a:cubicBezTo>
                  <a:close/>
                  <a:moveTo>
                    <a:pt x="791" y="582"/>
                  </a:moveTo>
                  <a:cubicBezTo>
                    <a:pt x="791" y="634"/>
                    <a:pt x="791" y="687"/>
                    <a:pt x="791" y="739"/>
                  </a:cubicBezTo>
                  <a:cubicBezTo>
                    <a:pt x="842" y="739"/>
                    <a:pt x="890" y="736"/>
                    <a:pt x="938" y="734"/>
                  </a:cubicBezTo>
                  <a:cubicBezTo>
                    <a:pt x="934" y="683"/>
                    <a:pt x="930" y="633"/>
                    <a:pt x="924" y="584"/>
                  </a:cubicBezTo>
                  <a:cubicBezTo>
                    <a:pt x="881" y="581"/>
                    <a:pt x="837" y="580"/>
                    <a:pt x="792" y="579"/>
                  </a:cubicBezTo>
                  <a:cubicBezTo>
                    <a:pt x="791" y="579"/>
                    <a:pt x="791" y="581"/>
                    <a:pt x="791" y="582"/>
                  </a:cubicBezTo>
                  <a:close/>
                  <a:moveTo>
                    <a:pt x="538" y="588"/>
                  </a:moveTo>
                  <a:cubicBezTo>
                    <a:pt x="531" y="634"/>
                    <a:pt x="526" y="681"/>
                    <a:pt x="521" y="729"/>
                  </a:cubicBezTo>
                  <a:cubicBezTo>
                    <a:pt x="552" y="732"/>
                    <a:pt x="584" y="734"/>
                    <a:pt x="616" y="736"/>
                  </a:cubicBezTo>
                  <a:cubicBezTo>
                    <a:pt x="612" y="686"/>
                    <a:pt x="615" y="630"/>
                    <a:pt x="609" y="583"/>
                  </a:cubicBezTo>
                  <a:cubicBezTo>
                    <a:pt x="586" y="585"/>
                    <a:pt x="562" y="587"/>
                    <a:pt x="538" y="588"/>
                  </a:cubicBezTo>
                  <a:close/>
                  <a:moveTo>
                    <a:pt x="929" y="584"/>
                  </a:moveTo>
                  <a:cubicBezTo>
                    <a:pt x="933" y="634"/>
                    <a:pt x="939" y="682"/>
                    <a:pt x="942" y="734"/>
                  </a:cubicBezTo>
                  <a:cubicBezTo>
                    <a:pt x="946" y="733"/>
                    <a:pt x="953" y="733"/>
                    <a:pt x="959" y="733"/>
                  </a:cubicBezTo>
                  <a:cubicBezTo>
                    <a:pt x="962" y="685"/>
                    <a:pt x="963" y="636"/>
                    <a:pt x="965" y="587"/>
                  </a:cubicBezTo>
                  <a:cubicBezTo>
                    <a:pt x="953" y="585"/>
                    <a:pt x="941" y="585"/>
                    <a:pt x="929" y="584"/>
                  </a:cubicBezTo>
                  <a:close/>
                  <a:moveTo>
                    <a:pt x="13" y="752"/>
                  </a:moveTo>
                  <a:cubicBezTo>
                    <a:pt x="25" y="732"/>
                    <a:pt x="46" y="719"/>
                    <a:pt x="63" y="704"/>
                  </a:cubicBezTo>
                  <a:cubicBezTo>
                    <a:pt x="63" y="674"/>
                    <a:pt x="63" y="645"/>
                    <a:pt x="66" y="618"/>
                  </a:cubicBezTo>
                  <a:cubicBezTo>
                    <a:pt x="54" y="609"/>
                    <a:pt x="45" y="597"/>
                    <a:pt x="35" y="585"/>
                  </a:cubicBezTo>
                  <a:cubicBezTo>
                    <a:pt x="23" y="635"/>
                    <a:pt x="7" y="690"/>
                    <a:pt x="13" y="752"/>
                  </a:cubicBezTo>
                  <a:close/>
                  <a:moveTo>
                    <a:pt x="967" y="587"/>
                  </a:moveTo>
                  <a:cubicBezTo>
                    <a:pt x="965" y="635"/>
                    <a:pt x="965" y="686"/>
                    <a:pt x="961" y="732"/>
                  </a:cubicBezTo>
                  <a:cubicBezTo>
                    <a:pt x="1017" y="729"/>
                    <a:pt x="1071" y="723"/>
                    <a:pt x="1123" y="716"/>
                  </a:cubicBezTo>
                  <a:cubicBezTo>
                    <a:pt x="1132" y="675"/>
                    <a:pt x="1121" y="639"/>
                    <a:pt x="1114" y="603"/>
                  </a:cubicBezTo>
                  <a:cubicBezTo>
                    <a:pt x="1067" y="597"/>
                    <a:pt x="1018" y="591"/>
                    <a:pt x="967" y="587"/>
                  </a:cubicBezTo>
                  <a:close/>
                  <a:moveTo>
                    <a:pt x="1476" y="597"/>
                  </a:moveTo>
                  <a:cubicBezTo>
                    <a:pt x="1478" y="594"/>
                    <a:pt x="1476" y="589"/>
                    <a:pt x="1474" y="587"/>
                  </a:cubicBezTo>
                  <a:cubicBezTo>
                    <a:pt x="1475" y="590"/>
                    <a:pt x="1475" y="594"/>
                    <a:pt x="1476" y="597"/>
                  </a:cubicBezTo>
                  <a:close/>
                  <a:moveTo>
                    <a:pt x="445" y="599"/>
                  </a:moveTo>
                  <a:cubicBezTo>
                    <a:pt x="446" y="641"/>
                    <a:pt x="448" y="683"/>
                    <a:pt x="452" y="722"/>
                  </a:cubicBezTo>
                  <a:cubicBezTo>
                    <a:pt x="474" y="725"/>
                    <a:pt x="496" y="727"/>
                    <a:pt x="518" y="729"/>
                  </a:cubicBezTo>
                  <a:cubicBezTo>
                    <a:pt x="523" y="682"/>
                    <a:pt x="528" y="634"/>
                    <a:pt x="535" y="589"/>
                  </a:cubicBezTo>
                  <a:cubicBezTo>
                    <a:pt x="504" y="591"/>
                    <a:pt x="475" y="595"/>
                    <a:pt x="445" y="599"/>
                  </a:cubicBezTo>
                  <a:close/>
                  <a:moveTo>
                    <a:pt x="1398" y="592"/>
                  </a:moveTo>
                  <a:cubicBezTo>
                    <a:pt x="1398" y="610"/>
                    <a:pt x="1399" y="628"/>
                    <a:pt x="1399" y="647"/>
                  </a:cubicBezTo>
                  <a:cubicBezTo>
                    <a:pt x="1404" y="644"/>
                    <a:pt x="1410" y="644"/>
                    <a:pt x="1412" y="640"/>
                  </a:cubicBezTo>
                  <a:cubicBezTo>
                    <a:pt x="1407" y="624"/>
                    <a:pt x="1403" y="607"/>
                    <a:pt x="1398" y="592"/>
                  </a:cubicBezTo>
                  <a:moveTo>
                    <a:pt x="1398" y="592"/>
                  </a:moveTo>
                  <a:cubicBezTo>
                    <a:pt x="1399" y="587"/>
                    <a:pt x="1395" y="591"/>
                    <a:pt x="1398" y="592"/>
                  </a:cubicBezTo>
                  <a:moveTo>
                    <a:pt x="354" y="612"/>
                  </a:moveTo>
                  <a:cubicBezTo>
                    <a:pt x="346" y="641"/>
                    <a:pt x="341" y="673"/>
                    <a:pt x="335" y="705"/>
                  </a:cubicBezTo>
                  <a:cubicBezTo>
                    <a:pt x="372" y="712"/>
                    <a:pt x="409" y="718"/>
                    <a:pt x="449" y="721"/>
                  </a:cubicBezTo>
                  <a:cubicBezTo>
                    <a:pt x="445" y="682"/>
                    <a:pt x="445" y="639"/>
                    <a:pt x="441" y="599"/>
                  </a:cubicBezTo>
                  <a:cubicBezTo>
                    <a:pt x="412" y="603"/>
                    <a:pt x="383" y="607"/>
                    <a:pt x="354" y="612"/>
                  </a:cubicBezTo>
                  <a:close/>
                  <a:moveTo>
                    <a:pt x="1483" y="721"/>
                  </a:moveTo>
                  <a:cubicBezTo>
                    <a:pt x="1487" y="724"/>
                    <a:pt x="1490" y="729"/>
                    <a:pt x="1494" y="733"/>
                  </a:cubicBezTo>
                  <a:cubicBezTo>
                    <a:pt x="1498" y="736"/>
                    <a:pt x="1504" y="743"/>
                    <a:pt x="1505" y="742"/>
                  </a:cubicBezTo>
                  <a:cubicBezTo>
                    <a:pt x="1499" y="690"/>
                    <a:pt x="1492" y="641"/>
                    <a:pt x="1477" y="599"/>
                  </a:cubicBezTo>
                  <a:cubicBezTo>
                    <a:pt x="1480" y="635"/>
                    <a:pt x="1484" y="678"/>
                    <a:pt x="1483" y="721"/>
                  </a:cubicBezTo>
                  <a:close/>
                  <a:moveTo>
                    <a:pt x="1416" y="642"/>
                  </a:moveTo>
                  <a:cubicBezTo>
                    <a:pt x="1419" y="657"/>
                    <a:pt x="1423" y="671"/>
                    <a:pt x="1425" y="686"/>
                  </a:cubicBezTo>
                  <a:cubicBezTo>
                    <a:pt x="1441" y="692"/>
                    <a:pt x="1456" y="703"/>
                    <a:pt x="1468" y="711"/>
                  </a:cubicBezTo>
                  <a:cubicBezTo>
                    <a:pt x="1472" y="714"/>
                    <a:pt x="1478" y="718"/>
                    <a:pt x="1480" y="718"/>
                  </a:cubicBezTo>
                  <a:cubicBezTo>
                    <a:pt x="1480" y="677"/>
                    <a:pt x="1480" y="637"/>
                    <a:pt x="1473" y="603"/>
                  </a:cubicBezTo>
                  <a:cubicBezTo>
                    <a:pt x="1457" y="619"/>
                    <a:pt x="1438" y="632"/>
                    <a:pt x="1416" y="642"/>
                  </a:cubicBezTo>
                  <a:close/>
                  <a:moveTo>
                    <a:pt x="1128" y="658"/>
                  </a:moveTo>
                  <a:cubicBezTo>
                    <a:pt x="1128" y="640"/>
                    <a:pt x="1129" y="623"/>
                    <a:pt x="1130" y="605"/>
                  </a:cubicBezTo>
                  <a:cubicBezTo>
                    <a:pt x="1124" y="606"/>
                    <a:pt x="1122" y="604"/>
                    <a:pt x="1117" y="604"/>
                  </a:cubicBezTo>
                  <a:cubicBezTo>
                    <a:pt x="1120" y="623"/>
                    <a:pt x="1124" y="640"/>
                    <a:pt x="1128" y="658"/>
                  </a:cubicBezTo>
                  <a:close/>
                  <a:moveTo>
                    <a:pt x="1134" y="606"/>
                  </a:moveTo>
                  <a:cubicBezTo>
                    <a:pt x="1132" y="607"/>
                    <a:pt x="1132" y="607"/>
                    <a:pt x="1132" y="609"/>
                  </a:cubicBezTo>
                  <a:cubicBezTo>
                    <a:pt x="1131" y="648"/>
                    <a:pt x="1128" y="682"/>
                    <a:pt x="1136" y="714"/>
                  </a:cubicBezTo>
                  <a:cubicBezTo>
                    <a:pt x="1184" y="707"/>
                    <a:pt x="1230" y="698"/>
                    <a:pt x="1274" y="688"/>
                  </a:cubicBezTo>
                  <a:cubicBezTo>
                    <a:pt x="1276" y="671"/>
                    <a:pt x="1276" y="653"/>
                    <a:pt x="1277" y="635"/>
                  </a:cubicBezTo>
                  <a:cubicBezTo>
                    <a:pt x="1230" y="624"/>
                    <a:pt x="1183" y="614"/>
                    <a:pt x="1134" y="606"/>
                  </a:cubicBezTo>
                  <a:close/>
                  <a:moveTo>
                    <a:pt x="349" y="613"/>
                  </a:moveTo>
                  <a:cubicBezTo>
                    <a:pt x="330" y="617"/>
                    <a:pt x="311" y="621"/>
                    <a:pt x="292" y="624"/>
                  </a:cubicBezTo>
                  <a:cubicBezTo>
                    <a:pt x="292" y="650"/>
                    <a:pt x="293" y="674"/>
                    <a:pt x="295" y="697"/>
                  </a:cubicBezTo>
                  <a:cubicBezTo>
                    <a:pt x="307" y="700"/>
                    <a:pt x="319" y="703"/>
                    <a:pt x="332" y="704"/>
                  </a:cubicBezTo>
                  <a:cubicBezTo>
                    <a:pt x="337" y="674"/>
                    <a:pt x="345" y="641"/>
                    <a:pt x="349" y="613"/>
                  </a:cubicBezTo>
                  <a:close/>
                  <a:moveTo>
                    <a:pt x="1279" y="634"/>
                  </a:moveTo>
                  <a:cubicBezTo>
                    <a:pt x="1282" y="634"/>
                    <a:pt x="1283" y="634"/>
                    <a:pt x="1284" y="635"/>
                  </a:cubicBezTo>
                  <a:cubicBezTo>
                    <a:pt x="1283" y="628"/>
                    <a:pt x="1282" y="622"/>
                    <a:pt x="1279" y="617"/>
                  </a:cubicBezTo>
                  <a:cubicBezTo>
                    <a:pt x="1279" y="623"/>
                    <a:pt x="1279" y="628"/>
                    <a:pt x="1279" y="634"/>
                  </a:cubicBezTo>
                  <a:close/>
                  <a:moveTo>
                    <a:pt x="67" y="699"/>
                  </a:moveTo>
                  <a:cubicBezTo>
                    <a:pt x="70" y="674"/>
                    <a:pt x="76" y="651"/>
                    <a:pt x="82" y="628"/>
                  </a:cubicBezTo>
                  <a:cubicBezTo>
                    <a:pt x="77" y="626"/>
                    <a:pt x="74" y="621"/>
                    <a:pt x="68" y="620"/>
                  </a:cubicBezTo>
                  <a:cubicBezTo>
                    <a:pt x="67" y="645"/>
                    <a:pt x="64" y="674"/>
                    <a:pt x="67" y="699"/>
                  </a:cubicBezTo>
                  <a:close/>
                  <a:moveTo>
                    <a:pt x="288" y="625"/>
                  </a:moveTo>
                  <a:cubicBezTo>
                    <a:pt x="255" y="634"/>
                    <a:pt x="221" y="642"/>
                    <a:pt x="190" y="652"/>
                  </a:cubicBezTo>
                  <a:cubicBezTo>
                    <a:pt x="189" y="659"/>
                    <a:pt x="188" y="664"/>
                    <a:pt x="186" y="670"/>
                  </a:cubicBezTo>
                  <a:cubicBezTo>
                    <a:pt x="220" y="680"/>
                    <a:pt x="255" y="690"/>
                    <a:pt x="293" y="696"/>
                  </a:cubicBezTo>
                  <a:cubicBezTo>
                    <a:pt x="290" y="673"/>
                    <a:pt x="291" y="648"/>
                    <a:pt x="288" y="625"/>
                  </a:cubicBezTo>
                  <a:close/>
                  <a:moveTo>
                    <a:pt x="69" y="701"/>
                  </a:moveTo>
                  <a:cubicBezTo>
                    <a:pt x="95" y="687"/>
                    <a:pt x="122" y="673"/>
                    <a:pt x="152" y="663"/>
                  </a:cubicBezTo>
                  <a:cubicBezTo>
                    <a:pt x="130" y="651"/>
                    <a:pt x="104" y="643"/>
                    <a:pt x="84" y="629"/>
                  </a:cubicBezTo>
                  <a:cubicBezTo>
                    <a:pt x="79" y="653"/>
                    <a:pt x="73" y="676"/>
                    <a:pt x="69" y="701"/>
                  </a:cubicBezTo>
                  <a:close/>
                  <a:moveTo>
                    <a:pt x="1277" y="687"/>
                  </a:moveTo>
                  <a:cubicBezTo>
                    <a:pt x="1283" y="685"/>
                    <a:pt x="1289" y="684"/>
                    <a:pt x="1296" y="682"/>
                  </a:cubicBezTo>
                  <a:cubicBezTo>
                    <a:pt x="1292" y="667"/>
                    <a:pt x="1290" y="652"/>
                    <a:pt x="1285" y="638"/>
                  </a:cubicBezTo>
                  <a:cubicBezTo>
                    <a:pt x="1284" y="637"/>
                    <a:pt x="1281" y="637"/>
                    <a:pt x="1279" y="636"/>
                  </a:cubicBezTo>
                  <a:cubicBezTo>
                    <a:pt x="1278" y="652"/>
                    <a:pt x="1278" y="670"/>
                    <a:pt x="1277" y="687"/>
                  </a:cubicBezTo>
                  <a:close/>
                  <a:moveTo>
                    <a:pt x="1298" y="681"/>
                  </a:moveTo>
                  <a:cubicBezTo>
                    <a:pt x="1320" y="675"/>
                    <a:pt x="1342" y="670"/>
                    <a:pt x="1362" y="661"/>
                  </a:cubicBezTo>
                  <a:cubicBezTo>
                    <a:pt x="1338" y="654"/>
                    <a:pt x="1315" y="645"/>
                    <a:pt x="1289" y="639"/>
                  </a:cubicBezTo>
                  <a:cubicBezTo>
                    <a:pt x="1291" y="653"/>
                    <a:pt x="1296" y="666"/>
                    <a:pt x="1298" y="681"/>
                  </a:cubicBezTo>
                  <a:close/>
                  <a:moveTo>
                    <a:pt x="1399" y="649"/>
                  </a:moveTo>
                  <a:cubicBezTo>
                    <a:pt x="1399" y="657"/>
                    <a:pt x="1399" y="665"/>
                    <a:pt x="1399" y="673"/>
                  </a:cubicBezTo>
                  <a:cubicBezTo>
                    <a:pt x="1407" y="677"/>
                    <a:pt x="1415" y="680"/>
                    <a:pt x="1422" y="684"/>
                  </a:cubicBezTo>
                  <a:cubicBezTo>
                    <a:pt x="1419" y="671"/>
                    <a:pt x="1418" y="655"/>
                    <a:pt x="1412" y="644"/>
                  </a:cubicBezTo>
                  <a:cubicBezTo>
                    <a:pt x="1409" y="646"/>
                    <a:pt x="1404" y="648"/>
                    <a:pt x="1399" y="649"/>
                  </a:cubicBezTo>
                  <a:close/>
                  <a:moveTo>
                    <a:pt x="1371" y="662"/>
                  </a:moveTo>
                  <a:cubicBezTo>
                    <a:pt x="1379" y="665"/>
                    <a:pt x="1388" y="668"/>
                    <a:pt x="1397" y="672"/>
                  </a:cubicBezTo>
                  <a:cubicBezTo>
                    <a:pt x="1396" y="666"/>
                    <a:pt x="1398" y="656"/>
                    <a:pt x="1396" y="651"/>
                  </a:cubicBezTo>
                  <a:cubicBezTo>
                    <a:pt x="1388" y="655"/>
                    <a:pt x="1379" y="658"/>
                    <a:pt x="1371" y="662"/>
                  </a:cubicBezTo>
                  <a:close/>
                  <a:moveTo>
                    <a:pt x="162" y="662"/>
                  </a:moveTo>
                  <a:cubicBezTo>
                    <a:pt x="169" y="664"/>
                    <a:pt x="175" y="668"/>
                    <a:pt x="184" y="669"/>
                  </a:cubicBezTo>
                  <a:cubicBezTo>
                    <a:pt x="184" y="663"/>
                    <a:pt x="187" y="659"/>
                    <a:pt x="187" y="653"/>
                  </a:cubicBezTo>
                  <a:cubicBezTo>
                    <a:pt x="178" y="656"/>
                    <a:pt x="170" y="658"/>
                    <a:pt x="162" y="662"/>
                  </a:cubicBezTo>
                  <a:close/>
                  <a:moveTo>
                    <a:pt x="109" y="683"/>
                  </a:moveTo>
                  <a:cubicBezTo>
                    <a:pt x="98" y="688"/>
                    <a:pt x="72" y="698"/>
                    <a:pt x="68" y="707"/>
                  </a:cubicBezTo>
                  <a:cubicBezTo>
                    <a:pt x="63" y="717"/>
                    <a:pt x="68" y="742"/>
                    <a:pt x="70" y="755"/>
                  </a:cubicBezTo>
                  <a:cubicBezTo>
                    <a:pt x="76" y="807"/>
                    <a:pt x="83" y="853"/>
                    <a:pt x="96" y="893"/>
                  </a:cubicBezTo>
                  <a:cubicBezTo>
                    <a:pt x="107" y="898"/>
                    <a:pt x="117" y="903"/>
                    <a:pt x="127" y="908"/>
                  </a:cubicBezTo>
                  <a:cubicBezTo>
                    <a:pt x="138" y="901"/>
                    <a:pt x="150" y="898"/>
                    <a:pt x="158" y="889"/>
                  </a:cubicBezTo>
                  <a:cubicBezTo>
                    <a:pt x="157" y="859"/>
                    <a:pt x="160" y="834"/>
                    <a:pt x="162" y="808"/>
                  </a:cubicBezTo>
                  <a:cubicBezTo>
                    <a:pt x="163" y="790"/>
                    <a:pt x="168" y="772"/>
                    <a:pt x="168" y="756"/>
                  </a:cubicBezTo>
                  <a:cubicBezTo>
                    <a:pt x="168" y="741"/>
                    <a:pt x="163" y="727"/>
                    <a:pt x="162" y="712"/>
                  </a:cubicBezTo>
                  <a:cubicBezTo>
                    <a:pt x="161" y="696"/>
                    <a:pt x="161" y="681"/>
                    <a:pt x="159" y="665"/>
                  </a:cubicBezTo>
                  <a:cubicBezTo>
                    <a:pt x="159" y="664"/>
                    <a:pt x="159" y="664"/>
                    <a:pt x="158" y="664"/>
                  </a:cubicBezTo>
                  <a:cubicBezTo>
                    <a:pt x="145" y="667"/>
                    <a:pt x="128" y="674"/>
                    <a:pt x="109" y="683"/>
                  </a:cubicBezTo>
                  <a:close/>
                  <a:moveTo>
                    <a:pt x="1367" y="664"/>
                  </a:moveTo>
                  <a:cubicBezTo>
                    <a:pt x="1347" y="670"/>
                    <a:pt x="1321" y="678"/>
                    <a:pt x="1299" y="685"/>
                  </a:cubicBezTo>
                  <a:cubicBezTo>
                    <a:pt x="1311" y="742"/>
                    <a:pt x="1319" y="805"/>
                    <a:pt x="1322" y="872"/>
                  </a:cubicBezTo>
                  <a:cubicBezTo>
                    <a:pt x="1336" y="877"/>
                    <a:pt x="1347" y="884"/>
                    <a:pt x="1362" y="888"/>
                  </a:cubicBezTo>
                  <a:cubicBezTo>
                    <a:pt x="1380" y="824"/>
                    <a:pt x="1394" y="754"/>
                    <a:pt x="1397" y="674"/>
                  </a:cubicBezTo>
                  <a:cubicBezTo>
                    <a:pt x="1386" y="672"/>
                    <a:pt x="1378" y="666"/>
                    <a:pt x="1367" y="664"/>
                  </a:cubicBezTo>
                  <a:close/>
                  <a:moveTo>
                    <a:pt x="170" y="745"/>
                  </a:moveTo>
                  <a:cubicBezTo>
                    <a:pt x="172" y="719"/>
                    <a:pt x="178" y="695"/>
                    <a:pt x="183" y="671"/>
                  </a:cubicBezTo>
                  <a:cubicBezTo>
                    <a:pt x="175" y="670"/>
                    <a:pt x="169" y="667"/>
                    <a:pt x="162" y="665"/>
                  </a:cubicBezTo>
                  <a:cubicBezTo>
                    <a:pt x="164" y="692"/>
                    <a:pt x="164" y="722"/>
                    <a:pt x="170" y="745"/>
                  </a:cubicBezTo>
                  <a:close/>
                  <a:moveTo>
                    <a:pt x="185" y="672"/>
                  </a:moveTo>
                  <a:cubicBezTo>
                    <a:pt x="185" y="673"/>
                    <a:pt x="185" y="674"/>
                    <a:pt x="185" y="675"/>
                  </a:cubicBezTo>
                  <a:cubicBezTo>
                    <a:pt x="182" y="704"/>
                    <a:pt x="169" y="731"/>
                    <a:pt x="171" y="761"/>
                  </a:cubicBezTo>
                  <a:cubicBezTo>
                    <a:pt x="172" y="801"/>
                    <a:pt x="188" y="839"/>
                    <a:pt x="195" y="875"/>
                  </a:cubicBezTo>
                  <a:cubicBezTo>
                    <a:pt x="232" y="860"/>
                    <a:pt x="272" y="848"/>
                    <a:pt x="314" y="837"/>
                  </a:cubicBezTo>
                  <a:cubicBezTo>
                    <a:pt x="306" y="792"/>
                    <a:pt x="297" y="749"/>
                    <a:pt x="294" y="700"/>
                  </a:cubicBezTo>
                  <a:cubicBezTo>
                    <a:pt x="256" y="692"/>
                    <a:pt x="219" y="683"/>
                    <a:pt x="185" y="672"/>
                  </a:cubicBezTo>
                  <a:close/>
                  <a:moveTo>
                    <a:pt x="1364" y="890"/>
                  </a:moveTo>
                  <a:cubicBezTo>
                    <a:pt x="1375" y="896"/>
                    <a:pt x="1385" y="902"/>
                    <a:pt x="1397" y="908"/>
                  </a:cubicBezTo>
                  <a:cubicBezTo>
                    <a:pt x="1411" y="900"/>
                    <a:pt x="1428" y="894"/>
                    <a:pt x="1441" y="885"/>
                  </a:cubicBezTo>
                  <a:cubicBezTo>
                    <a:pt x="1442" y="811"/>
                    <a:pt x="1435" y="747"/>
                    <a:pt x="1423" y="687"/>
                  </a:cubicBezTo>
                  <a:cubicBezTo>
                    <a:pt x="1415" y="684"/>
                    <a:pt x="1408" y="679"/>
                    <a:pt x="1398" y="676"/>
                  </a:cubicBezTo>
                  <a:cubicBezTo>
                    <a:pt x="1397" y="757"/>
                    <a:pt x="1382" y="826"/>
                    <a:pt x="1364" y="890"/>
                  </a:cubicBezTo>
                  <a:close/>
                  <a:moveTo>
                    <a:pt x="1127" y="716"/>
                  </a:moveTo>
                  <a:cubicBezTo>
                    <a:pt x="1127" y="713"/>
                    <a:pt x="1132" y="715"/>
                    <a:pt x="1134" y="715"/>
                  </a:cubicBezTo>
                  <a:cubicBezTo>
                    <a:pt x="1132" y="705"/>
                    <a:pt x="1131" y="694"/>
                    <a:pt x="1129" y="685"/>
                  </a:cubicBezTo>
                  <a:cubicBezTo>
                    <a:pt x="1128" y="694"/>
                    <a:pt x="1125" y="707"/>
                    <a:pt x="1127" y="716"/>
                  </a:cubicBezTo>
                  <a:close/>
                  <a:moveTo>
                    <a:pt x="1277" y="690"/>
                  </a:moveTo>
                  <a:cubicBezTo>
                    <a:pt x="1272" y="746"/>
                    <a:pt x="1263" y="798"/>
                    <a:pt x="1252" y="848"/>
                  </a:cubicBezTo>
                  <a:cubicBezTo>
                    <a:pt x="1275" y="855"/>
                    <a:pt x="1298" y="862"/>
                    <a:pt x="1319" y="871"/>
                  </a:cubicBezTo>
                  <a:cubicBezTo>
                    <a:pt x="1316" y="804"/>
                    <a:pt x="1310" y="740"/>
                    <a:pt x="1295" y="685"/>
                  </a:cubicBezTo>
                  <a:cubicBezTo>
                    <a:pt x="1289" y="687"/>
                    <a:pt x="1283" y="688"/>
                    <a:pt x="1277" y="690"/>
                  </a:cubicBezTo>
                  <a:close/>
                  <a:moveTo>
                    <a:pt x="1443" y="884"/>
                  </a:moveTo>
                  <a:cubicBezTo>
                    <a:pt x="1447" y="884"/>
                    <a:pt x="1454" y="877"/>
                    <a:pt x="1459" y="875"/>
                  </a:cubicBezTo>
                  <a:cubicBezTo>
                    <a:pt x="1470" y="828"/>
                    <a:pt x="1478" y="779"/>
                    <a:pt x="1480" y="723"/>
                  </a:cubicBezTo>
                  <a:cubicBezTo>
                    <a:pt x="1465" y="709"/>
                    <a:pt x="1446" y="699"/>
                    <a:pt x="1426" y="689"/>
                  </a:cubicBezTo>
                  <a:cubicBezTo>
                    <a:pt x="1437" y="748"/>
                    <a:pt x="1446" y="814"/>
                    <a:pt x="1443" y="884"/>
                  </a:cubicBezTo>
                  <a:close/>
                  <a:moveTo>
                    <a:pt x="1136" y="718"/>
                  </a:moveTo>
                  <a:cubicBezTo>
                    <a:pt x="1142" y="751"/>
                    <a:pt x="1146" y="785"/>
                    <a:pt x="1148" y="822"/>
                  </a:cubicBezTo>
                  <a:cubicBezTo>
                    <a:pt x="1182" y="830"/>
                    <a:pt x="1216" y="838"/>
                    <a:pt x="1249" y="847"/>
                  </a:cubicBezTo>
                  <a:cubicBezTo>
                    <a:pt x="1260" y="798"/>
                    <a:pt x="1269" y="747"/>
                    <a:pt x="1274" y="691"/>
                  </a:cubicBezTo>
                  <a:cubicBezTo>
                    <a:pt x="1273" y="691"/>
                    <a:pt x="1272" y="691"/>
                    <a:pt x="1272" y="691"/>
                  </a:cubicBezTo>
                  <a:cubicBezTo>
                    <a:pt x="1229" y="702"/>
                    <a:pt x="1181" y="708"/>
                    <a:pt x="1136" y="718"/>
                  </a:cubicBezTo>
                  <a:close/>
                  <a:moveTo>
                    <a:pt x="317" y="834"/>
                  </a:moveTo>
                  <a:cubicBezTo>
                    <a:pt x="320" y="790"/>
                    <a:pt x="325" y="747"/>
                    <a:pt x="332" y="707"/>
                  </a:cubicBezTo>
                  <a:cubicBezTo>
                    <a:pt x="319" y="706"/>
                    <a:pt x="307" y="703"/>
                    <a:pt x="295" y="700"/>
                  </a:cubicBezTo>
                  <a:cubicBezTo>
                    <a:pt x="301" y="747"/>
                    <a:pt x="306" y="792"/>
                    <a:pt x="317" y="834"/>
                  </a:cubicBezTo>
                  <a:close/>
                  <a:moveTo>
                    <a:pt x="334" y="708"/>
                  </a:moveTo>
                  <a:cubicBezTo>
                    <a:pt x="329" y="749"/>
                    <a:pt x="320" y="792"/>
                    <a:pt x="320" y="836"/>
                  </a:cubicBezTo>
                  <a:cubicBezTo>
                    <a:pt x="364" y="824"/>
                    <a:pt x="411" y="815"/>
                    <a:pt x="460" y="809"/>
                  </a:cubicBezTo>
                  <a:cubicBezTo>
                    <a:pt x="456" y="781"/>
                    <a:pt x="452" y="754"/>
                    <a:pt x="450" y="724"/>
                  </a:cubicBezTo>
                  <a:cubicBezTo>
                    <a:pt x="410" y="721"/>
                    <a:pt x="372" y="714"/>
                    <a:pt x="334" y="708"/>
                  </a:cubicBezTo>
                  <a:close/>
                  <a:moveTo>
                    <a:pt x="12" y="759"/>
                  </a:moveTo>
                  <a:cubicBezTo>
                    <a:pt x="10" y="769"/>
                    <a:pt x="13" y="784"/>
                    <a:pt x="14" y="796"/>
                  </a:cubicBezTo>
                  <a:cubicBezTo>
                    <a:pt x="15" y="809"/>
                    <a:pt x="15" y="823"/>
                    <a:pt x="18" y="833"/>
                  </a:cubicBezTo>
                  <a:cubicBezTo>
                    <a:pt x="21" y="843"/>
                    <a:pt x="38" y="854"/>
                    <a:pt x="45" y="860"/>
                  </a:cubicBezTo>
                  <a:cubicBezTo>
                    <a:pt x="48" y="862"/>
                    <a:pt x="50" y="867"/>
                    <a:pt x="54" y="865"/>
                  </a:cubicBezTo>
                  <a:cubicBezTo>
                    <a:pt x="52" y="809"/>
                    <a:pt x="59" y="757"/>
                    <a:pt x="63" y="710"/>
                  </a:cubicBezTo>
                  <a:cubicBezTo>
                    <a:pt x="63" y="709"/>
                    <a:pt x="63" y="709"/>
                    <a:pt x="62" y="709"/>
                  </a:cubicBezTo>
                  <a:cubicBezTo>
                    <a:pt x="50" y="719"/>
                    <a:pt x="16" y="741"/>
                    <a:pt x="12" y="759"/>
                  </a:cubicBezTo>
                  <a:close/>
                  <a:moveTo>
                    <a:pt x="1134" y="718"/>
                  </a:moveTo>
                  <a:cubicBezTo>
                    <a:pt x="1133" y="716"/>
                    <a:pt x="1129" y="719"/>
                    <a:pt x="1126" y="718"/>
                  </a:cubicBezTo>
                  <a:cubicBezTo>
                    <a:pt x="1122" y="751"/>
                    <a:pt x="1118" y="785"/>
                    <a:pt x="1112" y="816"/>
                  </a:cubicBezTo>
                  <a:cubicBezTo>
                    <a:pt x="1124" y="818"/>
                    <a:pt x="1134" y="821"/>
                    <a:pt x="1146" y="822"/>
                  </a:cubicBezTo>
                  <a:cubicBezTo>
                    <a:pt x="1143" y="787"/>
                    <a:pt x="1139" y="752"/>
                    <a:pt x="1134" y="718"/>
                  </a:cubicBezTo>
                  <a:close/>
                  <a:moveTo>
                    <a:pt x="961" y="735"/>
                  </a:moveTo>
                  <a:cubicBezTo>
                    <a:pt x="960" y="755"/>
                    <a:pt x="958" y="775"/>
                    <a:pt x="956" y="795"/>
                  </a:cubicBezTo>
                  <a:cubicBezTo>
                    <a:pt x="1009" y="801"/>
                    <a:pt x="1060" y="807"/>
                    <a:pt x="1110" y="815"/>
                  </a:cubicBezTo>
                  <a:cubicBezTo>
                    <a:pt x="1113" y="784"/>
                    <a:pt x="1123" y="748"/>
                    <a:pt x="1121" y="719"/>
                  </a:cubicBezTo>
                  <a:cubicBezTo>
                    <a:pt x="1070" y="726"/>
                    <a:pt x="1016" y="732"/>
                    <a:pt x="961" y="735"/>
                  </a:cubicBezTo>
                  <a:close/>
                  <a:moveTo>
                    <a:pt x="1462" y="872"/>
                  </a:moveTo>
                  <a:cubicBezTo>
                    <a:pt x="1480" y="862"/>
                    <a:pt x="1495" y="848"/>
                    <a:pt x="1507" y="832"/>
                  </a:cubicBezTo>
                  <a:cubicBezTo>
                    <a:pt x="1507" y="814"/>
                    <a:pt x="1508" y="802"/>
                    <a:pt x="1507" y="786"/>
                  </a:cubicBezTo>
                  <a:cubicBezTo>
                    <a:pt x="1506" y="773"/>
                    <a:pt x="1508" y="759"/>
                    <a:pt x="1506" y="750"/>
                  </a:cubicBezTo>
                  <a:cubicBezTo>
                    <a:pt x="1503" y="738"/>
                    <a:pt x="1488" y="733"/>
                    <a:pt x="1482" y="724"/>
                  </a:cubicBezTo>
                  <a:cubicBezTo>
                    <a:pt x="1481" y="779"/>
                    <a:pt x="1472" y="827"/>
                    <a:pt x="1462" y="872"/>
                  </a:cubicBezTo>
                  <a:close/>
                  <a:moveTo>
                    <a:pt x="462" y="808"/>
                  </a:moveTo>
                  <a:cubicBezTo>
                    <a:pt x="479" y="806"/>
                    <a:pt x="496" y="804"/>
                    <a:pt x="512" y="801"/>
                  </a:cubicBezTo>
                  <a:cubicBezTo>
                    <a:pt x="515" y="778"/>
                    <a:pt x="516" y="755"/>
                    <a:pt x="518" y="732"/>
                  </a:cubicBezTo>
                  <a:cubicBezTo>
                    <a:pt x="496" y="729"/>
                    <a:pt x="474" y="727"/>
                    <a:pt x="452" y="725"/>
                  </a:cubicBezTo>
                  <a:cubicBezTo>
                    <a:pt x="455" y="753"/>
                    <a:pt x="458" y="780"/>
                    <a:pt x="462" y="808"/>
                  </a:cubicBezTo>
                  <a:close/>
                  <a:moveTo>
                    <a:pt x="56" y="868"/>
                  </a:moveTo>
                  <a:cubicBezTo>
                    <a:pt x="66" y="877"/>
                    <a:pt x="79" y="884"/>
                    <a:pt x="92" y="890"/>
                  </a:cubicBezTo>
                  <a:cubicBezTo>
                    <a:pt x="79" y="840"/>
                    <a:pt x="69" y="787"/>
                    <a:pt x="64" y="728"/>
                  </a:cubicBezTo>
                  <a:cubicBezTo>
                    <a:pt x="58" y="772"/>
                    <a:pt x="55" y="818"/>
                    <a:pt x="56" y="868"/>
                  </a:cubicBezTo>
                  <a:close/>
                  <a:moveTo>
                    <a:pt x="522" y="732"/>
                  </a:moveTo>
                  <a:cubicBezTo>
                    <a:pt x="518" y="753"/>
                    <a:pt x="518" y="778"/>
                    <a:pt x="515" y="801"/>
                  </a:cubicBezTo>
                  <a:cubicBezTo>
                    <a:pt x="549" y="797"/>
                    <a:pt x="584" y="794"/>
                    <a:pt x="619" y="791"/>
                  </a:cubicBezTo>
                  <a:cubicBezTo>
                    <a:pt x="619" y="773"/>
                    <a:pt x="617" y="756"/>
                    <a:pt x="616" y="739"/>
                  </a:cubicBezTo>
                  <a:cubicBezTo>
                    <a:pt x="585" y="736"/>
                    <a:pt x="553" y="735"/>
                    <a:pt x="522" y="732"/>
                  </a:cubicBezTo>
                  <a:close/>
                  <a:moveTo>
                    <a:pt x="8" y="761"/>
                  </a:moveTo>
                  <a:cubicBezTo>
                    <a:pt x="10" y="754"/>
                    <a:pt x="10" y="740"/>
                    <a:pt x="8" y="733"/>
                  </a:cubicBezTo>
                  <a:cubicBezTo>
                    <a:pt x="10" y="743"/>
                    <a:pt x="6" y="753"/>
                    <a:pt x="8" y="761"/>
                  </a:cubicBezTo>
                  <a:close/>
                  <a:moveTo>
                    <a:pt x="942" y="737"/>
                  </a:moveTo>
                  <a:cubicBezTo>
                    <a:pt x="943" y="757"/>
                    <a:pt x="945" y="775"/>
                    <a:pt x="945" y="795"/>
                  </a:cubicBezTo>
                  <a:cubicBezTo>
                    <a:pt x="948" y="795"/>
                    <a:pt x="950" y="795"/>
                    <a:pt x="953" y="795"/>
                  </a:cubicBezTo>
                  <a:cubicBezTo>
                    <a:pt x="956" y="776"/>
                    <a:pt x="957" y="756"/>
                    <a:pt x="958" y="736"/>
                  </a:cubicBezTo>
                  <a:cubicBezTo>
                    <a:pt x="953" y="736"/>
                    <a:pt x="946" y="735"/>
                    <a:pt x="942" y="737"/>
                  </a:cubicBezTo>
                  <a:close/>
                  <a:moveTo>
                    <a:pt x="790" y="742"/>
                  </a:moveTo>
                  <a:cubicBezTo>
                    <a:pt x="790" y="757"/>
                    <a:pt x="790" y="772"/>
                    <a:pt x="790" y="788"/>
                  </a:cubicBezTo>
                  <a:cubicBezTo>
                    <a:pt x="843" y="788"/>
                    <a:pt x="892" y="791"/>
                    <a:pt x="942" y="794"/>
                  </a:cubicBezTo>
                  <a:cubicBezTo>
                    <a:pt x="940" y="776"/>
                    <a:pt x="940" y="755"/>
                    <a:pt x="938" y="737"/>
                  </a:cubicBezTo>
                  <a:cubicBezTo>
                    <a:pt x="889" y="739"/>
                    <a:pt x="841" y="742"/>
                    <a:pt x="790" y="742"/>
                  </a:cubicBezTo>
                  <a:close/>
                  <a:moveTo>
                    <a:pt x="621" y="739"/>
                  </a:moveTo>
                  <a:cubicBezTo>
                    <a:pt x="619" y="755"/>
                    <a:pt x="623" y="774"/>
                    <a:pt x="623" y="791"/>
                  </a:cubicBezTo>
                  <a:cubicBezTo>
                    <a:pt x="657" y="790"/>
                    <a:pt x="691" y="788"/>
                    <a:pt x="726" y="788"/>
                  </a:cubicBezTo>
                  <a:cubicBezTo>
                    <a:pt x="726" y="772"/>
                    <a:pt x="726" y="757"/>
                    <a:pt x="726" y="742"/>
                  </a:cubicBezTo>
                  <a:cubicBezTo>
                    <a:pt x="690" y="742"/>
                    <a:pt x="656" y="740"/>
                    <a:pt x="621" y="739"/>
                  </a:cubicBezTo>
                  <a:close/>
                  <a:moveTo>
                    <a:pt x="729" y="742"/>
                  </a:moveTo>
                  <a:cubicBezTo>
                    <a:pt x="729" y="757"/>
                    <a:pt x="729" y="772"/>
                    <a:pt x="729" y="788"/>
                  </a:cubicBezTo>
                  <a:cubicBezTo>
                    <a:pt x="749" y="788"/>
                    <a:pt x="768" y="788"/>
                    <a:pt x="787" y="788"/>
                  </a:cubicBezTo>
                  <a:cubicBezTo>
                    <a:pt x="788" y="773"/>
                    <a:pt x="788" y="757"/>
                    <a:pt x="788" y="742"/>
                  </a:cubicBezTo>
                  <a:cubicBezTo>
                    <a:pt x="768" y="742"/>
                    <a:pt x="749" y="742"/>
                    <a:pt x="729" y="742"/>
                  </a:cubicBezTo>
                  <a:close/>
                  <a:moveTo>
                    <a:pt x="1508" y="753"/>
                  </a:moveTo>
                  <a:cubicBezTo>
                    <a:pt x="1508" y="753"/>
                    <a:pt x="1509" y="754"/>
                    <a:pt x="1508" y="753"/>
                  </a:cubicBezTo>
                  <a:close/>
                  <a:moveTo>
                    <a:pt x="1511" y="827"/>
                  </a:moveTo>
                  <a:cubicBezTo>
                    <a:pt x="1520" y="808"/>
                    <a:pt x="1524" y="768"/>
                    <a:pt x="1509" y="754"/>
                  </a:cubicBezTo>
                  <a:cubicBezTo>
                    <a:pt x="1510" y="778"/>
                    <a:pt x="1509" y="804"/>
                    <a:pt x="1511" y="827"/>
                  </a:cubicBezTo>
                  <a:close/>
                  <a:moveTo>
                    <a:pt x="15" y="828"/>
                  </a:moveTo>
                  <a:cubicBezTo>
                    <a:pt x="12" y="808"/>
                    <a:pt x="12" y="784"/>
                    <a:pt x="8" y="765"/>
                  </a:cubicBezTo>
                  <a:cubicBezTo>
                    <a:pt x="6" y="784"/>
                    <a:pt x="4" y="816"/>
                    <a:pt x="15" y="828"/>
                  </a:cubicBezTo>
                  <a:close/>
                  <a:moveTo>
                    <a:pt x="162" y="890"/>
                  </a:moveTo>
                  <a:cubicBezTo>
                    <a:pt x="171" y="884"/>
                    <a:pt x="184" y="881"/>
                    <a:pt x="193" y="875"/>
                  </a:cubicBezTo>
                  <a:cubicBezTo>
                    <a:pt x="182" y="842"/>
                    <a:pt x="176" y="805"/>
                    <a:pt x="169" y="768"/>
                  </a:cubicBezTo>
                  <a:cubicBezTo>
                    <a:pt x="165" y="806"/>
                    <a:pt x="159" y="852"/>
                    <a:pt x="162" y="890"/>
                  </a:cubicBezTo>
                  <a:close/>
                  <a:moveTo>
                    <a:pt x="5" y="797"/>
                  </a:moveTo>
                  <a:cubicBezTo>
                    <a:pt x="5" y="793"/>
                    <a:pt x="5" y="784"/>
                    <a:pt x="4" y="780"/>
                  </a:cubicBezTo>
                  <a:cubicBezTo>
                    <a:pt x="2" y="787"/>
                    <a:pt x="4" y="811"/>
                    <a:pt x="5" y="797"/>
                  </a:cubicBezTo>
                  <a:close/>
                  <a:moveTo>
                    <a:pt x="624" y="794"/>
                  </a:moveTo>
                  <a:cubicBezTo>
                    <a:pt x="627" y="863"/>
                    <a:pt x="635" y="934"/>
                    <a:pt x="643" y="1001"/>
                  </a:cubicBezTo>
                  <a:cubicBezTo>
                    <a:pt x="670" y="999"/>
                    <a:pt x="698" y="998"/>
                    <a:pt x="726" y="997"/>
                  </a:cubicBezTo>
                  <a:cubicBezTo>
                    <a:pt x="726" y="928"/>
                    <a:pt x="725" y="858"/>
                    <a:pt x="726" y="791"/>
                  </a:cubicBezTo>
                  <a:cubicBezTo>
                    <a:pt x="694" y="790"/>
                    <a:pt x="656" y="792"/>
                    <a:pt x="624" y="794"/>
                  </a:cubicBezTo>
                  <a:close/>
                  <a:moveTo>
                    <a:pt x="729" y="792"/>
                  </a:moveTo>
                  <a:cubicBezTo>
                    <a:pt x="727" y="859"/>
                    <a:pt x="729" y="929"/>
                    <a:pt x="728" y="997"/>
                  </a:cubicBezTo>
                  <a:cubicBezTo>
                    <a:pt x="747" y="997"/>
                    <a:pt x="765" y="997"/>
                    <a:pt x="783" y="997"/>
                  </a:cubicBezTo>
                  <a:cubicBezTo>
                    <a:pt x="785" y="929"/>
                    <a:pt x="787" y="860"/>
                    <a:pt x="787" y="790"/>
                  </a:cubicBezTo>
                  <a:cubicBezTo>
                    <a:pt x="768" y="790"/>
                    <a:pt x="749" y="790"/>
                    <a:pt x="730" y="790"/>
                  </a:cubicBezTo>
                  <a:cubicBezTo>
                    <a:pt x="729" y="790"/>
                    <a:pt x="729" y="791"/>
                    <a:pt x="729" y="792"/>
                  </a:cubicBezTo>
                  <a:close/>
                  <a:moveTo>
                    <a:pt x="790" y="792"/>
                  </a:moveTo>
                  <a:cubicBezTo>
                    <a:pt x="789" y="861"/>
                    <a:pt x="788" y="929"/>
                    <a:pt x="786" y="997"/>
                  </a:cubicBezTo>
                  <a:cubicBezTo>
                    <a:pt x="834" y="997"/>
                    <a:pt x="881" y="1003"/>
                    <a:pt x="927" y="998"/>
                  </a:cubicBezTo>
                  <a:cubicBezTo>
                    <a:pt x="937" y="935"/>
                    <a:pt x="950" y="870"/>
                    <a:pt x="942" y="797"/>
                  </a:cubicBezTo>
                  <a:cubicBezTo>
                    <a:pt x="894" y="792"/>
                    <a:pt x="842" y="791"/>
                    <a:pt x="791" y="790"/>
                  </a:cubicBezTo>
                  <a:cubicBezTo>
                    <a:pt x="790" y="790"/>
                    <a:pt x="790" y="791"/>
                    <a:pt x="790" y="792"/>
                  </a:cubicBezTo>
                  <a:close/>
                  <a:moveTo>
                    <a:pt x="1521" y="796"/>
                  </a:moveTo>
                  <a:cubicBezTo>
                    <a:pt x="1521" y="795"/>
                    <a:pt x="1522" y="788"/>
                    <a:pt x="1520" y="791"/>
                  </a:cubicBezTo>
                  <a:cubicBezTo>
                    <a:pt x="1520" y="793"/>
                    <a:pt x="1520" y="799"/>
                    <a:pt x="1521" y="796"/>
                  </a:cubicBezTo>
                  <a:close/>
                  <a:moveTo>
                    <a:pt x="515" y="804"/>
                  </a:moveTo>
                  <a:cubicBezTo>
                    <a:pt x="511" y="864"/>
                    <a:pt x="510" y="926"/>
                    <a:pt x="510" y="991"/>
                  </a:cubicBezTo>
                  <a:cubicBezTo>
                    <a:pt x="552" y="995"/>
                    <a:pt x="598" y="999"/>
                    <a:pt x="640" y="1000"/>
                  </a:cubicBezTo>
                  <a:cubicBezTo>
                    <a:pt x="631" y="934"/>
                    <a:pt x="624" y="865"/>
                    <a:pt x="620" y="794"/>
                  </a:cubicBezTo>
                  <a:cubicBezTo>
                    <a:pt x="584" y="797"/>
                    <a:pt x="549" y="799"/>
                    <a:pt x="515" y="804"/>
                  </a:cubicBezTo>
                  <a:close/>
                  <a:moveTo>
                    <a:pt x="948" y="845"/>
                  </a:moveTo>
                  <a:cubicBezTo>
                    <a:pt x="950" y="830"/>
                    <a:pt x="952" y="814"/>
                    <a:pt x="953" y="798"/>
                  </a:cubicBezTo>
                  <a:cubicBezTo>
                    <a:pt x="950" y="798"/>
                    <a:pt x="949" y="797"/>
                    <a:pt x="945" y="797"/>
                  </a:cubicBezTo>
                  <a:cubicBezTo>
                    <a:pt x="947" y="812"/>
                    <a:pt x="946" y="830"/>
                    <a:pt x="948" y="845"/>
                  </a:cubicBezTo>
                  <a:close/>
                  <a:moveTo>
                    <a:pt x="950" y="997"/>
                  </a:moveTo>
                  <a:cubicBezTo>
                    <a:pt x="991" y="993"/>
                    <a:pt x="1030" y="989"/>
                    <a:pt x="1070" y="985"/>
                  </a:cubicBezTo>
                  <a:cubicBezTo>
                    <a:pt x="1087" y="933"/>
                    <a:pt x="1099" y="877"/>
                    <a:pt x="1110" y="818"/>
                  </a:cubicBezTo>
                  <a:cubicBezTo>
                    <a:pt x="1061" y="809"/>
                    <a:pt x="1009" y="803"/>
                    <a:pt x="957" y="798"/>
                  </a:cubicBezTo>
                  <a:cubicBezTo>
                    <a:pt x="944" y="857"/>
                    <a:pt x="952" y="927"/>
                    <a:pt x="950" y="997"/>
                  </a:cubicBezTo>
                  <a:close/>
                  <a:moveTo>
                    <a:pt x="462" y="811"/>
                  </a:moveTo>
                  <a:cubicBezTo>
                    <a:pt x="470" y="866"/>
                    <a:pt x="483" y="925"/>
                    <a:pt x="495" y="975"/>
                  </a:cubicBezTo>
                  <a:cubicBezTo>
                    <a:pt x="497" y="982"/>
                    <a:pt x="496" y="993"/>
                    <a:pt x="508" y="991"/>
                  </a:cubicBezTo>
                  <a:cubicBezTo>
                    <a:pt x="507" y="935"/>
                    <a:pt x="508" y="873"/>
                    <a:pt x="511" y="820"/>
                  </a:cubicBezTo>
                  <a:cubicBezTo>
                    <a:pt x="512" y="816"/>
                    <a:pt x="515" y="807"/>
                    <a:pt x="510" y="804"/>
                  </a:cubicBezTo>
                  <a:cubicBezTo>
                    <a:pt x="494" y="807"/>
                    <a:pt x="477" y="808"/>
                    <a:pt x="462" y="811"/>
                  </a:cubicBezTo>
                  <a:close/>
                  <a:moveTo>
                    <a:pt x="318" y="839"/>
                  </a:moveTo>
                  <a:cubicBezTo>
                    <a:pt x="326" y="887"/>
                    <a:pt x="341" y="928"/>
                    <a:pt x="354" y="970"/>
                  </a:cubicBezTo>
                  <a:cubicBezTo>
                    <a:pt x="400" y="977"/>
                    <a:pt x="448" y="987"/>
                    <a:pt x="496" y="988"/>
                  </a:cubicBezTo>
                  <a:cubicBezTo>
                    <a:pt x="480" y="933"/>
                    <a:pt x="470" y="871"/>
                    <a:pt x="459" y="811"/>
                  </a:cubicBezTo>
                  <a:cubicBezTo>
                    <a:pt x="411" y="819"/>
                    <a:pt x="363" y="827"/>
                    <a:pt x="318" y="839"/>
                  </a:cubicBezTo>
                  <a:close/>
                  <a:moveTo>
                    <a:pt x="1113" y="819"/>
                  </a:moveTo>
                  <a:cubicBezTo>
                    <a:pt x="1113" y="819"/>
                    <a:pt x="1113" y="818"/>
                    <a:pt x="1112" y="818"/>
                  </a:cubicBezTo>
                  <a:cubicBezTo>
                    <a:pt x="1102" y="876"/>
                    <a:pt x="1089" y="932"/>
                    <a:pt x="1074" y="984"/>
                  </a:cubicBezTo>
                  <a:cubicBezTo>
                    <a:pt x="1100" y="981"/>
                    <a:pt x="1126" y="978"/>
                    <a:pt x="1151" y="973"/>
                  </a:cubicBezTo>
                  <a:cubicBezTo>
                    <a:pt x="1151" y="922"/>
                    <a:pt x="1149" y="873"/>
                    <a:pt x="1146" y="825"/>
                  </a:cubicBezTo>
                  <a:cubicBezTo>
                    <a:pt x="1135" y="823"/>
                    <a:pt x="1125" y="820"/>
                    <a:pt x="1113" y="819"/>
                  </a:cubicBezTo>
                  <a:close/>
                  <a:moveTo>
                    <a:pt x="46" y="1018"/>
                  </a:moveTo>
                  <a:cubicBezTo>
                    <a:pt x="45" y="1002"/>
                    <a:pt x="48" y="990"/>
                    <a:pt x="54" y="980"/>
                  </a:cubicBezTo>
                  <a:cubicBezTo>
                    <a:pt x="37" y="936"/>
                    <a:pt x="24" y="889"/>
                    <a:pt x="17" y="837"/>
                  </a:cubicBezTo>
                  <a:cubicBezTo>
                    <a:pt x="13" y="832"/>
                    <a:pt x="11" y="826"/>
                    <a:pt x="7" y="821"/>
                  </a:cubicBezTo>
                  <a:cubicBezTo>
                    <a:pt x="12" y="895"/>
                    <a:pt x="24" y="961"/>
                    <a:pt x="46" y="1018"/>
                  </a:cubicBezTo>
                  <a:close/>
                  <a:moveTo>
                    <a:pt x="1507" y="887"/>
                  </a:moveTo>
                  <a:cubicBezTo>
                    <a:pt x="1509" y="865"/>
                    <a:pt x="1516" y="844"/>
                    <a:pt x="1515" y="823"/>
                  </a:cubicBezTo>
                  <a:cubicBezTo>
                    <a:pt x="1506" y="838"/>
                    <a:pt x="1508" y="868"/>
                    <a:pt x="1507" y="887"/>
                  </a:cubicBezTo>
                  <a:close/>
                  <a:moveTo>
                    <a:pt x="1149" y="826"/>
                  </a:moveTo>
                  <a:cubicBezTo>
                    <a:pt x="1152" y="873"/>
                    <a:pt x="1154" y="922"/>
                    <a:pt x="1154" y="973"/>
                  </a:cubicBezTo>
                  <a:cubicBezTo>
                    <a:pt x="1174" y="969"/>
                    <a:pt x="1195" y="965"/>
                    <a:pt x="1215" y="961"/>
                  </a:cubicBezTo>
                  <a:cubicBezTo>
                    <a:pt x="1227" y="925"/>
                    <a:pt x="1240" y="889"/>
                    <a:pt x="1248" y="849"/>
                  </a:cubicBezTo>
                  <a:cubicBezTo>
                    <a:pt x="1215" y="841"/>
                    <a:pt x="1184" y="832"/>
                    <a:pt x="1149" y="826"/>
                  </a:cubicBezTo>
                  <a:close/>
                  <a:moveTo>
                    <a:pt x="1461" y="878"/>
                  </a:moveTo>
                  <a:cubicBezTo>
                    <a:pt x="1455" y="899"/>
                    <a:pt x="1449" y="921"/>
                    <a:pt x="1442" y="941"/>
                  </a:cubicBezTo>
                  <a:cubicBezTo>
                    <a:pt x="1456" y="956"/>
                    <a:pt x="1469" y="972"/>
                    <a:pt x="1476" y="993"/>
                  </a:cubicBezTo>
                  <a:cubicBezTo>
                    <a:pt x="1493" y="949"/>
                    <a:pt x="1507" y="896"/>
                    <a:pt x="1506" y="837"/>
                  </a:cubicBezTo>
                  <a:cubicBezTo>
                    <a:pt x="1495" y="854"/>
                    <a:pt x="1476" y="865"/>
                    <a:pt x="1461" y="878"/>
                  </a:cubicBezTo>
                  <a:close/>
                  <a:moveTo>
                    <a:pt x="196" y="877"/>
                  </a:moveTo>
                  <a:cubicBezTo>
                    <a:pt x="201" y="898"/>
                    <a:pt x="208" y="918"/>
                    <a:pt x="215" y="938"/>
                  </a:cubicBezTo>
                  <a:cubicBezTo>
                    <a:pt x="247" y="946"/>
                    <a:pt x="278" y="956"/>
                    <a:pt x="313" y="961"/>
                  </a:cubicBezTo>
                  <a:cubicBezTo>
                    <a:pt x="311" y="919"/>
                    <a:pt x="316" y="878"/>
                    <a:pt x="315" y="839"/>
                  </a:cubicBezTo>
                  <a:cubicBezTo>
                    <a:pt x="314" y="839"/>
                    <a:pt x="313" y="839"/>
                    <a:pt x="313" y="839"/>
                  </a:cubicBezTo>
                  <a:cubicBezTo>
                    <a:pt x="272" y="850"/>
                    <a:pt x="233" y="863"/>
                    <a:pt x="196" y="877"/>
                  </a:cubicBezTo>
                  <a:close/>
                  <a:moveTo>
                    <a:pt x="55" y="977"/>
                  </a:moveTo>
                  <a:cubicBezTo>
                    <a:pt x="56" y="970"/>
                    <a:pt x="61" y="968"/>
                    <a:pt x="63" y="962"/>
                  </a:cubicBezTo>
                  <a:cubicBezTo>
                    <a:pt x="57" y="935"/>
                    <a:pt x="56" y="902"/>
                    <a:pt x="54" y="871"/>
                  </a:cubicBezTo>
                  <a:cubicBezTo>
                    <a:pt x="42" y="861"/>
                    <a:pt x="30" y="852"/>
                    <a:pt x="20" y="840"/>
                  </a:cubicBezTo>
                  <a:cubicBezTo>
                    <a:pt x="27" y="890"/>
                    <a:pt x="39" y="936"/>
                    <a:pt x="55" y="977"/>
                  </a:cubicBezTo>
                  <a:close/>
                  <a:moveTo>
                    <a:pt x="1251" y="851"/>
                  </a:moveTo>
                  <a:cubicBezTo>
                    <a:pt x="1241" y="889"/>
                    <a:pt x="1230" y="925"/>
                    <a:pt x="1218" y="960"/>
                  </a:cubicBezTo>
                  <a:cubicBezTo>
                    <a:pt x="1253" y="953"/>
                    <a:pt x="1288" y="945"/>
                    <a:pt x="1320" y="935"/>
                  </a:cubicBezTo>
                  <a:cubicBezTo>
                    <a:pt x="1320" y="914"/>
                    <a:pt x="1320" y="893"/>
                    <a:pt x="1319" y="873"/>
                  </a:cubicBezTo>
                  <a:cubicBezTo>
                    <a:pt x="1296" y="866"/>
                    <a:pt x="1275" y="857"/>
                    <a:pt x="1251" y="851"/>
                  </a:cubicBezTo>
                  <a:close/>
                  <a:moveTo>
                    <a:pt x="316" y="962"/>
                  </a:moveTo>
                  <a:cubicBezTo>
                    <a:pt x="327" y="965"/>
                    <a:pt x="339" y="967"/>
                    <a:pt x="351" y="969"/>
                  </a:cubicBezTo>
                  <a:cubicBezTo>
                    <a:pt x="338" y="932"/>
                    <a:pt x="328" y="893"/>
                    <a:pt x="318" y="853"/>
                  </a:cubicBezTo>
                  <a:cubicBezTo>
                    <a:pt x="316" y="889"/>
                    <a:pt x="315" y="925"/>
                    <a:pt x="316" y="962"/>
                  </a:cubicBezTo>
                  <a:close/>
                  <a:moveTo>
                    <a:pt x="65" y="959"/>
                  </a:moveTo>
                  <a:cubicBezTo>
                    <a:pt x="75" y="948"/>
                    <a:pt x="90" y="935"/>
                    <a:pt x="102" y="923"/>
                  </a:cubicBezTo>
                  <a:cubicBezTo>
                    <a:pt x="99" y="914"/>
                    <a:pt x="96" y="904"/>
                    <a:pt x="94" y="894"/>
                  </a:cubicBezTo>
                  <a:cubicBezTo>
                    <a:pt x="80" y="889"/>
                    <a:pt x="69" y="880"/>
                    <a:pt x="56" y="873"/>
                  </a:cubicBezTo>
                  <a:cubicBezTo>
                    <a:pt x="59" y="902"/>
                    <a:pt x="60" y="932"/>
                    <a:pt x="65" y="959"/>
                  </a:cubicBezTo>
                  <a:close/>
                  <a:moveTo>
                    <a:pt x="1322" y="934"/>
                  </a:moveTo>
                  <a:cubicBezTo>
                    <a:pt x="1332" y="932"/>
                    <a:pt x="1340" y="928"/>
                    <a:pt x="1350" y="925"/>
                  </a:cubicBezTo>
                  <a:cubicBezTo>
                    <a:pt x="1354" y="914"/>
                    <a:pt x="1357" y="903"/>
                    <a:pt x="1360" y="891"/>
                  </a:cubicBezTo>
                  <a:cubicBezTo>
                    <a:pt x="1347" y="886"/>
                    <a:pt x="1335" y="880"/>
                    <a:pt x="1322" y="875"/>
                  </a:cubicBezTo>
                  <a:cubicBezTo>
                    <a:pt x="1323" y="895"/>
                    <a:pt x="1323" y="913"/>
                    <a:pt x="1322" y="934"/>
                  </a:cubicBezTo>
                  <a:close/>
                  <a:moveTo>
                    <a:pt x="194" y="879"/>
                  </a:moveTo>
                  <a:cubicBezTo>
                    <a:pt x="181" y="882"/>
                    <a:pt x="173" y="889"/>
                    <a:pt x="161" y="892"/>
                  </a:cubicBezTo>
                  <a:cubicBezTo>
                    <a:pt x="161" y="902"/>
                    <a:pt x="161" y="911"/>
                    <a:pt x="161" y="921"/>
                  </a:cubicBezTo>
                  <a:cubicBezTo>
                    <a:pt x="179" y="925"/>
                    <a:pt x="195" y="935"/>
                    <a:pt x="212" y="935"/>
                  </a:cubicBezTo>
                  <a:cubicBezTo>
                    <a:pt x="205" y="917"/>
                    <a:pt x="199" y="899"/>
                    <a:pt x="194" y="879"/>
                  </a:cubicBezTo>
                  <a:close/>
                  <a:moveTo>
                    <a:pt x="1457" y="881"/>
                  </a:moveTo>
                  <a:cubicBezTo>
                    <a:pt x="1457" y="880"/>
                    <a:pt x="1456" y="880"/>
                    <a:pt x="1455" y="880"/>
                  </a:cubicBezTo>
                  <a:cubicBezTo>
                    <a:pt x="1452" y="883"/>
                    <a:pt x="1447" y="885"/>
                    <a:pt x="1443" y="887"/>
                  </a:cubicBezTo>
                  <a:cubicBezTo>
                    <a:pt x="1443" y="905"/>
                    <a:pt x="1440" y="923"/>
                    <a:pt x="1441" y="937"/>
                  </a:cubicBezTo>
                  <a:cubicBezTo>
                    <a:pt x="1443" y="919"/>
                    <a:pt x="1456" y="899"/>
                    <a:pt x="1457" y="881"/>
                  </a:cubicBezTo>
                  <a:close/>
                  <a:moveTo>
                    <a:pt x="1505" y="889"/>
                  </a:moveTo>
                  <a:cubicBezTo>
                    <a:pt x="1506" y="893"/>
                    <a:pt x="1506" y="886"/>
                    <a:pt x="1505" y="889"/>
                  </a:cubicBezTo>
                  <a:close/>
                  <a:moveTo>
                    <a:pt x="1399" y="909"/>
                  </a:moveTo>
                  <a:cubicBezTo>
                    <a:pt x="1411" y="918"/>
                    <a:pt x="1425" y="927"/>
                    <a:pt x="1437" y="936"/>
                  </a:cubicBezTo>
                  <a:cubicBezTo>
                    <a:pt x="1438" y="922"/>
                    <a:pt x="1441" y="904"/>
                    <a:pt x="1439" y="889"/>
                  </a:cubicBezTo>
                  <a:cubicBezTo>
                    <a:pt x="1427" y="897"/>
                    <a:pt x="1413" y="903"/>
                    <a:pt x="1399" y="909"/>
                  </a:cubicBezTo>
                  <a:close/>
                  <a:moveTo>
                    <a:pt x="1354" y="924"/>
                  </a:moveTo>
                  <a:cubicBezTo>
                    <a:pt x="1366" y="919"/>
                    <a:pt x="1379" y="914"/>
                    <a:pt x="1392" y="910"/>
                  </a:cubicBezTo>
                  <a:cubicBezTo>
                    <a:pt x="1384" y="902"/>
                    <a:pt x="1373" y="898"/>
                    <a:pt x="1363" y="893"/>
                  </a:cubicBezTo>
                  <a:cubicBezTo>
                    <a:pt x="1360" y="903"/>
                    <a:pt x="1354" y="915"/>
                    <a:pt x="1354" y="924"/>
                  </a:cubicBezTo>
                  <a:close/>
                  <a:moveTo>
                    <a:pt x="131" y="910"/>
                  </a:moveTo>
                  <a:cubicBezTo>
                    <a:pt x="141" y="912"/>
                    <a:pt x="148" y="917"/>
                    <a:pt x="158" y="919"/>
                  </a:cubicBezTo>
                  <a:cubicBezTo>
                    <a:pt x="158" y="911"/>
                    <a:pt x="159" y="901"/>
                    <a:pt x="157" y="894"/>
                  </a:cubicBezTo>
                  <a:cubicBezTo>
                    <a:pt x="149" y="900"/>
                    <a:pt x="139" y="903"/>
                    <a:pt x="131" y="910"/>
                  </a:cubicBezTo>
                  <a:close/>
                  <a:moveTo>
                    <a:pt x="929" y="998"/>
                  </a:moveTo>
                  <a:cubicBezTo>
                    <a:pt x="936" y="999"/>
                    <a:pt x="939" y="996"/>
                    <a:pt x="945" y="997"/>
                  </a:cubicBezTo>
                  <a:cubicBezTo>
                    <a:pt x="947" y="964"/>
                    <a:pt x="945" y="928"/>
                    <a:pt x="944" y="895"/>
                  </a:cubicBezTo>
                  <a:cubicBezTo>
                    <a:pt x="941" y="931"/>
                    <a:pt x="935" y="964"/>
                    <a:pt x="929" y="998"/>
                  </a:cubicBezTo>
                  <a:close/>
                  <a:moveTo>
                    <a:pt x="98" y="897"/>
                  </a:moveTo>
                  <a:cubicBezTo>
                    <a:pt x="99" y="906"/>
                    <a:pt x="103" y="913"/>
                    <a:pt x="104" y="922"/>
                  </a:cubicBezTo>
                  <a:cubicBezTo>
                    <a:pt x="112" y="918"/>
                    <a:pt x="119" y="915"/>
                    <a:pt x="125" y="909"/>
                  </a:cubicBezTo>
                  <a:cubicBezTo>
                    <a:pt x="115" y="906"/>
                    <a:pt x="107" y="900"/>
                    <a:pt x="98" y="897"/>
                  </a:cubicBezTo>
                  <a:moveTo>
                    <a:pt x="98" y="897"/>
                  </a:moveTo>
                  <a:cubicBezTo>
                    <a:pt x="97" y="896"/>
                    <a:pt x="97" y="897"/>
                    <a:pt x="98" y="897"/>
                  </a:cubicBezTo>
                  <a:moveTo>
                    <a:pt x="128" y="911"/>
                  </a:moveTo>
                  <a:cubicBezTo>
                    <a:pt x="121" y="916"/>
                    <a:pt x="111" y="919"/>
                    <a:pt x="106" y="927"/>
                  </a:cubicBezTo>
                  <a:cubicBezTo>
                    <a:pt x="126" y="981"/>
                    <a:pt x="148" y="1032"/>
                    <a:pt x="176" y="1078"/>
                  </a:cubicBezTo>
                  <a:cubicBezTo>
                    <a:pt x="166" y="1030"/>
                    <a:pt x="160" y="978"/>
                    <a:pt x="158" y="922"/>
                  </a:cubicBezTo>
                  <a:cubicBezTo>
                    <a:pt x="148" y="919"/>
                    <a:pt x="138" y="915"/>
                    <a:pt x="128" y="911"/>
                  </a:cubicBezTo>
                  <a:close/>
                  <a:moveTo>
                    <a:pt x="1396" y="911"/>
                  </a:moveTo>
                  <a:cubicBezTo>
                    <a:pt x="1381" y="916"/>
                    <a:pt x="1367" y="923"/>
                    <a:pt x="1351" y="927"/>
                  </a:cubicBezTo>
                  <a:cubicBezTo>
                    <a:pt x="1341" y="957"/>
                    <a:pt x="1330" y="985"/>
                    <a:pt x="1317" y="1011"/>
                  </a:cubicBezTo>
                  <a:cubicBezTo>
                    <a:pt x="1313" y="1047"/>
                    <a:pt x="1308" y="1080"/>
                    <a:pt x="1301" y="1111"/>
                  </a:cubicBezTo>
                  <a:cubicBezTo>
                    <a:pt x="1314" y="1119"/>
                    <a:pt x="1324" y="1130"/>
                    <a:pt x="1336" y="1139"/>
                  </a:cubicBezTo>
                  <a:cubicBezTo>
                    <a:pt x="1376" y="1079"/>
                    <a:pt x="1414" y="1018"/>
                    <a:pt x="1437" y="941"/>
                  </a:cubicBezTo>
                  <a:cubicBezTo>
                    <a:pt x="1425" y="929"/>
                    <a:pt x="1410" y="920"/>
                    <a:pt x="1396" y="911"/>
                  </a:cubicBezTo>
                  <a:close/>
                  <a:moveTo>
                    <a:pt x="161" y="927"/>
                  </a:moveTo>
                  <a:cubicBezTo>
                    <a:pt x="163" y="985"/>
                    <a:pt x="170" y="1038"/>
                    <a:pt x="181" y="1087"/>
                  </a:cubicBezTo>
                  <a:cubicBezTo>
                    <a:pt x="190" y="1099"/>
                    <a:pt x="197" y="1113"/>
                    <a:pt x="206" y="1125"/>
                  </a:cubicBezTo>
                  <a:cubicBezTo>
                    <a:pt x="227" y="1107"/>
                    <a:pt x="251" y="1093"/>
                    <a:pt x="277" y="1081"/>
                  </a:cubicBezTo>
                  <a:cubicBezTo>
                    <a:pt x="255" y="1036"/>
                    <a:pt x="231" y="992"/>
                    <a:pt x="214" y="940"/>
                  </a:cubicBezTo>
                  <a:cubicBezTo>
                    <a:pt x="195" y="936"/>
                    <a:pt x="179" y="929"/>
                    <a:pt x="161" y="924"/>
                  </a:cubicBezTo>
                  <a:cubicBezTo>
                    <a:pt x="161" y="925"/>
                    <a:pt x="161" y="926"/>
                    <a:pt x="161" y="927"/>
                  </a:cubicBezTo>
                  <a:close/>
                  <a:moveTo>
                    <a:pt x="66" y="965"/>
                  </a:moveTo>
                  <a:cubicBezTo>
                    <a:pt x="64" y="977"/>
                    <a:pt x="71" y="992"/>
                    <a:pt x="74" y="1005"/>
                  </a:cubicBezTo>
                  <a:cubicBezTo>
                    <a:pt x="77" y="1019"/>
                    <a:pt x="78" y="1032"/>
                    <a:pt x="82" y="1043"/>
                  </a:cubicBezTo>
                  <a:cubicBezTo>
                    <a:pt x="93" y="1070"/>
                    <a:pt x="112" y="1092"/>
                    <a:pt x="122" y="1112"/>
                  </a:cubicBezTo>
                  <a:cubicBezTo>
                    <a:pt x="142" y="1123"/>
                    <a:pt x="164" y="1137"/>
                    <a:pt x="186" y="1144"/>
                  </a:cubicBezTo>
                  <a:cubicBezTo>
                    <a:pt x="195" y="1137"/>
                    <a:pt x="189" y="1127"/>
                    <a:pt x="186" y="1118"/>
                  </a:cubicBezTo>
                  <a:cubicBezTo>
                    <a:pt x="183" y="1108"/>
                    <a:pt x="181" y="1097"/>
                    <a:pt x="179" y="1087"/>
                  </a:cubicBezTo>
                  <a:cubicBezTo>
                    <a:pt x="149" y="1039"/>
                    <a:pt x="124" y="986"/>
                    <a:pt x="104" y="928"/>
                  </a:cubicBezTo>
                  <a:cubicBezTo>
                    <a:pt x="104" y="927"/>
                    <a:pt x="104" y="927"/>
                    <a:pt x="103" y="927"/>
                  </a:cubicBezTo>
                  <a:cubicBezTo>
                    <a:pt x="95" y="937"/>
                    <a:pt x="68" y="952"/>
                    <a:pt x="66" y="965"/>
                  </a:cubicBezTo>
                  <a:close/>
                  <a:moveTo>
                    <a:pt x="1322" y="936"/>
                  </a:moveTo>
                  <a:cubicBezTo>
                    <a:pt x="1322" y="959"/>
                    <a:pt x="1319" y="983"/>
                    <a:pt x="1319" y="1003"/>
                  </a:cubicBezTo>
                  <a:cubicBezTo>
                    <a:pt x="1329" y="979"/>
                    <a:pt x="1339" y="954"/>
                    <a:pt x="1349" y="929"/>
                  </a:cubicBezTo>
                  <a:cubicBezTo>
                    <a:pt x="1339" y="930"/>
                    <a:pt x="1332" y="935"/>
                    <a:pt x="1322" y="936"/>
                  </a:cubicBezTo>
                  <a:close/>
                  <a:moveTo>
                    <a:pt x="1216" y="963"/>
                  </a:moveTo>
                  <a:cubicBezTo>
                    <a:pt x="1206" y="996"/>
                    <a:pt x="1192" y="1025"/>
                    <a:pt x="1179" y="1055"/>
                  </a:cubicBezTo>
                  <a:cubicBezTo>
                    <a:pt x="1212" y="1065"/>
                    <a:pt x="1242" y="1078"/>
                    <a:pt x="1271" y="1093"/>
                  </a:cubicBezTo>
                  <a:cubicBezTo>
                    <a:pt x="1278" y="1080"/>
                    <a:pt x="1286" y="1067"/>
                    <a:pt x="1294" y="1053"/>
                  </a:cubicBezTo>
                  <a:cubicBezTo>
                    <a:pt x="1300" y="1041"/>
                    <a:pt x="1312" y="1023"/>
                    <a:pt x="1315" y="1010"/>
                  </a:cubicBezTo>
                  <a:cubicBezTo>
                    <a:pt x="1320" y="988"/>
                    <a:pt x="1316" y="966"/>
                    <a:pt x="1319" y="938"/>
                  </a:cubicBezTo>
                  <a:cubicBezTo>
                    <a:pt x="1318" y="938"/>
                    <a:pt x="1318" y="938"/>
                    <a:pt x="1317" y="938"/>
                  </a:cubicBezTo>
                  <a:cubicBezTo>
                    <a:pt x="1285" y="948"/>
                    <a:pt x="1252" y="957"/>
                    <a:pt x="1216" y="963"/>
                  </a:cubicBezTo>
                  <a:close/>
                  <a:moveTo>
                    <a:pt x="280" y="1079"/>
                  </a:moveTo>
                  <a:cubicBezTo>
                    <a:pt x="293" y="1075"/>
                    <a:pt x="305" y="1068"/>
                    <a:pt x="319" y="1064"/>
                  </a:cubicBezTo>
                  <a:cubicBezTo>
                    <a:pt x="315" y="1033"/>
                    <a:pt x="314" y="998"/>
                    <a:pt x="313" y="964"/>
                  </a:cubicBezTo>
                  <a:cubicBezTo>
                    <a:pt x="279" y="958"/>
                    <a:pt x="248" y="950"/>
                    <a:pt x="217" y="941"/>
                  </a:cubicBezTo>
                  <a:cubicBezTo>
                    <a:pt x="234" y="991"/>
                    <a:pt x="256" y="1036"/>
                    <a:pt x="280" y="1079"/>
                  </a:cubicBezTo>
                  <a:close/>
                  <a:moveTo>
                    <a:pt x="1403" y="1111"/>
                  </a:moveTo>
                  <a:cubicBezTo>
                    <a:pt x="1431" y="1098"/>
                    <a:pt x="1442" y="1073"/>
                    <a:pt x="1454" y="1045"/>
                  </a:cubicBezTo>
                  <a:cubicBezTo>
                    <a:pt x="1461" y="1029"/>
                    <a:pt x="1470" y="1013"/>
                    <a:pt x="1474" y="997"/>
                  </a:cubicBezTo>
                  <a:cubicBezTo>
                    <a:pt x="1468" y="975"/>
                    <a:pt x="1455" y="958"/>
                    <a:pt x="1440" y="944"/>
                  </a:cubicBezTo>
                  <a:cubicBezTo>
                    <a:pt x="1433" y="1004"/>
                    <a:pt x="1418" y="1062"/>
                    <a:pt x="1403" y="1111"/>
                  </a:cubicBezTo>
                  <a:close/>
                  <a:moveTo>
                    <a:pt x="1491" y="959"/>
                  </a:moveTo>
                  <a:cubicBezTo>
                    <a:pt x="1492" y="962"/>
                    <a:pt x="1492" y="955"/>
                    <a:pt x="1491" y="959"/>
                  </a:cubicBezTo>
                  <a:close/>
                  <a:moveTo>
                    <a:pt x="1434" y="961"/>
                  </a:moveTo>
                  <a:cubicBezTo>
                    <a:pt x="1434" y="961"/>
                    <a:pt x="1435" y="962"/>
                    <a:pt x="1434" y="961"/>
                  </a:cubicBezTo>
                  <a:close/>
                  <a:moveTo>
                    <a:pt x="1490" y="963"/>
                  </a:moveTo>
                  <a:cubicBezTo>
                    <a:pt x="1489" y="963"/>
                    <a:pt x="1489" y="963"/>
                    <a:pt x="1489" y="963"/>
                  </a:cubicBezTo>
                  <a:cubicBezTo>
                    <a:pt x="1487" y="979"/>
                    <a:pt x="1474" y="992"/>
                    <a:pt x="1479" y="1008"/>
                  </a:cubicBezTo>
                  <a:cubicBezTo>
                    <a:pt x="1482" y="992"/>
                    <a:pt x="1488" y="980"/>
                    <a:pt x="1490" y="963"/>
                  </a:cubicBezTo>
                  <a:moveTo>
                    <a:pt x="1490" y="963"/>
                  </a:moveTo>
                  <a:cubicBezTo>
                    <a:pt x="1493" y="962"/>
                    <a:pt x="1489" y="958"/>
                    <a:pt x="1490" y="963"/>
                  </a:cubicBezTo>
                  <a:moveTo>
                    <a:pt x="1350" y="1123"/>
                  </a:moveTo>
                  <a:cubicBezTo>
                    <a:pt x="1346" y="1129"/>
                    <a:pt x="1339" y="1135"/>
                    <a:pt x="1338" y="1144"/>
                  </a:cubicBezTo>
                  <a:cubicBezTo>
                    <a:pt x="1361" y="1136"/>
                    <a:pt x="1379" y="1125"/>
                    <a:pt x="1398" y="1114"/>
                  </a:cubicBezTo>
                  <a:cubicBezTo>
                    <a:pt x="1414" y="1068"/>
                    <a:pt x="1429" y="1017"/>
                    <a:pt x="1433" y="963"/>
                  </a:cubicBezTo>
                  <a:cubicBezTo>
                    <a:pt x="1411" y="1021"/>
                    <a:pt x="1383" y="1076"/>
                    <a:pt x="1350" y="1123"/>
                  </a:cubicBezTo>
                  <a:close/>
                  <a:moveTo>
                    <a:pt x="1213" y="965"/>
                  </a:moveTo>
                  <a:cubicBezTo>
                    <a:pt x="1195" y="967"/>
                    <a:pt x="1173" y="973"/>
                    <a:pt x="1153" y="976"/>
                  </a:cubicBezTo>
                  <a:cubicBezTo>
                    <a:pt x="1153" y="1000"/>
                    <a:pt x="1152" y="1023"/>
                    <a:pt x="1150" y="1046"/>
                  </a:cubicBezTo>
                  <a:cubicBezTo>
                    <a:pt x="1160" y="1048"/>
                    <a:pt x="1167" y="1052"/>
                    <a:pt x="1177" y="1054"/>
                  </a:cubicBezTo>
                  <a:cubicBezTo>
                    <a:pt x="1190" y="1025"/>
                    <a:pt x="1202" y="996"/>
                    <a:pt x="1213" y="965"/>
                  </a:cubicBezTo>
                  <a:close/>
                  <a:moveTo>
                    <a:pt x="321" y="1062"/>
                  </a:moveTo>
                  <a:cubicBezTo>
                    <a:pt x="341" y="1057"/>
                    <a:pt x="360" y="1049"/>
                    <a:pt x="380" y="1044"/>
                  </a:cubicBezTo>
                  <a:cubicBezTo>
                    <a:pt x="370" y="1020"/>
                    <a:pt x="361" y="996"/>
                    <a:pt x="352" y="972"/>
                  </a:cubicBezTo>
                  <a:cubicBezTo>
                    <a:pt x="339" y="970"/>
                    <a:pt x="328" y="967"/>
                    <a:pt x="316" y="965"/>
                  </a:cubicBezTo>
                  <a:cubicBezTo>
                    <a:pt x="316" y="999"/>
                    <a:pt x="319" y="1030"/>
                    <a:pt x="321" y="1062"/>
                  </a:cubicBezTo>
                  <a:close/>
                  <a:moveTo>
                    <a:pt x="75" y="1024"/>
                  </a:moveTo>
                  <a:cubicBezTo>
                    <a:pt x="70" y="1006"/>
                    <a:pt x="68" y="985"/>
                    <a:pt x="62" y="968"/>
                  </a:cubicBezTo>
                  <a:cubicBezTo>
                    <a:pt x="50" y="986"/>
                    <a:pt x="69" y="1007"/>
                    <a:pt x="75" y="1024"/>
                  </a:cubicBezTo>
                  <a:close/>
                  <a:moveTo>
                    <a:pt x="382" y="1043"/>
                  </a:moveTo>
                  <a:cubicBezTo>
                    <a:pt x="421" y="1032"/>
                    <a:pt x="463" y="1025"/>
                    <a:pt x="504" y="1016"/>
                  </a:cubicBezTo>
                  <a:cubicBezTo>
                    <a:pt x="501" y="1009"/>
                    <a:pt x="499" y="1001"/>
                    <a:pt x="497" y="992"/>
                  </a:cubicBezTo>
                  <a:cubicBezTo>
                    <a:pt x="448" y="988"/>
                    <a:pt x="402" y="981"/>
                    <a:pt x="356" y="973"/>
                  </a:cubicBezTo>
                  <a:cubicBezTo>
                    <a:pt x="363" y="998"/>
                    <a:pt x="374" y="1019"/>
                    <a:pt x="382" y="1043"/>
                  </a:cubicBezTo>
                  <a:close/>
                  <a:moveTo>
                    <a:pt x="1150" y="976"/>
                  </a:moveTo>
                  <a:cubicBezTo>
                    <a:pt x="1125" y="981"/>
                    <a:pt x="1099" y="984"/>
                    <a:pt x="1073" y="987"/>
                  </a:cubicBezTo>
                  <a:cubicBezTo>
                    <a:pt x="1069" y="1000"/>
                    <a:pt x="1065" y="1012"/>
                    <a:pt x="1062" y="1025"/>
                  </a:cubicBezTo>
                  <a:cubicBezTo>
                    <a:pt x="1092" y="1029"/>
                    <a:pt x="1121" y="1039"/>
                    <a:pt x="1148" y="1044"/>
                  </a:cubicBezTo>
                  <a:cubicBezTo>
                    <a:pt x="1148" y="1021"/>
                    <a:pt x="1151" y="996"/>
                    <a:pt x="1150" y="976"/>
                  </a:cubicBezTo>
                  <a:close/>
                  <a:moveTo>
                    <a:pt x="95" y="1092"/>
                  </a:moveTo>
                  <a:cubicBezTo>
                    <a:pt x="95" y="1093"/>
                    <a:pt x="96" y="1092"/>
                    <a:pt x="95" y="1092"/>
                  </a:cubicBezTo>
                  <a:moveTo>
                    <a:pt x="95" y="1092"/>
                  </a:moveTo>
                  <a:cubicBezTo>
                    <a:pt x="84" y="1053"/>
                    <a:pt x="70" y="1017"/>
                    <a:pt x="54" y="984"/>
                  </a:cubicBezTo>
                  <a:cubicBezTo>
                    <a:pt x="36" y="1032"/>
                    <a:pt x="67" y="1071"/>
                    <a:pt x="95" y="1092"/>
                  </a:cubicBezTo>
                  <a:moveTo>
                    <a:pt x="950" y="1000"/>
                  </a:moveTo>
                  <a:cubicBezTo>
                    <a:pt x="950" y="1002"/>
                    <a:pt x="950" y="1004"/>
                    <a:pt x="950" y="1007"/>
                  </a:cubicBezTo>
                  <a:cubicBezTo>
                    <a:pt x="986" y="1013"/>
                    <a:pt x="1024" y="1017"/>
                    <a:pt x="1059" y="1024"/>
                  </a:cubicBezTo>
                  <a:cubicBezTo>
                    <a:pt x="1063" y="1013"/>
                    <a:pt x="1066" y="1000"/>
                    <a:pt x="1070" y="988"/>
                  </a:cubicBezTo>
                  <a:cubicBezTo>
                    <a:pt x="1030" y="992"/>
                    <a:pt x="990" y="996"/>
                    <a:pt x="950" y="1000"/>
                  </a:cubicBezTo>
                  <a:close/>
                  <a:moveTo>
                    <a:pt x="508" y="1016"/>
                  </a:moveTo>
                  <a:cubicBezTo>
                    <a:pt x="508" y="1009"/>
                    <a:pt x="508" y="1001"/>
                    <a:pt x="508" y="994"/>
                  </a:cubicBezTo>
                  <a:cubicBezTo>
                    <a:pt x="506" y="993"/>
                    <a:pt x="503" y="993"/>
                    <a:pt x="500" y="993"/>
                  </a:cubicBezTo>
                  <a:cubicBezTo>
                    <a:pt x="502" y="1001"/>
                    <a:pt x="502" y="1011"/>
                    <a:pt x="508" y="1016"/>
                  </a:cubicBezTo>
                  <a:close/>
                  <a:moveTo>
                    <a:pt x="510" y="994"/>
                  </a:moveTo>
                  <a:cubicBezTo>
                    <a:pt x="511" y="1001"/>
                    <a:pt x="509" y="1011"/>
                    <a:pt x="511" y="1016"/>
                  </a:cubicBezTo>
                  <a:cubicBezTo>
                    <a:pt x="545" y="1009"/>
                    <a:pt x="584" y="1008"/>
                    <a:pt x="619" y="1002"/>
                  </a:cubicBezTo>
                  <a:cubicBezTo>
                    <a:pt x="581" y="1001"/>
                    <a:pt x="546" y="997"/>
                    <a:pt x="510" y="994"/>
                  </a:cubicBezTo>
                  <a:close/>
                  <a:moveTo>
                    <a:pt x="684" y="1002"/>
                  </a:moveTo>
                  <a:cubicBezTo>
                    <a:pt x="696" y="1003"/>
                    <a:pt x="716" y="1005"/>
                    <a:pt x="726" y="1001"/>
                  </a:cubicBezTo>
                  <a:cubicBezTo>
                    <a:pt x="714" y="999"/>
                    <a:pt x="697" y="1001"/>
                    <a:pt x="684" y="1002"/>
                  </a:cubicBezTo>
                  <a:close/>
                  <a:moveTo>
                    <a:pt x="728" y="1002"/>
                  </a:moveTo>
                  <a:cubicBezTo>
                    <a:pt x="729" y="1002"/>
                    <a:pt x="729" y="1003"/>
                    <a:pt x="730" y="1003"/>
                  </a:cubicBezTo>
                  <a:cubicBezTo>
                    <a:pt x="740" y="1004"/>
                    <a:pt x="752" y="1004"/>
                    <a:pt x="763" y="1004"/>
                  </a:cubicBezTo>
                  <a:cubicBezTo>
                    <a:pt x="770" y="1004"/>
                    <a:pt x="780" y="1006"/>
                    <a:pt x="783" y="1001"/>
                  </a:cubicBezTo>
                  <a:cubicBezTo>
                    <a:pt x="767" y="1000"/>
                    <a:pt x="743" y="998"/>
                    <a:pt x="728" y="1002"/>
                  </a:cubicBezTo>
                  <a:close/>
                  <a:moveTo>
                    <a:pt x="786" y="1002"/>
                  </a:moveTo>
                  <a:cubicBezTo>
                    <a:pt x="802" y="1003"/>
                    <a:pt x="826" y="1004"/>
                    <a:pt x="840" y="1001"/>
                  </a:cubicBezTo>
                  <a:cubicBezTo>
                    <a:pt x="822" y="1003"/>
                    <a:pt x="801" y="997"/>
                    <a:pt x="786" y="1002"/>
                  </a:cubicBezTo>
                  <a:close/>
                  <a:moveTo>
                    <a:pt x="928" y="1005"/>
                  </a:moveTo>
                  <a:cubicBezTo>
                    <a:pt x="933" y="1006"/>
                    <a:pt x="939" y="1006"/>
                    <a:pt x="945" y="1007"/>
                  </a:cubicBezTo>
                  <a:cubicBezTo>
                    <a:pt x="945" y="1004"/>
                    <a:pt x="945" y="1002"/>
                    <a:pt x="945" y="1000"/>
                  </a:cubicBezTo>
                  <a:cubicBezTo>
                    <a:pt x="939" y="1001"/>
                    <a:pt x="929" y="998"/>
                    <a:pt x="928" y="1005"/>
                  </a:cubicBezTo>
                  <a:close/>
                  <a:moveTo>
                    <a:pt x="905" y="1003"/>
                  </a:moveTo>
                  <a:cubicBezTo>
                    <a:pt x="911" y="1002"/>
                    <a:pt x="924" y="1008"/>
                    <a:pt x="926" y="1002"/>
                  </a:cubicBezTo>
                  <a:cubicBezTo>
                    <a:pt x="921" y="1001"/>
                    <a:pt x="911" y="1002"/>
                    <a:pt x="905" y="1003"/>
                  </a:cubicBezTo>
                  <a:close/>
                  <a:moveTo>
                    <a:pt x="510" y="1018"/>
                  </a:moveTo>
                  <a:cubicBezTo>
                    <a:pt x="512" y="1043"/>
                    <a:pt x="518" y="1061"/>
                    <a:pt x="525" y="1080"/>
                  </a:cubicBezTo>
                  <a:cubicBezTo>
                    <a:pt x="539" y="1124"/>
                    <a:pt x="556" y="1165"/>
                    <a:pt x="573" y="1204"/>
                  </a:cubicBezTo>
                  <a:cubicBezTo>
                    <a:pt x="605" y="1200"/>
                    <a:pt x="636" y="1195"/>
                    <a:pt x="671" y="1193"/>
                  </a:cubicBezTo>
                  <a:cubicBezTo>
                    <a:pt x="658" y="1137"/>
                    <a:pt x="651" y="1072"/>
                    <a:pt x="641" y="1014"/>
                  </a:cubicBezTo>
                  <a:cubicBezTo>
                    <a:pt x="641" y="1011"/>
                    <a:pt x="643" y="1004"/>
                    <a:pt x="637" y="1004"/>
                  </a:cubicBezTo>
                  <a:cubicBezTo>
                    <a:pt x="594" y="1007"/>
                    <a:pt x="552" y="1012"/>
                    <a:pt x="510" y="1018"/>
                  </a:cubicBezTo>
                  <a:close/>
                  <a:moveTo>
                    <a:pt x="675" y="1192"/>
                  </a:moveTo>
                  <a:cubicBezTo>
                    <a:pt x="693" y="1192"/>
                    <a:pt x="708" y="1189"/>
                    <a:pt x="726" y="1190"/>
                  </a:cubicBezTo>
                  <a:cubicBezTo>
                    <a:pt x="727" y="1128"/>
                    <a:pt x="725" y="1068"/>
                    <a:pt x="726" y="1006"/>
                  </a:cubicBezTo>
                  <a:cubicBezTo>
                    <a:pt x="697" y="1006"/>
                    <a:pt x="672" y="1004"/>
                    <a:pt x="645" y="1004"/>
                  </a:cubicBezTo>
                  <a:cubicBezTo>
                    <a:pt x="650" y="1067"/>
                    <a:pt x="663" y="1131"/>
                    <a:pt x="675" y="1192"/>
                  </a:cubicBezTo>
                  <a:close/>
                  <a:moveTo>
                    <a:pt x="786" y="1006"/>
                  </a:moveTo>
                  <a:cubicBezTo>
                    <a:pt x="784" y="1067"/>
                    <a:pt x="782" y="1128"/>
                    <a:pt x="780" y="1189"/>
                  </a:cubicBezTo>
                  <a:cubicBezTo>
                    <a:pt x="815" y="1190"/>
                    <a:pt x="851" y="1191"/>
                    <a:pt x="883" y="1196"/>
                  </a:cubicBezTo>
                  <a:cubicBezTo>
                    <a:pt x="899" y="1135"/>
                    <a:pt x="913" y="1072"/>
                    <a:pt x="925" y="1007"/>
                  </a:cubicBezTo>
                  <a:cubicBezTo>
                    <a:pt x="882" y="1000"/>
                    <a:pt x="834" y="1007"/>
                    <a:pt x="786" y="1006"/>
                  </a:cubicBezTo>
                  <a:close/>
                  <a:moveTo>
                    <a:pt x="1439" y="1083"/>
                  </a:moveTo>
                  <a:cubicBezTo>
                    <a:pt x="1437" y="1084"/>
                    <a:pt x="1439" y="1084"/>
                    <a:pt x="1439" y="1083"/>
                  </a:cubicBezTo>
                  <a:moveTo>
                    <a:pt x="1439" y="1083"/>
                  </a:moveTo>
                  <a:cubicBezTo>
                    <a:pt x="1439" y="1083"/>
                    <a:pt x="1440" y="1083"/>
                    <a:pt x="1440" y="1083"/>
                  </a:cubicBezTo>
                  <a:cubicBezTo>
                    <a:pt x="1458" y="1065"/>
                    <a:pt x="1478" y="1037"/>
                    <a:pt x="1474" y="1004"/>
                  </a:cubicBezTo>
                  <a:cubicBezTo>
                    <a:pt x="1465" y="1033"/>
                    <a:pt x="1451" y="1057"/>
                    <a:pt x="1439" y="1083"/>
                  </a:cubicBezTo>
                  <a:moveTo>
                    <a:pt x="729" y="1190"/>
                  </a:moveTo>
                  <a:cubicBezTo>
                    <a:pt x="744" y="1188"/>
                    <a:pt x="762" y="1189"/>
                    <a:pt x="777" y="1189"/>
                  </a:cubicBezTo>
                  <a:cubicBezTo>
                    <a:pt x="780" y="1129"/>
                    <a:pt x="782" y="1067"/>
                    <a:pt x="783" y="1006"/>
                  </a:cubicBezTo>
                  <a:cubicBezTo>
                    <a:pt x="765" y="1006"/>
                    <a:pt x="747" y="1006"/>
                    <a:pt x="729" y="1006"/>
                  </a:cubicBezTo>
                  <a:cubicBezTo>
                    <a:pt x="727" y="1066"/>
                    <a:pt x="729" y="1129"/>
                    <a:pt x="729" y="1190"/>
                  </a:cubicBezTo>
                  <a:close/>
                  <a:moveTo>
                    <a:pt x="928" y="1007"/>
                  </a:moveTo>
                  <a:cubicBezTo>
                    <a:pt x="915" y="1072"/>
                    <a:pt x="903" y="1136"/>
                    <a:pt x="885" y="1196"/>
                  </a:cubicBezTo>
                  <a:cubicBezTo>
                    <a:pt x="903" y="1197"/>
                    <a:pt x="920" y="1200"/>
                    <a:pt x="937" y="1202"/>
                  </a:cubicBezTo>
                  <a:cubicBezTo>
                    <a:pt x="941" y="1140"/>
                    <a:pt x="945" y="1077"/>
                    <a:pt x="945" y="1009"/>
                  </a:cubicBezTo>
                  <a:cubicBezTo>
                    <a:pt x="940" y="1009"/>
                    <a:pt x="934" y="1008"/>
                    <a:pt x="928" y="1007"/>
                  </a:cubicBezTo>
                  <a:close/>
                  <a:moveTo>
                    <a:pt x="951" y="1010"/>
                  </a:moveTo>
                  <a:cubicBezTo>
                    <a:pt x="947" y="1074"/>
                    <a:pt x="947" y="1142"/>
                    <a:pt x="941" y="1203"/>
                  </a:cubicBezTo>
                  <a:cubicBezTo>
                    <a:pt x="955" y="1205"/>
                    <a:pt x="968" y="1208"/>
                    <a:pt x="981" y="1211"/>
                  </a:cubicBezTo>
                  <a:cubicBezTo>
                    <a:pt x="1010" y="1153"/>
                    <a:pt x="1037" y="1093"/>
                    <a:pt x="1058" y="1026"/>
                  </a:cubicBezTo>
                  <a:cubicBezTo>
                    <a:pt x="1022" y="1020"/>
                    <a:pt x="989" y="1013"/>
                    <a:pt x="951" y="1010"/>
                  </a:cubicBezTo>
                  <a:close/>
                  <a:moveTo>
                    <a:pt x="507" y="1020"/>
                  </a:moveTo>
                  <a:cubicBezTo>
                    <a:pt x="508" y="1024"/>
                    <a:pt x="508" y="1016"/>
                    <a:pt x="507" y="1020"/>
                  </a:cubicBezTo>
                  <a:close/>
                  <a:moveTo>
                    <a:pt x="384" y="1045"/>
                  </a:moveTo>
                  <a:cubicBezTo>
                    <a:pt x="411" y="1107"/>
                    <a:pt x="441" y="1167"/>
                    <a:pt x="479" y="1218"/>
                  </a:cubicBezTo>
                  <a:cubicBezTo>
                    <a:pt x="493" y="1223"/>
                    <a:pt x="508" y="1219"/>
                    <a:pt x="522" y="1216"/>
                  </a:cubicBezTo>
                  <a:cubicBezTo>
                    <a:pt x="517" y="1173"/>
                    <a:pt x="513" y="1126"/>
                    <a:pt x="510" y="1081"/>
                  </a:cubicBezTo>
                  <a:cubicBezTo>
                    <a:pt x="509" y="1066"/>
                    <a:pt x="511" y="1049"/>
                    <a:pt x="509" y="1034"/>
                  </a:cubicBezTo>
                  <a:cubicBezTo>
                    <a:pt x="508" y="1030"/>
                    <a:pt x="506" y="1023"/>
                    <a:pt x="502" y="1020"/>
                  </a:cubicBezTo>
                  <a:cubicBezTo>
                    <a:pt x="460" y="1026"/>
                    <a:pt x="422" y="1036"/>
                    <a:pt x="384" y="1045"/>
                  </a:cubicBezTo>
                  <a:close/>
                  <a:moveTo>
                    <a:pt x="1274" y="1095"/>
                  </a:moveTo>
                  <a:cubicBezTo>
                    <a:pt x="1283" y="1099"/>
                    <a:pt x="1290" y="1105"/>
                    <a:pt x="1299" y="1109"/>
                  </a:cubicBezTo>
                  <a:cubicBezTo>
                    <a:pt x="1304" y="1081"/>
                    <a:pt x="1312" y="1050"/>
                    <a:pt x="1312" y="1021"/>
                  </a:cubicBezTo>
                  <a:cubicBezTo>
                    <a:pt x="1301" y="1047"/>
                    <a:pt x="1286" y="1070"/>
                    <a:pt x="1274" y="1095"/>
                  </a:cubicBezTo>
                  <a:close/>
                  <a:moveTo>
                    <a:pt x="508" y="1025"/>
                  </a:moveTo>
                  <a:cubicBezTo>
                    <a:pt x="507" y="1024"/>
                    <a:pt x="508" y="1025"/>
                    <a:pt x="508" y="1025"/>
                  </a:cubicBezTo>
                  <a:close/>
                  <a:moveTo>
                    <a:pt x="75" y="1026"/>
                  </a:moveTo>
                  <a:cubicBezTo>
                    <a:pt x="75" y="1026"/>
                    <a:pt x="74" y="1025"/>
                    <a:pt x="75" y="1026"/>
                  </a:cubicBezTo>
                  <a:close/>
                  <a:moveTo>
                    <a:pt x="1062" y="1027"/>
                  </a:moveTo>
                  <a:cubicBezTo>
                    <a:pt x="1038" y="1091"/>
                    <a:pt x="1014" y="1154"/>
                    <a:pt x="984" y="1211"/>
                  </a:cubicBezTo>
                  <a:cubicBezTo>
                    <a:pt x="1013" y="1223"/>
                    <a:pt x="1049" y="1219"/>
                    <a:pt x="1083" y="1213"/>
                  </a:cubicBezTo>
                  <a:cubicBezTo>
                    <a:pt x="1092" y="1199"/>
                    <a:pt x="1103" y="1185"/>
                    <a:pt x="1112" y="1170"/>
                  </a:cubicBezTo>
                  <a:cubicBezTo>
                    <a:pt x="1121" y="1156"/>
                    <a:pt x="1134" y="1140"/>
                    <a:pt x="1139" y="1124"/>
                  </a:cubicBezTo>
                  <a:cubicBezTo>
                    <a:pt x="1146" y="1101"/>
                    <a:pt x="1143" y="1075"/>
                    <a:pt x="1147" y="1047"/>
                  </a:cubicBezTo>
                  <a:cubicBezTo>
                    <a:pt x="1119" y="1040"/>
                    <a:pt x="1091" y="1033"/>
                    <a:pt x="1062" y="1027"/>
                  </a:cubicBezTo>
                  <a:close/>
                  <a:moveTo>
                    <a:pt x="526" y="1215"/>
                  </a:moveTo>
                  <a:cubicBezTo>
                    <a:pt x="539" y="1211"/>
                    <a:pt x="555" y="1208"/>
                    <a:pt x="570" y="1205"/>
                  </a:cubicBezTo>
                  <a:cubicBezTo>
                    <a:pt x="548" y="1154"/>
                    <a:pt x="529" y="1101"/>
                    <a:pt x="511" y="1046"/>
                  </a:cubicBezTo>
                  <a:cubicBezTo>
                    <a:pt x="514" y="1104"/>
                    <a:pt x="518" y="1162"/>
                    <a:pt x="526" y="1215"/>
                  </a:cubicBezTo>
                  <a:close/>
                  <a:moveTo>
                    <a:pt x="322" y="1065"/>
                  </a:moveTo>
                  <a:cubicBezTo>
                    <a:pt x="325" y="1103"/>
                    <a:pt x="332" y="1137"/>
                    <a:pt x="339" y="1171"/>
                  </a:cubicBezTo>
                  <a:cubicBezTo>
                    <a:pt x="345" y="1180"/>
                    <a:pt x="353" y="1188"/>
                    <a:pt x="359" y="1198"/>
                  </a:cubicBezTo>
                  <a:cubicBezTo>
                    <a:pt x="396" y="1205"/>
                    <a:pt x="436" y="1213"/>
                    <a:pt x="474" y="1217"/>
                  </a:cubicBezTo>
                  <a:cubicBezTo>
                    <a:pt x="441" y="1168"/>
                    <a:pt x="410" y="1113"/>
                    <a:pt x="386" y="1057"/>
                  </a:cubicBezTo>
                  <a:cubicBezTo>
                    <a:pt x="384" y="1054"/>
                    <a:pt x="384" y="1048"/>
                    <a:pt x="379" y="1047"/>
                  </a:cubicBezTo>
                  <a:cubicBezTo>
                    <a:pt x="359" y="1052"/>
                    <a:pt x="341" y="1059"/>
                    <a:pt x="322" y="1065"/>
                  </a:cubicBezTo>
                  <a:close/>
                  <a:moveTo>
                    <a:pt x="1144" y="1118"/>
                  </a:moveTo>
                  <a:cubicBezTo>
                    <a:pt x="1154" y="1097"/>
                    <a:pt x="1166" y="1078"/>
                    <a:pt x="1175" y="1055"/>
                  </a:cubicBezTo>
                  <a:cubicBezTo>
                    <a:pt x="1166" y="1054"/>
                    <a:pt x="1159" y="1050"/>
                    <a:pt x="1150" y="1049"/>
                  </a:cubicBezTo>
                  <a:cubicBezTo>
                    <a:pt x="1149" y="1072"/>
                    <a:pt x="1144" y="1097"/>
                    <a:pt x="1144" y="1118"/>
                  </a:cubicBezTo>
                  <a:close/>
                  <a:moveTo>
                    <a:pt x="87" y="1057"/>
                  </a:moveTo>
                  <a:cubicBezTo>
                    <a:pt x="94" y="1077"/>
                    <a:pt x="96" y="1100"/>
                    <a:pt x="115" y="1107"/>
                  </a:cubicBezTo>
                  <a:cubicBezTo>
                    <a:pt x="106" y="1091"/>
                    <a:pt x="96" y="1074"/>
                    <a:pt x="87" y="1057"/>
                  </a:cubicBezTo>
                  <a:moveTo>
                    <a:pt x="87" y="1057"/>
                  </a:moveTo>
                  <a:cubicBezTo>
                    <a:pt x="88" y="1053"/>
                    <a:pt x="84" y="1057"/>
                    <a:pt x="87" y="1057"/>
                  </a:cubicBezTo>
                  <a:moveTo>
                    <a:pt x="1177" y="1057"/>
                  </a:moveTo>
                  <a:cubicBezTo>
                    <a:pt x="1172" y="1069"/>
                    <a:pt x="1167" y="1081"/>
                    <a:pt x="1160" y="1093"/>
                  </a:cubicBezTo>
                  <a:cubicBezTo>
                    <a:pt x="1155" y="1103"/>
                    <a:pt x="1146" y="1113"/>
                    <a:pt x="1142" y="1125"/>
                  </a:cubicBezTo>
                  <a:cubicBezTo>
                    <a:pt x="1138" y="1137"/>
                    <a:pt x="1139" y="1152"/>
                    <a:pt x="1136" y="1165"/>
                  </a:cubicBezTo>
                  <a:cubicBezTo>
                    <a:pt x="1134" y="1178"/>
                    <a:pt x="1131" y="1190"/>
                    <a:pt x="1129" y="1204"/>
                  </a:cubicBezTo>
                  <a:cubicBezTo>
                    <a:pt x="1155" y="1201"/>
                    <a:pt x="1179" y="1194"/>
                    <a:pt x="1204" y="1189"/>
                  </a:cubicBezTo>
                  <a:cubicBezTo>
                    <a:pt x="1227" y="1159"/>
                    <a:pt x="1250" y="1129"/>
                    <a:pt x="1269" y="1095"/>
                  </a:cubicBezTo>
                  <a:cubicBezTo>
                    <a:pt x="1240" y="1080"/>
                    <a:pt x="1211" y="1066"/>
                    <a:pt x="1177" y="1057"/>
                  </a:cubicBezTo>
                  <a:close/>
                  <a:moveTo>
                    <a:pt x="64" y="1065"/>
                  </a:moveTo>
                  <a:cubicBezTo>
                    <a:pt x="88" y="1121"/>
                    <a:pt x="118" y="1171"/>
                    <a:pt x="154" y="1215"/>
                  </a:cubicBezTo>
                  <a:moveTo>
                    <a:pt x="154" y="1215"/>
                  </a:moveTo>
                  <a:cubicBezTo>
                    <a:pt x="154" y="1216"/>
                    <a:pt x="155" y="1216"/>
                    <a:pt x="155" y="1216"/>
                  </a:cubicBezTo>
                  <a:moveTo>
                    <a:pt x="155" y="1216"/>
                  </a:moveTo>
                  <a:cubicBezTo>
                    <a:pt x="155" y="1217"/>
                    <a:pt x="155" y="1218"/>
                    <a:pt x="156" y="1218"/>
                  </a:cubicBezTo>
                  <a:moveTo>
                    <a:pt x="156" y="1218"/>
                  </a:moveTo>
                  <a:cubicBezTo>
                    <a:pt x="156" y="1219"/>
                    <a:pt x="157" y="1219"/>
                    <a:pt x="157" y="1219"/>
                  </a:cubicBezTo>
                  <a:moveTo>
                    <a:pt x="157" y="1219"/>
                  </a:moveTo>
                  <a:cubicBezTo>
                    <a:pt x="158" y="1220"/>
                    <a:pt x="158" y="1219"/>
                    <a:pt x="157" y="1219"/>
                  </a:cubicBezTo>
                  <a:moveTo>
                    <a:pt x="157" y="1219"/>
                  </a:moveTo>
                  <a:cubicBezTo>
                    <a:pt x="157" y="1218"/>
                    <a:pt x="157" y="1218"/>
                    <a:pt x="156" y="1218"/>
                  </a:cubicBezTo>
                  <a:moveTo>
                    <a:pt x="156" y="1218"/>
                  </a:moveTo>
                  <a:cubicBezTo>
                    <a:pt x="156" y="1217"/>
                    <a:pt x="156" y="1216"/>
                    <a:pt x="155" y="1216"/>
                  </a:cubicBezTo>
                  <a:moveTo>
                    <a:pt x="155" y="1216"/>
                  </a:moveTo>
                  <a:cubicBezTo>
                    <a:pt x="155" y="1215"/>
                    <a:pt x="155" y="1215"/>
                    <a:pt x="154" y="1215"/>
                  </a:cubicBezTo>
                  <a:moveTo>
                    <a:pt x="154" y="1215"/>
                  </a:moveTo>
                  <a:cubicBezTo>
                    <a:pt x="134" y="1178"/>
                    <a:pt x="113" y="1142"/>
                    <a:pt x="99" y="1099"/>
                  </a:cubicBezTo>
                  <a:cubicBezTo>
                    <a:pt x="85" y="1089"/>
                    <a:pt x="75" y="1077"/>
                    <a:pt x="64" y="1065"/>
                  </a:cubicBezTo>
                  <a:moveTo>
                    <a:pt x="64" y="1065"/>
                  </a:moveTo>
                  <a:cubicBezTo>
                    <a:pt x="63" y="1064"/>
                    <a:pt x="63" y="1065"/>
                    <a:pt x="64" y="1065"/>
                  </a:cubicBezTo>
                  <a:moveTo>
                    <a:pt x="282" y="1081"/>
                  </a:moveTo>
                  <a:cubicBezTo>
                    <a:pt x="297" y="1111"/>
                    <a:pt x="315" y="1138"/>
                    <a:pt x="335" y="1164"/>
                  </a:cubicBezTo>
                  <a:cubicBezTo>
                    <a:pt x="327" y="1133"/>
                    <a:pt x="324" y="1098"/>
                    <a:pt x="318" y="1066"/>
                  </a:cubicBezTo>
                  <a:cubicBezTo>
                    <a:pt x="307" y="1072"/>
                    <a:pt x="294" y="1076"/>
                    <a:pt x="282" y="1081"/>
                  </a:cubicBezTo>
                  <a:close/>
                  <a:moveTo>
                    <a:pt x="1457" y="1068"/>
                  </a:moveTo>
                  <a:cubicBezTo>
                    <a:pt x="1458" y="1069"/>
                    <a:pt x="1457" y="1068"/>
                    <a:pt x="1457" y="1068"/>
                  </a:cubicBezTo>
                  <a:close/>
                  <a:moveTo>
                    <a:pt x="1361" y="1232"/>
                  </a:moveTo>
                  <a:cubicBezTo>
                    <a:pt x="1360" y="1233"/>
                    <a:pt x="1361" y="1233"/>
                    <a:pt x="1361" y="1232"/>
                  </a:cubicBezTo>
                  <a:moveTo>
                    <a:pt x="1361" y="1232"/>
                  </a:moveTo>
                  <a:cubicBezTo>
                    <a:pt x="1399" y="1185"/>
                    <a:pt x="1434" y="1129"/>
                    <a:pt x="1456" y="1069"/>
                  </a:cubicBezTo>
                  <a:cubicBezTo>
                    <a:pt x="1450" y="1078"/>
                    <a:pt x="1442" y="1085"/>
                    <a:pt x="1433" y="1092"/>
                  </a:cubicBezTo>
                  <a:cubicBezTo>
                    <a:pt x="1414" y="1130"/>
                    <a:pt x="1388" y="1162"/>
                    <a:pt x="1365" y="1196"/>
                  </a:cubicBezTo>
                  <a:cubicBezTo>
                    <a:pt x="1367" y="1209"/>
                    <a:pt x="1364" y="1221"/>
                    <a:pt x="1361" y="1232"/>
                  </a:cubicBezTo>
                  <a:moveTo>
                    <a:pt x="341" y="1193"/>
                  </a:moveTo>
                  <a:cubicBezTo>
                    <a:pt x="341" y="1194"/>
                    <a:pt x="342" y="1193"/>
                    <a:pt x="341" y="1193"/>
                  </a:cubicBezTo>
                  <a:moveTo>
                    <a:pt x="341" y="1193"/>
                  </a:moveTo>
                  <a:cubicBezTo>
                    <a:pt x="340" y="1185"/>
                    <a:pt x="337" y="1179"/>
                    <a:pt x="337" y="1172"/>
                  </a:cubicBezTo>
                  <a:cubicBezTo>
                    <a:pt x="315" y="1144"/>
                    <a:pt x="298" y="1113"/>
                    <a:pt x="278" y="1083"/>
                  </a:cubicBezTo>
                  <a:cubicBezTo>
                    <a:pt x="261" y="1092"/>
                    <a:pt x="240" y="1102"/>
                    <a:pt x="222" y="1114"/>
                  </a:cubicBezTo>
                  <a:cubicBezTo>
                    <a:pt x="220" y="1116"/>
                    <a:pt x="207" y="1125"/>
                    <a:pt x="207" y="1127"/>
                  </a:cubicBezTo>
                  <a:cubicBezTo>
                    <a:pt x="207" y="1129"/>
                    <a:pt x="219" y="1144"/>
                    <a:pt x="221" y="1146"/>
                  </a:cubicBezTo>
                  <a:cubicBezTo>
                    <a:pt x="226" y="1153"/>
                    <a:pt x="230" y="1157"/>
                    <a:pt x="234" y="1164"/>
                  </a:cubicBezTo>
                  <a:cubicBezTo>
                    <a:pt x="269" y="1174"/>
                    <a:pt x="303" y="1186"/>
                    <a:pt x="341" y="1193"/>
                  </a:cubicBezTo>
                  <a:moveTo>
                    <a:pt x="183" y="1096"/>
                  </a:moveTo>
                  <a:cubicBezTo>
                    <a:pt x="183" y="1095"/>
                    <a:pt x="184" y="1096"/>
                    <a:pt x="183" y="1096"/>
                  </a:cubicBezTo>
                  <a:close/>
                  <a:moveTo>
                    <a:pt x="195" y="1134"/>
                  </a:moveTo>
                  <a:cubicBezTo>
                    <a:pt x="197" y="1130"/>
                    <a:pt x="202" y="1130"/>
                    <a:pt x="203" y="1125"/>
                  </a:cubicBezTo>
                  <a:cubicBezTo>
                    <a:pt x="196" y="1116"/>
                    <a:pt x="191" y="1106"/>
                    <a:pt x="184" y="1097"/>
                  </a:cubicBezTo>
                  <a:cubicBezTo>
                    <a:pt x="187" y="1110"/>
                    <a:pt x="190" y="1123"/>
                    <a:pt x="195" y="1134"/>
                  </a:cubicBezTo>
                  <a:close/>
                  <a:moveTo>
                    <a:pt x="1271" y="1097"/>
                  </a:moveTo>
                  <a:cubicBezTo>
                    <a:pt x="1271" y="1098"/>
                    <a:pt x="1270" y="1099"/>
                    <a:pt x="1270" y="1100"/>
                  </a:cubicBezTo>
                  <a:cubicBezTo>
                    <a:pt x="1254" y="1126"/>
                    <a:pt x="1234" y="1154"/>
                    <a:pt x="1216" y="1177"/>
                  </a:cubicBezTo>
                  <a:cubicBezTo>
                    <a:pt x="1214" y="1180"/>
                    <a:pt x="1210" y="1183"/>
                    <a:pt x="1210" y="1187"/>
                  </a:cubicBezTo>
                  <a:cubicBezTo>
                    <a:pt x="1235" y="1180"/>
                    <a:pt x="1261" y="1174"/>
                    <a:pt x="1284" y="1165"/>
                  </a:cubicBezTo>
                  <a:cubicBezTo>
                    <a:pt x="1289" y="1147"/>
                    <a:pt x="1294" y="1131"/>
                    <a:pt x="1298" y="1112"/>
                  </a:cubicBezTo>
                  <a:cubicBezTo>
                    <a:pt x="1289" y="1107"/>
                    <a:pt x="1281" y="1100"/>
                    <a:pt x="1271" y="1097"/>
                  </a:cubicBezTo>
                  <a:close/>
                  <a:moveTo>
                    <a:pt x="1426" y="1099"/>
                  </a:moveTo>
                  <a:cubicBezTo>
                    <a:pt x="1417" y="1104"/>
                    <a:pt x="1408" y="1111"/>
                    <a:pt x="1399" y="1117"/>
                  </a:cubicBezTo>
                  <a:cubicBezTo>
                    <a:pt x="1394" y="1137"/>
                    <a:pt x="1385" y="1154"/>
                    <a:pt x="1377" y="1173"/>
                  </a:cubicBezTo>
                  <a:moveTo>
                    <a:pt x="1377" y="1173"/>
                  </a:moveTo>
                  <a:cubicBezTo>
                    <a:pt x="1376" y="1173"/>
                    <a:pt x="1377" y="1174"/>
                    <a:pt x="1376" y="1175"/>
                  </a:cubicBezTo>
                  <a:moveTo>
                    <a:pt x="1376" y="1175"/>
                  </a:moveTo>
                  <a:cubicBezTo>
                    <a:pt x="1375" y="1175"/>
                    <a:pt x="1377" y="1176"/>
                    <a:pt x="1376" y="1175"/>
                  </a:cubicBezTo>
                  <a:moveTo>
                    <a:pt x="1376" y="1175"/>
                  </a:moveTo>
                  <a:cubicBezTo>
                    <a:pt x="1377" y="1174"/>
                    <a:pt x="1377" y="1173"/>
                    <a:pt x="1377" y="1173"/>
                  </a:cubicBezTo>
                  <a:moveTo>
                    <a:pt x="1377" y="1173"/>
                  </a:moveTo>
                  <a:cubicBezTo>
                    <a:pt x="1396" y="1150"/>
                    <a:pt x="1412" y="1125"/>
                    <a:pt x="1426" y="1099"/>
                  </a:cubicBezTo>
                  <a:moveTo>
                    <a:pt x="1426" y="1099"/>
                  </a:moveTo>
                  <a:cubicBezTo>
                    <a:pt x="1428" y="1098"/>
                    <a:pt x="1426" y="1098"/>
                    <a:pt x="1426" y="1099"/>
                  </a:cubicBezTo>
                  <a:moveTo>
                    <a:pt x="159" y="1216"/>
                  </a:moveTo>
                  <a:cubicBezTo>
                    <a:pt x="156" y="1201"/>
                    <a:pt x="160" y="1188"/>
                    <a:pt x="164" y="1176"/>
                  </a:cubicBezTo>
                  <a:cubicBezTo>
                    <a:pt x="148" y="1157"/>
                    <a:pt x="133" y="1136"/>
                    <a:pt x="120" y="1113"/>
                  </a:cubicBezTo>
                  <a:cubicBezTo>
                    <a:pt x="113" y="1111"/>
                    <a:pt x="109" y="1105"/>
                    <a:pt x="102" y="1103"/>
                  </a:cubicBezTo>
                  <a:cubicBezTo>
                    <a:pt x="118" y="1144"/>
                    <a:pt x="137" y="1181"/>
                    <a:pt x="159" y="1216"/>
                  </a:cubicBezTo>
                  <a:close/>
                  <a:moveTo>
                    <a:pt x="1287" y="1164"/>
                  </a:moveTo>
                  <a:cubicBezTo>
                    <a:pt x="1303" y="1157"/>
                    <a:pt x="1323" y="1155"/>
                    <a:pt x="1333" y="1143"/>
                  </a:cubicBezTo>
                  <a:cubicBezTo>
                    <a:pt x="1325" y="1131"/>
                    <a:pt x="1312" y="1123"/>
                    <a:pt x="1301" y="1114"/>
                  </a:cubicBezTo>
                  <a:cubicBezTo>
                    <a:pt x="1296" y="1131"/>
                    <a:pt x="1292" y="1148"/>
                    <a:pt x="1287" y="1164"/>
                  </a:cubicBezTo>
                  <a:close/>
                  <a:moveTo>
                    <a:pt x="126" y="1118"/>
                  </a:moveTo>
                  <a:cubicBezTo>
                    <a:pt x="138" y="1138"/>
                    <a:pt x="150" y="1157"/>
                    <a:pt x="166" y="1174"/>
                  </a:cubicBezTo>
                  <a:cubicBezTo>
                    <a:pt x="169" y="1162"/>
                    <a:pt x="177" y="1155"/>
                    <a:pt x="182" y="1146"/>
                  </a:cubicBezTo>
                  <a:cubicBezTo>
                    <a:pt x="161" y="1138"/>
                    <a:pt x="144" y="1127"/>
                    <a:pt x="126" y="1118"/>
                  </a:cubicBezTo>
                  <a:moveTo>
                    <a:pt x="126" y="1118"/>
                  </a:moveTo>
                  <a:cubicBezTo>
                    <a:pt x="125" y="1116"/>
                    <a:pt x="124" y="1118"/>
                    <a:pt x="126" y="1118"/>
                  </a:cubicBezTo>
                  <a:moveTo>
                    <a:pt x="1342" y="1146"/>
                  </a:moveTo>
                  <a:cubicBezTo>
                    <a:pt x="1351" y="1159"/>
                    <a:pt x="1360" y="1173"/>
                    <a:pt x="1365" y="1190"/>
                  </a:cubicBezTo>
                  <a:cubicBezTo>
                    <a:pt x="1377" y="1168"/>
                    <a:pt x="1387" y="1145"/>
                    <a:pt x="1396" y="1120"/>
                  </a:cubicBezTo>
                  <a:cubicBezTo>
                    <a:pt x="1397" y="1120"/>
                    <a:pt x="1396" y="1119"/>
                    <a:pt x="1395" y="1119"/>
                  </a:cubicBezTo>
                  <a:cubicBezTo>
                    <a:pt x="1379" y="1129"/>
                    <a:pt x="1361" y="1138"/>
                    <a:pt x="1342" y="1146"/>
                  </a:cubicBezTo>
                  <a:close/>
                  <a:moveTo>
                    <a:pt x="204" y="1128"/>
                  </a:moveTo>
                  <a:cubicBezTo>
                    <a:pt x="202" y="1133"/>
                    <a:pt x="196" y="1134"/>
                    <a:pt x="195" y="1139"/>
                  </a:cubicBezTo>
                  <a:cubicBezTo>
                    <a:pt x="197" y="1142"/>
                    <a:pt x="198" y="1146"/>
                    <a:pt x="198" y="1151"/>
                  </a:cubicBezTo>
                  <a:cubicBezTo>
                    <a:pt x="209" y="1153"/>
                    <a:pt x="219" y="1160"/>
                    <a:pt x="229" y="1160"/>
                  </a:cubicBezTo>
                  <a:cubicBezTo>
                    <a:pt x="220" y="1151"/>
                    <a:pt x="214" y="1138"/>
                    <a:pt x="204" y="1128"/>
                  </a:cubicBezTo>
                  <a:close/>
                  <a:moveTo>
                    <a:pt x="1100" y="1194"/>
                  </a:moveTo>
                  <a:cubicBezTo>
                    <a:pt x="1095" y="1200"/>
                    <a:pt x="1088" y="1206"/>
                    <a:pt x="1088" y="1212"/>
                  </a:cubicBezTo>
                  <a:cubicBezTo>
                    <a:pt x="1101" y="1209"/>
                    <a:pt x="1114" y="1208"/>
                    <a:pt x="1126" y="1205"/>
                  </a:cubicBezTo>
                  <a:cubicBezTo>
                    <a:pt x="1129" y="1181"/>
                    <a:pt x="1137" y="1156"/>
                    <a:pt x="1137" y="1132"/>
                  </a:cubicBezTo>
                  <a:cubicBezTo>
                    <a:pt x="1126" y="1153"/>
                    <a:pt x="1113" y="1175"/>
                    <a:pt x="1100" y="1194"/>
                  </a:cubicBezTo>
                  <a:close/>
                  <a:moveTo>
                    <a:pt x="187" y="1146"/>
                  </a:moveTo>
                  <a:cubicBezTo>
                    <a:pt x="190" y="1145"/>
                    <a:pt x="194" y="1150"/>
                    <a:pt x="196" y="1148"/>
                  </a:cubicBezTo>
                  <a:cubicBezTo>
                    <a:pt x="193" y="1146"/>
                    <a:pt x="194" y="1141"/>
                    <a:pt x="192" y="1140"/>
                  </a:cubicBezTo>
                  <a:cubicBezTo>
                    <a:pt x="191" y="1142"/>
                    <a:pt x="188" y="1143"/>
                    <a:pt x="187" y="1146"/>
                  </a:cubicBezTo>
                  <a:close/>
                  <a:moveTo>
                    <a:pt x="1333" y="1147"/>
                  </a:moveTo>
                  <a:cubicBezTo>
                    <a:pt x="1335" y="1147"/>
                    <a:pt x="1336" y="1146"/>
                    <a:pt x="1337" y="1145"/>
                  </a:cubicBezTo>
                  <a:cubicBezTo>
                    <a:pt x="1335" y="1143"/>
                    <a:pt x="1334" y="1145"/>
                    <a:pt x="1333" y="1147"/>
                  </a:cubicBezTo>
                  <a:close/>
                  <a:moveTo>
                    <a:pt x="241" y="1257"/>
                  </a:moveTo>
                  <a:cubicBezTo>
                    <a:pt x="241" y="1258"/>
                    <a:pt x="242" y="1257"/>
                    <a:pt x="241" y="1257"/>
                  </a:cubicBezTo>
                  <a:moveTo>
                    <a:pt x="241" y="1257"/>
                  </a:moveTo>
                  <a:cubicBezTo>
                    <a:pt x="224" y="1224"/>
                    <a:pt x="209" y="1190"/>
                    <a:pt x="197" y="1152"/>
                  </a:cubicBezTo>
                  <a:cubicBezTo>
                    <a:pt x="194" y="1150"/>
                    <a:pt x="189" y="1150"/>
                    <a:pt x="187" y="1148"/>
                  </a:cubicBezTo>
                  <a:cubicBezTo>
                    <a:pt x="177" y="1154"/>
                    <a:pt x="173" y="1166"/>
                    <a:pt x="167" y="1175"/>
                  </a:cubicBezTo>
                  <a:cubicBezTo>
                    <a:pt x="189" y="1205"/>
                    <a:pt x="214" y="1232"/>
                    <a:pt x="241" y="1257"/>
                  </a:cubicBezTo>
                  <a:moveTo>
                    <a:pt x="1207" y="1335"/>
                  </a:moveTo>
                  <a:cubicBezTo>
                    <a:pt x="1206" y="1335"/>
                    <a:pt x="1208" y="1336"/>
                    <a:pt x="1207" y="1335"/>
                  </a:cubicBezTo>
                  <a:moveTo>
                    <a:pt x="1207" y="1335"/>
                  </a:moveTo>
                  <a:cubicBezTo>
                    <a:pt x="1267" y="1295"/>
                    <a:pt x="1319" y="1248"/>
                    <a:pt x="1362" y="1192"/>
                  </a:cubicBezTo>
                  <a:cubicBezTo>
                    <a:pt x="1357" y="1174"/>
                    <a:pt x="1350" y="1158"/>
                    <a:pt x="1337" y="1148"/>
                  </a:cubicBezTo>
                  <a:cubicBezTo>
                    <a:pt x="1322" y="1158"/>
                    <a:pt x="1312" y="1174"/>
                    <a:pt x="1300" y="1189"/>
                  </a:cubicBezTo>
                  <a:cubicBezTo>
                    <a:pt x="1294" y="1196"/>
                    <a:pt x="1288" y="1203"/>
                    <a:pt x="1281" y="1210"/>
                  </a:cubicBezTo>
                  <a:cubicBezTo>
                    <a:pt x="1275" y="1217"/>
                    <a:pt x="1267" y="1223"/>
                    <a:pt x="1263" y="1230"/>
                  </a:cubicBezTo>
                  <a:cubicBezTo>
                    <a:pt x="1258" y="1239"/>
                    <a:pt x="1255" y="1249"/>
                    <a:pt x="1251" y="1258"/>
                  </a:cubicBezTo>
                  <a:cubicBezTo>
                    <a:pt x="1237" y="1285"/>
                    <a:pt x="1225" y="1311"/>
                    <a:pt x="1207" y="1335"/>
                  </a:cubicBezTo>
                  <a:moveTo>
                    <a:pt x="1324" y="1154"/>
                  </a:moveTo>
                  <a:cubicBezTo>
                    <a:pt x="1310" y="1158"/>
                    <a:pt x="1300" y="1164"/>
                    <a:pt x="1286" y="1167"/>
                  </a:cubicBezTo>
                  <a:cubicBezTo>
                    <a:pt x="1282" y="1186"/>
                    <a:pt x="1272" y="1204"/>
                    <a:pt x="1269" y="1221"/>
                  </a:cubicBezTo>
                  <a:cubicBezTo>
                    <a:pt x="1287" y="1199"/>
                    <a:pt x="1307" y="1178"/>
                    <a:pt x="1324" y="1154"/>
                  </a:cubicBezTo>
                  <a:moveTo>
                    <a:pt x="1324" y="1154"/>
                  </a:moveTo>
                  <a:cubicBezTo>
                    <a:pt x="1325" y="1154"/>
                    <a:pt x="1324" y="1153"/>
                    <a:pt x="1324" y="1154"/>
                  </a:cubicBezTo>
                  <a:moveTo>
                    <a:pt x="222" y="1212"/>
                  </a:moveTo>
                  <a:cubicBezTo>
                    <a:pt x="231" y="1230"/>
                    <a:pt x="237" y="1251"/>
                    <a:pt x="247" y="1264"/>
                  </a:cubicBezTo>
                  <a:cubicBezTo>
                    <a:pt x="252" y="1270"/>
                    <a:pt x="260" y="1275"/>
                    <a:pt x="267" y="1280"/>
                  </a:cubicBezTo>
                  <a:cubicBezTo>
                    <a:pt x="287" y="1297"/>
                    <a:pt x="306" y="1314"/>
                    <a:pt x="328" y="1328"/>
                  </a:cubicBezTo>
                  <a:cubicBezTo>
                    <a:pt x="334" y="1313"/>
                    <a:pt x="344" y="1302"/>
                    <a:pt x="354" y="1291"/>
                  </a:cubicBezTo>
                  <a:cubicBezTo>
                    <a:pt x="308" y="1254"/>
                    <a:pt x="269" y="1211"/>
                    <a:pt x="232" y="1165"/>
                  </a:cubicBezTo>
                  <a:cubicBezTo>
                    <a:pt x="220" y="1162"/>
                    <a:pt x="212" y="1157"/>
                    <a:pt x="200" y="1154"/>
                  </a:cubicBezTo>
                  <a:cubicBezTo>
                    <a:pt x="206" y="1174"/>
                    <a:pt x="214" y="1193"/>
                    <a:pt x="222" y="1212"/>
                  </a:cubicBezTo>
                  <a:close/>
                  <a:moveTo>
                    <a:pt x="356" y="1290"/>
                  </a:moveTo>
                  <a:cubicBezTo>
                    <a:pt x="359" y="1285"/>
                    <a:pt x="365" y="1284"/>
                    <a:pt x="367" y="1278"/>
                  </a:cubicBezTo>
                  <a:cubicBezTo>
                    <a:pt x="358" y="1252"/>
                    <a:pt x="349" y="1226"/>
                    <a:pt x="342" y="1197"/>
                  </a:cubicBezTo>
                  <a:cubicBezTo>
                    <a:pt x="306" y="1189"/>
                    <a:pt x="270" y="1177"/>
                    <a:pt x="238" y="1169"/>
                  </a:cubicBezTo>
                  <a:cubicBezTo>
                    <a:pt x="274" y="1212"/>
                    <a:pt x="312" y="1254"/>
                    <a:pt x="356" y="1290"/>
                  </a:cubicBezTo>
                  <a:close/>
                  <a:moveTo>
                    <a:pt x="1223" y="1265"/>
                  </a:moveTo>
                  <a:cubicBezTo>
                    <a:pt x="1235" y="1254"/>
                    <a:pt x="1255" y="1239"/>
                    <a:pt x="1263" y="1225"/>
                  </a:cubicBezTo>
                  <a:cubicBezTo>
                    <a:pt x="1273" y="1209"/>
                    <a:pt x="1274" y="1190"/>
                    <a:pt x="1282" y="1170"/>
                  </a:cubicBezTo>
                  <a:cubicBezTo>
                    <a:pt x="1282" y="1169"/>
                    <a:pt x="1282" y="1169"/>
                    <a:pt x="1281" y="1169"/>
                  </a:cubicBezTo>
                  <a:cubicBezTo>
                    <a:pt x="1257" y="1177"/>
                    <a:pt x="1232" y="1184"/>
                    <a:pt x="1206" y="1191"/>
                  </a:cubicBezTo>
                  <a:cubicBezTo>
                    <a:pt x="1184" y="1218"/>
                    <a:pt x="1160" y="1242"/>
                    <a:pt x="1137" y="1268"/>
                  </a:cubicBezTo>
                  <a:cubicBezTo>
                    <a:pt x="1155" y="1276"/>
                    <a:pt x="1167" y="1289"/>
                    <a:pt x="1181" y="1301"/>
                  </a:cubicBezTo>
                  <a:cubicBezTo>
                    <a:pt x="1195" y="1290"/>
                    <a:pt x="1208" y="1278"/>
                    <a:pt x="1223" y="1265"/>
                  </a:cubicBezTo>
                  <a:close/>
                  <a:moveTo>
                    <a:pt x="344" y="1195"/>
                  </a:moveTo>
                  <a:cubicBezTo>
                    <a:pt x="349" y="1194"/>
                    <a:pt x="353" y="1198"/>
                    <a:pt x="355" y="1196"/>
                  </a:cubicBezTo>
                  <a:cubicBezTo>
                    <a:pt x="350" y="1190"/>
                    <a:pt x="346" y="1183"/>
                    <a:pt x="341" y="1178"/>
                  </a:cubicBezTo>
                  <a:cubicBezTo>
                    <a:pt x="342" y="1184"/>
                    <a:pt x="343" y="1189"/>
                    <a:pt x="344" y="1195"/>
                  </a:cubicBezTo>
                  <a:close/>
                  <a:moveTo>
                    <a:pt x="289" y="1331"/>
                  </a:moveTo>
                  <a:cubicBezTo>
                    <a:pt x="289" y="1332"/>
                    <a:pt x="290" y="1331"/>
                    <a:pt x="289" y="1331"/>
                  </a:cubicBezTo>
                  <a:moveTo>
                    <a:pt x="289" y="1331"/>
                  </a:moveTo>
                  <a:cubicBezTo>
                    <a:pt x="274" y="1310"/>
                    <a:pt x="258" y="1290"/>
                    <a:pt x="246" y="1266"/>
                  </a:cubicBezTo>
                  <a:cubicBezTo>
                    <a:pt x="216" y="1240"/>
                    <a:pt x="192" y="1209"/>
                    <a:pt x="165" y="1180"/>
                  </a:cubicBezTo>
                  <a:cubicBezTo>
                    <a:pt x="163" y="1194"/>
                    <a:pt x="158" y="1209"/>
                    <a:pt x="163" y="1223"/>
                  </a:cubicBezTo>
                  <a:cubicBezTo>
                    <a:pt x="169" y="1238"/>
                    <a:pt x="189" y="1257"/>
                    <a:pt x="203" y="1271"/>
                  </a:cubicBezTo>
                  <a:cubicBezTo>
                    <a:pt x="217" y="1284"/>
                    <a:pt x="236" y="1304"/>
                    <a:pt x="249" y="1313"/>
                  </a:cubicBezTo>
                  <a:cubicBezTo>
                    <a:pt x="261" y="1321"/>
                    <a:pt x="278" y="1326"/>
                    <a:pt x="289" y="1331"/>
                  </a:cubicBezTo>
                  <a:moveTo>
                    <a:pt x="676" y="1195"/>
                  </a:moveTo>
                  <a:cubicBezTo>
                    <a:pt x="677" y="1209"/>
                    <a:pt x="682" y="1221"/>
                    <a:pt x="683" y="1235"/>
                  </a:cubicBezTo>
                  <a:cubicBezTo>
                    <a:pt x="697" y="1236"/>
                    <a:pt x="712" y="1236"/>
                    <a:pt x="727" y="1236"/>
                  </a:cubicBezTo>
                  <a:cubicBezTo>
                    <a:pt x="726" y="1222"/>
                    <a:pt x="730" y="1202"/>
                    <a:pt x="725" y="1192"/>
                  </a:cubicBezTo>
                  <a:cubicBezTo>
                    <a:pt x="709" y="1193"/>
                    <a:pt x="691" y="1193"/>
                    <a:pt x="676" y="1195"/>
                  </a:cubicBezTo>
                  <a:close/>
                  <a:moveTo>
                    <a:pt x="729" y="1192"/>
                  </a:moveTo>
                  <a:cubicBezTo>
                    <a:pt x="729" y="1207"/>
                    <a:pt x="731" y="1220"/>
                    <a:pt x="730" y="1236"/>
                  </a:cubicBezTo>
                  <a:cubicBezTo>
                    <a:pt x="744" y="1238"/>
                    <a:pt x="761" y="1236"/>
                    <a:pt x="775" y="1237"/>
                  </a:cubicBezTo>
                  <a:cubicBezTo>
                    <a:pt x="777" y="1222"/>
                    <a:pt x="777" y="1207"/>
                    <a:pt x="777" y="1192"/>
                  </a:cubicBezTo>
                  <a:cubicBezTo>
                    <a:pt x="761" y="1192"/>
                    <a:pt x="745" y="1192"/>
                    <a:pt x="729" y="1192"/>
                  </a:cubicBezTo>
                  <a:close/>
                  <a:moveTo>
                    <a:pt x="780" y="1192"/>
                  </a:moveTo>
                  <a:cubicBezTo>
                    <a:pt x="779" y="1206"/>
                    <a:pt x="779" y="1222"/>
                    <a:pt x="778" y="1237"/>
                  </a:cubicBezTo>
                  <a:cubicBezTo>
                    <a:pt x="809" y="1235"/>
                    <a:pt x="841" y="1236"/>
                    <a:pt x="871" y="1234"/>
                  </a:cubicBezTo>
                  <a:cubicBezTo>
                    <a:pt x="875" y="1222"/>
                    <a:pt x="879" y="1210"/>
                    <a:pt x="882" y="1198"/>
                  </a:cubicBezTo>
                  <a:cubicBezTo>
                    <a:pt x="849" y="1195"/>
                    <a:pt x="816" y="1192"/>
                    <a:pt x="780" y="1192"/>
                  </a:cubicBezTo>
                  <a:close/>
                  <a:moveTo>
                    <a:pt x="1200" y="1193"/>
                  </a:moveTo>
                  <a:cubicBezTo>
                    <a:pt x="1176" y="1197"/>
                    <a:pt x="1153" y="1204"/>
                    <a:pt x="1128" y="1207"/>
                  </a:cubicBezTo>
                  <a:cubicBezTo>
                    <a:pt x="1124" y="1224"/>
                    <a:pt x="1120" y="1239"/>
                    <a:pt x="1116" y="1255"/>
                  </a:cubicBezTo>
                  <a:cubicBezTo>
                    <a:pt x="1122" y="1258"/>
                    <a:pt x="1128" y="1262"/>
                    <a:pt x="1134" y="1265"/>
                  </a:cubicBezTo>
                  <a:cubicBezTo>
                    <a:pt x="1158" y="1242"/>
                    <a:pt x="1180" y="1219"/>
                    <a:pt x="1200" y="1193"/>
                  </a:cubicBezTo>
                  <a:moveTo>
                    <a:pt x="1200" y="1193"/>
                  </a:moveTo>
                  <a:cubicBezTo>
                    <a:pt x="1201" y="1192"/>
                    <a:pt x="1200" y="1192"/>
                    <a:pt x="1200" y="1193"/>
                  </a:cubicBezTo>
                  <a:moveTo>
                    <a:pt x="671" y="1195"/>
                  </a:moveTo>
                  <a:cubicBezTo>
                    <a:pt x="638" y="1198"/>
                    <a:pt x="605" y="1201"/>
                    <a:pt x="575" y="1207"/>
                  </a:cubicBezTo>
                  <a:cubicBezTo>
                    <a:pt x="578" y="1215"/>
                    <a:pt x="580" y="1224"/>
                    <a:pt x="586" y="1229"/>
                  </a:cubicBezTo>
                  <a:cubicBezTo>
                    <a:pt x="616" y="1232"/>
                    <a:pt x="650" y="1235"/>
                    <a:pt x="680" y="1234"/>
                  </a:cubicBezTo>
                  <a:cubicBezTo>
                    <a:pt x="676" y="1222"/>
                    <a:pt x="675" y="1207"/>
                    <a:pt x="671" y="1195"/>
                  </a:cubicBezTo>
                  <a:close/>
                  <a:moveTo>
                    <a:pt x="369" y="1277"/>
                  </a:moveTo>
                  <a:cubicBezTo>
                    <a:pt x="382" y="1271"/>
                    <a:pt x="394" y="1263"/>
                    <a:pt x="406" y="1255"/>
                  </a:cubicBezTo>
                  <a:cubicBezTo>
                    <a:pt x="389" y="1237"/>
                    <a:pt x="373" y="1219"/>
                    <a:pt x="358" y="1199"/>
                  </a:cubicBezTo>
                  <a:cubicBezTo>
                    <a:pt x="353" y="1200"/>
                    <a:pt x="350" y="1197"/>
                    <a:pt x="345" y="1198"/>
                  </a:cubicBezTo>
                  <a:cubicBezTo>
                    <a:pt x="352" y="1226"/>
                    <a:pt x="361" y="1251"/>
                    <a:pt x="369" y="1277"/>
                  </a:cubicBezTo>
                  <a:close/>
                  <a:moveTo>
                    <a:pt x="884" y="1199"/>
                  </a:moveTo>
                  <a:cubicBezTo>
                    <a:pt x="882" y="1211"/>
                    <a:pt x="877" y="1221"/>
                    <a:pt x="874" y="1234"/>
                  </a:cubicBezTo>
                  <a:cubicBezTo>
                    <a:pt x="894" y="1233"/>
                    <a:pt x="914" y="1231"/>
                    <a:pt x="934" y="1230"/>
                  </a:cubicBezTo>
                  <a:cubicBezTo>
                    <a:pt x="934" y="1221"/>
                    <a:pt x="936" y="1215"/>
                    <a:pt x="936" y="1205"/>
                  </a:cubicBezTo>
                  <a:cubicBezTo>
                    <a:pt x="919" y="1202"/>
                    <a:pt x="903" y="1199"/>
                    <a:pt x="884" y="1199"/>
                  </a:cubicBezTo>
                  <a:close/>
                  <a:moveTo>
                    <a:pt x="1360" y="1199"/>
                  </a:moveTo>
                  <a:cubicBezTo>
                    <a:pt x="1360" y="1199"/>
                    <a:pt x="1361" y="1200"/>
                    <a:pt x="1360" y="1199"/>
                  </a:cubicBezTo>
                  <a:close/>
                  <a:moveTo>
                    <a:pt x="363" y="1201"/>
                  </a:moveTo>
                  <a:cubicBezTo>
                    <a:pt x="378" y="1220"/>
                    <a:pt x="392" y="1239"/>
                    <a:pt x="410" y="1254"/>
                  </a:cubicBezTo>
                  <a:cubicBezTo>
                    <a:pt x="432" y="1244"/>
                    <a:pt x="454" y="1234"/>
                    <a:pt x="480" y="1227"/>
                  </a:cubicBezTo>
                  <a:cubicBezTo>
                    <a:pt x="477" y="1217"/>
                    <a:pt x="463" y="1219"/>
                    <a:pt x="454" y="1218"/>
                  </a:cubicBezTo>
                  <a:cubicBezTo>
                    <a:pt x="424" y="1213"/>
                    <a:pt x="391" y="1206"/>
                    <a:pt x="363" y="1201"/>
                  </a:cubicBezTo>
                  <a:moveTo>
                    <a:pt x="363" y="1201"/>
                  </a:moveTo>
                  <a:cubicBezTo>
                    <a:pt x="362" y="1200"/>
                    <a:pt x="361" y="1201"/>
                    <a:pt x="363" y="1201"/>
                  </a:cubicBezTo>
                  <a:moveTo>
                    <a:pt x="1359" y="1201"/>
                  </a:moveTo>
                  <a:cubicBezTo>
                    <a:pt x="1318" y="1253"/>
                    <a:pt x="1263" y="1298"/>
                    <a:pt x="1208" y="1338"/>
                  </a:cubicBezTo>
                  <a:cubicBezTo>
                    <a:pt x="1206" y="1339"/>
                    <a:pt x="1201" y="1341"/>
                    <a:pt x="1202" y="1345"/>
                  </a:cubicBezTo>
                  <a:cubicBezTo>
                    <a:pt x="1217" y="1339"/>
                    <a:pt x="1232" y="1333"/>
                    <a:pt x="1247" y="1326"/>
                  </a:cubicBezTo>
                  <a:cubicBezTo>
                    <a:pt x="1261" y="1320"/>
                    <a:pt x="1277" y="1313"/>
                    <a:pt x="1289" y="1304"/>
                  </a:cubicBezTo>
                  <a:cubicBezTo>
                    <a:pt x="1303" y="1293"/>
                    <a:pt x="1316" y="1270"/>
                    <a:pt x="1326" y="1255"/>
                  </a:cubicBezTo>
                  <a:cubicBezTo>
                    <a:pt x="1338" y="1238"/>
                    <a:pt x="1350" y="1220"/>
                    <a:pt x="1359" y="1201"/>
                  </a:cubicBezTo>
                  <a:moveTo>
                    <a:pt x="1359" y="1201"/>
                  </a:moveTo>
                  <a:cubicBezTo>
                    <a:pt x="1361" y="1201"/>
                    <a:pt x="1359" y="1200"/>
                    <a:pt x="1359" y="1201"/>
                  </a:cubicBezTo>
                  <a:moveTo>
                    <a:pt x="1301" y="1295"/>
                  </a:moveTo>
                  <a:cubicBezTo>
                    <a:pt x="1299" y="1296"/>
                    <a:pt x="1301" y="1297"/>
                    <a:pt x="1301" y="1295"/>
                  </a:cubicBezTo>
                  <a:moveTo>
                    <a:pt x="1301" y="1295"/>
                  </a:moveTo>
                  <a:cubicBezTo>
                    <a:pt x="1315" y="1282"/>
                    <a:pt x="1343" y="1260"/>
                    <a:pt x="1354" y="1241"/>
                  </a:cubicBezTo>
                  <a:cubicBezTo>
                    <a:pt x="1360" y="1231"/>
                    <a:pt x="1364" y="1215"/>
                    <a:pt x="1362" y="1201"/>
                  </a:cubicBezTo>
                  <a:cubicBezTo>
                    <a:pt x="1345" y="1236"/>
                    <a:pt x="1323" y="1266"/>
                    <a:pt x="1301" y="1295"/>
                  </a:cubicBezTo>
                  <a:moveTo>
                    <a:pt x="938" y="1229"/>
                  </a:moveTo>
                  <a:cubicBezTo>
                    <a:pt x="950" y="1230"/>
                    <a:pt x="958" y="1227"/>
                    <a:pt x="970" y="1227"/>
                  </a:cubicBezTo>
                  <a:cubicBezTo>
                    <a:pt x="975" y="1224"/>
                    <a:pt x="977" y="1218"/>
                    <a:pt x="979" y="1213"/>
                  </a:cubicBezTo>
                  <a:cubicBezTo>
                    <a:pt x="967" y="1210"/>
                    <a:pt x="953" y="1208"/>
                    <a:pt x="941" y="1205"/>
                  </a:cubicBezTo>
                  <a:cubicBezTo>
                    <a:pt x="939" y="1212"/>
                    <a:pt x="940" y="1222"/>
                    <a:pt x="938" y="1229"/>
                  </a:cubicBezTo>
                  <a:close/>
                  <a:moveTo>
                    <a:pt x="526" y="1219"/>
                  </a:moveTo>
                  <a:cubicBezTo>
                    <a:pt x="526" y="1221"/>
                    <a:pt x="526" y="1222"/>
                    <a:pt x="527" y="1223"/>
                  </a:cubicBezTo>
                  <a:cubicBezTo>
                    <a:pt x="544" y="1226"/>
                    <a:pt x="565" y="1229"/>
                    <a:pt x="582" y="1228"/>
                  </a:cubicBezTo>
                  <a:cubicBezTo>
                    <a:pt x="577" y="1222"/>
                    <a:pt x="575" y="1213"/>
                    <a:pt x="571" y="1207"/>
                  </a:cubicBezTo>
                  <a:cubicBezTo>
                    <a:pt x="557" y="1212"/>
                    <a:pt x="538" y="1212"/>
                    <a:pt x="526" y="1219"/>
                  </a:cubicBezTo>
                  <a:close/>
                  <a:moveTo>
                    <a:pt x="1084" y="1215"/>
                  </a:moveTo>
                  <a:cubicBezTo>
                    <a:pt x="1080" y="1223"/>
                    <a:pt x="1071" y="1229"/>
                    <a:pt x="1070" y="1236"/>
                  </a:cubicBezTo>
                  <a:cubicBezTo>
                    <a:pt x="1086" y="1240"/>
                    <a:pt x="1099" y="1248"/>
                    <a:pt x="1113" y="1253"/>
                  </a:cubicBezTo>
                  <a:cubicBezTo>
                    <a:pt x="1118" y="1240"/>
                    <a:pt x="1120" y="1224"/>
                    <a:pt x="1125" y="1210"/>
                  </a:cubicBezTo>
                  <a:cubicBezTo>
                    <a:pt x="1125" y="1209"/>
                    <a:pt x="1125" y="1208"/>
                    <a:pt x="1123" y="1208"/>
                  </a:cubicBezTo>
                  <a:cubicBezTo>
                    <a:pt x="1111" y="1211"/>
                    <a:pt x="1097" y="1213"/>
                    <a:pt x="1084" y="1215"/>
                  </a:cubicBezTo>
                  <a:close/>
                  <a:moveTo>
                    <a:pt x="982" y="1214"/>
                  </a:moveTo>
                  <a:cubicBezTo>
                    <a:pt x="980" y="1218"/>
                    <a:pt x="977" y="1222"/>
                    <a:pt x="975" y="1226"/>
                  </a:cubicBezTo>
                  <a:cubicBezTo>
                    <a:pt x="988" y="1225"/>
                    <a:pt x="1003" y="1224"/>
                    <a:pt x="1015" y="1222"/>
                  </a:cubicBezTo>
                  <a:cubicBezTo>
                    <a:pt x="1005" y="1219"/>
                    <a:pt x="994" y="1216"/>
                    <a:pt x="982" y="1214"/>
                  </a:cubicBezTo>
                  <a:close/>
                  <a:moveTo>
                    <a:pt x="1031" y="1223"/>
                  </a:moveTo>
                  <a:cubicBezTo>
                    <a:pt x="1044" y="1226"/>
                    <a:pt x="1054" y="1231"/>
                    <a:pt x="1066" y="1234"/>
                  </a:cubicBezTo>
                  <a:cubicBezTo>
                    <a:pt x="1070" y="1229"/>
                    <a:pt x="1080" y="1220"/>
                    <a:pt x="1078" y="1216"/>
                  </a:cubicBezTo>
                  <a:cubicBezTo>
                    <a:pt x="1063" y="1219"/>
                    <a:pt x="1045" y="1220"/>
                    <a:pt x="1031" y="1223"/>
                  </a:cubicBezTo>
                  <a:close/>
                  <a:moveTo>
                    <a:pt x="509" y="1223"/>
                  </a:moveTo>
                  <a:cubicBezTo>
                    <a:pt x="515" y="1222"/>
                    <a:pt x="518" y="1224"/>
                    <a:pt x="524" y="1223"/>
                  </a:cubicBezTo>
                  <a:cubicBezTo>
                    <a:pt x="523" y="1222"/>
                    <a:pt x="524" y="1217"/>
                    <a:pt x="521" y="1218"/>
                  </a:cubicBezTo>
                  <a:cubicBezTo>
                    <a:pt x="518" y="1220"/>
                    <a:pt x="511" y="1219"/>
                    <a:pt x="509" y="1223"/>
                  </a:cubicBezTo>
                  <a:close/>
                  <a:moveTo>
                    <a:pt x="482" y="1225"/>
                  </a:moveTo>
                  <a:cubicBezTo>
                    <a:pt x="487" y="1226"/>
                    <a:pt x="490" y="1224"/>
                    <a:pt x="493" y="1223"/>
                  </a:cubicBezTo>
                  <a:cubicBezTo>
                    <a:pt x="488" y="1223"/>
                    <a:pt x="483" y="1220"/>
                    <a:pt x="480" y="1223"/>
                  </a:cubicBezTo>
                  <a:cubicBezTo>
                    <a:pt x="481" y="1223"/>
                    <a:pt x="482" y="1224"/>
                    <a:pt x="482" y="1225"/>
                  </a:cubicBezTo>
                  <a:close/>
                  <a:moveTo>
                    <a:pt x="535" y="1295"/>
                  </a:moveTo>
                  <a:cubicBezTo>
                    <a:pt x="536" y="1296"/>
                    <a:pt x="537" y="1294"/>
                    <a:pt x="535" y="1295"/>
                  </a:cubicBezTo>
                  <a:moveTo>
                    <a:pt x="535" y="1295"/>
                  </a:moveTo>
                  <a:cubicBezTo>
                    <a:pt x="532" y="1272"/>
                    <a:pt x="527" y="1251"/>
                    <a:pt x="525" y="1227"/>
                  </a:cubicBezTo>
                  <a:cubicBezTo>
                    <a:pt x="512" y="1224"/>
                    <a:pt x="497" y="1223"/>
                    <a:pt x="486" y="1227"/>
                  </a:cubicBezTo>
                  <a:cubicBezTo>
                    <a:pt x="498" y="1250"/>
                    <a:pt x="518" y="1273"/>
                    <a:pt x="535" y="1295"/>
                  </a:cubicBezTo>
                  <a:moveTo>
                    <a:pt x="1022" y="1223"/>
                  </a:moveTo>
                  <a:cubicBezTo>
                    <a:pt x="1007" y="1223"/>
                    <a:pt x="991" y="1230"/>
                    <a:pt x="973" y="1229"/>
                  </a:cubicBezTo>
                  <a:cubicBezTo>
                    <a:pt x="960" y="1255"/>
                    <a:pt x="945" y="1280"/>
                    <a:pt x="928" y="1303"/>
                  </a:cubicBezTo>
                  <a:cubicBezTo>
                    <a:pt x="927" y="1316"/>
                    <a:pt x="925" y="1329"/>
                    <a:pt x="922" y="1342"/>
                  </a:cubicBezTo>
                  <a:cubicBezTo>
                    <a:pt x="920" y="1353"/>
                    <a:pt x="915" y="1367"/>
                    <a:pt x="917" y="1376"/>
                  </a:cubicBezTo>
                  <a:cubicBezTo>
                    <a:pt x="925" y="1381"/>
                    <a:pt x="933" y="1372"/>
                    <a:pt x="939" y="1367"/>
                  </a:cubicBezTo>
                  <a:cubicBezTo>
                    <a:pt x="986" y="1330"/>
                    <a:pt x="1029" y="1283"/>
                    <a:pt x="1064" y="1236"/>
                  </a:cubicBezTo>
                  <a:cubicBezTo>
                    <a:pt x="1050" y="1234"/>
                    <a:pt x="1038" y="1224"/>
                    <a:pt x="1022" y="1223"/>
                  </a:cubicBezTo>
                  <a:close/>
                  <a:moveTo>
                    <a:pt x="539" y="1299"/>
                  </a:moveTo>
                  <a:cubicBezTo>
                    <a:pt x="563" y="1325"/>
                    <a:pt x="587" y="1352"/>
                    <a:pt x="615" y="1374"/>
                  </a:cubicBezTo>
                  <a:cubicBezTo>
                    <a:pt x="628" y="1368"/>
                    <a:pt x="645" y="1367"/>
                    <a:pt x="658" y="1362"/>
                  </a:cubicBezTo>
                  <a:cubicBezTo>
                    <a:pt x="630" y="1322"/>
                    <a:pt x="605" y="1279"/>
                    <a:pt x="583" y="1232"/>
                  </a:cubicBezTo>
                  <a:cubicBezTo>
                    <a:pt x="564" y="1230"/>
                    <a:pt x="545" y="1229"/>
                    <a:pt x="527" y="1226"/>
                  </a:cubicBezTo>
                  <a:cubicBezTo>
                    <a:pt x="530" y="1251"/>
                    <a:pt x="535" y="1275"/>
                    <a:pt x="539" y="1299"/>
                  </a:cubicBezTo>
                  <a:close/>
                  <a:moveTo>
                    <a:pt x="537" y="1300"/>
                  </a:moveTo>
                  <a:cubicBezTo>
                    <a:pt x="517" y="1278"/>
                    <a:pt x="500" y="1252"/>
                    <a:pt x="481" y="1229"/>
                  </a:cubicBezTo>
                  <a:cubicBezTo>
                    <a:pt x="456" y="1237"/>
                    <a:pt x="433" y="1246"/>
                    <a:pt x="412" y="1256"/>
                  </a:cubicBezTo>
                  <a:cubicBezTo>
                    <a:pt x="452" y="1302"/>
                    <a:pt x="504" y="1344"/>
                    <a:pt x="558" y="1379"/>
                  </a:cubicBezTo>
                  <a:cubicBezTo>
                    <a:pt x="550" y="1354"/>
                    <a:pt x="543" y="1328"/>
                    <a:pt x="537" y="1300"/>
                  </a:cubicBezTo>
                  <a:close/>
                  <a:moveTo>
                    <a:pt x="938" y="1232"/>
                  </a:moveTo>
                  <a:cubicBezTo>
                    <a:pt x="936" y="1253"/>
                    <a:pt x="931" y="1276"/>
                    <a:pt x="931" y="1295"/>
                  </a:cubicBezTo>
                  <a:cubicBezTo>
                    <a:pt x="945" y="1275"/>
                    <a:pt x="957" y="1253"/>
                    <a:pt x="970" y="1231"/>
                  </a:cubicBezTo>
                  <a:cubicBezTo>
                    <a:pt x="970" y="1230"/>
                    <a:pt x="970" y="1229"/>
                    <a:pt x="968" y="1229"/>
                  </a:cubicBezTo>
                  <a:cubicBezTo>
                    <a:pt x="959" y="1231"/>
                    <a:pt x="948" y="1232"/>
                    <a:pt x="938" y="1232"/>
                  </a:cubicBezTo>
                  <a:close/>
                  <a:moveTo>
                    <a:pt x="663" y="1362"/>
                  </a:moveTo>
                  <a:cubicBezTo>
                    <a:pt x="679" y="1359"/>
                    <a:pt x="696" y="1357"/>
                    <a:pt x="712" y="1355"/>
                  </a:cubicBezTo>
                  <a:cubicBezTo>
                    <a:pt x="700" y="1317"/>
                    <a:pt x="690" y="1278"/>
                    <a:pt x="680" y="1238"/>
                  </a:cubicBezTo>
                  <a:cubicBezTo>
                    <a:pt x="649" y="1236"/>
                    <a:pt x="616" y="1235"/>
                    <a:pt x="586" y="1232"/>
                  </a:cubicBezTo>
                  <a:cubicBezTo>
                    <a:pt x="608" y="1279"/>
                    <a:pt x="632" y="1324"/>
                    <a:pt x="663" y="1362"/>
                  </a:cubicBezTo>
                  <a:close/>
                  <a:moveTo>
                    <a:pt x="872" y="1237"/>
                  </a:moveTo>
                  <a:cubicBezTo>
                    <a:pt x="861" y="1280"/>
                    <a:pt x="845" y="1318"/>
                    <a:pt x="829" y="1357"/>
                  </a:cubicBezTo>
                  <a:cubicBezTo>
                    <a:pt x="845" y="1360"/>
                    <a:pt x="862" y="1361"/>
                    <a:pt x="876" y="1366"/>
                  </a:cubicBezTo>
                  <a:cubicBezTo>
                    <a:pt x="895" y="1349"/>
                    <a:pt x="908" y="1326"/>
                    <a:pt x="924" y="1306"/>
                  </a:cubicBezTo>
                  <a:cubicBezTo>
                    <a:pt x="927" y="1282"/>
                    <a:pt x="932" y="1259"/>
                    <a:pt x="933" y="1233"/>
                  </a:cubicBezTo>
                  <a:cubicBezTo>
                    <a:pt x="912" y="1234"/>
                    <a:pt x="892" y="1235"/>
                    <a:pt x="872" y="1237"/>
                  </a:cubicBezTo>
                  <a:close/>
                  <a:moveTo>
                    <a:pt x="1182" y="1304"/>
                  </a:moveTo>
                  <a:cubicBezTo>
                    <a:pt x="1190" y="1314"/>
                    <a:pt x="1196" y="1326"/>
                    <a:pt x="1200" y="1341"/>
                  </a:cubicBezTo>
                  <a:cubicBezTo>
                    <a:pt x="1222" y="1309"/>
                    <a:pt x="1244" y="1273"/>
                    <a:pt x="1257" y="1235"/>
                  </a:cubicBezTo>
                  <a:cubicBezTo>
                    <a:pt x="1234" y="1260"/>
                    <a:pt x="1208" y="1282"/>
                    <a:pt x="1182" y="1304"/>
                  </a:cubicBezTo>
                  <a:close/>
                  <a:moveTo>
                    <a:pt x="778" y="1239"/>
                  </a:moveTo>
                  <a:cubicBezTo>
                    <a:pt x="776" y="1277"/>
                    <a:pt x="774" y="1315"/>
                    <a:pt x="773" y="1353"/>
                  </a:cubicBezTo>
                  <a:cubicBezTo>
                    <a:pt x="791" y="1354"/>
                    <a:pt x="810" y="1355"/>
                    <a:pt x="826" y="1357"/>
                  </a:cubicBezTo>
                  <a:cubicBezTo>
                    <a:pt x="843" y="1319"/>
                    <a:pt x="857" y="1279"/>
                    <a:pt x="870" y="1237"/>
                  </a:cubicBezTo>
                  <a:cubicBezTo>
                    <a:pt x="840" y="1238"/>
                    <a:pt x="810" y="1239"/>
                    <a:pt x="778" y="1239"/>
                  </a:cubicBezTo>
                  <a:close/>
                  <a:moveTo>
                    <a:pt x="170" y="1239"/>
                  </a:moveTo>
                  <a:cubicBezTo>
                    <a:pt x="177" y="1254"/>
                    <a:pt x="187" y="1266"/>
                    <a:pt x="198" y="1276"/>
                  </a:cubicBezTo>
                  <a:moveTo>
                    <a:pt x="198" y="1276"/>
                  </a:moveTo>
                  <a:cubicBezTo>
                    <a:pt x="199" y="1278"/>
                    <a:pt x="200" y="1276"/>
                    <a:pt x="198" y="1276"/>
                  </a:cubicBezTo>
                  <a:moveTo>
                    <a:pt x="198" y="1276"/>
                  </a:moveTo>
                  <a:cubicBezTo>
                    <a:pt x="189" y="1264"/>
                    <a:pt x="180" y="1250"/>
                    <a:pt x="170" y="1239"/>
                  </a:cubicBezTo>
                  <a:moveTo>
                    <a:pt x="170" y="1239"/>
                  </a:moveTo>
                  <a:cubicBezTo>
                    <a:pt x="169" y="1237"/>
                    <a:pt x="169" y="1239"/>
                    <a:pt x="170" y="1239"/>
                  </a:cubicBezTo>
                  <a:moveTo>
                    <a:pt x="716" y="1355"/>
                  </a:moveTo>
                  <a:cubicBezTo>
                    <a:pt x="722" y="1356"/>
                    <a:pt x="725" y="1353"/>
                    <a:pt x="731" y="1354"/>
                  </a:cubicBezTo>
                  <a:cubicBezTo>
                    <a:pt x="729" y="1317"/>
                    <a:pt x="729" y="1277"/>
                    <a:pt x="727" y="1239"/>
                  </a:cubicBezTo>
                  <a:cubicBezTo>
                    <a:pt x="713" y="1240"/>
                    <a:pt x="696" y="1237"/>
                    <a:pt x="684" y="1239"/>
                  </a:cubicBezTo>
                  <a:cubicBezTo>
                    <a:pt x="694" y="1278"/>
                    <a:pt x="704" y="1318"/>
                    <a:pt x="716" y="1355"/>
                  </a:cubicBezTo>
                  <a:close/>
                  <a:moveTo>
                    <a:pt x="1067" y="1238"/>
                  </a:moveTo>
                  <a:cubicBezTo>
                    <a:pt x="1026" y="1291"/>
                    <a:pt x="978" y="1338"/>
                    <a:pt x="927" y="1381"/>
                  </a:cubicBezTo>
                  <a:cubicBezTo>
                    <a:pt x="939" y="1385"/>
                    <a:pt x="948" y="1391"/>
                    <a:pt x="959" y="1396"/>
                  </a:cubicBezTo>
                  <a:cubicBezTo>
                    <a:pt x="1011" y="1367"/>
                    <a:pt x="1058" y="1334"/>
                    <a:pt x="1101" y="1296"/>
                  </a:cubicBezTo>
                  <a:cubicBezTo>
                    <a:pt x="1104" y="1282"/>
                    <a:pt x="1110" y="1271"/>
                    <a:pt x="1112" y="1256"/>
                  </a:cubicBezTo>
                  <a:cubicBezTo>
                    <a:pt x="1098" y="1249"/>
                    <a:pt x="1084" y="1242"/>
                    <a:pt x="1067" y="1238"/>
                  </a:cubicBezTo>
                  <a:close/>
                  <a:moveTo>
                    <a:pt x="731" y="1239"/>
                  </a:moveTo>
                  <a:cubicBezTo>
                    <a:pt x="730" y="1276"/>
                    <a:pt x="733" y="1316"/>
                    <a:pt x="733" y="1354"/>
                  </a:cubicBezTo>
                  <a:cubicBezTo>
                    <a:pt x="745" y="1354"/>
                    <a:pt x="757" y="1353"/>
                    <a:pt x="770" y="1353"/>
                  </a:cubicBezTo>
                  <a:cubicBezTo>
                    <a:pt x="772" y="1316"/>
                    <a:pt x="774" y="1278"/>
                    <a:pt x="775" y="1240"/>
                  </a:cubicBezTo>
                  <a:cubicBezTo>
                    <a:pt x="761" y="1239"/>
                    <a:pt x="747" y="1238"/>
                    <a:pt x="731" y="1239"/>
                  </a:cubicBezTo>
                  <a:close/>
                  <a:moveTo>
                    <a:pt x="559" y="1383"/>
                  </a:moveTo>
                  <a:cubicBezTo>
                    <a:pt x="502" y="1348"/>
                    <a:pt x="454" y="1304"/>
                    <a:pt x="408" y="1258"/>
                  </a:cubicBezTo>
                  <a:cubicBezTo>
                    <a:pt x="395" y="1265"/>
                    <a:pt x="383" y="1272"/>
                    <a:pt x="371" y="1280"/>
                  </a:cubicBezTo>
                  <a:cubicBezTo>
                    <a:pt x="377" y="1308"/>
                    <a:pt x="393" y="1320"/>
                    <a:pt x="414" y="1334"/>
                  </a:cubicBezTo>
                  <a:cubicBezTo>
                    <a:pt x="445" y="1356"/>
                    <a:pt x="480" y="1376"/>
                    <a:pt x="511" y="1392"/>
                  </a:cubicBezTo>
                  <a:cubicBezTo>
                    <a:pt x="529" y="1393"/>
                    <a:pt x="548" y="1399"/>
                    <a:pt x="564" y="1398"/>
                  </a:cubicBezTo>
                  <a:cubicBezTo>
                    <a:pt x="563" y="1393"/>
                    <a:pt x="560" y="1389"/>
                    <a:pt x="559" y="1383"/>
                  </a:cubicBezTo>
                  <a:close/>
                  <a:moveTo>
                    <a:pt x="1106" y="1293"/>
                  </a:moveTo>
                  <a:cubicBezTo>
                    <a:pt x="1114" y="1284"/>
                    <a:pt x="1124" y="1276"/>
                    <a:pt x="1133" y="1267"/>
                  </a:cubicBezTo>
                  <a:cubicBezTo>
                    <a:pt x="1126" y="1264"/>
                    <a:pt x="1122" y="1260"/>
                    <a:pt x="1115" y="1258"/>
                  </a:cubicBezTo>
                  <a:cubicBezTo>
                    <a:pt x="1112" y="1269"/>
                    <a:pt x="1106" y="1282"/>
                    <a:pt x="1106" y="1293"/>
                  </a:cubicBezTo>
                  <a:close/>
                  <a:moveTo>
                    <a:pt x="193" y="1264"/>
                  </a:moveTo>
                  <a:cubicBezTo>
                    <a:pt x="193" y="1265"/>
                    <a:pt x="193" y="1265"/>
                    <a:pt x="194" y="1265"/>
                  </a:cubicBezTo>
                  <a:moveTo>
                    <a:pt x="194" y="1265"/>
                  </a:moveTo>
                  <a:cubicBezTo>
                    <a:pt x="194" y="1266"/>
                    <a:pt x="194" y="1266"/>
                    <a:pt x="195" y="1266"/>
                  </a:cubicBezTo>
                  <a:moveTo>
                    <a:pt x="195" y="1266"/>
                  </a:moveTo>
                  <a:cubicBezTo>
                    <a:pt x="205" y="1280"/>
                    <a:pt x="216" y="1293"/>
                    <a:pt x="232" y="1301"/>
                  </a:cubicBezTo>
                  <a:moveTo>
                    <a:pt x="232" y="1301"/>
                  </a:moveTo>
                  <a:cubicBezTo>
                    <a:pt x="232" y="1302"/>
                    <a:pt x="232" y="1302"/>
                    <a:pt x="233" y="1302"/>
                  </a:cubicBezTo>
                  <a:moveTo>
                    <a:pt x="233" y="1302"/>
                  </a:moveTo>
                  <a:cubicBezTo>
                    <a:pt x="234" y="1304"/>
                    <a:pt x="234" y="1302"/>
                    <a:pt x="233" y="1302"/>
                  </a:cubicBezTo>
                  <a:moveTo>
                    <a:pt x="233" y="1302"/>
                  </a:moveTo>
                  <a:cubicBezTo>
                    <a:pt x="233" y="1301"/>
                    <a:pt x="233" y="1301"/>
                    <a:pt x="232" y="1301"/>
                  </a:cubicBezTo>
                  <a:moveTo>
                    <a:pt x="195" y="1266"/>
                  </a:moveTo>
                  <a:cubicBezTo>
                    <a:pt x="207" y="1278"/>
                    <a:pt x="219" y="1290"/>
                    <a:pt x="232" y="1301"/>
                  </a:cubicBezTo>
                  <a:moveTo>
                    <a:pt x="195" y="1266"/>
                  </a:moveTo>
                  <a:cubicBezTo>
                    <a:pt x="195" y="1265"/>
                    <a:pt x="194" y="1265"/>
                    <a:pt x="194" y="1265"/>
                  </a:cubicBezTo>
                  <a:moveTo>
                    <a:pt x="194" y="1265"/>
                  </a:moveTo>
                  <a:cubicBezTo>
                    <a:pt x="194" y="1264"/>
                    <a:pt x="193" y="1264"/>
                    <a:pt x="193" y="1264"/>
                  </a:cubicBezTo>
                  <a:moveTo>
                    <a:pt x="193" y="1264"/>
                  </a:moveTo>
                  <a:cubicBezTo>
                    <a:pt x="192" y="1262"/>
                    <a:pt x="192" y="1264"/>
                    <a:pt x="193" y="1264"/>
                  </a:cubicBezTo>
                  <a:moveTo>
                    <a:pt x="1071" y="1373"/>
                  </a:moveTo>
                  <a:cubicBezTo>
                    <a:pt x="1070" y="1374"/>
                    <a:pt x="1071" y="1374"/>
                    <a:pt x="1071" y="1373"/>
                  </a:cubicBezTo>
                  <a:moveTo>
                    <a:pt x="1071" y="1373"/>
                  </a:moveTo>
                  <a:cubicBezTo>
                    <a:pt x="1096" y="1361"/>
                    <a:pt x="1127" y="1341"/>
                    <a:pt x="1154" y="1321"/>
                  </a:cubicBezTo>
                  <a:cubicBezTo>
                    <a:pt x="1159" y="1318"/>
                    <a:pt x="1178" y="1306"/>
                    <a:pt x="1178" y="1302"/>
                  </a:cubicBezTo>
                  <a:cubicBezTo>
                    <a:pt x="1178" y="1299"/>
                    <a:pt x="1160" y="1286"/>
                    <a:pt x="1158" y="1284"/>
                  </a:cubicBezTo>
                  <a:cubicBezTo>
                    <a:pt x="1149" y="1277"/>
                    <a:pt x="1143" y="1273"/>
                    <a:pt x="1134" y="1269"/>
                  </a:cubicBezTo>
                  <a:cubicBezTo>
                    <a:pt x="1124" y="1279"/>
                    <a:pt x="1114" y="1289"/>
                    <a:pt x="1102" y="1298"/>
                  </a:cubicBezTo>
                  <a:cubicBezTo>
                    <a:pt x="1094" y="1326"/>
                    <a:pt x="1082" y="1349"/>
                    <a:pt x="1071" y="1373"/>
                  </a:cubicBezTo>
                  <a:moveTo>
                    <a:pt x="253" y="1272"/>
                  </a:moveTo>
                  <a:cubicBezTo>
                    <a:pt x="253" y="1273"/>
                    <a:pt x="254" y="1273"/>
                    <a:pt x="254" y="1273"/>
                  </a:cubicBezTo>
                  <a:moveTo>
                    <a:pt x="254" y="1273"/>
                  </a:moveTo>
                  <a:cubicBezTo>
                    <a:pt x="266" y="1296"/>
                    <a:pt x="280" y="1316"/>
                    <a:pt x="295" y="1335"/>
                  </a:cubicBezTo>
                  <a:cubicBezTo>
                    <a:pt x="305" y="1338"/>
                    <a:pt x="314" y="1343"/>
                    <a:pt x="324" y="1345"/>
                  </a:cubicBezTo>
                  <a:cubicBezTo>
                    <a:pt x="324" y="1340"/>
                    <a:pt x="326" y="1335"/>
                    <a:pt x="327" y="1331"/>
                  </a:cubicBezTo>
                  <a:cubicBezTo>
                    <a:pt x="302" y="1313"/>
                    <a:pt x="277" y="1294"/>
                    <a:pt x="254" y="1273"/>
                  </a:cubicBezTo>
                  <a:moveTo>
                    <a:pt x="254" y="1273"/>
                  </a:moveTo>
                  <a:cubicBezTo>
                    <a:pt x="254" y="1273"/>
                    <a:pt x="254" y="1272"/>
                    <a:pt x="253" y="1272"/>
                  </a:cubicBezTo>
                  <a:moveTo>
                    <a:pt x="253" y="1272"/>
                  </a:moveTo>
                  <a:cubicBezTo>
                    <a:pt x="253" y="1271"/>
                    <a:pt x="252" y="1273"/>
                    <a:pt x="253" y="1272"/>
                  </a:cubicBezTo>
                  <a:moveTo>
                    <a:pt x="379" y="1308"/>
                  </a:moveTo>
                  <a:cubicBezTo>
                    <a:pt x="380" y="1309"/>
                    <a:pt x="380" y="1308"/>
                    <a:pt x="379" y="1308"/>
                  </a:cubicBezTo>
                  <a:moveTo>
                    <a:pt x="379" y="1308"/>
                  </a:moveTo>
                  <a:cubicBezTo>
                    <a:pt x="376" y="1299"/>
                    <a:pt x="372" y="1290"/>
                    <a:pt x="368" y="1282"/>
                  </a:cubicBezTo>
                  <a:cubicBezTo>
                    <a:pt x="365" y="1285"/>
                    <a:pt x="361" y="1288"/>
                    <a:pt x="358" y="1292"/>
                  </a:cubicBezTo>
                  <a:cubicBezTo>
                    <a:pt x="365" y="1297"/>
                    <a:pt x="371" y="1303"/>
                    <a:pt x="379" y="1308"/>
                  </a:cubicBezTo>
                  <a:moveTo>
                    <a:pt x="383" y="1315"/>
                  </a:moveTo>
                  <a:cubicBezTo>
                    <a:pt x="373" y="1308"/>
                    <a:pt x="366" y="1299"/>
                    <a:pt x="355" y="1294"/>
                  </a:cubicBezTo>
                  <a:cubicBezTo>
                    <a:pt x="345" y="1304"/>
                    <a:pt x="335" y="1315"/>
                    <a:pt x="330" y="1330"/>
                  </a:cubicBezTo>
                  <a:cubicBezTo>
                    <a:pt x="356" y="1345"/>
                    <a:pt x="378" y="1368"/>
                    <a:pt x="413" y="1371"/>
                  </a:cubicBezTo>
                  <a:cubicBezTo>
                    <a:pt x="401" y="1354"/>
                    <a:pt x="391" y="1335"/>
                    <a:pt x="383" y="1315"/>
                  </a:cubicBezTo>
                  <a:close/>
                  <a:moveTo>
                    <a:pt x="929" y="1297"/>
                  </a:moveTo>
                  <a:cubicBezTo>
                    <a:pt x="929" y="1297"/>
                    <a:pt x="930" y="1298"/>
                    <a:pt x="929" y="1297"/>
                  </a:cubicBezTo>
                  <a:close/>
                  <a:moveTo>
                    <a:pt x="224" y="1300"/>
                  </a:moveTo>
                  <a:cubicBezTo>
                    <a:pt x="224" y="1301"/>
                    <a:pt x="225" y="1301"/>
                    <a:pt x="225" y="1301"/>
                  </a:cubicBezTo>
                  <a:moveTo>
                    <a:pt x="225" y="1301"/>
                  </a:moveTo>
                  <a:cubicBezTo>
                    <a:pt x="259" y="1340"/>
                    <a:pt x="299" y="1371"/>
                    <a:pt x="343" y="1399"/>
                  </a:cubicBezTo>
                  <a:cubicBezTo>
                    <a:pt x="340" y="1392"/>
                    <a:pt x="333" y="1387"/>
                    <a:pt x="331" y="1378"/>
                  </a:cubicBezTo>
                  <a:cubicBezTo>
                    <a:pt x="326" y="1374"/>
                    <a:pt x="321" y="1369"/>
                    <a:pt x="317" y="1364"/>
                  </a:cubicBezTo>
                  <a:cubicBezTo>
                    <a:pt x="283" y="1346"/>
                    <a:pt x="259" y="1319"/>
                    <a:pt x="225" y="1301"/>
                  </a:cubicBezTo>
                  <a:moveTo>
                    <a:pt x="225" y="1301"/>
                  </a:moveTo>
                  <a:cubicBezTo>
                    <a:pt x="226" y="1300"/>
                    <a:pt x="225" y="1300"/>
                    <a:pt x="224" y="1300"/>
                  </a:cubicBezTo>
                  <a:moveTo>
                    <a:pt x="224" y="1300"/>
                  </a:moveTo>
                  <a:cubicBezTo>
                    <a:pt x="224" y="1299"/>
                    <a:pt x="223" y="1300"/>
                    <a:pt x="224" y="1300"/>
                  </a:cubicBezTo>
                  <a:moveTo>
                    <a:pt x="961" y="1398"/>
                  </a:moveTo>
                  <a:cubicBezTo>
                    <a:pt x="996" y="1395"/>
                    <a:pt x="1039" y="1392"/>
                    <a:pt x="1066" y="1377"/>
                  </a:cubicBezTo>
                  <a:cubicBezTo>
                    <a:pt x="1077" y="1353"/>
                    <a:pt x="1091" y="1328"/>
                    <a:pt x="1097" y="1302"/>
                  </a:cubicBezTo>
                  <a:cubicBezTo>
                    <a:pt x="1057" y="1339"/>
                    <a:pt x="1010" y="1370"/>
                    <a:pt x="961" y="1398"/>
                  </a:cubicBezTo>
                  <a:close/>
                  <a:moveTo>
                    <a:pt x="1294" y="1304"/>
                  </a:moveTo>
                  <a:cubicBezTo>
                    <a:pt x="1293" y="1304"/>
                    <a:pt x="1294" y="1305"/>
                    <a:pt x="1294" y="1304"/>
                  </a:cubicBezTo>
                  <a:close/>
                  <a:moveTo>
                    <a:pt x="1292" y="1305"/>
                  </a:moveTo>
                  <a:cubicBezTo>
                    <a:pt x="1292" y="1305"/>
                    <a:pt x="1293" y="1306"/>
                    <a:pt x="1292" y="1305"/>
                  </a:cubicBezTo>
                  <a:close/>
                  <a:moveTo>
                    <a:pt x="561" y="1382"/>
                  </a:moveTo>
                  <a:cubicBezTo>
                    <a:pt x="567" y="1384"/>
                    <a:pt x="571" y="1388"/>
                    <a:pt x="577" y="1391"/>
                  </a:cubicBezTo>
                  <a:cubicBezTo>
                    <a:pt x="587" y="1385"/>
                    <a:pt x="597" y="1379"/>
                    <a:pt x="610" y="1376"/>
                  </a:cubicBezTo>
                  <a:cubicBezTo>
                    <a:pt x="587" y="1352"/>
                    <a:pt x="562" y="1331"/>
                    <a:pt x="541" y="1305"/>
                  </a:cubicBezTo>
                  <a:cubicBezTo>
                    <a:pt x="546" y="1332"/>
                    <a:pt x="554" y="1357"/>
                    <a:pt x="561" y="1382"/>
                  </a:cubicBezTo>
                  <a:close/>
                  <a:moveTo>
                    <a:pt x="1179" y="1305"/>
                  </a:moveTo>
                  <a:cubicBezTo>
                    <a:pt x="1162" y="1320"/>
                    <a:pt x="1142" y="1333"/>
                    <a:pt x="1122" y="1345"/>
                  </a:cubicBezTo>
                  <a:cubicBezTo>
                    <a:pt x="1103" y="1357"/>
                    <a:pt x="1083" y="1369"/>
                    <a:pt x="1066" y="1382"/>
                  </a:cubicBezTo>
                  <a:cubicBezTo>
                    <a:pt x="1112" y="1371"/>
                    <a:pt x="1168" y="1364"/>
                    <a:pt x="1197" y="1341"/>
                  </a:cubicBezTo>
                  <a:cubicBezTo>
                    <a:pt x="1194" y="1326"/>
                    <a:pt x="1188" y="1314"/>
                    <a:pt x="1179" y="1305"/>
                  </a:cubicBezTo>
                  <a:close/>
                  <a:moveTo>
                    <a:pt x="1283" y="1311"/>
                  </a:moveTo>
                  <a:cubicBezTo>
                    <a:pt x="1257" y="1325"/>
                    <a:pt x="1230" y="1338"/>
                    <a:pt x="1200" y="1348"/>
                  </a:cubicBezTo>
                  <a:cubicBezTo>
                    <a:pt x="1201" y="1361"/>
                    <a:pt x="1197" y="1369"/>
                    <a:pt x="1194" y="1378"/>
                  </a:cubicBezTo>
                  <a:moveTo>
                    <a:pt x="1194" y="1378"/>
                  </a:moveTo>
                  <a:cubicBezTo>
                    <a:pt x="1193" y="1379"/>
                    <a:pt x="1194" y="1379"/>
                    <a:pt x="1194" y="1378"/>
                  </a:cubicBezTo>
                  <a:moveTo>
                    <a:pt x="1194" y="1378"/>
                  </a:moveTo>
                  <a:cubicBezTo>
                    <a:pt x="1227" y="1358"/>
                    <a:pt x="1258" y="1338"/>
                    <a:pt x="1283" y="1311"/>
                  </a:cubicBezTo>
                  <a:moveTo>
                    <a:pt x="1283" y="1311"/>
                  </a:moveTo>
                  <a:cubicBezTo>
                    <a:pt x="1285" y="1310"/>
                    <a:pt x="1283" y="1310"/>
                    <a:pt x="1283" y="1311"/>
                  </a:cubicBezTo>
                  <a:moveTo>
                    <a:pt x="881" y="1367"/>
                  </a:moveTo>
                  <a:cubicBezTo>
                    <a:pt x="892" y="1368"/>
                    <a:pt x="901" y="1372"/>
                    <a:pt x="911" y="1374"/>
                  </a:cubicBezTo>
                  <a:cubicBezTo>
                    <a:pt x="916" y="1355"/>
                    <a:pt x="921" y="1331"/>
                    <a:pt x="922" y="1312"/>
                  </a:cubicBezTo>
                  <a:cubicBezTo>
                    <a:pt x="910" y="1331"/>
                    <a:pt x="895" y="1349"/>
                    <a:pt x="881" y="1367"/>
                  </a:cubicBezTo>
                  <a:close/>
                  <a:moveTo>
                    <a:pt x="388" y="1319"/>
                  </a:moveTo>
                  <a:cubicBezTo>
                    <a:pt x="395" y="1338"/>
                    <a:pt x="406" y="1356"/>
                    <a:pt x="416" y="1373"/>
                  </a:cubicBezTo>
                  <a:cubicBezTo>
                    <a:pt x="444" y="1379"/>
                    <a:pt x="470" y="1386"/>
                    <a:pt x="500" y="1390"/>
                  </a:cubicBezTo>
                  <a:moveTo>
                    <a:pt x="500" y="1390"/>
                  </a:moveTo>
                  <a:cubicBezTo>
                    <a:pt x="500" y="1392"/>
                    <a:pt x="504" y="1389"/>
                    <a:pt x="500" y="1390"/>
                  </a:cubicBezTo>
                  <a:moveTo>
                    <a:pt x="388" y="1319"/>
                  </a:moveTo>
                  <a:cubicBezTo>
                    <a:pt x="423" y="1344"/>
                    <a:pt x="460" y="1368"/>
                    <a:pt x="500" y="1390"/>
                  </a:cubicBezTo>
                  <a:moveTo>
                    <a:pt x="388" y="1319"/>
                  </a:moveTo>
                  <a:cubicBezTo>
                    <a:pt x="387" y="1317"/>
                    <a:pt x="386" y="1319"/>
                    <a:pt x="388" y="1319"/>
                  </a:cubicBezTo>
                  <a:moveTo>
                    <a:pt x="261" y="1322"/>
                  </a:moveTo>
                  <a:cubicBezTo>
                    <a:pt x="260" y="1322"/>
                    <a:pt x="262" y="1323"/>
                    <a:pt x="261" y="1322"/>
                  </a:cubicBezTo>
                  <a:close/>
                  <a:moveTo>
                    <a:pt x="264" y="1323"/>
                  </a:moveTo>
                  <a:cubicBezTo>
                    <a:pt x="264" y="1324"/>
                    <a:pt x="264" y="1324"/>
                    <a:pt x="264" y="1324"/>
                  </a:cubicBezTo>
                  <a:cubicBezTo>
                    <a:pt x="279" y="1334"/>
                    <a:pt x="292" y="1346"/>
                    <a:pt x="308" y="1355"/>
                  </a:cubicBezTo>
                  <a:moveTo>
                    <a:pt x="308" y="1355"/>
                  </a:moveTo>
                  <a:cubicBezTo>
                    <a:pt x="308" y="1356"/>
                    <a:pt x="308" y="1356"/>
                    <a:pt x="309" y="1356"/>
                  </a:cubicBezTo>
                  <a:moveTo>
                    <a:pt x="309" y="1356"/>
                  </a:moveTo>
                  <a:cubicBezTo>
                    <a:pt x="309" y="1357"/>
                    <a:pt x="310" y="1356"/>
                    <a:pt x="309" y="1356"/>
                  </a:cubicBezTo>
                  <a:moveTo>
                    <a:pt x="309" y="1356"/>
                  </a:moveTo>
                  <a:cubicBezTo>
                    <a:pt x="309" y="1355"/>
                    <a:pt x="309" y="1355"/>
                    <a:pt x="308" y="1355"/>
                  </a:cubicBezTo>
                  <a:moveTo>
                    <a:pt x="308" y="1355"/>
                  </a:moveTo>
                  <a:cubicBezTo>
                    <a:pt x="299" y="1338"/>
                    <a:pt x="282" y="1330"/>
                    <a:pt x="264" y="1323"/>
                  </a:cubicBezTo>
                  <a:moveTo>
                    <a:pt x="264" y="1323"/>
                  </a:moveTo>
                  <a:cubicBezTo>
                    <a:pt x="263" y="1322"/>
                    <a:pt x="263" y="1323"/>
                    <a:pt x="264" y="1323"/>
                  </a:cubicBezTo>
                  <a:moveTo>
                    <a:pt x="327" y="1347"/>
                  </a:moveTo>
                  <a:cubicBezTo>
                    <a:pt x="343" y="1351"/>
                    <a:pt x="359" y="1360"/>
                    <a:pt x="374" y="1361"/>
                  </a:cubicBezTo>
                  <a:cubicBezTo>
                    <a:pt x="358" y="1353"/>
                    <a:pt x="345" y="1342"/>
                    <a:pt x="329" y="1333"/>
                  </a:cubicBezTo>
                  <a:cubicBezTo>
                    <a:pt x="328" y="1337"/>
                    <a:pt x="327" y="1341"/>
                    <a:pt x="327" y="1347"/>
                  </a:cubicBezTo>
                  <a:close/>
                  <a:moveTo>
                    <a:pt x="299" y="1340"/>
                  </a:moveTo>
                  <a:cubicBezTo>
                    <a:pt x="308" y="1349"/>
                    <a:pt x="314" y="1361"/>
                    <a:pt x="326" y="1367"/>
                  </a:cubicBezTo>
                  <a:cubicBezTo>
                    <a:pt x="325" y="1362"/>
                    <a:pt x="324" y="1356"/>
                    <a:pt x="324" y="1348"/>
                  </a:cubicBezTo>
                  <a:cubicBezTo>
                    <a:pt x="315" y="1346"/>
                    <a:pt x="309" y="1342"/>
                    <a:pt x="299" y="1340"/>
                  </a:cubicBezTo>
                  <a:moveTo>
                    <a:pt x="299" y="1340"/>
                  </a:moveTo>
                  <a:cubicBezTo>
                    <a:pt x="299" y="1338"/>
                    <a:pt x="298" y="1340"/>
                    <a:pt x="299" y="1340"/>
                  </a:cubicBezTo>
                  <a:moveTo>
                    <a:pt x="1254" y="1341"/>
                  </a:moveTo>
                  <a:cubicBezTo>
                    <a:pt x="1254" y="1340"/>
                    <a:pt x="1254" y="1341"/>
                    <a:pt x="1254" y="1342"/>
                  </a:cubicBezTo>
                  <a:moveTo>
                    <a:pt x="1254" y="1342"/>
                  </a:moveTo>
                  <a:cubicBezTo>
                    <a:pt x="1253" y="1341"/>
                    <a:pt x="1253" y="1342"/>
                    <a:pt x="1253" y="1343"/>
                  </a:cubicBezTo>
                  <a:moveTo>
                    <a:pt x="1253" y="1343"/>
                  </a:moveTo>
                  <a:cubicBezTo>
                    <a:pt x="1252" y="1342"/>
                    <a:pt x="1252" y="1343"/>
                    <a:pt x="1252" y="1343"/>
                  </a:cubicBezTo>
                  <a:moveTo>
                    <a:pt x="1252" y="1343"/>
                  </a:moveTo>
                  <a:cubicBezTo>
                    <a:pt x="1231" y="1356"/>
                    <a:pt x="1213" y="1372"/>
                    <a:pt x="1191" y="1383"/>
                  </a:cubicBezTo>
                  <a:cubicBezTo>
                    <a:pt x="1188" y="1390"/>
                    <a:pt x="1182" y="1395"/>
                    <a:pt x="1178" y="1402"/>
                  </a:cubicBezTo>
                  <a:moveTo>
                    <a:pt x="1178" y="1402"/>
                  </a:moveTo>
                  <a:cubicBezTo>
                    <a:pt x="1177" y="1402"/>
                    <a:pt x="1177" y="1402"/>
                    <a:pt x="1177" y="1403"/>
                  </a:cubicBezTo>
                  <a:moveTo>
                    <a:pt x="1177" y="1403"/>
                  </a:moveTo>
                  <a:cubicBezTo>
                    <a:pt x="1175" y="1404"/>
                    <a:pt x="1177" y="1404"/>
                    <a:pt x="1177" y="1403"/>
                  </a:cubicBezTo>
                  <a:moveTo>
                    <a:pt x="1177" y="1403"/>
                  </a:moveTo>
                  <a:cubicBezTo>
                    <a:pt x="1178" y="1403"/>
                    <a:pt x="1178" y="1403"/>
                    <a:pt x="1178" y="1402"/>
                  </a:cubicBezTo>
                  <a:moveTo>
                    <a:pt x="1178" y="1402"/>
                  </a:moveTo>
                  <a:cubicBezTo>
                    <a:pt x="1205" y="1385"/>
                    <a:pt x="1229" y="1365"/>
                    <a:pt x="1252" y="1343"/>
                  </a:cubicBezTo>
                  <a:moveTo>
                    <a:pt x="1252" y="1343"/>
                  </a:moveTo>
                  <a:cubicBezTo>
                    <a:pt x="1252" y="1344"/>
                    <a:pt x="1253" y="1343"/>
                    <a:pt x="1253" y="1343"/>
                  </a:cubicBezTo>
                  <a:moveTo>
                    <a:pt x="1253" y="1343"/>
                  </a:moveTo>
                  <a:cubicBezTo>
                    <a:pt x="1253" y="1343"/>
                    <a:pt x="1253" y="1342"/>
                    <a:pt x="1254" y="1342"/>
                  </a:cubicBezTo>
                  <a:moveTo>
                    <a:pt x="1254" y="1342"/>
                  </a:moveTo>
                  <a:cubicBezTo>
                    <a:pt x="1254" y="1342"/>
                    <a:pt x="1254" y="1341"/>
                    <a:pt x="1254" y="1341"/>
                  </a:cubicBezTo>
                  <a:moveTo>
                    <a:pt x="1254" y="1341"/>
                  </a:moveTo>
                  <a:cubicBezTo>
                    <a:pt x="1256" y="1340"/>
                    <a:pt x="1254" y="1339"/>
                    <a:pt x="1254" y="1341"/>
                  </a:cubicBezTo>
                  <a:moveTo>
                    <a:pt x="1193" y="1348"/>
                  </a:moveTo>
                  <a:cubicBezTo>
                    <a:pt x="1193" y="1348"/>
                    <a:pt x="1194" y="1349"/>
                    <a:pt x="1193" y="1348"/>
                  </a:cubicBezTo>
                  <a:close/>
                  <a:moveTo>
                    <a:pt x="330" y="1369"/>
                  </a:moveTo>
                  <a:cubicBezTo>
                    <a:pt x="368" y="1393"/>
                    <a:pt x="409" y="1413"/>
                    <a:pt x="454" y="1429"/>
                  </a:cubicBezTo>
                  <a:cubicBezTo>
                    <a:pt x="444" y="1415"/>
                    <a:pt x="432" y="1403"/>
                    <a:pt x="423" y="1388"/>
                  </a:cubicBezTo>
                  <a:cubicBezTo>
                    <a:pt x="395" y="1370"/>
                    <a:pt x="360" y="1360"/>
                    <a:pt x="326" y="1349"/>
                  </a:cubicBezTo>
                  <a:cubicBezTo>
                    <a:pt x="327" y="1357"/>
                    <a:pt x="327" y="1364"/>
                    <a:pt x="330" y="1369"/>
                  </a:cubicBezTo>
                  <a:close/>
                  <a:moveTo>
                    <a:pt x="1151" y="1402"/>
                  </a:moveTo>
                  <a:cubicBezTo>
                    <a:pt x="1149" y="1403"/>
                    <a:pt x="1151" y="1403"/>
                    <a:pt x="1151" y="1402"/>
                  </a:cubicBezTo>
                  <a:moveTo>
                    <a:pt x="1151" y="1402"/>
                  </a:moveTo>
                  <a:cubicBezTo>
                    <a:pt x="1165" y="1397"/>
                    <a:pt x="1176" y="1388"/>
                    <a:pt x="1189" y="1382"/>
                  </a:cubicBezTo>
                  <a:cubicBezTo>
                    <a:pt x="1193" y="1373"/>
                    <a:pt x="1197" y="1363"/>
                    <a:pt x="1198" y="1350"/>
                  </a:cubicBezTo>
                  <a:cubicBezTo>
                    <a:pt x="1183" y="1365"/>
                    <a:pt x="1168" y="1386"/>
                    <a:pt x="1151" y="1402"/>
                  </a:cubicBezTo>
                  <a:moveTo>
                    <a:pt x="1191" y="1352"/>
                  </a:moveTo>
                  <a:cubicBezTo>
                    <a:pt x="1142" y="1377"/>
                    <a:pt x="1096" y="1406"/>
                    <a:pt x="1039" y="1424"/>
                  </a:cubicBezTo>
                  <a:cubicBezTo>
                    <a:pt x="1033" y="1434"/>
                    <a:pt x="1025" y="1443"/>
                    <a:pt x="1017" y="1452"/>
                  </a:cubicBezTo>
                  <a:moveTo>
                    <a:pt x="1017" y="1452"/>
                  </a:moveTo>
                  <a:cubicBezTo>
                    <a:pt x="1016" y="1453"/>
                    <a:pt x="1017" y="1453"/>
                    <a:pt x="1017" y="1452"/>
                  </a:cubicBezTo>
                  <a:moveTo>
                    <a:pt x="1017" y="1452"/>
                  </a:moveTo>
                  <a:cubicBezTo>
                    <a:pt x="1063" y="1442"/>
                    <a:pt x="1102" y="1425"/>
                    <a:pt x="1141" y="1408"/>
                  </a:cubicBezTo>
                  <a:cubicBezTo>
                    <a:pt x="1159" y="1390"/>
                    <a:pt x="1176" y="1372"/>
                    <a:pt x="1191" y="1352"/>
                  </a:cubicBezTo>
                  <a:moveTo>
                    <a:pt x="1191" y="1352"/>
                  </a:moveTo>
                  <a:cubicBezTo>
                    <a:pt x="1193" y="1352"/>
                    <a:pt x="1191" y="1351"/>
                    <a:pt x="1191" y="1352"/>
                  </a:cubicBezTo>
                  <a:moveTo>
                    <a:pt x="735" y="1356"/>
                  </a:moveTo>
                  <a:cubicBezTo>
                    <a:pt x="733" y="1373"/>
                    <a:pt x="736" y="1393"/>
                    <a:pt x="736" y="1411"/>
                  </a:cubicBezTo>
                  <a:cubicBezTo>
                    <a:pt x="746" y="1411"/>
                    <a:pt x="756" y="1411"/>
                    <a:pt x="766" y="1411"/>
                  </a:cubicBezTo>
                  <a:cubicBezTo>
                    <a:pt x="768" y="1393"/>
                    <a:pt x="768" y="1374"/>
                    <a:pt x="770" y="1356"/>
                  </a:cubicBezTo>
                  <a:cubicBezTo>
                    <a:pt x="758" y="1356"/>
                    <a:pt x="747" y="1356"/>
                    <a:pt x="735" y="1356"/>
                  </a:cubicBezTo>
                  <a:close/>
                  <a:moveTo>
                    <a:pt x="773" y="1356"/>
                  </a:moveTo>
                  <a:cubicBezTo>
                    <a:pt x="771" y="1374"/>
                    <a:pt x="770" y="1392"/>
                    <a:pt x="769" y="1411"/>
                  </a:cubicBezTo>
                  <a:cubicBezTo>
                    <a:pt x="779" y="1411"/>
                    <a:pt x="789" y="1411"/>
                    <a:pt x="799" y="1411"/>
                  </a:cubicBezTo>
                  <a:cubicBezTo>
                    <a:pt x="809" y="1394"/>
                    <a:pt x="817" y="1376"/>
                    <a:pt x="825" y="1359"/>
                  </a:cubicBezTo>
                  <a:cubicBezTo>
                    <a:pt x="807" y="1358"/>
                    <a:pt x="791" y="1356"/>
                    <a:pt x="773" y="1356"/>
                  </a:cubicBezTo>
                  <a:close/>
                  <a:moveTo>
                    <a:pt x="718" y="1358"/>
                  </a:moveTo>
                  <a:cubicBezTo>
                    <a:pt x="721" y="1371"/>
                    <a:pt x="728" y="1389"/>
                    <a:pt x="733" y="1403"/>
                  </a:cubicBezTo>
                  <a:cubicBezTo>
                    <a:pt x="732" y="1388"/>
                    <a:pt x="731" y="1373"/>
                    <a:pt x="731" y="1357"/>
                  </a:cubicBezTo>
                  <a:cubicBezTo>
                    <a:pt x="727" y="1357"/>
                    <a:pt x="721" y="1356"/>
                    <a:pt x="718" y="1358"/>
                  </a:cubicBezTo>
                  <a:close/>
                  <a:moveTo>
                    <a:pt x="664" y="1365"/>
                  </a:moveTo>
                  <a:cubicBezTo>
                    <a:pt x="673" y="1379"/>
                    <a:pt x="687" y="1397"/>
                    <a:pt x="701" y="1410"/>
                  </a:cubicBezTo>
                  <a:cubicBezTo>
                    <a:pt x="712" y="1408"/>
                    <a:pt x="723" y="1413"/>
                    <a:pt x="732" y="1410"/>
                  </a:cubicBezTo>
                  <a:cubicBezTo>
                    <a:pt x="724" y="1394"/>
                    <a:pt x="719" y="1376"/>
                    <a:pt x="713" y="1358"/>
                  </a:cubicBezTo>
                  <a:cubicBezTo>
                    <a:pt x="696" y="1359"/>
                    <a:pt x="679" y="1361"/>
                    <a:pt x="664" y="1365"/>
                  </a:cubicBezTo>
                  <a:close/>
                  <a:moveTo>
                    <a:pt x="1171" y="1359"/>
                  </a:moveTo>
                  <a:cubicBezTo>
                    <a:pt x="1137" y="1369"/>
                    <a:pt x="1101" y="1378"/>
                    <a:pt x="1064" y="1386"/>
                  </a:cubicBezTo>
                  <a:cubicBezTo>
                    <a:pt x="1058" y="1397"/>
                    <a:pt x="1050" y="1409"/>
                    <a:pt x="1043" y="1420"/>
                  </a:cubicBezTo>
                  <a:cubicBezTo>
                    <a:pt x="1090" y="1404"/>
                    <a:pt x="1132" y="1383"/>
                    <a:pt x="1171" y="1359"/>
                  </a:cubicBezTo>
                  <a:moveTo>
                    <a:pt x="1171" y="1359"/>
                  </a:moveTo>
                  <a:cubicBezTo>
                    <a:pt x="1172" y="1358"/>
                    <a:pt x="1171" y="1358"/>
                    <a:pt x="1171" y="1359"/>
                  </a:cubicBezTo>
                  <a:moveTo>
                    <a:pt x="827" y="1360"/>
                  </a:moveTo>
                  <a:cubicBezTo>
                    <a:pt x="820" y="1378"/>
                    <a:pt x="811" y="1394"/>
                    <a:pt x="802" y="1411"/>
                  </a:cubicBezTo>
                  <a:cubicBezTo>
                    <a:pt x="813" y="1409"/>
                    <a:pt x="828" y="1411"/>
                    <a:pt x="838" y="1409"/>
                  </a:cubicBezTo>
                  <a:cubicBezTo>
                    <a:pt x="847" y="1399"/>
                    <a:pt x="859" y="1388"/>
                    <a:pt x="868" y="1378"/>
                  </a:cubicBezTo>
                  <a:cubicBezTo>
                    <a:pt x="871" y="1375"/>
                    <a:pt x="876" y="1371"/>
                    <a:pt x="874" y="1367"/>
                  </a:cubicBezTo>
                  <a:cubicBezTo>
                    <a:pt x="860" y="1364"/>
                    <a:pt x="844" y="1361"/>
                    <a:pt x="827" y="1360"/>
                  </a:cubicBezTo>
                  <a:close/>
                  <a:moveTo>
                    <a:pt x="375" y="1363"/>
                  </a:moveTo>
                  <a:cubicBezTo>
                    <a:pt x="375" y="1362"/>
                    <a:pt x="376" y="1363"/>
                    <a:pt x="375" y="1363"/>
                  </a:cubicBezTo>
                  <a:close/>
                  <a:moveTo>
                    <a:pt x="618" y="1375"/>
                  </a:moveTo>
                  <a:cubicBezTo>
                    <a:pt x="621" y="1381"/>
                    <a:pt x="628" y="1387"/>
                    <a:pt x="635" y="1392"/>
                  </a:cubicBezTo>
                  <a:cubicBezTo>
                    <a:pt x="641" y="1397"/>
                    <a:pt x="650" y="1406"/>
                    <a:pt x="657" y="1408"/>
                  </a:cubicBezTo>
                  <a:cubicBezTo>
                    <a:pt x="669" y="1411"/>
                    <a:pt x="681" y="1407"/>
                    <a:pt x="695" y="1410"/>
                  </a:cubicBezTo>
                  <a:cubicBezTo>
                    <a:pt x="685" y="1397"/>
                    <a:pt x="672" y="1379"/>
                    <a:pt x="659" y="1366"/>
                  </a:cubicBezTo>
                  <a:cubicBezTo>
                    <a:pt x="644" y="1368"/>
                    <a:pt x="632" y="1372"/>
                    <a:pt x="618" y="1375"/>
                  </a:cubicBezTo>
                  <a:close/>
                  <a:moveTo>
                    <a:pt x="879" y="1368"/>
                  </a:moveTo>
                  <a:cubicBezTo>
                    <a:pt x="870" y="1379"/>
                    <a:pt x="860" y="1391"/>
                    <a:pt x="850" y="1400"/>
                  </a:cubicBezTo>
                  <a:cubicBezTo>
                    <a:pt x="848" y="1403"/>
                    <a:pt x="842" y="1405"/>
                    <a:pt x="844" y="1409"/>
                  </a:cubicBezTo>
                  <a:cubicBezTo>
                    <a:pt x="857" y="1409"/>
                    <a:pt x="870" y="1407"/>
                    <a:pt x="884" y="1407"/>
                  </a:cubicBezTo>
                  <a:cubicBezTo>
                    <a:pt x="892" y="1402"/>
                    <a:pt x="900" y="1396"/>
                    <a:pt x="908" y="1391"/>
                  </a:cubicBezTo>
                  <a:cubicBezTo>
                    <a:pt x="908" y="1385"/>
                    <a:pt x="910" y="1381"/>
                    <a:pt x="911" y="1377"/>
                  </a:cubicBezTo>
                  <a:cubicBezTo>
                    <a:pt x="900" y="1374"/>
                    <a:pt x="890" y="1371"/>
                    <a:pt x="879" y="1368"/>
                  </a:cubicBezTo>
                  <a:close/>
                  <a:moveTo>
                    <a:pt x="419" y="1382"/>
                  </a:moveTo>
                  <a:cubicBezTo>
                    <a:pt x="416" y="1375"/>
                    <a:pt x="405" y="1372"/>
                    <a:pt x="398" y="1372"/>
                  </a:cubicBezTo>
                  <a:cubicBezTo>
                    <a:pt x="405" y="1375"/>
                    <a:pt x="413" y="1382"/>
                    <a:pt x="419" y="1382"/>
                  </a:cubicBezTo>
                  <a:close/>
                  <a:moveTo>
                    <a:pt x="332" y="1374"/>
                  </a:moveTo>
                  <a:cubicBezTo>
                    <a:pt x="368" y="1419"/>
                    <a:pt x="423" y="1445"/>
                    <a:pt x="487" y="1461"/>
                  </a:cubicBezTo>
                  <a:moveTo>
                    <a:pt x="487" y="1461"/>
                  </a:moveTo>
                  <a:cubicBezTo>
                    <a:pt x="488" y="1462"/>
                    <a:pt x="489" y="1461"/>
                    <a:pt x="487" y="1461"/>
                  </a:cubicBezTo>
                  <a:moveTo>
                    <a:pt x="487" y="1461"/>
                  </a:moveTo>
                  <a:cubicBezTo>
                    <a:pt x="476" y="1454"/>
                    <a:pt x="470" y="1441"/>
                    <a:pt x="458" y="1434"/>
                  </a:cubicBezTo>
                  <a:cubicBezTo>
                    <a:pt x="438" y="1423"/>
                    <a:pt x="414" y="1417"/>
                    <a:pt x="392" y="1407"/>
                  </a:cubicBezTo>
                  <a:cubicBezTo>
                    <a:pt x="371" y="1397"/>
                    <a:pt x="351" y="1384"/>
                    <a:pt x="332" y="1374"/>
                  </a:cubicBezTo>
                  <a:moveTo>
                    <a:pt x="332" y="1374"/>
                  </a:moveTo>
                  <a:cubicBezTo>
                    <a:pt x="331" y="1373"/>
                    <a:pt x="331" y="1374"/>
                    <a:pt x="332" y="1374"/>
                  </a:cubicBezTo>
                  <a:moveTo>
                    <a:pt x="419" y="1377"/>
                  </a:moveTo>
                  <a:cubicBezTo>
                    <a:pt x="420" y="1381"/>
                    <a:pt x="424" y="1383"/>
                    <a:pt x="425" y="1387"/>
                  </a:cubicBezTo>
                  <a:cubicBezTo>
                    <a:pt x="461" y="1403"/>
                    <a:pt x="496" y="1420"/>
                    <a:pt x="536" y="1431"/>
                  </a:cubicBezTo>
                  <a:cubicBezTo>
                    <a:pt x="537" y="1422"/>
                    <a:pt x="546" y="1417"/>
                    <a:pt x="546" y="1411"/>
                  </a:cubicBezTo>
                  <a:cubicBezTo>
                    <a:pt x="533" y="1406"/>
                    <a:pt x="522" y="1401"/>
                    <a:pt x="511" y="1394"/>
                  </a:cubicBezTo>
                  <a:cubicBezTo>
                    <a:pt x="479" y="1390"/>
                    <a:pt x="450" y="1383"/>
                    <a:pt x="419" y="1377"/>
                  </a:cubicBezTo>
                  <a:moveTo>
                    <a:pt x="419" y="1377"/>
                  </a:moveTo>
                  <a:cubicBezTo>
                    <a:pt x="419" y="1376"/>
                    <a:pt x="418" y="1377"/>
                    <a:pt x="419" y="1377"/>
                  </a:cubicBezTo>
                  <a:moveTo>
                    <a:pt x="612" y="1377"/>
                  </a:moveTo>
                  <a:cubicBezTo>
                    <a:pt x="601" y="1382"/>
                    <a:pt x="588" y="1386"/>
                    <a:pt x="579" y="1392"/>
                  </a:cubicBezTo>
                  <a:cubicBezTo>
                    <a:pt x="593" y="1405"/>
                    <a:pt x="625" y="1407"/>
                    <a:pt x="650" y="1406"/>
                  </a:cubicBezTo>
                  <a:cubicBezTo>
                    <a:pt x="636" y="1397"/>
                    <a:pt x="626" y="1386"/>
                    <a:pt x="612" y="1377"/>
                  </a:cubicBezTo>
                  <a:close/>
                  <a:moveTo>
                    <a:pt x="914" y="1387"/>
                  </a:moveTo>
                  <a:cubicBezTo>
                    <a:pt x="915" y="1384"/>
                    <a:pt x="920" y="1384"/>
                    <a:pt x="920" y="1380"/>
                  </a:cubicBezTo>
                  <a:cubicBezTo>
                    <a:pt x="917" y="1380"/>
                    <a:pt x="917" y="1378"/>
                    <a:pt x="914" y="1379"/>
                  </a:cubicBezTo>
                  <a:cubicBezTo>
                    <a:pt x="915" y="1382"/>
                    <a:pt x="911" y="1385"/>
                    <a:pt x="914" y="1387"/>
                  </a:cubicBezTo>
                  <a:close/>
                  <a:moveTo>
                    <a:pt x="1062" y="1382"/>
                  </a:moveTo>
                  <a:cubicBezTo>
                    <a:pt x="1061" y="1382"/>
                    <a:pt x="1059" y="1383"/>
                    <a:pt x="1059" y="1384"/>
                  </a:cubicBezTo>
                  <a:cubicBezTo>
                    <a:pt x="1061" y="1384"/>
                    <a:pt x="1062" y="1384"/>
                    <a:pt x="1062" y="1382"/>
                  </a:cubicBezTo>
                  <a:moveTo>
                    <a:pt x="1062" y="1382"/>
                  </a:moveTo>
                  <a:cubicBezTo>
                    <a:pt x="1064" y="1381"/>
                    <a:pt x="1062" y="1381"/>
                    <a:pt x="1062" y="1382"/>
                  </a:cubicBezTo>
                  <a:moveTo>
                    <a:pt x="911" y="1391"/>
                  </a:moveTo>
                  <a:cubicBezTo>
                    <a:pt x="911" y="1397"/>
                    <a:pt x="908" y="1400"/>
                    <a:pt x="908" y="1405"/>
                  </a:cubicBezTo>
                  <a:cubicBezTo>
                    <a:pt x="923" y="1401"/>
                    <a:pt x="944" y="1404"/>
                    <a:pt x="956" y="1397"/>
                  </a:cubicBezTo>
                  <a:cubicBezTo>
                    <a:pt x="941" y="1391"/>
                    <a:pt x="923" y="1374"/>
                    <a:pt x="911" y="1391"/>
                  </a:cubicBezTo>
                  <a:close/>
                  <a:moveTo>
                    <a:pt x="339" y="1387"/>
                  </a:moveTo>
                  <a:cubicBezTo>
                    <a:pt x="338" y="1387"/>
                    <a:pt x="339" y="1388"/>
                    <a:pt x="340" y="1388"/>
                  </a:cubicBezTo>
                  <a:moveTo>
                    <a:pt x="340" y="1388"/>
                  </a:moveTo>
                  <a:cubicBezTo>
                    <a:pt x="346" y="1400"/>
                    <a:pt x="356" y="1408"/>
                    <a:pt x="369" y="1414"/>
                  </a:cubicBezTo>
                  <a:moveTo>
                    <a:pt x="369" y="1414"/>
                  </a:moveTo>
                  <a:cubicBezTo>
                    <a:pt x="369" y="1414"/>
                    <a:pt x="371" y="1414"/>
                    <a:pt x="371" y="1415"/>
                  </a:cubicBezTo>
                  <a:moveTo>
                    <a:pt x="371" y="1415"/>
                  </a:moveTo>
                  <a:cubicBezTo>
                    <a:pt x="372" y="1416"/>
                    <a:pt x="372" y="1414"/>
                    <a:pt x="371" y="1415"/>
                  </a:cubicBezTo>
                  <a:moveTo>
                    <a:pt x="371" y="1415"/>
                  </a:moveTo>
                  <a:cubicBezTo>
                    <a:pt x="371" y="1414"/>
                    <a:pt x="370" y="1414"/>
                    <a:pt x="369" y="1414"/>
                  </a:cubicBezTo>
                  <a:moveTo>
                    <a:pt x="369" y="1414"/>
                  </a:moveTo>
                  <a:cubicBezTo>
                    <a:pt x="360" y="1405"/>
                    <a:pt x="349" y="1396"/>
                    <a:pt x="340" y="1388"/>
                  </a:cubicBezTo>
                  <a:moveTo>
                    <a:pt x="340" y="1388"/>
                  </a:moveTo>
                  <a:cubicBezTo>
                    <a:pt x="340" y="1387"/>
                    <a:pt x="339" y="1387"/>
                    <a:pt x="339" y="1387"/>
                  </a:cubicBezTo>
                  <a:moveTo>
                    <a:pt x="339" y="1387"/>
                  </a:moveTo>
                  <a:cubicBezTo>
                    <a:pt x="338" y="1385"/>
                    <a:pt x="337" y="1387"/>
                    <a:pt x="339" y="1387"/>
                  </a:cubicBezTo>
                  <a:moveTo>
                    <a:pt x="567" y="1396"/>
                  </a:moveTo>
                  <a:cubicBezTo>
                    <a:pt x="568" y="1393"/>
                    <a:pt x="572" y="1394"/>
                    <a:pt x="573" y="1391"/>
                  </a:cubicBezTo>
                  <a:cubicBezTo>
                    <a:pt x="570" y="1390"/>
                    <a:pt x="566" y="1388"/>
                    <a:pt x="563" y="1386"/>
                  </a:cubicBezTo>
                  <a:cubicBezTo>
                    <a:pt x="564" y="1390"/>
                    <a:pt x="565" y="1394"/>
                    <a:pt x="567" y="1396"/>
                  </a:cubicBezTo>
                  <a:close/>
                  <a:moveTo>
                    <a:pt x="982" y="1419"/>
                  </a:moveTo>
                  <a:cubicBezTo>
                    <a:pt x="986" y="1424"/>
                    <a:pt x="989" y="1430"/>
                    <a:pt x="989" y="1439"/>
                  </a:cubicBezTo>
                  <a:cubicBezTo>
                    <a:pt x="1006" y="1434"/>
                    <a:pt x="1021" y="1428"/>
                    <a:pt x="1038" y="1423"/>
                  </a:cubicBezTo>
                  <a:cubicBezTo>
                    <a:pt x="1040" y="1417"/>
                    <a:pt x="1046" y="1411"/>
                    <a:pt x="1050" y="1405"/>
                  </a:cubicBezTo>
                  <a:cubicBezTo>
                    <a:pt x="1054" y="1399"/>
                    <a:pt x="1059" y="1390"/>
                    <a:pt x="1059" y="1387"/>
                  </a:cubicBezTo>
                  <a:cubicBezTo>
                    <a:pt x="1030" y="1395"/>
                    <a:pt x="1008" y="1409"/>
                    <a:pt x="982" y="1419"/>
                  </a:cubicBezTo>
                  <a:close/>
                  <a:moveTo>
                    <a:pt x="1184" y="1388"/>
                  </a:moveTo>
                  <a:cubicBezTo>
                    <a:pt x="1153" y="1402"/>
                    <a:pt x="1127" y="1421"/>
                    <a:pt x="1103" y="1442"/>
                  </a:cubicBezTo>
                  <a:moveTo>
                    <a:pt x="1103" y="1442"/>
                  </a:moveTo>
                  <a:cubicBezTo>
                    <a:pt x="1102" y="1442"/>
                    <a:pt x="1101" y="1443"/>
                    <a:pt x="1101" y="1443"/>
                  </a:cubicBezTo>
                  <a:moveTo>
                    <a:pt x="1101" y="1443"/>
                  </a:moveTo>
                  <a:cubicBezTo>
                    <a:pt x="1099" y="1444"/>
                    <a:pt x="1101" y="1444"/>
                    <a:pt x="1101" y="1443"/>
                  </a:cubicBezTo>
                  <a:moveTo>
                    <a:pt x="1101" y="1443"/>
                  </a:moveTo>
                  <a:cubicBezTo>
                    <a:pt x="1102" y="1443"/>
                    <a:pt x="1103" y="1443"/>
                    <a:pt x="1103" y="1442"/>
                  </a:cubicBezTo>
                  <a:moveTo>
                    <a:pt x="1103" y="1442"/>
                  </a:moveTo>
                  <a:cubicBezTo>
                    <a:pt x="1134" y="1428"/>
                    <a:pt x="1167" y="1416"/>
                    <a:pt x="1184" y="1388"/>
                  </a:cubicBezTo>
                  <a:moveTo>
                    <a:pt x="1184" y="1388"/>
                  </a:moveTo>
                  <a:cubicBezTo>
                    <a:pt x="1186" y="1387"/>
                    <a:pt x="1184" y="1386"/>
                    <a:pt x="1184" y="1388"/>
                  </a:cubicBezTo>
                  <a:moveTo>
                    <a:pt x="429" y="1391"/>
                  </a:moveTo>
                  <a:cubicBezTo>
                    <a:pt x="438" y="1406"/>
                    <a:pt x="450" y="1419"/>
                    <a:pt x="461" y="1432"/>
                  </a:cubicBezTo>
                  <a:cubicBezTo>
                    <a:pt x="485" y="1439"/>
                    <a:pt x="511" y="1450"/>
                    <a:pt x="537" y="1452"/>
                  </a:cubicBezTo>
                  <a:cubicBezTo>
                    <a:pt x="534" y="1448"/>
                    <a:pt x="536" y="1440"/>
                    <a:pt x="535" y="1434"/>
                  </a:cubicBezTo>
                  <a:cubicBezTo>
                    <a:pt x="497" y="1422"/>
                    <a:pt x="463" y="1407"/>
                    <a:pt x="429" y="1391"/>
                  </a:cubicBezTo>
                  <a:moveTo>
                    <a:pt x="429" y="1391"/>
                  </a:moveTo>
                  <a:cubicBezTo>
                    <a:pt x="428" y="1390"/>
                    <a:pt x="428" y="1392"/>
                    <a:pt x="429" y="1391"/>
                  </a:cubicBezTo>
                  <a:moveTo>
                    <a:pt x="966" y="1402"/>
                  </a:moveTo>
                  <a:cubicBezTo>
                    <a:pt x="971" y="1406"/>
                    <a:pt x="976" y="1410"/>
                    <a:pt x="980" y="1416"/>
                  </a:cubicBezTo>
                  <a:cubicBezTo>
                    <a:pt x="1001" y="1409"/>
                    <a:pt x="1020" y="1400"/>
                    <a:pt x="1038" y="1391"/>
                  </a:cubicBezTo>
                  <a:cubicBezTo>
                    <a:pt x="1015" y="1395"/>
                    <a:pt x="989" y="1397"/>
                    <a:pt x="966" y="1402"/>
                  </a:cubicBezTo>
                  <a:close/>
                  <a:moveTo>
                    <a:pt x="567" y="1399"/>
                  </a:moveTo>
                  <a:cubicBezTo>
                    <a:pt x="573" y="1400"/>
                    <a:pt x="584" y="1403"/>
                    <a:pt x="589" y="1401"/>
                  </a:cubicBezTo>
                  <a:cubicBezTo>
                    <a:pt x="581" y="1397"/>
                    <a:pt x="574" y="1390"/>
                    <a:pt x="567" y="1399"/>
                  </a:cubicBezTo>
                  <a:close/>
                  <a:moveTo>
                    <a:pt x="891" y="1406"/>
                  </a:moveTo>
                  <a:cubicBezTo>
                    <a:pt x="896" y="1407"/>
                    <a:pt x="899" y="1404"/>
                    <a:pt x="904" y="1405"/>
                  </a:cubicBezTo>
                  <a:cubicBezTo>
                    <a:pt x="903" y="1401"/>
                    <a:pt x="907" y="1397"/>
                    <a:pt x="905" y="1395"/>
                  </a:cubicBezTo>
                  <a:cubicBezTo>
                    <a:pt x="901" y="1399"/>
                    <a:pt x="895" y="1402"/>
                    <a:pt x="891" y="1406"/>
                  </a:cubicBezTo>
                  <a:close/>
                  <a:moveTo>
                    <a:pt x="548" y="1410"/>
                  </a:moveTo>
                  <a:cubicBezTo>
                    <a:pt x="552" y="1408"/>
                    <a:pt x="555" y="1404"/>
                    <a:pt x="558" y="1401"/>
                  </a:cubicBezTo>
                  <a:cubicBezTo>
                    <a:pt x="546" y="1401"/>
                    <a:pt x="532" y="1396"/>
                    <a:pt x="521" y="1397"/>
                  </a:cubicBezTo>
                  <a:cubicBezTo>
                    <a:pt x="530" y="1401"/>
                    <a:pt x="539" y="1405"/>
                    <a:pt x="548" y="1410"/>
                  </a:cubicBezTo>
                  <a:close/>
                  <a:moveTo>
                    <a:pt x="552" y="1412"/>
                  </a:moveTo>
                  <a:cubicBezTo>
                    <a:pt x="559" y="1414"/>
                    <a:pt x="565" y="1417"/>
                    <a:pt x="572" y="1419"/>
                  </a:cubicBezTo>
                  <a:cubicBezTo>
                    <a:pt x="571" y="1413"/>
                    <a:pt x="567" y="1409"/>
                    <a:pt x="566" y="1402"/>
                  </a:cubicBezTo>
                  <a:cubicBezTo>
                    <a:pt x="558" y="1402"/>
                    <a:pt x="556" y="1408"/>
                    <a:pt x="552" y="1412"/>
                  </a:cubicBezTo>
                  <a:close/>
                  <a:moveTo>
                    <a:pt x="950" y="1403"/>
                  </a:moveTo>
                  <a:cubicBezTo>
                    <a:pt x="936" y="1407"/>
                    <a:pt x="915" y="1424"/>
                    <a:pt x="901" y="1427"/>
                  </a:cubicBezTo>
                  <a:cubicBezTo>
                    <a:pt x="899" y="1433"/>
                    <a:pt x="898" y="1439"/>
                    <a:pt x="895" y="1444"/>
                  </a:cubicBezTo>
                  <a:cubicBezTo>
                    <a:pt x="925" y="1438"/>
                    <a:pt x="950" y="1427"/>
                    <a:pt x="977" y="1418"/>
                  </a:cubicBezTo>
                  <a:cubicBezTo>
                    <a:pt x="971" y="1409"/>
                    <a:pt x="964" y="1399"/>
                    <a:pt x="950" y="1403"/>
                  </a:cubicBezTo>
                  <a:close/>
                  <a:moveTo>
                    <a:pt x="576" y="1421"/>
                  </a:moveTo>
                  <a:cubicBezTo>
                    <a:pt x="625" y="1439"/>
                    <a:pt x="678" y="1457"/>
                    <a:pt x="736" y="1463"/>
                  </a:cubicBezTo>
                  <a:cubicBezTo>
                    <a:pt x="684" y="1449"/>
                    <a:pt x="638" y="1429"/>
                    <a:pt x="596" y="1405"/>
                  </a:cubicBezTo>
                  <a:cubicBezTo>
                    <a:pt x="586" y="1405"/>
                    <a:pt x="579" y="1403"/>
                    <a:pt x="569" y="1403"/>
                  </a:cubicBezTo>
                  <a:cubicBezTo>
                    <a:pt x="571" y="1409"/>
                    <a:pt x="574" y="1415"/>
                    <a:pt x="576" y="1421"/>
                  </a:cubicBezTo>
                  <a:close/>
                  <a:moveTo>
                    <a:pt x="908" y="1407"/>
                  </a:moveTo>
                  <a:cubicBezTo>
                    <a:pt x="905" y="1412"/>
                    <a:pt x="905" y="1418"/>
                    <a:pt x="902" y="1423"/>
                  </a:cubicBezTo>
                  <a:cubicBezTo>
                    <a:pt x="917" y="1418"/>
                    <a:pt x="930" y="1411"/>
                    <a:pt x="942" y="1404"/>
                  </a:cubicBezTo>
                  <a:cubicBezTo>
                    <a:pt x="931" y="1405"/>
                    <a:pt x="920" y="1407"/>
                    <a:pt x="908" y="1407"/>
                  </a:cubicBezTo>
                  <a:close/>
                  <a:moveTo>
                    <a:pt x="606" y="1407"/>
                  </a:moveTo>
                  <a:cubicBezTo>
                    <a:pt x="645" y="1429"/>
                    <a:pt x="691" y="1449"/>
                    <a:pt x="737" y="1461"/>
                  </a:cubicBezTo>
                  <a:cubicBezTo>
                    <a:pt x="716" y="1449"/>
                    <a:pt x="695" y="1437"/>
                    <a:pt x="674" y="1423"/>
                  </a:cubicBezTo>
                  <a:cubicBezTo>
                    <a:pt x="667" y="1419"/>
                    <a:pt x="660" y="1411"/>
                    <a:pt x="654" y="1410"/>
                  </a:cubicBezTo>
                  <a:cubicBezTo>
                    <a:pt x="638" y="1406"/>
                    <a:pt x="624" y="1410"/>
                    <a:pt x="606" y="1407"/>
                  </a:cubicBezTo>
                  <a:moveTo>
                    <a:pt x="606" y="1407"/>
                  </a:moveTo>
                  <a:cubicBezTo>
                    <a:pt x="605" y="1404"/>
                    <a:pt x="602" y="1408"/>
                    <a:pt x="606" y="1407"/>
                  </a:cubicBezTo>
                  <a:moveTo>
                    <a:pt x="886" y="1409"/>
                  </a:moveTo>
                  <a:cubicBezTo>
                    <a:pt x="854" y="1430"/>
                    <a:pt x="820" y="1448"/>
                    <a:pt x="783" y="1463"/>
                  </a:cubicBezTo>
                  <a:cubicBezTo>
                    <a:pt x="824" y="1454"/>
                    <a:pt x="862" y="1441"/>
                    <a:pt x="897" y="1426"/>
                  </a:cubicBezTo>
                  <a:cubicBezTo>
                    <a:pt x="899" y="1420"/>
                    <a:pt x="901" y="1413"/>
                    <a:pt x="903" y="1408"/>
                  </a:cubicBezTo>
                  <a:cubicBezTo>
                    <a:pt x="897" y="1407"/>
                    <a:pt x="893" y="1410"/>
                    <a:pt x="886" y="1409"/>
                  </a:cubicBezTo>
                  <a:close/>
                  <a:moveTo>
                    <a:pt x="839" y="1412"/>
                  </a:moveTo>
                  <a:cubicBezTo>
                    <a:pt x="819" y="1430"/>
                    <a:pt x="798" y="1447"/>
                    <a:pt x="776" y="1463"/>
                  </a:cubicBezTo>
                  <a:cubicBezTo>
                    <a:pt x="814" y="1448"/>
                    <a:pt x="848" y="1430"/>
                    <a:pt x="879" y="1410"/>
                  </a:cubicBezTo>
                  <a:cubicBezTo>
                    <a:pt x="865" y="1410"/>
                    <a:pt x="853" y="1412"/>
                    <a:pt x="839" y="1412"/>
                  </a:cubicBezTo>
                  <a:close/>
                  <a:moveTo>
                    <a:pt x="736" y="1456"/>
                  </a:moveTo>
                  <a:cubicBezTo>
                    <a:pt x="735" y="1447"/>
                    <a:pt x="725" y="1440"/>
                    <a:pt x="718" y="1433"/>
                  </a:cubicBezTo>
                  <a:cubicBezTo>
                    <a:pt x="712" y="1427"/>
                    <a:pt x="704" y="1415"/>
                    <a:pt x="697" y="1413"/>
                  </a:cubicBezTo>
                  <a:cubicBezTo>
                    <a:pt x="687" y="1409"/>
                    <a:pt x="674" y="1412"/>
                    <a:pt x="661" y="1412"/>
                  </a:cubicBezTo>
                  <a:cubicBezTo>
                    <a:pt x="685" y="1428"/>
                    <a:pt x="708" y="1444"/>
                    <a:pt x="736" y="1456"/>
                  </a:cubicBezTo>
                  <a:close/>
                  <a:moveTo>
                    <a:pt x="770" y="1463"/>
                  </a:moveTo>
                  <a:cubicBezTo>
                    <a:pt x="769" y="1462"/>
                    <a:pt x="769" y="1463"/>
                    <a:pt x="769" y="1463"/>
                  </a:cubicBezTo>
                  <a:moveTo>
                    <a:pt x="769" y="1463"/>
                  </a:moveTo>
                  <a:cubicBezTo>
                    <a:pt x="767" y="1464"/>
                    <a:pt x="769" y="1465"/>
                    <a:pt x="769" y="1463"/>
                  </a:cubicBezTo>
                  <a:moveTo>
                    <a:pt x="769" y="1463"/>
                  </a:moveTo>
                  <a:cubicBezTo>
                    <a:pt x="770" y="1464"/>
                    <a:pt x="770" y="1463"/>
                    <a:pt x="770" y="1463"/>
                  </a:cubicBezTo>
                  <a:moveTo>
                    <a:pt x="770" y="1463"/>
                  </a:moveTo>
                  <a:cubicBezTo>
                    <a:pt x="789" y="1450"/>
                    <a:pt x="811" y="1435"/>
                    <a:pt x="828" y="1418"/>
                  </a:cubicBezTo>
                  <a:cubicBezTo>
                    <a:pt x="830" y="1417"/>
                    <a:pt x="834" y="1414"/>
                    <a:pt x="832" y="1412"/>
                  </a:cubicBezTo>
                  <a:cubicBezTo>
                    <a:pt x="824" y="1414"/>
                    <a:pt x="811" y="1412"/>
                    <a:pt x="801" y="1413"/>
                  </a:cubicBezTo>
                  <a:cubicBezTo>
                    <a:pt x="792" y="1430"/>
                    <a:pt x="781" y="1446"/>
                    <a:pt x="770" y="1463"/>
                  </a:cubicBezTo>
                  <a:moveTo>
                    <a:pt x="735" y="1445"/>
                  </a:moveTo>
                  <a:cubicBezTo>
                    <a:pt x="735" y="1434"/>
                    <a:pt x="734" y="1424"/>
                    <a:pt x="733" y="1414"/>
                  </a:cubicBezTo>
                  <a:cubicBezTo>
                    <a:pt x="724" y="1414"/>
                    <a:pt x="712" y="1411"/>
                    <a:pt x="702" y="1414"/>
                  </a:cubicBezTo>
                  <a:cubicBezTo>
                    <a:pt x="713" y="1424"/>
                    <a:pt x="723" y="1436"/>
                    <a:pt x="735" y="1445"/>
                  </a:cubicBezTo>
                  <a:close/>
                  <a:moveTo>
                    <a:pt x="574" y="1423"/>
                  </a:moveTo>
                  <a:cubicBezTo>
                    <a:pt x="566" y="1420"/>
                    <a:pt x="558" y="1416"/>
                    <a:pt x="549" y="1414"/>
                  </a:cubicBezTo>
                  <a:cubicBezTo>
                    <a:pt x="545" y="1420"/>
                    <a:pt x="540" y="1423"/>
                    <a:pt x="539" y="1433"/>
                  </a:cubicBezTo>
                  <a:cubicBezTo>
                    <a:pt x="554" y="1436"/>
                    <a:pt x="571" y="1443"/>
                    <a:pt x="584" y="1444"/>
                  </a:cubicBezTo>
                  <a:cubicBezTo>
                    <a:pt x="580" y="1438"/>
                    <a:pt x="578" y="1430"/>
                    <a:pt x="574" y="1423"/>
                  </a:cubicBezTo>
                  <a:close/>
                  <a:moveTo>
                    <a:pt x="761" y="1463"/>
                  </a:moveTo>
                  <a:cubicBezTo>
                    <a:pt x="763" y="1448"/>
                    <a:pt x="764" y="1430"/>
                    <a:pt x="766" y="1414"/>
                  </a:cubicBezTo>
                  <a:cubicBezTo>
                    <a:pt x="757" y="1414"/>
                    <a:pt x="745" y="1412"/>
                    <a:pt x="737" y="1415"/>
                  </a:cubicBezTo>
                  <a:cubicBezTo>
                    <a:pt x="745" y="1431"/>
                    <a:pt x="752" y="1449"/>
                    <a:pt x="761" y="1463"/>
                  </a:cubicBezTo>
                  <a:close/>
                  <a:moveTo>
                    <a:pt x="765" y="1464"/>
                  </a:moveTo>
                  <a:cubicBezTo>
                    <a:pt x="776" y="1448"/>
                    <a:pt x="788" y="1432"/>
                    <a:pt x="798" y="1414"/>
                  </a:cubicBezTo>
                  <a:cubicBezTo>
                    <a:pt x="788" y="1414"/>
                    <a:pt x="778" y="1414"/>
                    <a:pt x="768" y="1414"/>
                  </a:cubicBezTo>
                  <a:cubicBezTo>
                    <a:pt x="768" y="1431"/>
                    <a:pt x="764" y="1449"/>
                    <a:pt x="765" y="1464"/>
                  </a:cubicBezTo>
                  <a:close/>
                  <a:moveTo>
                    <a:pt x="366" y="1415"/>
                  </a:moveTo>
                  <a:cubicBezTo>
                    <a:pt x="366" y="1416"/>
                    <a:pt x="367" y="1416"/>
                    <a:pt x="367" y="1416"/>
                  </a:cubicBezTo>
                  <a:moveTo>
                    <a:pt x="367" y="1416"/>
                  </a:moveTo>
                  <a:cubicBezTo>
                    <a:pt x="382" y="1430"/>
                    <a:pt x="403" y="1442"/>
                    <a:pt x="422" y="1448"/>
                  </a:cubicBezTo>
                  <a:cubicBezTo>
                    <a:pt x="403" y="1438"/>
                    <a:pt x="388" y="1425"/>
                    <a:pt x="367" y="1416"/>
                  </a:cubicBezTo>
                  <a:moveTo>
                    <a:pt x="367" y="1416"/>
                  </a:moveTo>
                  <a:cubicBezTo>
                    <a:pt x="367" y="1416"/>
                    <a:pt x="366" y="1416"/>
                    <a:pt x="366" y="1415"/>
                  </a:cubicBezTo>
                  <a:moveTo>
                    <a:pt x="366" y="1415"/>
                  </a:moveTo>
                  <a:cubicBezTo>
                    <a:pt x="365" y="1414"/>
                    <a:pt x="364" y="1416"/>
                    <a:pt x="366" y="1415"/>
                  </a:cubicBezTo>
                  <a:moveTo>
                    <a:pt x="1132" y="1415"/>
                  </a:moveTo>
                  <a:cubicBezTo>
                    <a:pt x="1094" y="1431"/>
                    <a:pt x="1057" y="1446"/>
                    <a:pt x="1014" y="1456"/>
                  </a:cubicBezTo>
                  <a:cubicBezTo>
                    <a:pt x="1007" y="1463"/>
                    <a:pt x="999" y="1470"/>
                    <a:pt x="991" y="1477"/>
                  </a:cubicBezTo>
                  <a:cubicBezTo>
                    <a:pt x="1048" y="1467"/>
                    <a:pt x="1099" y="1450"/>
                    <a:pt x="1132" y="1415"/>
                  </a:cubicBezTo>
                  <a:moveTo>
                    <a:pt x="1132" y="1415"/>
                  </a:moveTo>
                  <a:cubicBezTo>
                    <a:pt x="1133" y="1415"/>
                    <a:pt x="1132" y="1414"/>
                    <a:pt x="1132" y="1415"/>
                  </a:cubicBezTo>
                  <a:moveTo>
                    <a:pt x="979" y="1419"/>
                  </a:moveTo>
                  <a:cubicBezTo>
                    <a:pt x="953" y="1430"/>
                    <a:pt x="925" y="1440"/>
                    <a:pt x="894" y="1447"/>
                  </a:cubicBezTo>
                  <a:cubicBezTo>
                    <a:pt x="893" y="1451"/>
                    <a:pt x="891" y="1455"/>
                    <a:pt x="890" y="1460"/>
                  </a:cubicBezTo>
                  <a:cubicBezTo>
                    <a:pt x="924" y="1455"/>
                    <a:pt x="955" y="1447"/>
                    <a:pt x="987" y="1439"/>
                  </a:cubicBezTo>
                  <a:cubicBezTo>
                    <a:pt x="986" y="1431"/>
                    <a:pt x="983" y="1424"/>
                    <a:pt x="979" y="1419"/>
                  </a:cubicBezTo>
                  <a:close/>
                  <a:moveTo>
                    <a:pt x="755" y="1463"/>
                  </a:moveTo>
                  <a:cubicBezTo>
                    <a:pt x="756" y="1464"/>
                    <a:pt x="756" y="1462"/>
                    <a:pt x="755" y="1463"/>
                  </a:cubicBezTo>
                  <a:moveTo>
                    <a:pt x="755" y="1463"/>
                  </a:moveTo>
                  <a:cubicBezTo>
                    <a:pt x="749" y="1449"/>
                    <a:pt x="743" y="1437"/>
                    <a:pt x="737" y="1424"/>
                  </a:cubicBezTo>
                  <a:cubicBezTo>
                    <a:pt x="736" y="1433"/>
                    <a:pt x="739" y="1439"/>
                    <a:pt x="738" y="1448"/>
                  </a:cubicBezTo>
                  <a:cubicBezTo>
                    <a:pt x="743" y="1453"/>
                    <a:pt x="749" y="1458"/>
                    <a:pt x="755" y="1463"/>
                  </a:cubicBezTo>
                  <a:moveTo>
                    <a:pt x="587" y="1446"/>
                  </a:moveTo>
                  <a:cubicBezTo>
                    <a:pt x="632" y="1456"/>
                    <a:pt x="682" y="1466"/>
                    <a:pt x="733" y="1466"/>
                  </a:cubicBezTo>
                  <a:cubicBezTo>
                    <a:pt x="676" y="1459"/>
                    <a:pt x="625" y="1440"/>
                    <a:pt x="578" y="1426"/>
                  </a:cubicBezTo>
                  <a:cubicBezTo>
                    <a:pt x="582" y="1432"/>
                    <a:pt x="584" y="1439"/>
                    <a:pt x="587" y="1446"/>
                  </a:cubicBezTo>
                  <a:close/>
                  <a:moveTo>
                    <a:pt x="1034" y="1427"/>
                  </a:moveTo>
                  <a:cubicBezTo>
                    <a:pt x="1019" y="1432"/>
                    <a:pt x="1004" y="1437"/>
                    <a:pt x="989" y="1441"/>
                  </a:cubicBezTo>
                  <a:cubicBezTo>
                    <a:pt x="989" y="1450"/>
                    <a:pt x="986" y="1454"/>
                    <a:pt x="984" y="1460"/>
                  </a:cubicBezTo>
                  <a:moveTo>
                    <a:pt x="984" y="1460"/>
                  </a:moveTo>
                  <a:cubicBezTo>
                    <a:pt x="982" y="1460"/>
                    <a:pt x="984" y="1461"/>
                    <a:pt x="984" y="1460"/>
                  </a:cubicBezTo>
                  <a:moveTo>
                    <a:pt x="984" y="1460"/>
                  </a:moveTo>
                  <a:cubicBezTo>
                    <a:pt x="994" y="1459"/>
                    <a:pt x="1001" y="1456"/>
                    <a:pt x="1011" y="1455"/>
                  </a:cubicBezTo>
                  <a:cubicBezTo>
                    <a:pt x="1019" y="1446"/>
                    <a:pt x="1027" y="1437"/>
                    <a:pt x="1034" y="1427"/>
                  </a:cubicBezTo>
                  <a:moveTo>
                    <a:pt x="1034" y="1427"/>
                  </a:moveTo>
                  <a:cubicBezTo>
                    <a:pt x="1035" y="1426"/>
                    <a:pt x="1034" y="1426"/>
                    <a:pt x="1034" y="1427"/>
                  </a:cubicBezTo>
                  <a:moveTo>
                    <a:pt x="1141" y="1428"/>
                  </a:moveTo>
                  <a:cubicBezTo>
                    <a:pt x="1141" y="1428"/>
                    <a:pt x="1142" y="1429"/>
                    <a:pt x="1141" y="1428"/>
                  </a:cubicBezTo>
                  <a:close/>
                  <a:moveTo>
                    <a:pt x="1139" y="1429"/>
                  </a:moveTo>
                  <a:cubicBezTo>
                    <a:pt x="1138" y="1429"/>
                    <a:pt x="1138" y="1429"/>
                    <a:pt x="1137" y="1430"/>
                  </a:cubicBezTo>
                  <a:moveTo>
                    <a:pt x="1137" y="1430"/>
                  </a:moveTo>
                  <a:cubicBezTo>
                    <a:pt x="1136" y="1430"/>
                    <a:pt x="1136" y="1430"/>
                    <a:pt x="1135" y="1431"/>
                  </a:cubicBezTo>
                  <a:moveTo>
                    <a:pt x="1135" y="1431"/>
                  </a:moveTo>
                  <a:cubicBezTo>
                    <a:pt x="1116" y="1441"/>
                    <a:pt x="1092" y="1448"/>
                    <a:pt x="1074" y="1461"/>
                  </a:cubicBezTo>
                  <a:cubicBezTo>
                    <a:pt x="1096" y="1452"/>
                    <a:pt x="1118" y="1443"/>
                    <a:pt x="1135" y="1431"/>
                  </a:cubicBezTo>
                  <a:moveTo>
                    <a:pt x="1135" y="1431"/>
                  </a:moveTo>
                  <a:cubicBezTo>
                    <a:pt x="1137" y="1431"/>
                    <a:pt x="1137" y="1431"/>
                    <a:pt x="1137" y="1430"/>
                  </a:cubicBezTo>
                  <a:moveTo>
                    <a:pt x="1137" y="1430"/>
                  </a:moveTo>
                  <a:cubicBezTo>
                    <a:pt x="1138" y="1430"/>
                    <a:pt x="1139" y="1430"/>
                    <a:pt x="1139" y="1429"/>
                  </a:cubicBezTo>
                  <a:moveTo>
                    <a:pt x="1139" y="1429"/>
                  </a:moveTo>
                  <a:cubicBezTo>
                    <a:pt x="1141" y="1428"/>
                    <a:pt x="1139" y="1428"/>
                    <a:pt x="1139" y="1429"/>
                  </a:cubicBezTo>
                  <a:moveTo>
                    <a:pt x="789" y="1465"/>
                  </a:moveTo>
                  <a:cubicBezTo>
                    <a:pt x="825" y="1461"/>
                    <a:pt x="858" y="1454"/>
                    <a:pt x="891" y="1446"/>
                  </a:cubicBezTo>
                  <a:cubicBezTo>
                    <a:pt x="892" y="1440"/>
                    <a:pt x="897" y="1434"/>
                    <a:pt x="895" y="1429"/>
                  </a:cubicBezTo>
                  <a:cubicBezTo>
                    <a:pt x="863" y="1444"/>
                    <a:pt x="826" y="1455"/>
                    <a:pt x="789" y="1465"/>
                  </a:cubicBezTo>
                  <a:close/>
                  <a:moveTo>
                    <a:pt x="404" y="1435"/>
                  </a:moveTo>
                  <a:cubicBezTo>
                    <a:pt x="404" y="1434"/>
                    <a:pt x="405" y="1435"/>
                    <a:pt x="404" y="1435"/>
                  </a:cubicBezTo>
                  <a:close/>
                  <a:moveTo>
                    <a:pt x="407" y="1436"/>
                  </a:moveTo>
                  <a:cubicBezTo>
                    <a:pt x="407" y="1437"/>
                    <a:pt x="408" y="1436"/>
                    <a:pt x="409" y="1437"/>
                  </a:cubicBezTo>
                  <a:moveTo>
                    <a:pt x="409" y="1437"/>
                  </a:moveTo>
                  <a:cubicBezTo>
                    <a:pt x="409" y="1437"/>
                    <a:pt x="409" y="1437"/>
                    <a:pt x="409" y="1438"/>
                  </a:cubicBezTo>
                  <a:cubicBezTo>
                    <a:pt x="439" y="1456"/>
                    <a:pt x="472" y="1472"/>
                    <a:pt x="513" y="1480"/>
                  </a:cubicBezTo>
                  <a:moveTo>
                    <a:pt x="513" y="1480"/>
                  </a:moveTo>
                  <a:cubicBezTo>
                    <a:pt x="514" y="1483"/>
                    <a:pt x="517" y="1479"/>
                    <a:pt x="513" y="1480"/>
                  </a:cubicBezTo>
                  <a:moveTo>
                    <a:pt x="513" y="1480"/>
                  </a:moveTo>
                  <a:cubicBezTo>
                    <a:pt x="487" y="1457"/>
                    <a:pt x="441" y="1454"/>
                    <a:pt x="409" y="1437"/>
                  </a:cubicBezTo>
                  <a:moveTo>
                    <a:pt x="409" y="1437"/>
                  </a:moveTo>
                  <a:cubicBezTo>
                    <a:pt x="409" y="1436"/>
                    <a:pt x="408" y="1436"/>
                    <a:pt x="407" y="1436"/>
                  </a:cubicBezTo>
                  <a:moveTo>
                    <a:pt x="407" y="1436"/>
                  </a:moveTo>
                  <a:cubicBezTo>
                    <a:pt x="406" y="1434"/>
                    <a:pt x="406" y="1436"/>
                    <a:pt x="407" y="1436"/>
                  </a:cubicBezTo>
                  <a:moveTo>
                    <a:pt x="541" y="1455"/>
                  </a:moveTo>
                  <a:cubicBezTo>
                    <a:pt x="559" y="1457"/>
                    <a:pt x="575" y="1462"/>
                    <a:pt x="594" y="1463"/>
                  </a:cubicBezTo>
                  <a:cubicBezTo>
                    <a:pt x="592" y="1458"/>
                    <a:pt x="588" y="1454"/>
                    <a:pt x="586" y="1448"/>
                  </a:cubicBezTo>
                  <a:cubicBezTo>
                    <a:pt x="570" y="1444"/>
                    <a:pt x="554" y="1440"/>
                    <a:pt x="538" y="1435"/>
                  </a:cubicBezTo>
                  <a:cubicBezTo>
                    <a:pt x="536" y="1441"/>
                    <a:pt x="539" y="1450"/>
                    <a:pt x="541" y="1455"/>
                  </a:cubicBezTo>
                  <a:close/>
                  <a:moveTo>
                    <a:pt x="466" y="1437"/>
                  </a:moveTo>
                  <a:cubicBezTo>
                    <a:pt x="466" y="1437"/>
                    <a:pt x="466" y="1437"/>
                    <a:pt x="466" y="1438"/>
                  </a:cubicBezTo>
                  <a:cubicBezTo>
                    <a:pt x="476" y="1446"/>
                    <a:pt x="485" y="1455"/>
                    <a:pt x="495" y="1463"/>
                  </a:cubicBezTo>
                  <a:cubicBezTo>
                    <a:pt x="514" y="1467"/>
                    <a:pt x="531" y="1473"/>
                    <a:pt x="552" y="1474"/>
                  </a:cubicBezTo>
                  <a:moveTo>
                    <a:pt x="552" y="1474"/>
                  </a:moveTo>
                  <a:cubicBezTo>
                    <a:pt x="552" y="1475"/>
                    <a:pt x="553" y="1474"/>
                    <a:pt x="552" y="1474"/>
                  </a:cubicBezTo>
                  <a:moveTo>
                    <a:pt x="552" y="1474"/>
                  </a:moveTo>
                  <a:cubicBezTo>
                    <a:pt x="547" y="1468"/>
                    <a:pt x="542" y="1463"/>
                    <a:pt x="538" y="1456"/>
                  </a:cubicBezTo>
                  <a:cubicBezTo>
                    <a:pt x="512" y="1451"/>
                    <a:pt x="490" y="1443"/>
                    <a:pt x="466" y="1437"/>
                  </a:cubicBezTo>
                  <a:moveTo>
                    <a:pt x="466" y="1437"/>
                  </a:moveTo>
                  <a:cubicBezTo>
                    <a:pt x="466" y="1435"/>
                    <a:pt x="465" y="1437"/>
                    <a:pt x="466" y="1437"/>
                  </a:cubicBezTo>
                  <a:moveTo>
                    <a:pt x="888" y="1463"/>
                  </a:moveTo>
                  <a:cubicBezTo>
                    <a:pt x="888" y="1467"/>
                    <a:pt x="885" y="1469"/>
                    <a:pt x="884" y="1472"/>
                  </a:cubicBezTo>
                  <a:cubicBezTo>
                    <a:pt x="919" y="1472"/>
                    <a:pt x="949" y="1466"/>
                    <a:pt x="980" y="1462"/>
                  </a:cubicBezTo>
                  <a:cubicBezTo>
                    <a:pt x="982" y="1456"/>
                    <a:pt x="988" y="1448"/>
                    <a:pt x="986" y="1441"/>
                  </a:cubicBezTo>
                  <a:cubicBezTo>
                    <a:pt x="956" y="1451"/>
                    <a:pt x="922" y="1458"/>
                    <a:pt x="888" y="1463"/>
                  </a:cubicBezTo>
                  <a:close/>
                  <a:moveTo>
                    <a:pt x="1098" y="1445"/>
                  </a:moveTo>
                  <a:cubicBezTo>
                    <a:pt x="1098" y="1445"/>
                    <a:pt x="1099" y="1446"/>
                    <a:pt x="1098" y="1445"/>
                  </a:cubicBezTo>
                  <a:close/>
                  <a:moveTo>
                    <a:pt x="423" y="1450"/>
                  </a:moveTo>
                  <a:cubicBezTo>
                    <a:pt x="423" y="1450"/>
                    <a:pt x="424" y="1451"/>
                    <a:pt x="423" y="1450"/>
                  </a:cubicBezTo>
                  <a:close/>
                  <a:moveTo>
                    <a:pt x="600" y="1464"/>
                  </a:moveTo>
                  <a:cubicBezTo>
                    <a:pt x="639" y="1469"/>
                    <a:pt x="688" y="1474"/>
                    <a:pt x="730" y="1469"/>
                  </a:cubicBezTo>
                  <a:cubicBezTo>
                    <a:pt x="679" y="1467"/>
                    <a:pt x="633" y="1459"/>
                    <a:pt x="590" y="1449"/>
                  </a:cubicBezTo>
                  <a:cubicBezTo>
                    <a:pt x="593" y="1455"/>
                    <a:pt x="595" y="1461"/>
                    <a:pt x="600" y="1464"/>
                  </a:cubicBezTo>
                  <a:close/>
                  <a:moveTo>
                    <a:pt x="888" y="1449"/>
                  </a:moveTo>
                  <a:cubicBezTo>
                    <a:pt x="859" y="1457"/>
                    <a:pt x="828" y="1462"/>
                    <a:pt x="797" y="1467"/>
                  </a:cubicBezTo>
                  <a:cubicBezTo>
                    <a:pt x="795" y="1467"/>
                    <a:pt x="793" y="1467"/>
                    <a:pt x="792" y="1467"/>
                  </a:cubicBezTo>
                  <a:cubicBezTo>
                    <a:pt x="790" y="1468"/>
                    <a:pt x="792" y="1469"/>
                    <a:pt x="794" y="1468"/>
                  </a:cubicBezTo>
                  <a:cubicBezTo>
                    <a:pt x="826" y="1467"/>
                    <a:pt x="856" y="1465"/>
                    <a:pt x="885" y="1461"/>
                  </a:cubicBezTo>
                  <a:cubicBezTo>
                    <a:pt x="887" y="1457"/>
                    <a:pt x="888" y="1453"/>
                    <a:pt x="890" y="1449"/>
                  </a:cubicBezTo>
                  <a:cubicBezTo>
                    <a:pt x="889" y="1449"/>
                    <a:pt x="888" y="1449"/>
                    <a:pt x="888" y="1449"/>
                  </a:cubicBezTo>
                  <a:close/>
                  <a:moveTo>
                    <a:pt x="425" y="1451"/>
                  </a:moveTo>
                  <a:cubicBezTo>
                    <a:pt x="425" y="1451"/>
                    <a:pt x="426" y="1452"/>
                    <a:pt x="425" y="1451"/>
                  </a:cubicBezTo>
                  <a:close/>
                  <a:moveTo>
                    <a:pt x="427" y="1452"/>
                  </a:moveTo>
                  <a:cubicBezTo>
                    <a:pt x="427" y="1452"/>
                    <a:pt x="428" y="1453"/>
                    <a:pt x="427" y="1452"/>
                  </a:cubicBezTo>
                  <a:close/>
                  <a:moveTo>
                    <a:pt x="429" y="1453"/>
                  </a:moveTo>
                  <a:cubicBezTo>
                    <a:pt x="428" y="1453"/>
                    <a:pt x="430" y="1454"/>
                    <a:pt x="429" y="1453"/>
                  </a:cubicBezTo>
                  <a:close/>
                  <a:moveTo>
                    <a:pt x="749" y="1462"/>
                  </a:moveTo>
                  <a:cubicBezTo>
                    <a:pt x="749" y="1462"/>
                    <a:pt x="750" y="1462"/>
                    <a:pt x="750" y="1463"/>
                  </a:cubicBezTo>
                  <a:moveTo>
                    <a:pt x="750" y="1463"/>
                  </a:moveTo>
                  <a:cubicBezTo>
                    <a:pt x="751" y="1464"/>
                    <a:pt x="752" y="1462"/>
                    <a:pt x="750" y="1463"/>
                  </a:cubicBezTo>
                  <a:moveTo>
                    <a:pt x="750" y="1463"/>
                  </a:moveTo>
                  <a:cubicBezTo>
                    <a:pt x="750" y="1462"/>
                    <a:pt x="749" y="1462"/>
                    <a:pt x="749" y="1462"/>
                  </a:cubicBezTo>
                  <a:moveTo>
                    <a:pt x="749" y="1462"/>
                  </a:moveTo>
                  <a:cubicBezTo>
                    <a:pt x="746" y="1458"/>
                    <a:pt x="742" y="1456"/>
                    <a:pt x="739" y="1453"/>
                  </a:cubicBezTo>
                  <a:cubicBezTo>
                    <a:pt x="738" y="1460"/>
                    <a:pt x="744" y="1460"/>
                    <a:pt x="749" y="1462"/>
                  </a:cubicBezTo>
                  <a:moveTo>
                    <a:pt x="559" y="1476"/>
                  </a:moveTo>
                  <a:cubicBezTo>
                    <a:pt x="572" y="1480"/>
                    <a:pt x="590" y="1477"/>
                    <a:pt x="605" y="1480"/>
                  </a:cubicBezTo>
                  <a:cubicBezTo>
                    <a:pt x="605" y="1476"/>
                    <a:pt x="598" y="1472"/>
                    <a:pt x="597" y="1466"/>
                  </a:cubicBezTo>
                  <a:cubicBezTo>
                    <a:pt x="577" y="1465"/>
                    <a:pt x="561" y="1460"/>
                    <a:pt x="543" y="1458"/>
                  </a:cubicBezTo>
                  <a:cubicBezTo>
                    <a:pt x="547" y="1464"/>
                    <a:pt x="551" y="1473"/>
                    <a:pt x="559" y="1476"/>
                  </a:cubicBezTo>
                  <a:close/>
                  <a:moveTo>
                    <a:pt x="981" y="1463"/>
                  </a:moveTo>
                  <a:cubicBezTo>
                    <a:pt x="976" y="1471"/>
                    <a:pt x="970" y="1476"/>
                    <a:pt x="964" y="1481"/>
                  </a:cubicBezTo>
                  <a:cubicBezTo>
                    <a:pt x="972" y="1480"/>
                    <a:pt x="978" y="1479"/>
                    <a:pt x="986" y="1478"/>
                  </a:cubicBezTo>
                  <a:cubicBezTo>
                    <a:pt x="993" y="1472"/>
                    <a:pt x="1000" y="1466"/>
                    <a:pt x="1007" y="1460"/>
                  </a:cubicBezTo>
                  <a:cubicBezTo>
                    <a:pt x="1007" y="1458"/>
                    <a:pt x="1008" y="1458"/>
                    <a:pt x="1006" y="1458"/>
                  </a:cubicBezTo>
                  <a:cubicBezTo>
                    <a:pt x="998" y="1460"/>
                    <a:pt x="989" y="1461"/>
                    <a:pt x="981" y="1463"/>
                  </a:cubicBezTo>
                  <a:close/>
                  <a:moveTo>
                    <a:pt x="1069" y="1460"/>
                  </a:moveTo>
                  <a:cubicBezTo>
                    <a:pt x="1069" y="1459"/>
                    <a:pt x="1070" y="1460"/>
                    <a:pt x="1069" y="1460"/>
                  </a:cubicBezTo>
                  <a:close/>
                  <a:moveTo>
                    <a:pt x="1066" y="1461"/>
                  </a:moveTo>
                  <a:cubicBezTo>
                    <a:pt x="1041" y="1468"/>
                    <a:pt x="1016" y="1476"/>
                    <a:pt x="987" y="1480"/>
                  </a:cubicBezTo>
                  <a:cubicBezTo>
                    <a:pt x="984" y="1484"/>
                    <a:pt x="979" y="1485"/>
                    <a:pt x="976" y="1488"/>
                  </a:cubicBezTo>
                  <a:cubicBezTo>
                    <a:pt x="1008" y="1481"/>
                    <a:pt x="1042" y="1475"/>
                    <a:pt x="1066" y="1461"/>
                  </a:cubicBezTo>
                  <a:moveTo>
                    <a:pt x="1066" y="1461"/>
                  </a:moveTo>
                  <a:cubicBezTo>
                    <a:pt x="1070" y="1462"/>
                    <a:pt x="1067" y="1458"/>
                    <a:pt x="1066" y="1461"/>
                  </a:cubicBezTo>
                  <a:moveTo>
                    <a:pt x="742" y="1463"/>
                  </a:moveTo>
                  <a:cubicBezTo>
                    <a:pt x="742" y="1465"/>
                    <a:pt x="746" y="1462"/>
                    <a:pt x="742" y="1463"/>
                  </a:cubicBezTo>
                  <a:moveTo>
                    <a:pt x="742" y="1463"/>
                  </a:moveTo>
                  <a:cubicBezTo>
                    <a:pt x="741" y="1462"/>
                    <a:pt x="740" y="1461"/>
                    <a:pt x="739" y="1461"/>
                  </a:cubicBezTo>
                  <a:cubicBezTo>
                    <a:pt x="739" y="1463"/>
                    <a:pt x="740" y="1462"/>
                    <a:pt x="742" y="1463"/>
                  </a:cubicBezTo>
                  <a:moveTo>
                    <a:pt x="1072" y="1462"/>
                  </a:moveTo>
                  <a:cubicBezTo>
                    <a:pt x="1072" y="1461"/>
                    <a:pt x="1073" y="1462"/>
                    <a:pt x="1072" y="1462"/>
                  </a:cubicBezTo>
                  <a:close/>
                  <a:moveTo>
                    <a:pt x="774" y="1463"/>
                  </a:moveTo>
                  <a:cubicBezTo>
                    <a:pt x="774" y="1463"/>
                    <a:pt x="775" y="1464"/>
                    <a:pt x="774" y="1463"/>
                  </a:cubicBezTo>
                  <a:close/>
                  <a:moveTo>
                    <a:pt x="746" y="1464"/>
                  </a:moveTo>
                  <a:cubicBezTo>
                    <a:pt x="745" y="1464"/>
                    <a:pt x="746" y="1465"/>
                    <a:pt x="746" y="1464"/>
                  </a:cubicBezTo>
                  <a:close/>
                  <a:moveTo>
                    <a:pt x="780" y="1464"/>
                  </a:moveTo>
                  <a:cubicBezTo>
                    <a:pt x="780" y="1464"/>
                    <a:pt x="781" y="1465"/>
                    <a:pt x="780" y="1464"/>
                  </a:cubicBezTo>
                  <a:close/>
                  <a:moveTo>
                    <a:pt x="796" y="1472"/>
                  </a:moveTo>
                  <a:cubicBezTo>
                    <a:pt x="823" y="1473"/>
                    <a:pt x="851" y="1473"/>
                    <a:pt x="879" y="1473"/>
                  </a:cubicBezTo>
                  <a:cubicBezTo>
                    <a:pt x="879" y="1470"/>
                    <a:pt x="886" y="1464"/>
                    <a:pt x="882" y="1463"/>
                  </a:cubicBezTo>
                  <a:cubicBezTo>
                    <a:pt x="855" y="1469"/>
                    <a:pt x="823" y="1468"/>
                    <a:pt x="796" y="1472"/>
                  </a:cubicBezTo>
                  <a:close/>
                  <a:moveTo>
                    <a:pt x="882" y="1475"/>
                  </a:moveTo>
                  <a:cubicBezTo>
                    <a:pt x="882" y="1479"/>
                    <a:pt x="879" y="1481"/>
                    <a:pt x="878" y="1485"/>
                  </a:cubicBezTo>
                  <a:cubicBezTo>
                    <a:pt x="901" y="1482"/>
                    <a:pt x="937" y="1489"/>
                    <a:pt x="958" y="1482"/>
                  </a:cubicBezTo>
                  <a:cubicBezTo>
                    <a:pt x="961" y="1480"/>
                    <a:pt x="965" y="1476"/>
                    <a:pt x="968" y="1473"/>
                  </a:cubicBezTo>
                  <a:cubicBezTo>
                    <a:pt x="971" y="1470"/>
                    <a:pt x="977" y="1467"/>
                    <a:pt x="975" y="1464"/>
                  </a:cubicBezTo>
                  <a:cubicBezTo>
                    <a:pt x="946" y="1470"/>
                    <a:pt x="916" y="1474"/>
                    <a:pt x="882" y="1475"/>
                  </a:cubicBezTo>
                  <a:close/>
                  <a:moveTo>
                    <a:pt x="784" y="1466"/>
                  </a:moveTo>
                  <a:cubicBezTo>
                    <a:pt x="784" y="1466"/>
                    <a:pt x="785" y="1467"/>
                    <a:pt x="784" y="1466"/>
                  </a:cubicBezTo>
                  <a:close/>
                  <a:moveTo>
                    <a:pt x="503" y="1468"/>
                  </a:moveTo>
                  <a:cubicBezTo>
                    <a:pt x="520" y="1486"/>
                    <a:pt x="554" y="1491"/>
                    <a:pt x="582" y="1493"/>
                  </a:cubicBezTo>
                  <a:cubicBezTo>
                    <a:pt x="572" y="1490"/>
                    <a:pt x="565" y="1483"/>
                    <a:pt x="556" y="1478"/>
                  </a:cubicBezTo>
                  <a:cubicBezTo>
                    <a:pt x="537" y="1475"/>
                    <a:pt x="521" y="1471"/>
                    <a:pt x="503" y="1468"/>
                  </a:cubicBezTo>
                  <a:moveTo>
                    <a:pt x="503" y="1468"/>
                  </a:moveTo>
                  <a:cubicBezTo>
                    <a:pt x="502" y="1467"/>
                    <a:pt x="502" y="1468"/>
                    <a:pt x="503" y="1468"/>
                  </a:cubicBezTo>
                  <a:moveTo>
                    <a:pt x="611" y="1480"/>
                  </a:moveTo>
                  <a:cubicBezTo>
                    <a:pt x="653" y="1483"/>
                    <a:pt x="697" y="1480"/>
                    <a:pt x="732" y="1473"/>
                  </a:cubicBezTo>
                  <a:cubicBezTo>
                    <a:pt x="687" y="1475"/>
                    <a:pt x="642" y="1473"/>
                    <a:pt x="601" y="1467"/>
                  </a:cubicBezTo>
                  <a:cubicBezTo>
                    <a:pt x="604" y="1472"/>
                    <a:pt x="605" y="1478"/>
                    <a:pt x="611" y="1480"/>
                  </a:cubicBezTo>
                  <a:close/>
                  <a:moveTo>
                    <a:pt x="738" y="1472"/>
                  </a:moveTo>
                  <a:cubicBezTo>
                    <a:pt x="737" y="1472"/>
                    <a:pt x="736" y="1472"/>
                    <a:pt x="736" y="1473"/>
                  </a:cubicBezTo>
                  <a:cubicBezTo>
                    <a:pt x="737" y="1473"/>
                    <a:pt x="738" y="1473"/>
                    <a:pt x="738" y="1472"/>
                  </a:cubicBezTo>
                  <a:close/>
                  <a:moveTo>
                    <a:pt x="789" y="1473"/>
                  </a:moveTo>
                  <a:cubicBezTo>
                    <a:pt x="788" y="1473"/>
                    <a:pt x="786" y="1473"/>
                    <a:pt x="786" y="1474"/>
                  </a:cubicBezTo>
                  <a:cubicBezTo>
                    <a:pt x="787" y="1474"/>
                    <a:pt x="789" y="1474"/>
                    <a:pt x="789" y="1473"/>
                  </a:cubicBezTo>
                  <a:close/>
                  <a:moveTo>
                    <a:pt x="742" y="1475"/>
                  </a:moveTo>
                  <a:cubicBezTo>
                    <a:pt x="741" y="1475"/>
                    <a:pt x="742" y="1476"/>
                    <a:pt x="742" y="1475"/>
                  </a:cubicBezTo>
                  <a:close/>
                  <a:moveTo>
                    <a:pt x="745" y="1509"/>
                  </a:moveTo>
                  <a:cubicBezTo>
                    <a:pt x="748" y="1509"/>
                    <a:pt x="752" y="1509"/>
                    <a:pt x="755" y="1509"/>
                  </a:cubicBezTo>
                  <a:cubicBezTo>
                    <a:pt x="757" y="1498"/>
                    <a:pt x="761" y="1484"/>
                    <a:pt x="759" y="1474"/>
                  </a:cubicBezTo>
                  <a:cubicBezTo>
                    <a:pt x="754" y="1485"/>
                    <a:pt x="737" y="1490"/>
                    <a:pt x="745" y="1509"/>
                  </a:cubicBezTo>
                  <a:close/>
                  <a:moveTo>
                    <a:pt x="877" y="1476"/>
                  </a:moveTo>
                  <a:cubicBezTo>
                    <a:pt x="879" y="1475"/>
                    <a:pt x="877" y="1475"/>
                    <a:pt x="877" y="1476"/>
                  </a:cubicBezTo>
                  <a:moveTo>
                    <a:pt x="877" y="1476"/>
                  </a:moveTo>
                  <a:cubicBezTo>
                    <a:pt x="848" y="1477"/>
                    <a:pt x="817" y="1475"/>
                    <a:pt x="791" y="1475"/>
                  </a:cubicBezTo>
                  <a:cubicBezTo>
                    <a:pt x="817" y="1479"/>
                    <a:pt x="844" y="1483"/>
                    <a:pt x="873" y="1485"/>
                  </a:cubicBezTo>
                  <a:cubicBezTo>
                    <a:pt x="875" y="1482"/>
                    <a:pt x="877" y="1480"/>
                    <a:pt x="877" y="1476"/>
                  </a:cubicBezTo>
                  <a:moveTo>
                    <a:pt x="655" y="1493"/>
                  </a:moveTo>
                  <a:cubicBezTo>
                    <a:pt x="685" y="1490"/>
                    <a:pt x="715" y="1482"/>
                    <a:pt x="737" y="1477"/>
                  </a:cubicBezTo>
                  <a:cubicBezTo>
                    <a:pt x="737" y="1476"/>
                    <a:pt x="739" y="1475"/>
                    <a:pt x="736" y="1475"/>
                  </a:cubicBezTo>
                  <a:cubicBezTo>
                    <a:pt x="700" y="1482"/>
                    <a:pt x="655" y="1485"/>
                    <a:pt x="612" y="1483"/>
                  </a:cubicBezTo>
                  <a:cubicBezTo>
                    <a:pt x="615" y="1498"/>
                    <a:pt x="635" y="1496"/>
                    <a:pt x="655" y="1493"/>
                  </a:cubicBezTo>
                  <a:close/>
                  <a:moveTo>
                    <a:pt x="749" y="1476"/>
                  </a:moveTo>
                  <a:cubicBezTo>
                    <a:pt x="748" y="1476"/>
                    <a:pt x="749" y="1477"/>
                    <a:pt x="749" y="1476"/>
                  </a:cubicBezTo>
                  <a:close/>
                  <a:moveTo>
                    <a:pt x="754" y="1476"/>
                  </a:moveTo>
                  <a:cubicBezTo>
                    <a:pt x="749" y="1477"/>
                    <a:pt x="746" y="1481"/>
                    <a:pt x="741" y="1483"/>
                  </a:cubicBezTo>
                  <a:cubicBezTo>
                    <a:pt x="742" y="1484"/>
                    <a:pt x="741" y="1488"/>
                    <a:pt x="743" y="1489"/>
                  </a:cubicBezTo>
                  <a:cubicBezTo>
                    <a:pt x="746" y="1485"/>
                    <a:pt x="752" y="1481"/>
                    <a:pt x="754" y="1476"/>
                  </a:cubicBezTo>
                  <a:moveTo>
                    <a:pt x="754" y="1476"/>
                  </a:moveTo>
                  <a:cubicBezTo>
                    <a:pt x="756" y="1475"/>
                    <a:pt x="754" y="1475"/>
                    <a:pt x="754" y="1476"/>
                  </a:cubicBezTo>
                  <a:moveTo>
                    <a:pt x="773" y="1476"/>
                  </a:moveTo>
                  <a:cubicBezTo>
                    <a:pt x="772" y="1476"/>
                    <a:pt x="773" y="1477"/>
                    <a:pt x="773" y="1476"/>
                  </a:cubicBezTo>
                  <a:close/>
                  <a:moveTo>
                    <a:pt x="782" y="1475"/>
                  </a:moveTo>
                  <a:cubicBezTo>
                    <a:pt x="781" y="1475"/>
                    <a:pt x="780" y="1475"/>
                    <a:pt x="780" y="1476"/>
                  </a:cubicBezTo>
                  <a:cubicBezTo>
                    <a:pt x="781" y="1476"/>
                    <a:pt x="782" y="1476"/>
                    <a:pt x="782" y="1475"/>
                  </a:cubicBezTo>
                  <a:close/>
                  <a:moveTo>
                    <a:pt x="746" y="1477"/>
                  </a:moveTo>
                  <a:cubicBezTo>
                    <a:pt x="743" y="1476"/>
                    <a:pt x="739" y="1478"/>
                    <a:pt x="742" y="1480"/>
                  </a:cubicBezTo>
                  <a:cubicBezTo>
                    <a:pt x="742" y="1478"/>
                    <a:pt x="745" y="1479"/>
                    <a:pt x="746" y="1477"/>
                  </a:cubicBezTo>
                  <a:moveTo>
                    <a:pt x="746" y="1477"/>
                  </a:moveTo>
                  <a:cubicBezTo>
                    <a:pt x="750" y="1478"/>
                    <a:pt x="746" y="1474"/>
                    <a:pt x="746" y="1477"/>
                  </a:cubicBezTo>
                  <a:moveTo>
                    <a:pt x="758" y="1509"/>
                  </a:moveTo>
                  <a:cubicBezTo>
                    <a:pt x="768" y="1509"/>
                    <a:pt x="777" y="1509"/>
                    <a:pt x="787" y="1509"/>
                  </a:cubicBezTo>
                  <a:cubicBezTo>
                    <a:pt x="781" y="1500"/>
                    <a:pt x="770" y="1487"/>
                    <a:pt x="763" y="1476"/>
                  </a:cubicBezTo>
                  <a:cubicBezTo>
                    <a:pt x="761" y="1486"/>
                    <a:pt x="760" y="1498"/>
                    <a:pt x="758" y="1509"/>
                  </a:cubicBezTo>
                  <a:close/>
                  <a:moveTo>
                    <a:pt x="796" y="1509"/>
                  </a:moveTo>
                  <a:cubicBezTo>
                    <a:pt x="804" y="1511"/>
                    <a:pt x="813" y="1505"/>
                    <a:pt x="826" y="1508"/>
                  </a:cubicBezTo>
                  <a:cubicBezTo>
                    <a:pt x="807" y="1497"/>
                    <a:pt x="786" y="1489"/>
                    <a:pt x="769" y="1476"/>
                  </a:cubicBezTo>
                  <a:cubicBezTo>
                    <a:pt x="777" y="1485"/>
                    <a:pt x="782" y="1505"/>
                    <a:pt x="796" y="1509"/>
                  </a:cubicBezTo>
                  <a:close/>
                  <a:moveTo>
                    <a:pt x="837" y="1507"/>
                  </a:moveTo>
                  <a:cubicBezTo>
                    <a:pt x="844" y="1507"/>
                    <a:pt x="860" y="1507"/>
                    <a:pt x="864" y="1499"/>
                  </a:cubicBezTo>
                  <a:cubicBezTo>
                    <a:pt x="831" y="1496"/>
                    <a:pt x="800" y="1484"/>
                    <a:pt x="774" y="1477"/>
                  </a:cubicBezTo>
                  <a:cubicBezTo>
                    <a:pt x="791" y="1485"/>
                    <a:pt x="814" y="1505"/>
                    <a:pt x="837" y="1507"/>
                  </a:cubicBezTo>
                  <a:close/>
                  <a:moveTo>
                    <a:pt x="865" y="1497"/>
                  </a:moveTo>
                  <a:cubicBezTo>
                    <a:pt x="867" y="1494"/>
                    <a:pt x="870" y="1491"/>
                    <a:pt x="871" y="1487"/>
                  </a:cubicBezTo>
                  <a:cubicBezTo>
                    <a:pt x="839" y="1487"/>
                    <a:pt x="810" y="1479"/>
                    <a:pt x="783" y="1477"/>
                  </a:cubicBezTo>
                  <a:cubicBezTo>
                    <a:pt x="809" y="1485"/>
                    <a:pt x="835" y="1493"/>
                    <a:pt x="865" y="1497"/>
                  </a:cubicBezTo>
                  <a:close/>
                  <a:moveTo>
                    <a:pt x="617" y="1495"/>
                  </a:moveTo>
                  <a:cubicBezTo>
                    <a:pt x="616" y="1492"/>
                    <a:pt x="610" y="1486"/>
                    <a:pt x="606" y="1483"/>
                  </a:cubicBezTo>
                  <a:cubicBezTo>
                    <a:pt x="592" y="1483"/>
                    <a:pt x="576" y="1479"/>
                    <a:pt x="563" y="1480"/>
                  </a:cubicBezTo>
                  <a:cubicBezTo>
                    <a:pt x="577" y="1489"/>
                    <a:pt x="591" y="1498"/>
                    <a:pt x="617" y="1495"/>
                  </a:cubicBezTo>
                  <a:close/>
                  <a:moveTo>
                    <a:pt x="626" y="1499"/>
                  </a:moveTo>
                  <a:cubicBezTo>
                    <a:pt x="667" y="1513"/>
                    <a:pt x="710" y="1498"/>
                    <a:pt x="738" y="1480"/>
                  </a:cubicBezTo>
                  <a:cubicBezTo>
                    <a:pt x="706" y="1488"/>
                    <a:pt x="665" y="1495"/>
                    <a:pt x="626" y="1499"/>
                  </a:cubicBezTo>
                  <a:close/>
                  <a:moveTo>
                    <a:pt x="1025" y="1480"/>
                  </a:moveTo>
                  <a:cubicBezTo>
                    <a:pt x="1025" y="1479"/>
                    <a:pt x="1026" y="1480"/>
                    <a:pt x="1025" y="1480"/>
                  </a:cubicBezTo>
                  <a:close/>
                  <a:moveTo>
                    <a:pt x="1022" y="1481"/>
                  </a:moveTo>
                  <a:cubicBezTo>
                    <a:pt x="1023" y="1481"/>
                    <a:pt x="1022" y="1480"/>
                    <a:pt x="1022" y="1481"/>
                  </a:cubicBezTo>
                  <a:close/>
                  <a:moveTo>
                    <a:pt x="516" y="1482"/>
                  </a:moveTo>
                  <a:cubicBezTo>
                    <a:pt x="516" y="1481"/>
                    <a:pt x="517" y="1482"/>
                    <a:pt x="516" y="1482"/>
                  </a:cubicBezTo>
                  <a:close/>
                  <a:moveTo>
                    <a:pt x="1018" y="1482"/>
                  </a:moveTo>
                  <a:cubicBezTo>
                    <a:pt x="1001" y="1486"/>
                    <a:pt x="981" y="1488"/>
                    <a:pt x="966" y="1495"/>
                  </a:cubicBezTo>
                  <a:moveTo>
                    <a:pt x="966" y="1495"/>
                  </a:moveTo>
                  <a:cubicBezTo>
                    <a:pt x="962" y="1494"/>
                    <a:pt x="965" y="1498"/>
                    <a:pt x="966" y="1495"/>
                  </a:cubicBezTo>
                  <a:moveTo>
                    <a:pt x="966" y="1495"/>
                  </a:moveTo>
                  <a:cubicBezTo>
                    <a:pt x="985" y="1493"/>
                    <a:pt x="1002" y="1488"/>
                    <a:pt x="1018" y="1482"/>
                  </a:cubicBezTo>
                  <a:moveTo>
                    <a:pt x="1018" y="1482"/>
                  </a:moveTo>
                  <a:cubicBezTo>
                    <a:pt x="1022" y="1483"/>
                    <a:pt x="1019" y="1479"/>
                    <a:pt x="1018" y="1482"/>
                  </a:cubicBezTo>
                  <a:moveTo>
                    <a:pt x="940" y="1495"/>
                  </a:moveTo>
                  <a:cubicBezTo>
                    <a:pt x="955" y="1492"/>
                    <a:pt x="972" y="1491"/>
                    <a:pt x="980" y="1482"/>
                  </a:cubicBezTo>
                  <a:cubicBezTo>
                    <a:pt x="962" y="1482"/>
                    <a:pt x="950" y="1488"/>
                    <a:pt x="940" y="1495"/>
                  </a:cubicBezTo>
                  <a:close/>
                  <a:moveTo>
                    <a:pt x="681" y="1507"/>
                  </a:moveTo>
                  <a:cubicBezTo>
                    <a:pt x="694" y="1507"/>
                    <a:pt x="707" y="1507"/>
                    <a:pt x="719" y="1509"/>
                  </a:cubicBezTo>
                  <a:cubicBezTo>
                    <a:pt x="726" y="1503"/>
                    <a:pt x="734" y="1498"/>
                    <a:pt x="740" y="1491"/>
                  </a:cubicBezTo>
                  <a:cubicBezTo>
                    <a:pt x="737" y="1491"/>
                    <a:pt x="741" y="1484"/>
                    <a:pt x="738" y="1484"/>
                  </a:cubicBezTo>
                  <a:cubicBezTo>
                    <a:pt x="722" y="1494"/>
                    <a:pt x="700" y="1499"/>
                    <a:pt x="681" y="1507"/>
                  </a:cubicBezTo>
                  <a:close/>
                  <a:moveTo>
                    <a:pt x="876" y="1487"/>
                  </a:moveTo>
                  <a:cubicBezTo>
                    <a:pt x="874" y="1491"/>
                    <a:pt x="871" y="1493"/>
                    <a:pt x="870" y="1498"/>
                  </a:cubicBezTo>
                  <a:cubicBezTo>
                    <a:pt x="900" y="1502"/>
                    <a:pt x="934" y="1501"/>
                    <a:pt x="950" y="1486"/>
                  </a:cubicBezTo>
                  <a:cubicBezTo>
                    <a:pt x="927" y="1487"/>
                    <a:pt x="902" y="1488"/>
                    <a:pt x="876" y="1487"/>
                  </a:cubicBezTo>
                  <a:close/>
                  <a:moveTo>
                    <a:pt x="542" y="1492"/>
                  </a:moveTo>
                  <a:cubicBezTo>
                    <a:pt x="542" y="1492"/>
                    <a:pt x="543" y="1493"/>
                    <a:pt x="542" y="1492"/>
                  </a:cubicBezTo>
                  <a:close/>
                  <a:moveTo>
                    <a:pt x="570" y="1495"/>
                  </a:moveTo>
                  <a:cubicBezTo>
                    <a:pt x="565" y="1495"/>
                    <a:pt x="538" y="1491"/>
                    <a:pt x="548" y="1494"/>
                  </a:cubicBezTo>
                  <a:cubicBezTo>
                    <a:pt x="571" y="1502"/>
                    <a:pt x="600" y="1512"/>
                    <a:pt x="625" y="1510"/>
                  </a:cubicBezTo>
                  <a:cubicBezTo>
                    <a:pt x="606" y="1504"/>
                    <a:pt x="592" y="1498"/>
                    <a:pt x="570" y="1495"/>
                  </a:cubicBezTo>
                  <a:close/>
                  <a:moveTo>
                    <a:pt x="958" y="1495"/>
                  </a:moveTo>
                  <a:cubicBezTo>
                    <a:pt x="949" y="1496"/>
                    <a:pt x="942" y="1497"/>
                    <a:pt x="935" y="1499"/>
                  </a:cubicBezTo>
                  <a:cubicBezTo>
                    <a:pt x="943" y="1498"/>
                    <a:pt x="953" y="1499"/>
                    <a:pt x="958" y="1495"/>
                  </a:cubicBezTo>
                  <a:moveTo>
                    <a:pt x="958" y="1495"/>
                  </a:moveTo>
                  <a:cubicBezTo>
                    <a:pt x="962" y="1496"/>
                    <a:pt x="958" y="1492"/>
                    <a:pt x="958" y="1495"/>
                  </a:cubicBezTo>
                  <a:moveTo>
                    <a:pt x="724" y="1509"/>
                  </a:moveTo>
                  <a:cubicBezTo>
                    <a:pt x="730" y="1509"/>
                    <a:pt x="736" y="1509"/>
                    <a:pt x="742" y="1509"/>
                  </a:cubicBezTo>
                  <a:cubicBezTo>
                    <a:pt x="740" y="1505"/>
                    <a:pt x="741" y="1498"/>
                    <a:pt x="739" y="1495"/>
                  </a:cubicBezTo>
                  <a:cubicBezTo>
                    <a:pt x="735" y="1501"/>
                    <a:pt x="728" y="1504"/>
                    <a:pt x="724" y="1509"/>
                  </a:cubicBezTo>
                  <a:close/>
                  <a:moveTo>
                    <a:pt x="613" y="1499"/>
                  </a:moveTo>
                  <a:cubicBezTo>
                    <a:pt x="615" y="1500"/>
                    <a:pt x="623" y="1501"/>
                    <a:pt x="624" y="1500"/>
                  </a:cubicBezTo>
                  <a:cubicBezTo>
                    <a:pt x="622" y="1496"/>
                    <a:pt x="599" y="1499"/>
                    <a:pt x="613" y="1499"/>
                  </a:cubicBezTo>
                  <a:close/>
                  <a:moveTo>
                    <a:pt x="929" y="1500"/>
                  </a:moveTo>
                  <a:cubicBezTo>
                    <a:pt x="929" y="1500"/>
                    <a:pt x="930" y="1501"/>
                    <a:pt x="929" y="1500"/>
                  </a:cubicBezTo>
                  <a:close/>
                  <a:moveTo>
                    <a:pt x="865" y="1505"/>
                  </a:moveTo>
                  <a:cubicBezTo>
                    <a:pt x="871" y="1503"/>
                    <a:pt x="880" y="1504"/>
                    <a:pt x="886" y="1502"/>
                  </a:cubicBezTo>
                  <a:cubicBezTo>
                    <a:pt x="879" y="1502"/>
                    <a:pt x="867" y="1497"/>
                    <a:pt x="865" y="1505"/>
                  </a:cubicBezTo>
                  <a:close/>
                  <a:moveTo>
                    <a:pt x="608" y="1501"/>
                  </a:moveTo>
                  <a:cubicBezTo>
                    <a:pt x="608" y="1501"/>
                    <a:pt x="607" y="1501"/>
                    <a:pt x="606" y="1502"/>
                  </a:cubicBezTo>
                  <a:cubicBezTo>
                    <a:pt x="607" y="1502"/>
                    <a:pt x="608" y="1502"/>
                    <a:pt x="608" y="1501"/>
                  </a:cubicBezTo>
                  <a:close/>
                  <a:moveTo>
                    <a:pt x="885" y="1514"/>
                  </a:moveTo>
                  <a:cubicBezTo>
                    <a:pt x="909" y="1514"/>
                    <a:pt x="929" y="1509"/>
                    <a:pt x="946" y="1501"/>
                  </a:cubicBezTo>
                  <a:cubicBezTo>
                    <a:pt x="921" y="1500"/>
                    <a:pt x="904" y="1509"/>
                    <a:pt x="885" y="1514"/>
                  </a:cubicBezTo>
                  <a:close/>
                  <a:moveTo>
                    <a:pt x="633" y="1509"/>
                  </a:moveTo>
                  <a:cubicBezTo>
                    <a:pt x="629" y="1504"/>
                    <a:pt x="618" y="1501"/>
                    <a:pt x="609" y="1503"/>
                  </a:cubicBezTo>
                  <a:cubicBezTo>
                    <a:pt x="618" y="1504"/>
                    <a:pt x="626" y="1509"/>
                    <a:pt x="633" y="1509"/>
                  </a:cubicBezTo>
                  <a:close/>
                  <a:moveTo>
                    <a:pt x="858" y="1512"/>
                  </a:moveTo>
                  <a:cubicBezTo>
                    <a:pt x="879" y="1516"/>
                    <a:pt x="896" y="1508"/>
                    <a:pt x="912" y="1503"/>
                  </a:cubicBezTo>
                  <a:cubicBezTo>
                    <a:pt x="893" y="1506"/>
                    <a:pt x="869" y="1502"/>
                    <a:pt x="858" y="1512"/>
                  </a:cubicBezTo>
                  <a:close/>
                  <a:moveTo>
                    <a:pt x="659" y="1507"/>
                  </a:moveTo>
                  <a:cubicBezTo>
                    <a:pt x="650" y="1508"/>
                    <a:pt x="641" y="1503"/>
                    <a:pt x="633" y="1506"/>
                  </a:cubicBezTo>
                  <a:cubicBezTo>
                    <a:pt x="638" y="1512"/>
                    <a:pt x="652" y="1509"/>
                    <a:pt x="659" y="1507"/>
                  </a:cubicBezTo>
                  <a:close/>
                  <a:moveTo>
                    <a:pt x="645" y="1512"/>
                  </a:moveTo>
                  <a:cubicBezTo>
                    <a:pt x="667" y="1518"/>
                    <a:pt x="698" y="1526"/>
                    <a:pt x="714" y="1511"/>
                  </a:cubicBezTo>
                  <a:cubicBezTo>
                    <a:pt x="688" y="1510"/>
                    <a:pt x="666" y="1506"/>
                    <a:pt x="645" y="1512"/>
                  </a:cubicBezTo>
                  <a:close/>
                  <a:moveTo>
                    <a:pt x="845" y="1510"/>
                  </a:moveTo>
                  <a:cubicBezTo>
                    <a:pt x="849" y="1510"/>
                    <a:pt x="855" y="1512"/>
                    <a:pt x="856" y="1508"/>
                  </a:cubicBezTo>
                  <a:cubicBezTo>
                    <a:pt x="852" y="1509"/>
                    <a:pt x="847" y="1508"/>
                    <a:pt x="845" y="1510"/>
                  </a:cubicBezTo>
                  <a:close/>
                  <a:moveTo>
                    <a:pt x="798" y="1512"/>
                  </a:moveTo>
                  <a:cubicBezTo>
                    <a:pt x="808" y="1524"/>
                    <a:pt x="839" y="1525"/>
                    <a:pt x="850" y="1513"/>
                  </a:cubicBezTo>
                  <a:cubicBezTo>
                    <a:pt x="837" y="1508"/>
                    <a:pt x="813" y="1509"/>
                    <a:pt x="798" y="1512"/>
                  </a:cubicBezTo>
                  <a:close/>
                  <a:moveTo>
                    <a:pt x="699" y="1522"/>
                  </a:moveTo>
                  <a:cubicBezTo>
                    <a:pt x="714" y="1522"/>
                    <a:pt x="731" y="1526"/>
                    <a:pt x="746" y="1524"/>
                  </a:cubicBezTo>
                  <a:cubicBezTo>
                    <a:pt x="743" y="1521"/>
                    <a:pt x="744" y="1515"/>
                    <a:pt x="742" y="1511"/>
                  </a:cubicBezTo>
                  <a:cubicBezTo>
                    <a:pt x="721" y="1509"/>
                    <a:pt x="710" y="1514"/>
                    <a:pt x="699" y="1522"/>
                  </a:cubicBezTo>
                  <a:close/>
                  <a:moveTo>
                    <a:pt x="750" y="1525"/>
                  </a:moveTo>
                  <a:cubicBezTo>
                    <a:pt x="753" y="1522"/>
                    <a:pt x="754" y="1517"/>
                    <a:pt x="754" y="1511"/>
                  </a:cubicBezTo>
                  <a:cubicBezTo>
                    <a:pt x="751" y="1511"/>
                    <a:pt x="748" y="1511"/>
                    <a:pt x="745" y="1511"/>
                  </a:cubicBezTo>
                  <a:cubicBezTo>
                    <a:pt x="747" y="1516"/>
                    <a:pt x="745" y="1524"/>
                    <a:pt x="750" y="1525"/>
                  </a:cubicBezTo>
                  <a:close/>
                  <a:moveTo>
                    <a:pt x="790" y="1511"/>
                  </a:moveTo>
                  <a:cubicBezTo>
                    <a:pt x="779" y="1511"/>
                    <a:pt x="768" y="1511"/>
                    <a:pt x="757" y="1511"/>
                  </a:cubicBezTo>
                  <a:cubicBezTo>
                    <a:pt x="757" y="1517"/>
                    <a:pt x="755" y="1520"/>
                    <a:pt x="754" y="1525"/>
                  </a:cubicBezTo>
                  <a:cubicBezTo>
                    <a:pt x="773" y="1525"/>
                    <a:pt x="792" y="1526"/>
                    <a:pt x="807" y="1522"/>
                  </a:cubicBezTo>
                  <a:cubicBezTo>
                    <a:pt x="800" y="1520"/>
                    <a:pt x="797" y="1514"/>
                    <a:pt x="790" y="1511"/>
                  </a:cubicBezTo>
                  <a:close/>
                  <a:moveTo>
                    <a:pt x="852" y="1517"/>
                  </a:moveTo>
                  <a:cubicBezTo>
                    <a:pt x="851" y="1518"/>
                    <a:pt x="852" y="1518"/>
                    <a:pt x="852" y="1517"/>
                  </a:cubicBezTo>
                  <a:moveTo>
                    <a:pt x="852" y="1517"/>
                  </a:moveTo>
                  <a:cubicBezTo>
                    <a:pt x="857" y="1517"/>
                    <a:pt x="861" y="1517"/>
                    <a:pt x="864" y="1515"/>
                  </a:cubicBezTo>
                  <a:cubicBezTo>
                    <a:pt x="859" y="1515"/>
                    <a:pt x="854" y="1513"/>
                    <a:pt x="852" y="1517"/>
                  </a:cubicBezTo>
                  <a:moveTo>
                    <a:pt x="655" y="1518"/>
                  </a:moveTo>
                  <a:cubicBezTo>
                    <a:pt x="655" y="1518"/>
                    <a:pt x="656" y="1519"/>
                    <a:pt x="655" y="1518"/>
                  </a:cubicBezTo>
                  <a:close/>
                  <a:moveTo>
                    <a:pt x="674" y="1522"/>
                  </a:moveTo>
                  <a:cubicBezTo>
                    <a:pt x="679" y="1522"/>
                    <a:pt x="678" y="1522"/>
                    <a:pt x="674" y="1521"/>
                  </a:cubicBezTo>
                  <a:cubicBezTo>
                    <a:pt x="672" y="1521"/>
                    <a:pt x="662" y="1518"/>
                    <a:pt x="658" y="1519"/>
                  </a:cubicBezTo>
                  <a:cubicBezTo>
                    <a:pt x="665" y="1520"/>
                    <a:pt x="671" y="1522"/>
                    <a:pt x="674" y="1522"/>
                  </a:cubicBezTo>
                  <a:close/>
                </a:path>
              </a:pathLst>
            </a:custGeom>
            <a:solidFill>
              <a:srgbClr val="CF0101"/>
            </a:solidFill>
            <a:ln w="9525">
              <a:noFill/>
              <a:rou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gray">
            <a:xfrm>
              <a:off x="5056923" y="2717866"/>
              <a:ext cx="2093932" cy="2024559"/>
            </a:xfrm>
            <a:custGeom>
              <a:avLst/>
              <a:gdLst/>
              <a:ahLst/>
              <a:cxnLst>
                <a:cxn ang="0">
                  <a:pos x="1157" y="29"/>
                </a:cxn>
                <a:cxn ang="0">
                  <a:pos x="617" y="117"/>
                </a:cxn>
                <a:cxn ang="0">
                  <a:pos x="656" y="178"/>
                </a:cxn>
                <a:cxn ang="0">
                  <a:pos x="239" y="258"/>
                </a:cxn>
                <a:cxn ang="0">
                  <a:pos x="536" y="255"/>
                </a:cxn>
                <a:cxn ang="0">
                  <a:pos x="663" y="454"/>
                </a:cxn>
                <a:cxn ang="0">
                  <a:pos x="900" y="474"/>
                </a:cxn>
                <a:cxn ang="0">
                  <a:pos x="922" y="511"/>
                </a:cxn>
                <a:cxn ang="0">
                  <a:pos x="908" y="527"/>
                </a:cxn>
                <a:cxn ang="0">
                  <a:pos x="895" y="533"/>
                </a:cxn>
                <a:cxn ang="0">
                  <a:pos x="1040" y="559"/>
                </a:cxn>
                <a:cxn ang="0">
                  <a:pos x="1319" y="1342"/>
                </a:cxn>
                <a:cxn ang="0">
                  <a:pos x="1320" y="1379"/>
                </a:cxn>
                <a:cxn ang="0">
                  <a:pos x="576" y="31"/>
                </a:cxn>
                <a:cxn ang="0">
                  <a:pos x="469" y="123"/>
                </a:cxn>
                <a:cxn ang="0">
                  <a:pos x="676" y="54"/>
                </a:cxn>
                <a:cxn ang="0">
                  <a:pos x="618" y="4"/>
                </a:cxn>
                <a:cxn ang="0">
                  <a:pos x="595" y="5"/>
                </a:cxn>
                <a:cxn ang="0">
                  <a:pos x="513" y="46"/>
                </a:cxn>
                <a:cxn ang="0">
                  <a:pos x="422" y="75"/>
                </a:cxn>
                <a:cxn ang="0">
                  <a:pos x="459" y="67"/>
                </a:cxn>
                <a:cxn ang="0">
                  <a:pos x="1681" y="642"/>
                </a:cxn>
                <a:cxn ang="0">
                  <a:pos x="1077" y="36"/>
                </a:cxn>
                <a:cxn ang="0">
                  <a:pos x="1098" y="110"/>
                </a:cxn>
                <a:cxn ang="0">
                  <a:pos x="979" y="117"/>
                </a:cxn>
                <a:cxn ang="0">
                  <a:pos x="948" y="122"/>
                </a:cxn>
                <a:cxn ang="0">
                  <a:pos x="820" y="97"/>
                </a:cxn>
                <a:cxn ang="0">
                  <a:pos x="698" y="200"/>
                </a:cxn>
                <a:cxn ang="0">
                  <a:pos x="828" y="182"/>
                </a:cxn>
                <a:cxn ang="0">
                  <a:pos x="734" y="228"/>
                </a:cxn>
                <a:cxn ang="0">
                  <a:pos x="635" y="272"/>
                </a:cxn>
                <a:cxn ang="0">
                  <a:pos x="593" y="234"/>
                </a:cxn>
                <a:cxn ang="0">
                  <a:pos x="621" y="295"/>
                </a:cxn>
                <a:cxn ang="0">
                  <a:pos x="441" y="441"/>
                </a:cxn>
                <a:cxn ang="0">
                  <a:pos x="621" y="411"/>
                </a:cxn>
                <a:cxn ang="0">
                  <a:pos x="709" y="512"/>
                </a:cxn>
                <a:cxn ang="0">
                  <a:pos x="740" y="381"/>
                </a:cxn>
                <a:cxn ang="0">
                  <a:pos x="870" y="536"/>
                </a:cxn>
                <a:cxn ang="0">
                  <a:pos x="911" y="470"/>
                </a:cxn>
                <a:cxn ang="0">
                  <a:pos x="1059" y="616"/>
                </a:cxn>
                <a:cxn ang="0">
                  <a:pos x="834" y="603"/>
                </a:cxn>
                <a:cxn ang="0">
                  <a:pos x="677" y="539"/>
                </a:cxn>
                <a:cxn ang="0">
                  <a:pos x="369" y="587"/>
                </a:cxn>
                <a:cxn ang="0">
                  <a:pos x="215" y="834"/>
                </a:cxn>
                <a:cxn ang="0">
                  <a:pos x="317" y="1065"/>
                </a:cxn>
                <a:cxn ang="0">
                  <a:pos x="592" y="1115"/>
                </a:cxn>
                <a:cxn ang="0">
                  <a:pos x="681" y="1291"/>
                </a:cxn>
                <a:cxn ang="0">
                  <a:pos x="733" y="1503"/>
                </a:cxn>
                <a:cxn ang="0">
                  <a:pos x="1016" y="1556"/>
                </a:cxn>
                <a:cxn ang="0">
                  <a:pos x="1197" y="1373"/>
                </a:cxn>
                <a:cxn ang="0">
                  <a:pos x="1271" y="1154"/>
                </a:cxn>
                <a:cxn ang="0">
                  <a:pos x="1311" y="967"/>
                </a:cxn>
                <a:cxn ang="0">
                  <a:pos x="1135" y="797"/>
                </a:cxn>
                <a:cxn ang="0">
                  <a:pos x="1197" y="810"/>
                </a:cxn>
                <a:cxn ang="0">
                  <a:pos x="1447" y="788"/>
                </a:cxn>
                <a:cxn ang="0">
                  <a:pos x="1277" y="635"/>
                </a:cxn>
                <a:cxn ang="0">
                  <a:pos x="1531" y="652"/>
                </a:cxn>
                <a:cxn ang="0">
                  <a:pos x="1658" y="862"/>
                </a:cxn>
                <a:cxn ang="0">
                  <a:pos x="1038" y="440"/>
                </a:cxn>
                <a:cxn ang="0">
                  <a:pos x="991" y="389"/>
                </a:cxn>
                <a:cxn ang="0">
                  <a:pos x="1099" y="418"/>
                </a:cxn>
                <a:cxn ang="0">
                  <a:pos x="287" y="206"/>
                </a:cxn>
                <a:cxn ang="0">
                  <a:pos x="50" y="1063"/>
                </a:cxn>
              </a:cxnLst>
              <a:rect l="0" t="0" r="r" b="b"/>
              <a:pathLst>
                <a:path w="1683" h="1609">
                  <a:moveTo>
                    <a:pt x="1008" y="20"/>
                  </a:moveTo>
                  <a:cubicBezTo>
                    <a:pt x="1021" y="27"/>
                    <a:pt x="1028" y="27"/>
                    <a:pt x="1045" y="29"/>
                  </a:cubicBezTo>
                  <a:cubicBezTo>
                    <a:pt x="1035" y="22"/>
                    <a:pt x="1023" y="21"/>
                    <a:pt x="1008" y="20"/>
                  </a:cubicBezTo>
                  <a:close/>
                  <a:moveTo>
                    <a:pt x="1146" y="26"/>
                  </a:moveTo>
                  <a:cubicBezTo>
                    <a:pt x="1143" y="26"/>
                    <a:pt x="1143" y="22"/>
                    <a:pt x="1141" y="21"/>
                  </a:cubicBezTo>
                  <a:cubicBezTo>
                    <a:pt x="1142" y="21"/>
                    <a:pt x="1146" y="24"/>
                    <a:pt x="1147" y="21"/>
                  </a:cubicBezTo>
                  <a:cubicBezTo>
                    <a:pt x="1138" y="19"/>
                    <a:pt x="1136" y="20"/>
                    <a:pt x="1128" y="22"/>
                  </a:cubicBezTo>
                  <a:cubicBezTo>
                    <a:pt x="1134" y="24"/>
                    <a:pt x="1139" y="27"/>
                    <a:pt x="1146" y="26"/>
                  </a:cubicBezTo>
                  <a:close/>
                  <a:moveTo>
                    <a:pt x="1063" y="27"/>
                  </a:moveTo>
                  <a:cubicBezTo>
                    <a:pt x="1057" y="27"/>
                    <a:pt x="1049" y="23"/>
                    <a:pt x="1045" y="25"/>
                  </a:cubicBezTo>
                  <a:cubicBezTo>
                    <a:pt x="1050" y="26"/>
                    <a:pt x="1053" y="31"/>
                    <a:pt x="1059" y="32"/>
                  </a:cubicBezTo>
                  <a:cubicBezTo>
                    <a:pt x="1060" y="30"/>
                    <a:pt x="1063" y="30"/>
                    <a:pt x="1063" y="27"/>
                  </a:cubicBezTo>
                  <a:close/>
                  <a:moveTo>
                    <a:pt x="1157" y="29"/>
                  </a:moveTo>
                  <a:cubicBezTo>
                    <a:pt x="1159" y="30"/>
                    <a:pt x="1161" y="30"/>
                    <a:pt x="1163" y="31"/>
                  </a:cubicBezTo>
                  <a:cubicBezTo>
                    <a:pt x="1163" y="28"/>
                    <a:pt x="1158" y="27"/>
                    <a:pt x="1157" y="29"/>
                  </a:cubicBezTo>
                  <a:close/>
                  <a:moveTo>
                    <a:pt x="966" y="79"/>
                  </a:moveTo>
                  <a:cubicBezTo>
                    <a:pt x="979" y="79"/>
                    <a:pt x="987" y="91"/>
                    <a:pt x="1000" y="85"/>
                  </a:cubicBezTo>
                  <a:cubicBezTo>
                    <a:pt x="983" y="83"/>
                    <a:pt x="971" y="65"/>
                    <a:pt x="984" y="55"/>
                  </a:cubicBezTo>
                  <a:cubicBezTo>
                    <a:pt x="988" y="52"/>
                    <a:pt x="993" y="54"/>
                    <a:pt x="996" y="49"/>
                  </a:cubicBezTo>
                  <a:cubicBezTo>
                    <a:pt x="992" y="41"/>
                    <a:pt x="983" y="46"/>
                    <a:pt x="978" y="50"/>
                  </a:cubicBezTo>
                  <a:cubicBezTo>
                    <a:pt x="970" y="49"/>
                    <a:pt x="966" y="53"/>
                    <a:pt x="962" y="58"/>
                  </a:cubicBezTo>
                  <a:cubicBezTo>
                    <a:pt x="969" y="61"/>
                    <a:pt x="963" y="73"/>
                    <a:pt x="966" y="79"/>
                  </a:cubicBezTo>
                  <a:close/>
                  <a:moveTo>
                    <a:pt x="1026" y="63"/>
                  </a:moveTo>
                  <a:cubicBezTo>
                    <a:pt x="1029" y="64"/>
                    <a:pt x="1031" y="68"/>
                    <a:pt x="1033" y="64"/>
                  </a:cubicBezTo>
                  <a:cubicBezTo>
                    <a:pt x="1032" y="63"/>
                    <a:pt x="1028" y="61"/>
                    <a:pt x="1026" y="63"/>
                  </a:cubicBezTo>
                  <a:close/>
                  <a:moveTo>
                    <a:pt x="1025" y="92"/>
                  </a:moveTo>
                  <a:cubicBezTo>
                    <a:pt x="1021" y="90"/>
                    <a:pt x="1015" y="86"/>
                    <a:pt x="1011" y="88"/>
                  </a:cubicBezTo>
                  <a:cubicBezTo>
                    <a:pt x="1014" y="90"/>
                    <a:pt x="1020" y="94"/>
                    <a:pt x="1025" y="92"/>
                  </a:cubicBezTo>
                  <a:close/>
                  <a:moveTo>
                    <a:pt x="618" y="123"/>
                  </a:moveTo>
                  <a:cubicBezTo>
                    <a:pt x="612" y="123"/>
                    <a:pt x="617" y="119"/>
                    <a:pt x="617" y="117"/>
                  </a:cubicBezTo>
                  <a:cubicBezTo>
                    <a:pt x="614" y="117"/>
                    <a:pt x="614" y="116"/>
                    <a:pt x="614" y="114"/>
                  </a:cubicBezTo>
                  <a:cubicBezTo>
                    <a:pt x="605" y="120"/>
                    <a:pt x="599" y="113"/>
                    <a:pt x="590" y="118"/>
                  </a:cubicBezTo>
                  <a:cubicBezTo>
                    <a:pt x="590" y="117"/>
                    <a:pt x="590" y="115"/>
                    <a:pt x="589" y="115"/>
                  </a:cubicBezTo>
                  <a:cubicBezTo>
                    <a:pt x="588" y="118"/>
                    <a:pt x="582" y="120"/>
                    <a:pt x="580" y="119"/>
                  </a:cubicBezTo>
                  <a:cubicBezTo>
                    <a:pt x="582" y="117"/>
                    <a:pt x="585" y="116"/>
                    <a:pt x="584" y="111"/>
                  </a:cubicBezTo>
                  <a:cubicBezTo>
                    <a:pt x="577" y="113"/>
                    <a:pt x="569" y="115"/>
                    <a:pt x="565" y="119"/>
                  </a:cubicBezTo>
                  <a:cubicBezTo>
                    <a:pt x="568" y="121"/>
                    <a:pt x="572" y="116"/>
                    <a:pt x="574" y="119"/>
                  </a:cubicBezTo>
                  <a:cubicBezTo>
                    <a:pt x="573" y="125"/>
                    <a:pt x="562" y="121"/>
                    <a:pt x="559" y="125"/>
                  </a:cubicBezTo>
                  <a:cubicBezTo>
                    <a:pt x="563" y="124"/>
                    <a:pt x="564" y="126"/>
                    <a:pt x="566" y="129"/>
                  </a:cubicBezTo>
                  <a:cubicBezTo>
                    <a:pt x="563" y="133"/>
                    <a:pt x="556" y="128"/>
                    <a:pt x="555" y="134"/>
                  </a:cubicBezTo>
                  <a:cubicBezTo>
                    <a:pt x="559" y="135"/>
                    <a:pt x="561" y="134"/>
                    <a:pt x="564" y="133"/>
                  </a:cubicBezTo>
                  <a:cubicBezTo>
                    <a:pt x="564" y="137"/>
                    <a:pt x="567" y="137"/>
                    <a:pt x="568" y="140"/>
                  </a:cubicBezTo>
                  <a:cubicBezTo>
                    <a:pt x="584" y="136"/>
                    <a:pt x="608" y="137"/>
                    <a:pt x="618" y="123"/>
                  </a:cubicBezTo>
                  <a:close/>
                  <a:moveTo>
                    <a:pt x="651" y="184"/>
                  </a:moveTo>
                  <a:cubicBezTo>
                    <a:pt x="654" y="184"/>
                    <a:pt x="656" y="182"/>
                    <a:pt x="656" y="178"/>
                  </a:cubicBezTo>
                  <a:cubicBezTo>
                    <a:pt x="653" y="178"/>
                    <a:pt x="651" y="180"/>
                    <a:pt x="651" y="184"/>
                  </a:cubicBezTo>
                  <a:close/>
                  <a:moveTo>
                    <a:pt x="635" y="196"/>
                  </a:moveTo>
                  <a:cubicBezTo>
                    <a:pt x="634" y="194"/>
                    <a:pt x="634" y="192"/>
                    <a:pt x="633" y="191"/>
                  </a:cubicBezTo>
                  <a:cubicBezTo>
                    <a:pt x="631" y="192"/>
                    <a:pt x="631" y="196"/>
                    <a:pt x="635" y="196"/>
                  </a:cubicBezTo>
                  <a:close/>
                  <a:moveTo>
                    <a:pt x="604" y="197"/>
                  </a:moveTo>
                  <a:cubicBezTo>
                    <a:pt x="601" y="200"/>
                    <a:pt x="595" y="199"/>
                    <a:pt x="595" y="204"/>
                  </a:cubicBezTo>
                  <a:cubicBezTo>
                    <a:pt x="601" y="205"/>
                    <a:pt x="606" y="201"/>
                    <a:pt x="604" y="197"/>
                  </a:cubicBezTo>
                  <a:close/>
                  <a:moveTo>
                    <a:pt x="595" y="213"/>
                  </a:moveTo>
                  <a:cubicBezTo>
                    <a:pt x="599" y="213"/>
                    <a:pt x="599" y="210"/>
                    <a:pt x="599" y="207"/>
                  </a:cubicBezTo>
                  <a:cubicBezTo>
                    <a:pt x="595" y="207"/>
                    <a:pt x="593" y="211"/>
                    <a:pt x="595" y="213"/>
                  </a:cubicBezTo>
                  <a:close/>
                  <a:moveTo>
                    <a:pt x="280" y="210"/>
                  </a:moveTo>
                  <a:cubicBezTo>
                    <a:pt x="262" y="220"/>
                    <a:pt x="248" y="231"/>
                    <a:pt x="232" y="242"/>
                  </a:cubicBezTo>
                  <a:cubicBezTo>
                    <a:pt x="234" y="251"/>
                    <a:pt x="231" y="253"/>
                    <a:pt x="227" y="259"/>
                  </a:cubicBezTo>
                  <a:cubicBezTo>
                    <a:pt x="232" y="260"/>
                    <a:pt x="226" y="264"/>
                    <a:pt x="227" y="266"/>
                  </a:cubicBezTo>
                  <a:cubicBezTo>
                    <a:pt x="232" y="265"/>
                    <a:pt x="235" y="261"/>
                    <a:pt x="239" y="258"/>
                  </a:cubicBezTo>
                  <a:cubicBezTo>
                    <a:pt x="241" y="246"/>
                    <a:pt x="254" y="245"/>
                    <a:pt x="258" y="235"/>
                  </a:cubicBezTo>
                  <a:cubicBezTo>
                    <a:pt x="257" y="234"/>
                    <a:pt x="255" y="238"/>
                    <a:pt x="255" y="235"/>
                  </a:cubicBezTo>
                  <a:cubicBezTo>
                    <a:pt x="261" y="225"/>
                    <a:pt x="272" y="219"/>
                    <a:pt x="280" y="210"/>
                  </a:cubicBezTo>
                  <a:close/>
                  <a:moveTo>
                    <a:pt x="252" y="214"/>
                  </a:moveTo>
                  <a:cubicBezTo>
                    <a:pt x="250" y="216"/>
                    <a:pt x="245" y="220"/>
                    <a:pt x="248" y="224"/>
                  </a:cubicBezTo>
                  <a:cubicBezTo>
                    <a:pt x="250" y="221"/>
                    <a:pt x="254" y="217"/>
                    <a:pt x="252" y="214"/>
                  </a:cubicBezTo>
                  <a:close/>
                  <a:moveTo>
                    <a:pt x="520" y="272"/>
                  </a:moveTo>
                  <a:cubicBezTo>
                    <a:pt x="521" y="276"/>
                    <a:pt x="521" y="277"/>
                    <a:pt x="522" y="280"/>
                  </a:cubicBezTo>
                  <a:cubicBezTo>
                    <a:pt x="540" y="274"/>
                    <a:pt x="569" y="277"/>
                    <a:pt x="570" y="252"/>
                  </a:cubicBezTo>
                  <a:cubicBezTo>
                    <a:pt x="576" y="249"/>
                    <a:pt x="586" y="246"/>
                    <a:pt x="582" y="235"/>
                  </a:cubicBezTo>
                  <a:cubicBezTo>
                    <a:pt x="572" y="230"/>
                    <a:pt x="564" y="233"/>
                    <a:pt x="556" y="239"/>
                  </a:cubicBezTo>
                  <a:cubicBezTo>
                    <a:pt x="556" y="241"/>
                    <a:pt x="557" y="241"/>
                    <a:pt x="557" y="243"/>
                  </a:cubicBezTo>
                  <a:cubicBezTo>
                    <a:pt x="554" y="243"/>
                    <a:pt x="554" y="245"/>
                    <a:pt x="551" y="245"/>
                  </a:cubicBezTo>
                  <a:cubicBezTo>
                    <a:pt x="549" y="244"/>
                    <a:pt x="549" y="241"/>
                    <a:pt x="546" y="242"/>
                  </a:cubicBezTo>
                  <a:cubicBezTo>
                    <a:pt x="542" y="246"/>
                    <a:pt x="538" y="250"/>
                    <a:pt x="536" y="255"/>
                  </a:cubicBezTo>
                  <a:cubicBezTo>
                    <a:pt x="536" y="258"/>
                    <a:pt x="540" y="256"/>
                    <a:pt x="540" y="259"/>
                  </a:cubicBezTo>
                  <a:cubicBezTo>
                    <a:pt x="532" y="263"/>
                    <a:pt x="527" y="268"/>
                    <a:pt x="520" y="272"/>
                  </a:cubicBezTo>
                  <a:close/>
                  <a:moveTo>
                    <a:pt x="591" y="247"/>
                  </a:moveTo>
                  <a:cubicBezTo>
                    <a:pt x="588" y="244"/>
                    <a:pt x="585" y="248"/>
                    <a:pt x="585" y="251"/>
                  </a:cubicBezTo>
                  <a:cubicBezTo>
                    <a:pt x="588" y="251"/>
                    <a:pt x="589" y="249"/>
                    <a:pt x="591" y="247"/>
                  </a:cubicBezTo>
                  <a:close/>
                  <a:moveTo>
                    <a:pt x="212" y="259"/>
                  </a:moveTo>
                  <a:cubicBezTo>
                    <a:pt x="216" y="258"/>
                    <a:pt x="220" y="253"/>
                    <a:pt x="219" y="251"/>
                  </a:cubicBezTo>
                  <a:cubicBezTo>
                    <a:pt x="218" y="254"/>
                    <a:pt x="213" y="255"/>
                    <a:pt x="212" y="259"/>
                  </a:cubicBezTo>
                  <a:close/>
                  <a:moveTo>
                    <a:pt x="673" y="447"/>
                  </a:moveTo>
                  <a:cubicBezTo>
                    <a:pt x="678" y="442"/>
                    <a:pt x="685" y="428"/>
                    <a:pt x="678" y="420"/>
                  </a:cubicBezTo>
                  <a:cubicBezTo>
                    <a:pt x="670" y="427"/>
                    <a:pt x="664" y="431"/>
                    <a:pt x="666" y="444"/>
                  </a:cubicBezTo>
                  <a:cubicBezTo>
                    <a:pt x="669" y="445"/>
                    <a:pt x="669" y="448"/>
                    <a:pt x="673" y="447"/>
                  </a:cubicBezTo>
                  <a:close/>
                  <a:moveTo>
                    <a:pt x="654" y="488"/>
                  </a:moveTo>
                  <a:cubicBezTo>
                    <a:pt x="663" y="487"/>
                    <a:pt x="664" y="483"/>
                    <a:pt x="671" y="485"/>
                  </a:cubicBezTo>
                  <a:cubicBezTo>
                    <a:pt x="677" y="471"/>
                    <a:pt x="685" y="438"/>
                    <a:pt x="663" y="454"/>
                  </a:cubicBezTo>
                  <a:cubicBezTo>
                    <a:pt x="660" y="453"/>
                    <a:pt x="658" y="450"/>
                    <a:pt x="656" y="452"/>
                  </a:cubicBezTo>
                  <a:cubicBezTo>
                    <a:pt x="654" y="456"/>
                    <a:pt x="658" y="457"/>
                    <a:pt x="658" y="461"/>
                  </a:cubicBezTo>
                  <a:cubicBezTo>
                    <a:pt x="658" y="469"/>
                    <a:pt x="651" y="479"/>
                    <a:pt x="654" y="488"/>
                  </a:cubicBezTo>
                  <a:close/>
                  <a:moveTo>
                    <a:pt x="602" y="468"/>
                  </a:moveTo>
                  <a:cubicBezTo>
                    <a:pt x="603" y="464"/>
                    <a:pt x="597" y="462"/>
                    <a:pt x="594" y="465"/>
                  </a:cubicBezTo>
                  <a:cubicBezTo>
                    <a:pt x="595" y="468"/>
                    <a:pt x="599" y="471"/>
                    <a:pt x="602" y="468"/>
                  </a:cubicBezTo>
                  <a:close/>
                  <a:moveTo>
                    <a:pt x="590" y="468"/>
                  </a:moveTo>
                  <a:cubicBezTo>
                    <a:pt x="587" y="463"/>
                    <a:pt x="577" y="465"/>
                    <a:pt x="575" y="470"/>
                  </a:cubicBezTo>
                  <a:cubicBezTo>
                    <a:pt x="578" y="477"/>
                    <a:pt x="590" y="478"/>
                    <a:pt x="590" y="468"/>
                  </a:cubicBezTo>
                  <a:close/>
                  <a:moveTo>
                    <a:pt x="880" y="468"/>
                  </a:moveTo>
                  <a:cubicBezTo>
                    <a:pt x="879" y="472"/>
                    <a:pt x="883" y="470"/>
                    <a:pt x="884" y="470"/>
                  </a:cubicBezTo>
                  <a:cubicBezTo>
                    <a:pt x="885" y="468"/>
                    <a:pt x="881" y="467"/>
                    <a:pt x="880" y="468"/>
                  </a:cubicBezTo>
                  <a:close/>
                  <a:moveTo>
                    <a:pt x="900" y="474"/>
                  </a:moveTo>
                  <a:cubicBezTo>
                    <a:pt x="898" y="473"/>
                    <a:pt x="894" y="473"/>
                    <a:pt x="893" y="474"/>
                  </a:cubicBezTo>
                  <a:cubicBezTo>
                    <a:pt x="892" y="480"/>
                    <a:pt x="900" y="479"/>
                    <a:pt x="900" y="474"/>
                  </a:cubicBezTo>
                  <a:close/>
                  <a:moveTo>
                    <a:pt x="563" y="477"/>
                  </a:moveTo>
                  <a:cubicBezTo>
                    <a:pt x="561" y="477"/>
                    <a:pt x="560" y="477"/>
                    <a:pt x="559" y="476"/>
                  </a:cubicBezTo>
                  <a:cubicBezTo>
                    <a:pt x="558" y="478"/>
                    <a:pt x="555" y="480"/>
                    <a:pt x="557" y="483"/>
                  </a:cubicBezTo>
                  <a:cubicBezTo>
                    <a:pt x="560" y="482"/>
                    <a:pt x="563" y="481"/>
                    <a:pt x="563" y="477"/>
                  </a:cubicBezTo>
                  <a:close/>
                  <a:moveTo>
                    <a:pt x="826" y="506"/>
                  </a:moveTo>
                  <a:cubicBezTo>
                    <a:pt x="828" y="507"/>
                    <a:pt x="832" y="508"/>
                    <a:pt x="834" y="506"/>
                  </a:cubicBezTo>
                  <a:cubicBezTo>
                    <a:pt x="834" y="501"/>
                    <a:pt x="825" y="499"/>
                    <a:pt x="826" y="506"/>
                  </a:cubicBezTo>
                  <a:close/>
                  <a:moveTo>
                    <a:pt x="830" y="510"/>
                  </a:moveTo>
                  <a:cubicBezTo>
                    <a:pt x="830" y="515"/>
                    <a:pt x="830" y="515"/>
                    <a:pt x="830" y="515"/>
                  </a:cubicBezTo>
                  <a:cubicBezTo>
                    <a:pt x="835" y="519"/>
                    <a:pt x="836" y="510"/>
                    <a:pt x="832" y="509"/>
                  </a:cubicBezTo>
                  <a:cubicBezTo>
                    <a:pt x="831" y="510"/>
                    <a:pt x="831" y="510"/>
                    <a:pt x="830" y="510"/>
                  </a:cubicBezTo>
                  <a:close/>
                  <a:moveTo>
                    <a:pt x="892" y="511"/>
                  </a:moveTo>
                  <a:cubicBezTo>
                    <a:pt x="895" y="513"/>
                    <a:pt x="895" y="518"/>
                    <a:pt x="899" y="515"/>
                  </a:cubicBezTo>
                  <a:cubicBezTo>
                    <a:pt x="900" y="511"/>
                    <a:pt x="893" y="507"/>
                    <a:pt x="892" y="511"/>
                  </a:cubicBezTo>
                  <a:close/>
                  <a:moveTo>
                    <a:pt x="922" y="511"/>
                  </a:moveTo>
                  <a:cubicBezTo>
                    <a:pt x="922" y="512"/>
                    <a:pt x="920" y="513"/>
                    <a:pt x="921" y="515"/>
                  </a:cubicBezTo>
                  <a:cubicBezTo>
                    <a:pt x="922" y="516"/>
                    <a:pt x="925" y="516"/>
                    <a:pt x="927" y="515"/>
                  </a:cubicBezTo>
                  <a:cubicBezTo>
                    <a:pt x="926" y="512"/>
                    <a:pt x="925" y="510"/>
                    <a:pt x="922" y="511"/>
                  </a:cubicBezTo>
                  <a:close/>
                  <a:moveTo>
                    <a:pt x="915" y="515"/>
                  </a:moveTo>
                  <a:cubicBezTo>
                    <a:pt x="912" y="514"/>
                    <a:pt x="911" y="515"/>
                    <a:pt x="911" y="518"/>
                  </a:cubicBezTo>
                  <a:cubicBezTo>
                    <a:pt x="915" y="518"/>
                    <a:pt x="915" y="518"/>
                    <a:pt x="915" y="518"/>
                  </a:cubicBezTo>
                  <a:lnTo>
                    <a:pt x="915" y="515"/>
                  </a:lnTo>
                  <a:close/>
                  <a:moveTo>
                    <a:pt x="890" y="517"/>
                  </a:moveTo>
                  <a:cubicBezTo>
                    <a:pt x="889" y="516"/>
                    <a:pt x="886" y="514"/>
                    <a:pt x="884" y="516"/>
                  </a:cubicBezTo>
                  <a:cubicBezTo>
                    <a:pt x="884" y="518"/>
                    <a:pt x="885" y="519"/>
                    <a:pt x="885" y="519"/>
                  </a:cubicBezTo>
                  <a:cubicBezTo>
                    <a:pt x="888" y="519"/>
                    <a:pt x="889" y="519"/>
                    <a:pt x="890" y="517"/>
                  </a:cubicBezTo>
                  <a:close/>
                  <a:moveTo>
                    <a:pt x="923" y="522"/>
                  </a:moveTo>
                  <a:cubicBezTo>
                    <a:pt x="925" y="522"/>
                    <a:pt x="927" y="522"/>
                    <a:pt x="927" y="519"/>
                  </a:cubicBezTo>
                  <a:cubicBezTo>
                    <a:pt x="924" y="519"/>
                    <a:pt x="923" y="520"/>
                    <a:pt x="923" y="522"/>
                  </a:cubicBezTo>
                  <a:close/>
                  <a:moveTo>
                    <a:pt x="908" y="527"/>
                  </a:moveTo>
                  <a:cubicBezTo>
                    <a:pt x="910" y="522"/>
                    <a:pt x="906" y="522"/>
                    <a:pt x="903" y="521"/>
                  </a:cubicBezTo>
                  <a:cubicBezTo>
                    <a:pt x="901" y="523"/>
                    <a:pt x="902" y="526"/>
                    <a:pt x="903" y="528"/>
                  </a:cubicBezTo>
                  <a:cubicBezTo>
                    <a:pt x="905" y="528"/>
                    <a:pt x="907" y="528"/>
                    <a:pt x="908" y="527"/>
                  </a:cubicBezTo>
                  <a:close/>
                  <a:moveTo>
                    <a:pt x="929" y="531"/>
                  </a:moveTo>
                  <a:cubicBezTo>
                    <a:pt x="933" y="531"/>
                    <a:pt x="936" y="529"/>
                    <a:pt x="936" y="524"/>
                  </a:cubicBezTo>
                  <a:cubicBezTo>
                    <a:pt x="931" y="524"/>
                    <a:pt x="928" y="525"/>
                    <a:pt x="929" y="531"/>
                  </a:cubicBezTo>
                  <a:close/>
                  <a:moveTo>
                    <a:pt x="916" y="534"/>
                  </a:moveTo>
                  <a:cubicBezTo>
                    <a:pt x="920" y="537"/>
                    <a:pt x="926" y="533"/>
                    <a:pt x="920" y="531"/>
                  </a:cubicBezTo>
                  <a:cubicBezTo>
                    <a:pt x="920" y="533"/>
                    <a:pt x="916" y="531"/>
                    <a:pt x="916" y="534"/>
                  </a:cubicBezTo>
                  <a:close/>
                  <a:moveTo>
                    <a:pt x="898" y="536"/>
                  </a:moveTo>
                  <a:cubicBezTo>
                    <a:pt x="898" y="535"/>
                    <a:pt x="898" y="535"/>
                    <a:pt x="899" y="535"/>
                  </a:cubicBezTo>
                  <a:cubicBezTo>
                    <a:pt x="899" y="533"/>
                    <a:pt x="899" y="533"/>
                    <a:pt x="899" y="533"/>
                  </a:cubicBezTo>
                  <a:cubicBezTo>
                    <a:pt x="898" y="533"/>
                    <a:pt x="898" y="533"/>
                    <a:pt x="898" y="532"/>
                  </a:cubicBezTo>
                  <a:cubicBezTo>
                    <a:pt x="896" y="532"/>
                    <a:pt x="896" y="532"/>
                    <a:pt x="896" y="532"/>
                  </a:cubicBezTo>
                  <a:cubicBezTo>
                    <a:pt x="896" y="532"/>
                    <a:pt x="896" y="533"/>
                    <a:pt x="895" y="533"/>
                  </a:cubicBezTo>
                  <a:cubicBezTo>
                    <a:pt x="895" y="535"/>
                    <a:pt x="895" y="535"/>
                    <a:pt x="895" y="535"/>
                  </a:cubicBezTo>
                  <a:cubicBezTo>
                    <a:pt x="896" y="535"/>
                    <a:pt x="896" y="535"/>
                    <a:pt x="896" y="536"/>
                  </a:cubicBezTo>
                  <a:lnTo>
                    <a:pt x="898" y="536"/>
                  </a:lnTo>
                  <a:close/>
                  <a:moveTo>
                    <a:pt x="948" y="535"/>
                  </a:moveTo>
                  <a:cubicBezTo>
                    <a:pt x="942" y="531"/>
                    <a:pt x="937" y="543"/>
                    <a:pt x="943" y="545"/>
                  </a:cubicBezTo>
                  <a:cubicBezTo>
                    <a:pt x="945" y="542"/>
                    <a:pt x="948" y="540"/>
                    <a:pt x="948" y="535"/>
                  </a:cubicBezTo>
                  <a:close/>
                  <a:moveTo>
                    <a:pt x="738" y="546"/>
                  </a:moveTo>
                  <a:cubicBezTo>
                    <a:pt x="742" y="530"/>
                    <a:pt x="721" y="544"/>
                    <a:pt x="738" y="546"/>
                  </a:cubicBezTo>
                  <a:close/>
                  <a:moveTo>
                    <a:pt x="871" y="540"/>
                  </a:moveTo>
                  <a:cubicBezTo>
                    <a:pt x="870" y="538"/>
                    <a:pt x="866" y="538"/>
                    <a:pt x="864" y="539"/>
                  </a:cubicBezTo>
                  <a:cubicBezTo>
                    <a:pt x="863" y="543"/>
                    <a:pt x="871" y="543"/>
                    <a:pt x="871" y="540"/>
                  </a:cubicBezTo>
                  <a:close/>
                  <a:moveTo>
                    <a:pt x="931" y="546"/>
                  </a:moveTo>
                  <a:cubicBezTo>
                    <a:pt x="931" y="549"/>
                    <a:pt x="928" y="555"/>
                    <a:pt x="933" y="555"/>
                  </a:cubicBezTo>
                  <a:cubicBezTo>
                    <a:pt x="937" y="554"/>
                    <a:pt x="935" y="546"/>
                    <a:pt x="931" y="546"/>
                  </a:cubicBezTo>
                  <a:close/>
                  <a:moveTo>
                    <a:pt x="1040" y="559"/>
                  </a:moveTo>
                  <a:cubicBezTo>
                    <a:pt x="1041" y="555"/>
                    <a:pt x="1041" y="550"/>
                    <a:pt x="1043" y="546"/>
                  </a:cubicBezTo>
                  <a:cubicBezTo>
                    <a:pt x="1033" y="551"/>
                    <a:pt x="1019" y="551"/>
                    <a:pt x="1011" y="557"/>
                  </a:cubicBezTo>
                  <a:cubicBezTo>
                    <a:pt x="1017" y="570"/>
                    <a:pt x="1029" y="563"/>
                    <a:pt x="1040" y="559"/>
                  </a:cubicBezTo>
                  <a:close/>
                  <a:moveTo>
                    <a:pt x="879" y="557"/>
                  </a:moveTo>
                  <a:cubicBezTo>
                    <a:pt x="888" y="556"/>
                    <a:pt x="895" y="564"/>
                    <a:pt x="901" y="564"/>
                  </a:cubicBezTo>
                  <a:cubicBezTo>
                    <a:pt x="907" y="565"/>
                    <a:pt x="915" y="562"/>
                    <a:pt x="921" y="560"/>
                  </a:cubicBezTo>
                  <a:cubicBezTo>
                    <a:pt x="921" y="557"/>
                    <a:pt x="921" y="557"/>
                    <a:pt x="921" y="557"/>
                  </a:cubicBezTo>
                  <a:cubicBezTo>
                    <a:pt x="909" y="556"/>
                    <a:pt x="890" y="552"/>
                    <a:pt x="880" y="550"/>
                  </a:cubicBezTo>
                  <a:cubicBezTo>
                    <a:pt x="877" y="551"/>
                    <a:pt x="878" y="554"/>
                    <a:pt x="879" y="557"/>
                  </a:cubicBezTo>
                  <a:close/>
                  <a:moveTo>
                    <a:pt x="1674" y="879"/>
                  </a:moveTo>
                  <a:cubicBezTo>
                    <a:pt x="1683" y="865"/>
                    <a:pt x="1681" y="833"/>
                    <a:pt x="1670" y="822"/>
                  </a:cubicBezTo>
                  <a:cubicBezTo>
                    <a:pt x="1671" y="839"/>
                    <a:pt x="1667" y="864"/>
                    <a:pt x="1674" y="879"/>
                  </a:cubicBezTo>
                  <a:close/>
                  <a:moveTo>
                    <a:pt x="1346" y="1324"/>
                  </a:moveTo>
                  <a:cubicBezTo>
                    <a:pt x="1340" y="1316"/>
                    <a:pt x="1334" y="1319"/>
                    <a:pt x="1330" y="1326"/>
                  </a:cubicBezTo>
                  <a:cubicBezTo>
                    <a:pt x="1326" y="1332"/>
                    <a:pt x="1326" y="1337"/>
                    <a:pt x="1319" y="1342"/>
                  </a:cubicBezTo>
                  <a:cubicBezTo>
                    <a:pt x="1316" y="1344"/>
                    <a:pt x="1314" y="1344"/>
                    <a:pt x="1311" y="1347"/>
                  </a:cubicBezTo>
                  <a:cubicBezTo>
                    <a:pt x="1310" y="1350"/>
                    <a:pt x="1310" y="1355"/>
                    <a:pt x="1307" y="1357"/>
                  </a:cubicBezTo>
                  <a:cubicBezTo>
                    <a:pt x="1299" y="1352"/>
                    <a:pt x="1299" y="1365"/>
                    <a:pt x="1294" y="1369"/>
                  </a:cubicBezTo>
                  <a:cubicBezTo>
                    <a:pt x="1293" y="1369"/>
                    <a:pt x="1294" y="1366"/>
                    <a:pt x="1290" y="1367"/>
                  </a:cubicBezTo>
                  <a:cubicBezTo>
                    <a:pt x="1290" y="1370"/>
                    <a:pt x="1289" y="1373"/>
                    <a:pt x="1288" y="1375"/>
                  </a:cubicBezTo>
                  <a:cubicBezTo>
                    <a:pt x="1274" y="1380"/>
                    <a:pt x="1261" y="1387"/>
                    <a:pt x="1246" y="1392"/>
                  </a:cubicBezTo>
                  <a:cubicBezTo>
                    <a:pt x="1245" y="1399"/>
                    <a:pt x="1239" y="1403"/>
                    <a:pt x="1234" y="1406"/>
                  </a:cubicBezTo>
                  <a:cubicBezTo>
                    <a:pt x="1229" y="1419"/>
                    <a:pt x="1234" y="1431"/>
                    <a:pt x="1228" y="1440"/>
                  </a:cubicBezTo>
                  <a:cubicBezTo>
                    <a:pt x="1222" y="1449"/>
                    <a:pt x="1206" y="1451"/>
                    <a:pt x="1200" y="1461"/>
                  </a:cubicBezTo>
                  <a:cubicBezTo>
                    <a:pt x="1196" y="1468"/>
                    <a:pt x="1195" y="1479"/>
                    <a:pt x="1200" y="1486"/>
                  </a:cubicBezTo>
                  <a:cubicBezTo>
                    <a:pt x="1199" y="1488"/>
                    <a:pt x="1197" y="1489"/>
                    <a:pt x="1196" y="1492"/>
                  </a:cubicBezTo>
                  <a:cubicBezTo>
                    <a:pt x="1210" y="1500"/>
                    <a:pt x="1225" y="1491"/>
                    <a:pt x="1237" y="1484"/>
                  </a:cubicBezTo>
                  <a:cubicBezTo>
                    <a:pt x="1249" y="1477"/>
                    <a:pt x="1252" y="1470"/>
                    <a:pt x="1258" y="1461"/>
                  </a:cubicBezTo>
                  <a:cubicBezTo>
                    <a:pt x="1266" y="1449"/>
                    <a:pt x="1279" y="1438"/>
                    <a:pt x="1290" y="1426"/>
                  </a:cubicBezTo>
                  <a:cubicBezTo>
                    <a:pt x="1303" y="1412"/>
                    <a:pt x="1321" y="1396"/>
                    <a:pt x="1320" y="1379"/>
                  </a:cubicBezTo>
                  <a:cubicBezTo>
                    <a:pt x="1329" y="1372"/>
                    <a:pt x="1331" y="1358"/>
                    <a:pt x="1346" y="1357"/>
                  </a:cubicBezTo>
                  <a:cubicBezTo>
                    <a:pt x="1347" y="1353"/>
                    <a:pt x="1345" y="1350"/>
                    <a:pt x="1343" y="1348"/>
                  </a:cubicBezTo>
                  <a:cubicBezTo>
                    <a:pt x="1345" y="1344"/>
                    <a:pt x="1348" y="1342"/>
                    <a:pt x="1349" y="1337"/>
                  </a:cubicBezTo>
                  <a:cubicBezTo>
                    <a:pt x="1346" y="1333"/>
                    <a:pt x="1345" y="1330"/>
                    <a:pt x="1346" y="1324"/>
                  </a:cubicBezTo>
                  <a:close/>
                  <a:moveTo>
                    <a:pt x="543" y="30"/>
                  </a:moveTo>
                  <a:cubicBezTo>
                    <a:pt x="549" y="31"/>
                    <a:pt x="558" y="29"/>
                    <a:pt x="561" y="24"/>
                  </a:cubicBezTo>
                  <a:cubicBezTo>
                    <a:pt x="559" y="23"/>
                    <a:pt x="555" y="25"/>
                    <a:pt x="555" y="23"/>
                  </a:cubicBezTo>
                  <a:cubicBezTo>
                    <a:pt x="557" y="20"/>
                    <a:pt x="562" y="20"/>
                    <a:pt x="565" y="18"/>
                  </a:cubicBezTo>
                  <a:cubicBezTo>
                    <a:pt x="566" y="22"/>
                    <a:pt x="567" y="23"/>
                    <a:pt x="567" y="25"/>
                  </a:cubicBezTo>
                  <a:cubicBezTo>
                    <a:pt x="591" y="20"/>
                    <a:pt x="609" y="13"/>
                    <a:pt x="635" y="14"/>
                  </a:cubicBezTo>
                  <a:cubicBezTo>
                    <a:pt x="628" y="14"/>
                    <a:pt x="628" y="14"/>
                    <a:pt x="628" y="14"/>
                  </a:cubicBezTo>
                  <a:cubicBezTo>
                    <a:pt x="619" y="24"/>
                    <a:pt x="601" y="16"/>
                    <a:pt x="593" y="22"/>
                  </a:cubicBezTo>
                  <a:cubicBezTo>
                    <a:pt x="592" y="24"/>
                    <a:pt x="595" y="25"/>
                    <a:pt x="593" y="26"/>
                  </a:cubicBezTo>
                  <a:cubicBezTo>
                    <a:pt x="591" y="26"/>
                    <a:pt x="590" y="24"/>
                    <a:pt x="589" y="23"/>
                  </a:cubicBezTo>
                  <a:cubicBezTo>
                    <a:pt x="584" y="25"/>
                    <a:pt x="579" y="26"/>
                    <a:pt x="576" y="31"/>
                  </a:cubicBezTo>
                  <a:cubicBezTo>
                    <a:pt x="580" y="32"/>
                    <a:pt x="584" y="29"/>
                    <a:pt x="586" y="34"/>
                  </a:cubicBezTo>
                  <a:cubicBezTo>
                    <a:pt x="573" y="46"/>
                    <a:pt x="553" y="51"/>
                    <a:pt x="537" y="59"/>
                  </a:cubicBezTo>
                  <a:cubicBezTo>
                    <a:pt x="541" y="61"/>
                    <a:pt x="545" y="57"/>
                    <a:pt x="546" y="59"/>
                  </a:cubicBezTo>
                  <a:cubicBezTo>
                    <a:pt x="542" y="61"/>
                    <a:pt x="540" y="65"/>
                    <a:pt x="534" y="66"/>
                  </a:cubicBezTo>
                  <a:cubicBezTo>
                    <a:pt x="534" y="62"/>
                    <a:pt x="534" y="62"/>
                    <a:pt x="534" y="62"/>
                  </a:cubicBezTo>
                  <a:cubicBezTo>
                    <a:pt x="528" y="61"/>
                    <a:pt x="525" y="67"/>
                    <a:pt x="527" y="71"/>
                  </a:cubicBezTo>
                  <a:cubicBezTo>
                    <a:pt x="521" y="74"/>
                    <a:pt x="515" y="77"/>
                    <a:pt x="508" y="79"/>
                  </a:cubicBezTo>
                  <a:cubicBezTo>
                    <a:pt x="508" y="77"/>
                    <a:pt x="510" y="77"/>
                    <a:pt x="507" y="77"/>
                  </a:cubicBezTo>
                  <a:cubicBezTo>
                    <a:pt x="503" y="77"/>
                    <a:pt x="503" y="80"/>
                    <a:pt x="499" y="81"/>
                  </a:cubicBezTo>
                  <a:cubicBezTo>
                    <a:pt x="479" y="84"/>
                    <a:pt x="469" y="99"/>
                    <a:pt x="452" y="107"/>
                  </a:cubicBezTo>
                  <a:cubicBezTo>
                    <a:pt x="456" y="107"/>
                    <a:pt x="458" y="102"/>
                    <a:pt x="461" y="106"/>
                  </a:cubicBezTo>
                  <a:cubicBezTo>
                    <a:pt x="441" y="111"/>
                    <a:pt x="429" y="123"/>
                    <a:pt x="419" y="138"/>
                  </a:cubicBezTo>
                  <a:cubicBezTo>
                    <a:pt x="422" y="140"/>
                    <a:pt x="423" y="138"/>
                    <a:pt x="426" y="137"/>
                  </a:cubicBezTo>
                  <a:cubicBezTo>
                    <a:pt x="423" y="141"/>
                    <a:pt x="417" y="144"/>
                    <a:pt x="418" y="149"/>
                  </a:cubicBezTo>
                  <a:cubicBezTo>
                    <a:pt x="438" y="144"/>
                    <a:pt x="451" y="129"/>
                    <a:pt x="469" y="123"/>
                  </a:cubicBezTo>
                  <a:cubicBezTo>
                    <a:pt x="476" y="120"/>
                    <a:pt x="483" y="118"/>
                    <a:pt x="490" y="114"/>
                  </a:cubicBezTo>
                  <a:cubicBezTo>
                    <a:pt x="490" y="112"/>
                    <a:pt x="492" y="111"/>
                    <a:pt x="494" y="110"/>
                  </a:cubicBezTo>
                  <a:cubicBezTo>
                    <a:pt x="515" y="109"/>
                    <a:pt x="539" y="103"/>
                    <a:pt x="564" y="92"/>
                  </a:cubicBezTo>
                  <a:cubicBezTo>
                    <a:pt x="562" y="94"/>
                    <a:pt x="564" y="93"/>
                    <a:pt x="565" y="95"/>
                  </a:cubicBezTo>
                  <a:cubicBezTo>
                    <a:pt x="585" y="94"/>
                    <a:pt x="601" y="89"/>
                    <a:pt x="619" y="85"/>
                  </a:cubicBezTo>
                  <a:cubicBezTo>
                    <a:pt x="618" y="82"/>
                    <a:pt x="614" y="82"/>
                    <a:pt x="612" y="80"/>
                  </a:cubicBezTo>
                  <a:cubicBezTo>
                    <a:pt x="616" y="79"/>
                    <a:pt x="616" y="74"/>
                    <a:pt x="622" y="75"/>
                  </a:cubicBezTo>
                  <a:cubicBezTo>
                    <a:pt x="622" y="77"/>
                    <a:pt x="619" y="77"/>
                    <a:pt x="618" y="80"/>
                  </a:cubicBezTo>
                  <a:cubicBezTo>
                    <a:pt x="627" y="89"/>
                    <a:pt x="641" y="68"/>
                    <a:pt x="631" y="63"/>
                  </a:cubicBezTo>
                  <a:cubicBezTo>
                    <a:pt x="634" y="62"/>
                    <a:pt x="637" y="64"/>
                    <a:pt x="641" y="62"/>
                  </a:cubicBezTo>
                  <a:cubicBezTo>
                    <a:pt x="643" y="63"/>
                    <a:pt x="642" y="67"/>
                    <a:pt x="645" y="67"/>
                  </a:cubicBezTo>
                  <a:cubicBezTo>
                    <a:pt x="648" y="62"/>
                    <a:pt x="652" y="64"/>
                    <a:pt x="659" y="63"/>
                  </a:cubicBezTo>
                  <a:cubicBezTo>
                    <a:pt x="660" y="56"/>
                    <a:pt x="669" y="62"/>
                    <a:pt x="672" y="57"/>
                  </a:cubicBezTo>
                  <a:cubicBezTo>
                    <a:pt x="671" y="56"/>
                    <a:pt x="669" y="56"/>
                    <a:pt x="669" y="54"/>
                  </a:cubicBezTo>
                  <a:cubicBezTo>
                    <a:pt x="672" y="51"/>
                    <a:pt x="673" y="53"/>
                    <a:pt x="676" y="54"/>
                  </a:cubicBezTo>
                  <a:cubicBezTo>
                    <a:pt x="678" y="52"/>
                    <a:pt x="679" y="51"/>
                    <a:pt x="681" y="50"/>
                  </a:cubicBezTo>
                  <a:cubicBezTo>
                    <a:pt x="682" y="46"/>
                    <a:pt x="678" y="47"/>
                    <a:pt x="679" y="44"/>
                  </a:cubicBezTo>
                  <a:cubicBezTo>
                    <a:pt x="687" y="44"/>
                    <a:pt x="691" y="46"/>
                    <a:pt x="696" y="43"/>
                  </a:cubicBezTo>
                  <a:cubicBezTo>
                    <a:pt x="698" y="40"/>
                    <a:pt x="693" y="43"/>
                    <a:pt x="693" y="40"/>
                  </a:cubicBezTo>
                  <a:cubicBezTo>
                    <a:pt x="704" y="32"/>
                    <a:pt x="724" y="28"/>
                    <a:pt x="740" y="25"/>
                  </a:cubicBezTo>
                  <a:cubicBezTo>
                    <a:pt x="736" y="19"/>
                    <a:pt x="724" y="24"/>
                    <a:pt x="718" y="23"/>
                  </a:cubicBezTo>
                  <a:cubicBezTo>
                    <a:pt x="718" y="19"/>
                    <a:pt x="724" y="21"/>
                    <a:pt x="725" y="18"/>
                  </a:cubicBezTo>
                  <a:cubicBezTo>
                    <a:pt x="713" y="13"/>
                    <a:pt x="688" y="10"/>
                    <a:pt x="674" y="16"/>
                  </a:cubicBezTo>
                  <a:cubicBezTo>
                    <a:pt x="674" y="13"/>
                    <a:pt x="674" y="13"/>
                    <a:pt x="674" y="13"/>
                  </a:cubicBezTo>
                  <a:cubicBezTo>
                    <a:pt x="666" y="16"/>
                    <a:pt x="660" y="11"/>
                    <a:pt x="653" y="12"/>
                  </a:cubicBezTo>
                  <a:cubicBezTo>
                    <a:pt x="653" y="10"/>
                    <a:pt x="655" y="10"/>
                    <a:pt x="656" y="9"/>
                  </a:cubicBezTo>
                  <a:cubicBezTo>
                    <a:pt x="645" y="5"/>
                    <a:pt x="629" y="0"/>
                    <a:pt x="616" y="7"/>
                  </a:cubicBezTo>
                  <a:cubicBezTo>
                    <a:pt x="617" y="7"/>
                    <a:pt x="619" y="6"/>
                    <a:pt x="619" y="8"/>
                  </a:cubicBezTo>
                  <a:cubicBezTo>
                    <a:pt x="613" y="8"/>
                    <a:pt x="615" y="9"/>
                    <a:pt x="611" y="11"/>
                  </a:cubicBezTo>
                  <a:cubicBezTo>
                    <a:pt x="608" y="7"/>
                    <a:pt x="615" y="6"/>
                    <a:pt x="618" y="4"/>
                  </a:cubicBezTo>
                  <a:cubicBezTo>
                    <a:pt x="604" y="5"/>
                    <a:pt x="594" y="9"/>
                    <a:pt x="584" y="13"/>
                  </a:cubicBezTo>
                  <a:cubicBezTo>
                    <a:pt x="585" y="14"/>
                    <a:pt x="585" y="15"/>
                    <a:pt x="585" y="16"/>
                  </a:cubicBezTo>
                  <a:cubicBezTo>
                    <a:pt x="582" y="18"/>
                    <a:pt x="575" y="13"/>
                    <a:pt x="576" y="17"/>
                  </a:cubicBezTo>
                  <a:cubicBezTo>
                    <a:pt x="572" y="17"/>
                    <a:pt x="570" y="19"/>
                    <a:pt x="566" y="18"/>
                  </a:cubicBezTo>
                  <a:cubicBezTo>
                    <a:pt x="566" y="16"/>
                    <a:pt x="570" y="16"/>
                    <a:pt x="570" y="14"/>
                  </a:cubicBezTo>
                  <a:cubicBezTo>
                    <a:pt x="563" y="14"/>
                    <a:pt x="559" y="22"/>
                    <a:pt x="553" y="20"/>
                  </a:cubicBezTo>
                  <a:cubicBezTo>
                    <a:pt x="554" y="20"/>
                    <a:pt x="554" y="19"/>
                    <a:pt x="553" y="18"/>
                  </a:cubicBezTo>
                  <a:cubicBezTo>
                    <a:pt x="558" y="18"/>
                    <a:pt x="560" y="16"/>
                    <a:pt x="565" y="15"/>
                  </a:cubicBezTo>
                  <a:cubicBezTo>
                    <a:pt x="561" y="11"/>
                    <a:pt x="571" y="11"/>
                    <a:pt x="570" y="8"/>
                  </a:cubicBezTo>
                  <a:cubicBezTo>
                    <a:pt x="563" y="10"/>
                    <a:pt x="556" y="12"/>
                    <a:pt x="550" y="15"/>
                  </a:cubicBezTo>
                  <a:cubicBezTo>
                    <a:pt x="553" y="17"/>
                    <a:pt x="554" y="14"/>
                    <a:pt x="556" y="16"/>
                  </a:cubicBezTo>
                  <a:cubicBezTo>
                    <a:pt x="552" y="17"/>
                    <a:pt x="550" y="19"/>
                    <a:pt x="550" y="20"/>
                  </a:cubicBezTo>
                  <a:cubicBezTo>
                    <a:pt x="547" y="18"/>
                    <a:pt x="548" y="22"/>
                    <a:pt x="545" y="23"/>
                  </a:cubicBezTo>
                  <a:cubicBezTo>
                    <a:pt x="549" y="23"/>
                    <a:pt x="541" y="26"/>
                    <a:pt x="543" y="30"/>
                  </a:cubicBezTo>
                  <a:close/>
                  <a:moveTo>
                    <a:pt x="595" y="5"/>
                  </a:moveTo>
                  <a:cubicBezTo>
                    <a:pt x="588" y="5"/>
                    <a:pt x="580" y="11"/>
                    <a:pt x="577" y="13"/>
                  </a:cubicBezTo>
                  <a:cubicBezTo>
                    <a:pt x="580" y="13"/>
                    <a:pt x="582" y="12"/>
                    <a:pt x="586" y="11"/>
                  </a:cubicBezTo>
                  <a:cubicBezTo>
                    <a:pt x="585" y="7"/>
                    <a:pt x="592" y="9"/>
                    <a:pt x="595" y="5"/>
                  </a:cubicBezTo>
                  <a:close/>
                  <a:moveTo>
                    <a:pt x="397" y="110"/>
                  </a:moveTo>
                  <a:cubicBezTo>
                    <a:pt x="404" y="109"/>
                    <a:pt x="408" y="99"/>
                    <a:pt x="414" y="99"/>
                  </a:cubicBezTo>
                  <a:cubicBezTo>
                    <a:pt x="414" y="102"/>
                    <a:pt x="410" y="102"/>
                    <a:pt x="409" y="105"/>
                  </a:cubicBezTo>
                  <a:cubicBezTo>
                    <a:pt x="428" y="100"/>
                    <a:pt x="438" y="84"/>
                    <a:pt x="454" y="80"/>
                  </a:cubicBezTo>
                  <a:cubicBezTo>
                    <a:pt x="451" y="85"/>
                    <a:pt x="443" y="87"/>
                    <a:pt x="439" y="92"/>
                  </a:cubicBezTo>
                  <a:cubicBezTo>
                    <a:pt x="448" y="87"/>
                    <a:pt x="457" y="87"/>
                    <a:pt x="467" y="82"/>
                  </a:cubicBezTo>
                  <a:cubicBezTo>
                    <a:pt x="467" y="78"/>
                    <a:pt x="467" y="78"/>
                    <a:pt x="467" y="78"/>
                  </a:cubicBezTo>
                  <a:cubicBezTo>
                    <a:pt x="469" y="76"/>
                    <a:pt x="472" y="75"/>
                    <a:pt x="474" y="74"/>
                  </a:cubicBezTo>
                  <a:cubicBezTo>
                    <a:pt x="478" y="62"/>
                    <a:pt x="492" y="66"/>
                    <a:pt x="499" y="59"/>
                  </a:cubicBezTo>
                  <a:cubicBezTo>
                    <a:pt x="499" y="58"/>
                    <a:pt x="498" y="59"/>
                    <a:pt x="498" y="58"/>
                  </a:cubicBezTo>
                  <a:cubicBezTo>
                    <a:pt x="504" y="58"/>
                    <a:pt x="509" y="55"/>
                    <a:pt x="507" y="51"/>
                  </a:cubicBezTo>
                  <a:cubicBezTo>
                    <a:pt x="510" y="52"/>
                    <a:pt x="517" y="49"/>
                    <a:pt x="513" y="46"/>
                  </a:cubicBezTo>
                  <a:cubicBezTo>
                    <a:pt x="518" y="44"/>
                    <a:pt x="525" y="44"/>
                    <a:pt x="526" y="38"/>
                  </a:cubicBezTo>
                  <a:cubicBezTo>
                    <a:pt x="530" y="40"/>
                    <a:pt x="536" y="38"/>
                    <a:pt x="536" y="34"/>
                  </a:cubicBezTo>
                  <a:cubicBezTo>
                    <a:pt x="532" y="32"/>
                    <a:pt x="532" y="33"/>
                    <a:pt x="535" y="30"/>
                  </a:cubicBezTo>
                  <a:cubicBezTo>
                    <a:pt x="505" y="33"/>
                    <a:pt x="487" y="53"/>
                    <a:pt x="461" y="57"/>
                  </a:cubicBezTo>
                  <a:cubicBezTo>
                    <a:pt x="484" y="51"/>
                    <a:pt x="499" y="35"/>
                    <a:pt x="520" y="31"/>
                  </a:cubicBezTo>
                  <a:cubicBezTo>
                    <a:pt x="523" y="30"/>
                    <a:pt x="536" y="31"/>
                    <a:pt x="540" y="24"/>
                  </a:cubicBezTo>
                  <a:cubicBezTo>
                    <a:pt x="538" y="23"/>
                    <a:pt x="537" y="27"/>
                    <a:pt x="536" y="24"/>
                  </a:cubicBezTo>
                  <a:cubicBezTo>
                    <a:pt x="538" y="24"/>
                    <a:pt x="540" y="24"/>
                    <a:pt x="540" y="21"/>
                  </a:cubicBezTo>
                  <a:cubicBezTo>
                    <a:pt x="536" y="21"/>
                    <a:pt x="537" y="21"/>
                    <a:pt x="531" y="21"/>
                  </a:cubicBezTo>
                  <a:cubicBezTo>
                    <a:pt x="531" y="23"/>
                    <a:pt x="531" y="23"/>
                    <a:pt x="530" y="24"/>
                  </a:cubicBezTo>
                  <a:cubicBezTo>
                    <a:pt x="520" y="31"/>
                    <a:pt x="502" y="35"/>
                    <a:pt x="492" y="39"/>
                  </a:cubicBezTo>
                  <a:cubicBezTo>
                    <a:pt x="509" y="31"/>
                    <a:pt x="495" y="38"/>
                    <a:pt x="485" y="41"/>
                  </a:cubicBezTo>
                  <a:cubicBezTo>
                    <a:pt x="483" y="43"/>
                    <a:pt x="484" y="44"/>
                    <a:pt x="483" y="45"/>
                  </a:cubicBezTo>
                  <a:cubicBezTo>
                    <a:pt x="481" y="45"/>
                    <a:pt x="479" y="45"/>
                    <a:pt x="478" y="47"/>
                  </a:cubicBezTo>
                  <a:cubicBezTo>
                    <a:pt x="459" y="52"/>
                    <a:pt x="439" y="65"/>
                    <a:pt x="422" y="75"/>
                  </a:cubicBezTo>
                  <a:cubicBezTo>
                    <a:pt x="423" y="75"/>
                    <a:pt x="424" y="75"/>
                    <a:pt x="425" y="76"/>
                  </a:cubicBezTo>
                  <a:cubicBezTo>
                    <a:pt x="421" y="77"/>
                    <a:pt x="420" y="77"/>
                    <a:pt x="420" y="75"/>
                  </a:cubicBezTo>
                  <a:cubicBezTo>
                    <a:pt x="422" y="78"/>
                    <a:pt x="410" y="83"/>
                    <a:pt x="412" y="83"/>
                  </a:cubicBezTo>
                  <a:cubicBezTo>
                    <a:pt x="414" y="83"/>
                    <a:pt x="415" y="81"/>
                    <a:pt x="415" y="83"/>
                  </a:cubicBezTo>
                  <a:cubicBezTo>
                    <a:pt x="413" y="84"/>
                    <a:pt x="411" y="85"/>
                    <a:pt x="409" y="87"/>
                  </a:cubicBezTo>
                  <a:cubicBezTo>
                    <a:pt x="411" y="87"/>
                    <a:pt x="411" y="89"/>
                    <a:pt x="412" y="89"/>
                  </a:cubicBezTo>
                  <a:cubicBezTo>
                    <a:pt x="411" y="83"/>
                    <a:pt x="438" y="72"/>
                    <a:pt x="445" y="66"/>
                  </a:cubicBezTo>
                  <a:cubicBezTo>
                    <a:pt x="445" y="67"/>
                    <a:pt x="445" y="68"/>
                    <a:pt x="446" y="68"/>
                  </a:cubicBezTo>
                  <a:cubicBezTo>
                    <a:pt x="461" y="62"/>
                    <a:pt x="476" y="54"/>
                    <a:pt x="492" y="49"/>
                  </a:cubicBezTo>
                  <a:cubicBezTo>
                    <a:pt x="489" y="52"/>
                    <a:pt x="491" y="51"/>
                    <a:pt x="493" y="52"/>
                  </a:cubicBezTo>
                  <a:cubicBezTo>
                    <a:pt x="489" y="56"/>
                    <a:pt x="481" y="56"/>
                    <a:pt x="481" y="57"/>
                  </a:cubicBezTo>
                  <a:cubicBezTo>
                    <a:pt x="481" y="60"/>
                    <a:pt x="484" y="54"/>
                    <a:pt x="484" y="58"/>
                  </a:cubicBezTo>
                  <a:cubicBezTo>
                    <a:pt x="474" y="60"/>
                    <a:pt x="475" y="66"/>
                    <a:pt x="467" y="64"/>
                  </a:cubicBezTo>
                  <a:cubicBezTo>
                    <a:pt x="468" y="64"/>
                    <a:pt x="469" y="64"/>
                    <a:pt x="470" y="62"/>
                  </a:cubicBezTo>
                  <a:cubicBezTo>
                    <a:pt x="465" y="63"/>
                    <a:pt x="461" y="63"/>
                    <a:pt x="459" y="67"/>
                  </a:cubicBezTo>
                  <a:cubicBezTo>
                    <a:pt x="462" y="67"/>
                    <a:pt x="466" y="64"/>
                    <a:pt x="468" y="67"/>
                  </a:cubicBezTo>
                  <a:cubicBezTo>
                    <a:pt x="457" y="71"/>
                    <a:pt x="446" y="75"/>
                    <a:pt x="436" y="80"/>
                  </a:cubicBezTo>
                  <a:cubicBezTo>
                    <a:pt x="435" y="79"/>
                    <a:pt x="435" y="79"/>
                    <a:pt x="435" y="78"/>
                  </a:cubicBezTo>
                  <a:cubicBezTo>
                    <a:pt x="430" y="79"/>
                    <a:pt x="424" y="81"/>
                    <a:pt x="421" y="84"/>
                  </a:cubicBezTo>
                  <a:cubicBezTo>
                    <a:pt x="424" y="85"/>
                    <a:pt x="425" y="84"/>
                    <a:pt x="426" y="85"/>
                  </a:cubicBezTo>
                  <a:cubicBezTo>
                    <a:pt x="420" y="91"/>
                    <a:pt x="401" y="99"/>
                    <a:pt x="403" y="103"/>
                  </a:cubicBezTo>
                  <a:cubicBezTo>
                    <a:pt x="399" y="103"/>
                    <a:pt x="400" y="108"/>
                    <a:pt x="397" y="110"/>
                  </a:cubicBezTo>
                  <a:close/>
                  <a:moveTo>
                    <a:pt x="1664" y="783"/>
                  </a:moveTo>
                  <a:cubicBezTo>
                    <a:pt x="1662" y="757"/>
                    <a:pt x="1654" y="739"/>
                    <a:pt x="1657" y="715"/>
                  </a:cubicBezTo>
                  <a:cubicBezTo>
                    <a:pt x="1657" y="713"/>
                    <a:pt x="1660" y="711"/>
                    <a:pt x="1660" y="709"/>
                  </a:cubicBezTo>
                  <a:cubicBezTo>
                    <a:pt x="1661" y="704"/>
                    <a:pt x="1658" y="695"/>
                    <a:pt x="1659" y="688"/>
                  </a:cubicBezTo>
                  <a:cubicBezTo>
                    <a:pt x="1663" y="662"/>
                    <a:pt x="1657" y="631"/>
                    <a:pt x="1654" y="604"/>
                  </a:cubicBezTo>
                  <a:cubicBezTo>
                    <a:pt x="1657" y="604"/>
                    <a:pt x="1656" y="608"/>
                    <a:pt x="1658" y="609"/>
                  </a:cubicBezTo>
                  <a:cubicBezTo>
                    <a:pt x="1657" y="596"/>
                    <a:pt x="1656" y="594"/>
                    <a:pt x="1660" y="586"/>
                  </a:cubicBezTo>
                  <a:cubicBezTo>
                    <a:pt x="1665" y="605"/>
                    <a:pt x="1677" y="623"/>
                    <a:pt x="1681" y="642"/>
                  </a:cubicBezTo>
                  <a:cubicBezTo>
                    <a:pt x="1653" y="494"/>
                    <a:pt x="1586" y="373"/>
                    <a:pt x="1504" y="271"/>
                  </a:cubicBezTo>
                  <a:cubicBezTo>
                    <a:pt x="1433" y="183"/>
                    <a:pt x="1339" y="108"/>
                    <a:pt x="1233" y="55"/>
                  </a:cubicBezTo>
                  <a:cubicBezTo>
                    <a:pt x="1211" y="44"/>
                    <a:pt x="1193" y="32"/>
                    <a:pt x="1170" y="30"/>
                  </a:cubicBezTo>
                  <a:cubicBezTo>
                    <a:pt x="1169" y="38"/>
                    <a:pt x="1191" y="35"/>
                    <a:pt x="1181" y="42"/>
                  </a:cubicBezTo>
                  <a:cubicBezTo>
                    <a:pt x="1185" y="42"/>
                    <a:pt x="1187" y="44"/>
                    <a:pt x="1190" y="46"/>
                  </a:cubicBezTo>
                  <a:cubicBezTo>
                    <a:pt x="1176" y="44"/>
                    <a:pt x="1163" y="34"/>
                    <a:pt x="1149" y="38"/>
                  </a:cubicBezTo>
                  <a:cubicBezTo>
                    <a:pt x="1153" y="40"/>
                    <a:pt x="1156" y="40"/>
                    <a:pt x="1159" y="42"/>
                  </a:cubicBezTo>
                  <a:cubicBezTo>
                    <a:pt x="1149" y="43"/>
                    <a:pt x="1137" y="42"/>
                    <a:pt x="1133" y="43"/>
                  </a:cubicBezTo>
                  <a:cubicBezTo>
                    <a:pt x="1134" y="43"/>
                    <a:pt x="1134" y="43"/>
                    <a:pt x="1134" y="44"/>
                  </a:cubicBezTo>
                  <a:cubicBezTo>
                    <a:pt x="1129" y="45"/>
                    <a:pt x="1128" y="38"/>
                    <a:pt x="1123" y="41"/>
                  </a:cubicBezTo>
                  <a:cubicBezTo>
                    <a:pt x="1128" y="43"/>
                    <a:pt x="1130" y="44"/>
                    <a:pt x="1134" y="48"/>
                  </a:cubicBezTo>
                  <a:cubicBezTo>
                    <a:pt x="1134" y="49"/>
                    <a:pt x="1133" y="50"/>
                    <a:pt x="1132" y="51"/>
                  </a:cubicBezTo>
                  <a:cubicBezTo>
                    <a:pt x="1122" y="41"/>
                    <a:pt x="1110" y="28"/>
                    <a:pt x="1092" y="32"/>
                  </a:cubicBezTo>
                  <a:cubicBezTo>
                    <a:pt x="1084" y="33"/>
                    <a:pt x="1075" y="30"/>
                    <a:pt x="1069" y="33"/>
                  </a:cubicBezTo>
                  <a:cubicBezTo>
                    <a:pt x="1071" y="34"/>
                    <a:pt x="1075" y="34"/>
                    <a:pt x="1077" y="36"/>
                  </a:cubicBezTo>
                  <a:cubicBezTo>
                    <a:pt x="1073" y="36"/>
                    <a:pt x="1080" y="39"/>
                    <a:pt x="1076" y="41"/>
                  </a:cubicBezTo>
                  <a:cubicBezTo>
                    <a:pt x="1073" y="41"/>
                    <a:pt x="1073" y="39"/>
                    <a:pt x="1069" y="39"/>
                  </a:cubicBezTo>
                  <a:cubicBezTo>
                    <a:pt x="1069" y="44"/>
                    <a:pt x="1063" y="43"/>
                    <a:pt x="1064" y="47"/>
                  </a:cubicBezTo>
                  <a:cubicBezTo>
                    <a:pt x="1065" y="53"/>
                    <a:pt x="1072" y="50"/>
                    <a:pt x="1074" y="57"/>
                  </a:cubicBezTo>
                  <a:cubicBezTo>
                    <a:pt x="1068" y="57"/>
                    <a:pt x="1065" y="56"/>
                    <a:pt x="1062" y="59"/>
                  </a:cubicBezTo>
                  <a:cubicBezTo>
                    <a:pt x="1067" y="66"/>
                    <a:pt x="1081" y="64"/>
                    <a:pt x="1088" y="69"/>
                  </a:cubicBezTo>
                  <a:cubicBezTo>
                    <a:pt x="1080" y="69"/>
                    <a:pt x="1076" y="66"/>
                    <a:pt x="1068" y="66"/>
                  </a:cubicBezTo>
                  <a:cubicBezTo>
                    <a:pt x="1070" y="70"/>
                    <a:pt x="1066" y="68"/>
                    <a:pt x="1065" y="70"/>
                  </a:cubicBezTo>
                  <a:cubicBezTo>
                    <a:pt x="1066" y="72"/>
                    <a:pt x="1072" y="73"/>
                    <a:pt x="1070" y="74"/>
                  </a:cubicBezTo>
                  <a:cubicBezTo>
                    <a:pt x="1063" y="73"/>
                    <a:pt x="1059" y="64"/>
                    <a:pt x="1052" y="66"/>
                  </a:cubicBezTo>
                  <a:cubicBezTo>
                    <a:pt x="1056" y="67"/>
                    <a:pt x="1057" y="70"/>
                    <a:pt x="1058" y="74"/>
                  </a:cubicBezTo>
                  <a:cubicBezTo>
                    <a:pt x="1073" y="77"/>
                    <a:pt x="1082" y="94"/>
                    <a:pt x="1098" y="88"/>
                  </a:cubicBezTo>
                  <a:cubicBezTo>
                    <a:pt x="1098" y="91"/>
                    <a:pt x="1095" y="90"/>
                    <a:pt x="1096" y="93"/>
                  </a:cubicBezTo>
                  <a:cubicBezTo>
                    <a:pt x="1104" y="97"/>
                    <a:pt x="1113" y="103"/>
                    <a:pt x="1113" y="112"/>
                  </a:cubicBezTo>
                  <a:cubicBezTo>
                    <a:pt x="1108" y="111"/>
                    <a:pt x="1100" y="114"/>
                    <a:pt x="1098" y="110"/>
                  </a:cubicBezTo>
                  <a:cubicBezTo>
                    <a:pt x="1101" y="110"/>
                    <a:pt x="1103" y="108"/>
                    <a:pt x="1105" y="107"/>
                  </a:cubicBezTo>
                  <a:cubicBezTo>
                    <a:pt x="1101" y="101"/>
                    <a:pt x="1099" y="93"/>
                    <a:pt x="1087" y="94"/>
                  </a:cubicBezTo>
                  <a:cubicBezTo>
                    <a:pt x="1083" y="92"/>
                    <a:pt x="1081" y="89"/>
                    <a:pt x="1077" y="86"/>
                  </a:cubicBezTo>
                  <a:cubicBezTo>
                    <a:pt x="1071" y="83"/>
                    <a:pt x="1063" y="81"/>
                    <a:pt x="1057" y="77"/>
                  </a:cubicBezTo>
                  <a:cubicBezTo>
                    <a:pt x="1050" y="72"/>
                    <a:pt x="1045" y="64"/>
                    <a:pt x="1031" y="66"/>
                  </a:cubicBezTo>
                  <a:cubicBezTo>
                    <a:pt x="1031" y="71"/>
                    <a:pt x="1040" y="73"/>
                    <a:pt x="1038" y="81"/>
                  </a:cubicBezTo>
                  <a:cubicBezTo>
                    <a:pt x="1046" y="82"/>
                    <a:pt x="1050" y="87"/>
                    <a:pt x="1055" y="91"/>
                  </a:cubicBezTo>
                  <a:cubicBezTo>
                    <a:pt x="1061" y="91"/>
                    <a:pt x="1070" y="92"/>
                    <a:pt x="1073" y="98"/>
                  </a:cubicBezTo>
                  <a:cubicBezTo>
                    <a:pt x="1055" y="95"/>
                    <a:pt x="1045" y="90"/>
                    <a:pt x="1026" y="91"/>
                  </a:cubicBezTo>
                  <a:cubicBezTo>
                    <a:pt x="1025" y="96"/>
                    <a:pt x="1033" y="94"/>
                    <a:pt x="1033" y="99"/>
                  </a:cubicBezTo>
                  <a:cubicBezTo>
                    <a:pt x="1030" y="99"/>
                    <a:pt x="1036" y="102"/>
                    <a:pt x="1032" y="102"/>
                  </a:cubicBezTo>
                  <a:cubicBezTo>
                    <a:pt x="1028" y="102"/>
                    <a:pt x="1030" y="96"/>
                    <a:pt x="1025" y="97"/>
                  </a:cubicBezTo>
                  <a:cubicBezTo>
                    <a:pt x="1022" y="104"/>
                    <a:pt x="1011" y="98"/>
                    <a:pt x="1008" y="106"/>
                  </a:cubicBezTo>
                  <a:cubicBezTo>
                    <a:pt x="1001" y="107"/>
                    <a:pt x="1004" y="99"/>
                    <a:pt x="999" y="99"/>
                  </a:cubicBezTo>
                  <a:cubicBezTo>
                    <a:pt x="994" y="105"/>
                    <a:pt x="978" y="105"/>
                    <a:pt x="979" y="117"/>
                  </a:cubicBezTo>
                  <a:cubicBezTo>
                    <a:pt x="974" y="119"/>
                    <a:pt x="964" y="118"/>
                    <a:pt x="964" y="111"/>
                  </a:cubicBezTo>
                  <a:cubicBezTo>
                    <a:pt x="971" y="111"/>
                    <a:pt x="971" y="111"/>
                    <a:pt x="971" y="111"/>
                  </a:cubicBezTo>
                  <a:cubicBezTo>
                    <a:pt x="968" y="105"/>
                    <a:pt x="960" y="104"/>
                    <a:pt x="950" y="105"/>
                  </a:cubicBezTo>
                  <a:cubicBezTo>
                    <a:pt x="953" y="108"/>
                    <a:pt x="958" y="109"/>
                    <a:pt x="956" y="116"/>
                  </a:cubicBezTo>
                  <a:cubicBezTo>
                    <a:pt x="959" y="119"/>
                    <a:pt x="967" y="118"/>
                    <a:pt x="966" y="125"/>
                  </a:cubicBezTo>
                  <a:cubicBezTo>
                    <a:pt x="961" y="127"/>
                    <a:pt x="959" y="121"/>
                    <a:pt x="953" y="122"/>
                  </a:cubicBezTo>
                  <a:cubicBezTo>
                    <a:pt x="951" y="127"/>
                    <a:pt x="945" y="128"/>
                    <a:pt x="943" y="133"/>
                  </a:cubicBezTo>
                  <a:cubicBezTo>
                    <a:pt x="945" y="136"/>
                    <a:pt x="951" y="136"/>
                    <a:pt x="952" y="141"/>
                  </a:cubicBezTo>
                  <a:cubicBezTo>
                    <a:pt x="942" y="142"/>
                    <a:pt x="937" y="138"/>
                    <a:pt x="930" y="135"/>
                  </a:cubicBezTo>
                  <a:cubicBezTo>
                    <a:pt x="929" y="136"/>
                    <a:pt x="928" y="138"/>
                    <a:pt x="926" y="138"/>
                  </a:cubicBezTo>
                  <a:cubicBezTo>
                    <a:pt x="927" y="144"/>
                    <a:pt x="935" y="143"/>
                    <a:pt x="939" y="146"/>
                  </a:cubicBezTo>
                  <a:cubicBezTo>
                    <a:pt x="932" y="152"/>
                    <a:pt x="927" y="141"/>
                    <a:pt x="917" y="144"/>
                  </a:cubicBezTo>
                  <a:cubicBezTo>
                    <a:pt x="916" y="138"/>
                    <a:pt x="912" y="137"/>
                    <a:pt x="914" y="131"/>
                  </a:cubicBezTo>
                  <a:cubicBezTo>
                    <a:pt x="908" y="127"/>
                    <a:pt x="897" y="126"/>
                    <a:pt x="894" y="119"/>
                  </a:cubicBezTo>
                  <a:cubicBezTo>
                    <a:pt x="908" y="124"/>
                    <a:pt x="935" y="135"/>
                    <a:pt x="948" y="122"/>
                  </a:cubicBezTo>
                  <a:cubicBezTo>
                    <a:pt x="937" y="105"/>
                    <a:pt x="911" y="105"/>
                    <a:pt x="888" y="100"/>
                  </a:cubicBezTo>
                  <a:cubicBezTo>
                    <a:pt x="888" y="98"/>
                    <a:pt x="889" y="98"/>
                    <a:pt x="889" y="96"/>
                  </a:cubicBezTo>
                  <a:cubicBezTo>
                    <a:pt x="886" y="97"/>
                    <a:pt x="885" y="94"/>
                    <a:pt x="882" y="95"/>
                  </a:cubicBezTo>
                  <a:cubicBezTo>
                    <a:pt x="882" y="98"/>
                    <a:pt x="874" y="99"/>
                    <a:pt x="872" y="97"/>
                  </a:cubicBezTo>
                  <a:cubicBezTo>
                    <a:pt x="873" y="95"/>
                    <a:pt x="876" y="96"/>
                    <a:pt x="877" y="93"/>
                  </a:cubicBezTo>
                  <a:cubicBezTo>
                    <a:pt x="874" y="91"/>
                    <a:pt x="870" y="90"/>
                    <a:pt x="866" y="89"/>
                  </a:cubicBezTo>
                  <a:cubicBezTo>
                    <a:pt x="864" y="89"/>
                    <a:pt x="865" y="93"/>
                    <a:pt x="862" y="93"/>
                  </a:cubicBezTo>
                  <a:cubicBezTo>
                    <a:pt x="864" y="90"/>
                    <a:pt x="862" y="88"/>
                    <a:pt x="858" y="87"/>
                  </a:cubicBezTo>
                  <a:cubicBezTo>
                    <a:pt x="855" y="88"/>
                    <a:pt x="858" y="94"/>
                    <a:pt x="854" y="93"/>
                  </a:cubicBezTo>
                  <a:cubicBezTo>
                    <a:pt x="852" y="93"/>
                    <a:pt x="853" y="90"/>
                    <a:pt x="852" y="90"/>
                  </a:cubicBezTo>
                  <a:cubicBezTo>
                    <a:pt x="851" y="92"/>
                    <a:pt x="848" y="96"/>
                    <a:pt x="847" y="94"/>
                  </a:cubicBezTo>
                  <a:cubicBezTo>
                    <a:pt x="847" y="91"/>
                    <a:pt x="851" y="91"/>
                    <a:pt x="851" y="87"/>
                  </a:cubicBezTo>
                  <a:cubicBezTo>
                    <a:pt x="844" y="88"/>
                    <a:pt x="840" y="91"/>
                    <a:pt x="836" y="94"/>
                  </a:cubicBezTo>
                  <a:cubicBezTo>
                    <a:pt x="828" y="94"/>
                    <a:pt x="826" y="96"/>
                    <a:pt x="821" y="100"/>
                  </a:cubicBezTo>
                  <a:cubicBezTo>
                    <a:pt x="820" y="100"/>
                    <a:pt x="820" y="98"/>
                    <a:pt x="820" y="97"/>
                  </a:cubicBezTo>
                  <a:cubicBezTo>
                    <a:pt x="816" y="96"/>
                    <a:pt x="816" y="100"/>
                    <a:pt x="813" y="101"/>
                  </a:cubicBezTo>
                  <a:cubicBezTo>
                    <a:pt x="814" y="98"/>
                    <a:pt x="816" y="97"/>
                    <a:pt x="812" y="95"/>
                  </a:cubicBezTo>
                  <a:cubicBezTo>
                    <a:pt x="808" y="104"/>
                    <a:pt x="800" y="109"/>
                    <a:pt x="790" y="111"/>
                  </a:cubicBezTo>
                  <a:cubicBezTo>
                    <a:pt x="789" y="114"/>
                    <a:pt x="793" y="115"/>
                    <a:pt x="790" y="115"/>
                  </a:cubicBezTo>
                  <a:cubicBezTo>
                    <a:pt x="779" y="120"/>
                    <a:pt x="771" y="128"/>
                    <a:pt x="766" y="139"/>
                  </a:cubicBezTo>
                  <a:cubicBezTo>
                    <a:pt x="759" y="142"/>
                    <a:pt x="752" y="144"/>
                    <a:pt x="747" y="150"/>
                  </a:cubicBezTo>
                  <a:cubicBezTo>
                    <a:pt x="735" y="145"/>
                    <a:pt x="734" y="160"/>
                    <a:pt x="722" y="159"/>
                  </a:cubicBezTo>
                  <a:cubicBezTo>
                    <a:pt x="721" y="162"/>
                    <a:pt x="726" y="162"/>
                    <a:pt x="723" y="163"/>
                  </a:cubicBezTo>
                  <a:cubicBezTo>
                    <a:pt x="715" y="161"/>
                    <a:pt x="709" y="166"/>
                    <a:pt x="708" y="174"/>
                  </a:cubicBezTo>
                  <a:cubicBezTo>
                    <a:pt x="708" y="176"/>
                    <a:pt x="713" y="173"/>
                    <a:pt x="714" y="176"/>
                  </a:cubicBezTo>
                  <a:cubicBezTo>
                    <a:pt x="705" y="176"/>
                    <a:pt x="705" y="176"/>
                    <a:pt x="705" y="176"/>
                  </a:cubicBezTo>
                  <a:cubicBezTo>
                    <a:pt x="707" y="179"/>
                    <a:pt x="704" y="183"/>
                    <a:pt x="706" y="186"/>
                  </a:cubicBezTo>
                  <a:cubicBezTo>
                    <a:pt x="704" y="189"/>
                    <a:pt x="700" y="189"/>
                    <a:pt x="699" y="193"/>
                  </a:cubicBezTo>
                  <a:cubicBezTo>
                    <a:pt x="702" y="193"/>
                    <a:pt x="705" y="193"/>
                    <a:pt x="705" y="196"/>
                  </a:cubicBezTo>
                  <a:cubicBezTo>
                    <a:pt x="705" y="199"/>
                    <a:pt x="698" y="196"/>
                    <a:pt x="698" y="200"/>
                  </a:cubicBezTo>
                  <a:cubicBezTo>
                    <a:pt x="707" y="222"/>
                    <a:pt x="728" y="200"/>
                    <a:pt x="741" y="196"/>
                  </a:cubicBezTo>
                  <a:cubicBezTo>
                    <a:pt x="749" y="204"/>
                    <a:pt x="742" y="220"/>
                    <a:pt x="752" y="229"/>
                  </a:cubicBezTo>
                  <a:cubicBezTo>
                    <a:pt x="747" y="233"/>
                    <a:pt x="752" y="236"/>
                    <a:pt x="751" y="243"/>
                  </a:cubicBezTo>
                  <a:cubicBezTo>
                    <a:pt x="754" y="244"/>
                    <a:pt x="759" y="244"/>
                    <a:pt x="763" y="244"/>
                  </a:cubicBezTo>
                  <a:cubicBezTo>
                    <a:pt x="765" y="235"/>
                    <a:pt x="771" y="232"/>
                    <a:pt x="781" y="235"/>
                  </a:cubicBezTo>
                  <a:cubicBezTo>
                    <a:pt x="785" y="227"/>
                    <a:pt x="791" y="216"/>
                    <a:pt x="790" y="206"/>
                  </a:cubicBezTo>
                  <a:cubicBezTo>
                    <a:pt x="799" y="203"/>
                    <a:pt x="805" y="201"/>
                    <a:pt x="810" y="192"/>
                  </a:cubicBezTo>
                  <a:cubicBezTo>
                    <a:pt x="807" y="187"/>
                    <a:pt x="804" y="183"/>
                    <a:pt x="797" y="182"/>
                  </a:cubicBezTo>
                  <a:cubicBezTo>
                    <a:pt x="794" y="175"/>
                    <a:pt x="798" y="173"/>
                    <a:pt x="800" y="170"/>
                  </a:cubicBezTo>
                  <a:cubicBezTo>
                    <a:pt x="802" y="166"/>
                    <a:pt x="800" y="162"/>
                    <a:pt x="803" y="159"/>
                  </a:cubicBezTo>
                  <a:cubicBezTo>
                    <a:pt x="807" y="155"/>
                    <a:pt x="816" y="157"/>
                    <a:pt x="822" y="153"/>
                  </a:cubicBezTo>
                  <a:cubicBezTo>
                    <a:pt x="828" y="148"/>
                    <a:pt x="827" y="141"/>
                    <a:pt x="830" y="133"/>
                  </a:cubicBezTo>
                  <a:cubicBezTo>
                    <a:pt x="838" y="131"/>
                    <a:pt x="850" y="130"/>
                    <a:pt x="852" y="138"/>
                  </a:cubicBezTo>
                  <a:cubicBezTo>
                    <a:pt x="844" y="146"/>
                    <a:pt x="835" y="152"/>
                    <a:pt x="827" y="158"/>
                  </a:cubicBezTo>
                  <a:cubicBezTo>
                    <a:pt x="825" y="167"/>
                    <a:pt x="830" y="173"/>
                    <a:pt x="828" y="182"/>
                  </a:cubicBezTo>
                  <a:cubicBezTo>
                    <a:pt x="841" y="199"/>
                    <a:pt x="865" y="184"/>
                    <a:pt x="883" y="183"/>
                  </a:cubicBezTo>
                  <a:cubicBezTo>
                    <a:pt x="886" y="185"/>
                    <a:pt x="888" y="187"/>
                    <a:pt x="891" y="189"/>
                  </a:cubicBezTo>
                  <a:cubicBezTo>
                    <a:pt x="889" y="192"/>
                    <a:pt x="883" y="192"/>
                    <a:pt x="882" y="196"/>
                  </a:cubicBezTo>
                  <a:cubicBezTo>
                    <a:pt x="869" y="188"/>
                    <a:pt x="830" y="199"/>
                    <a:pt x="854" y="209"/>
                  </a:cubicBezTo>
                  <a:cubicBezTo>
                    <a:pt x="852" y="215"/>
                    <a:pt x="855" y="217"/>
                    <a:pt x="855" y="224"/>
                  </a:cubicBezTo>
                  <a:cubicBezTo>
                    <a:pt x="844" y="226"/>
                    <a:pt x="846" y="216"/>
                    <a:pt x="840" y="215"/>
                  </a:cubicBezTo>
                  <a:cubicBezTo>
                    <a:pt x="827" y="212"/>
                    <a:pt x="823" y="237"/>
                    <a:pt x="829" y="248"/>
                  </a:cubicBezTo>
                  <a:cubicBezTo>
                    <a:pt x="826" y="251"/>
                    <a:pt x="821" y="247"/>
                    <a:pt x="816" y="250"/>
                  </a:cubicBezTo>
                  <a:cubicBezTo>
                    <a:pt x="814" y="251"/>
                    <a:pt x="818" y="256"/>
                    <a:pt x="814" y="256"/>
                  </a:cubicBezTo>
                  <a:cubicBezTo>
                    <a:pt x="807" y="258"/>
                    <a:pt x="806" y="253"/>
                    <a:pt x="802" y="251"/>
                  </a:cubicBezTo>
                  <a:cubicBezTo>
                    <a:pt x="785" y="249"/>
                    <a:pt x="782" y="260"/>
                    <a:pt x="766" y="259"/>
                  </a:cubicBezTo>
                  <a:cubicBezTo>
                    <a:pt x="765" y="261"/>
                    <a:pt x="762" y="262"/>
                    <a:pt x="761" y="265"/>
                  </a:cubicBezTo>
                  <a:cubicBezTo>
                    <a:pt x="754" y="254"/>
                    <a:pt x="741" y="255"/>
                    <a:pt x="729" y="260"/>
                  </a:cubicBezTo>
                  <a:cubicBezTo>
                    <a:pt x="728" y="257"/>
                    <a:pt x="733" y="255"/>
                    <a:pt x="730" y="253"/>
                  </a:cubicBezTo>
                  <a:cubicBezTo>
                    <a:pt x="710" y="255"/>
                    <a:pt x="726" y="232"/>
                    <a:pt x="734" y="228"/>
                  </a:cubicBezTo>
                  <a:cubicBezTo>
                    <a:pt x="734" y="226"/>
                    <a:pt x="728" y="229"/>
                    <a:pt x="730" y="226"/>
                  </a:cubicBezTo>
                  <a:cubicBezTo>
                    <a:pt x="731" y="221"/>
                    <a:pt x="736" y="220"/>
                    <a:pt x="734" y="215"/>
                  </a:cubicBezTo>
                  <a:cubicBezTo>
                    <a:pt x="726" y="214"/>
                    <a:pt x="726" y="222"/>
                    <a:pt x="720" y="223"/>
                  </a:cubicBezTo>
                  <a:cubicBezTo>
                    <a:pt x="721" y="221"/>
                    <a:pt x="720" y="219"/>
                    <a:pt x="718" y="219"/>
                  </a:cubicBezTo>
                  <a:cubicBezTo>
                    <a:pt x="717" y="220"/>
                    <a:pt x="715" y="222"/>
                    <a:pt x="714" y="223"/>
                  </a:cubicBezTo>
                  <a:cubicBezTo>
                    <a:pt x="713" y="226"/>
                    <a:pt x="717" y="224"/>
                    <a:pt x="715" y="227"/>
                  </a:cubicBezTo>
                  <a:cubicBezTo>
                    <a:pt x="712" y="226"/>
                    <a:pt x="709" y="229"/>
                    <a:pt x="708" y="231"/>
                  </a:cubicBezTo>
                  <a:cubicBezTo>
                    <a:pt x="708" y="231"/>
                    <a:pt x="708" y="247"/>
                    <a:pt x="708" y="247"/>
                  </a:cubicBezTo>
                  <a:cubicBezTo>
                    <a:pt x="708" y="250"/>
                    <a:pt x="711" y="251"/>
                    <a:pt x="711" y="253"/>
                  </a:cubicBezTo>
                  <a:cubicBezTo>
                    <a:pt x="710" y="260"/>
                    <a:pt x="706" y="261"/>
                    <a:pt x="701" y="266"/>
                  </a:cubicBezTo>
                  <a:cubicBezTo>
                    <a:pt x="699" y="264"/>
                    <a:pt x="697" y="261"/>
                    <a:pt x="692" y="262"/>
                  </a:cubicBezTo>
                  <a:cubicBezTo>
                    <a:pt x="690" y="263"/>
                    <a:pt x="691" y="267"/>
                    <a:pt x="689" y="267"/>
                  </a:cubicBezTo>
                  <a:cubicBezTo>
                    <a:pt x="658" y="260"/>
                    <a:pt x="655" y="300"/>
                    <a:pt x="622" y="295"/>
                  </a:cubicBezTo>
                  <a:cubicBezTo>
                    <a:pt x="624" y="289"/>
                    <a:pt x="622" y="290"/>
                    <a:pt x="619" y="287"/>
                  </a:cubicBezTo>
                  <a:cubicBezTo>
                    <a:pt x="624" y="281"/>
                    <a:pt x="635" y="282"/>
                    <a:pt x="635" y="272"/>
                  </a:cubicBezTo>
                  <a:cubicBezTo>
                    <a:pt x="632" y="268"/>
                    <a:pt x="626" y="267"/>
                    <a:pt x="621" y="270"/>
                  </a:cubicBezTo>
                  <a:cubicBezTo>
                    <a:pt x="626" y="261"/>
                    <a:pt x="625" y="249"/>
                    <a:pt x="618" y="242"/>
                  </a:cubicBezTo>
                  <a:cubicBezTo>
                    <a:pt x="620" y="240"/>
                    <a:pt x="621" y="236"/>
                    <a:pt x="622" y="234"/>
                  </a:cubicBezTo>
                  <a:cubicBezTo>
                    <a:pt x="621" y="231"/>
                    <a:pt x="619" y="228"/>
                    <a:pt x="616" y="227"/>
                  </a:cubicBezTo>
                  <a:cubicBezTo>
                    <a:pt x="622" y="221"/>
                    <a:pt x="630" y="217"/>
                    <a:pt x="634" y="209"/>
                  </a:cubicBezTo>
                  <a:cubicBezTo>
                    <a:pt x="629" y="208"/>
                    <a:pt x="623" y="208"/>
                    <a:pt x="618" y="206"/>
                  </a:cubicBezTo>
                  <a:cubicBezTo>
                    <a:pt x="622" y="203"/>
                    <a:pt x="629" y="203"/>
                    <a:pt x="629" y="197"/>
                  </a:cubicBezTo>
                  <a:cubicBezTo>
                    <a:pt x="623" y="197"/>
                    <a:pt x="620" y="198"/>
                    <a:pt x="615" y="197"/>
                  </a:cubicBezTo>
                  <a:cubicBezTo>
                    <a:pt x="610" y="200"/>
                    <a:pt x="608" y="205"/>
                    <a:pt x="602" y="206"/>
                  </a:cubicBezTo>
                  <a:cubicBezTo>
                    <a:pt x="604" y="217"/>
                    <a:pt x="593" y="215"/>
                    <a:pt x="591" y="222"/>
                  </a:cubicBezTo>
                  <a:cubicBezTo>
                    <a:pt x="592" y="225"/>
                    <a:pt x="595" y="217"/>
                    <a:pt x="596" y="221"/>
                  </a:cubicBezTo>
                  <a:cubicBezTo>
                    <a:pt x="592" y="222"/>
                    <a:pt x="592" y="228"/>
                    <a:pt x="589" y="230"/>
                  </a:cubicBezTo>
                  <a:cubicBezTo>
                    <a:pt x="589" y="227"/>
                    <a:pt x="587" y="226"/>
                    <a:pt x="583" y="228"/>
                  </a:cubicBezTo>
                  <a:cubicBezTo>
                    <a:pt x="586" y="231"/>
                    <a:pt x="586" y="232"/>
                    <a:pt x="586" y="235"/>
                  </a:cubicBezTo>
                  <a:cubicBezTo>
                    <a:pt x="588" y="233"/>
                    <a:pt x="590" y="232"/>
                    <a:pt x="593" y="234"/>
                  </a:cubicBezTo>
                  <a:cubicBezTo>
                    <a:pt x="591" y="237"/>
                    <a:pt x="587" y="237"/>
                    <a:pt x="587" y="242"/>
                  </a:cubicBezTo>
                  <a:cubicBezTo>
                    <a:pt x="590" y="244"/>
                    <a:pt x="600" y="240"/>
                    <a:pt x="602" y="241"/>
                  </a:cubicBezTo>
                  <a:cubicBezTo>
                    <a:pt x="601" y="243"/>
                    <a:pt x="597" y="243"/>
                    <a:pt x="597" y="248"/>
                  </a:cubicBezTo>
                  <a:cubicBezTo>
                    <a:pt x="597" y="250"/>
                    <a:pt x="601" y="249"/>
                    <a:pt x="601" y="252"/>
                  </a:cubicBezTo>
                  <a:cubicBezTo>
                    <a:pt x="598" y="255"/>
                    <a:pt x="597" y="260"/>
                    <a:pt x="593" y="262"/>
                  </a:cubicBezTo>
                  <a:cubicBezTo>
                    <a:pt x="589" y="260"/>
                    <a:pt x="585" y="259"/>
                    <a:pt x="580" y="259"/>
                  </a:cubicBezTo>
                  <a:cubicBezTo>
                    <a:pt x="580" y="262"/>
                    <a:pt x="578" y="263"/>
                    <a:pt x="576" y="266"/>
                  </a:cubicBezTo>
                  <a:cubicBezTo>
                    <a:pt x="578" y="266"/>
                    <a:pt x="580" y="266"/>
                    <a:pt x="581" y="268"/>
                  </a:cubicBezTo>
                  <a:cubicBezTo>
                    <a:pt x="579" y="276"/>
                    <a:pt x="565" y="272"/>
                    <a:pt x="565" y="282"/>
                  </a:cubicBezTo>
                  <a:cubicBezTo>
                    <a:pt x="572" y="279"/>
                    <a:pt x="575" y="286"/>
                    <a:pt x="581" y="287"/>
                  </a:cubicBezTo>
                  <a:cubicBezTo>
                    <a:pt x="565" y="287"/>
                    <a:pt x="557" y="295"/>
                    <a:pt x="547" y="303"/>
                  </a:cubicBezTo>
                  <a:cubicBezTo>
                    <a:pt x="554" y="307"/>
                    <a:pt x="560" y="294"/>
                    <a:pt x="567" y="302"/>
                  </a:cubicBezTo>
                  <a:cubicBezTo>
                    <a:pt x="571" y="301"/>
                    <a:pt x="573" y="297"/>
                    <a:pt x="577" y="296"/>
                  </a:cubicBezTo>
                  <a:cubicBezTo>
                    <a:pt x="580" y="295"/>
                    <a:pt x="578" y="299"/>
                    <a:pt x="581" y="299"/>
                  </a:cubicBezTo>
                  <a:cubicBezTo>
                    <a:pt x="594" y="297"/>
                    <a:pt x="607" y="300"/>
                    <a:pt x="621" y="295"/>
                  </a:cubicBezTo>
                  <a:cubicBezTo>
                    <a:pt x="626" y="312"/>
                    <a:pt x="603" y="306"/>
                    <a:pt x="599" y="317"/>
                  </a:cubicBezTo>
                  <a:cubicBezTo>
                    <a:pt x="595" y="317"/>
                    <a:pt x="591" y="317"/>
                    <a:pt x="589" y="316"/>
                  </a:cubicBezTo>
                  <a:cubicBezTo>
                    <a:pt x="589" y="312"/>
                    <a:pt x="588" y="309"/>
                    <a:pt x="583" y="310"/>
                  </a:cubicBezTo>
                  <a:cubicBezTo>
                    <a:pt x="588" y="324"/>
                    <a:pt x="570" y="328"/>
                    <a:pt x="562" y="320"/>
                  </a:cubicBezTo>
                  <a:cubicBezTo>
                    <a:pt x="558" y="323"/>
                    <a:pt x="549" y="320"/>
                    <a:pt x="546" y="323"/>
                  </a:cubicBezTo>
                  <a:cubicBezTo>
                    <a:pt x="549" y="328"/>
                    <a:pt x="541" y="328"/>
                    <a:pt x="542" y="332"/>
                  </a:cubicBezTo>
                  <a:cubicBezTo>
                    <a:pt x="549" y="336"/>
                    <a:pt x="557" y="338"/>
                    <a:pt x="562" y="345"/>
                  </a:cubicBezTo>
                  <a:cubicBezTo>
                    <a:pt x="559" y="351"/>
                    <a:pt x="563" y="357"/>
                    <a:pt x="567" y="361"/>
                  </a:cubicBezTo>
                  <a:cubicBezTo>
                    <a:pt x="564" y="378"/>
                    <a:pt x="554" y="391"/>
                    <a:pt x="545" y="403"/>
                  </a:cubicBezTo>
                  <a:cubicBezTo>
                    <a:pt x="534" y="401"/>
                    <a:pt x="525" y="401"/>
                    <a:pt x="516" y="400"/>
                  </a:cubicBezTo>
                  <a:cubicBezTo>
                    <a:pt x="510" y="400"/>
                    <a:pt x="509" y="396"/>
                    <a:pt x="504" y="395"/>
                  </a:cubicBezTo>
                  <a:cubicBezTo>
                    <a:pt x="493" y="391"/>
                    <a:pt x="483" y="396"/>
                    <a:pt x="479" y="389"/>
                  </a:cubicBezTo>
                  <a:cubicBezTo>
                    <a:pt x="474" y="395"/>
                    <a:pt x="462" y="393"/>
                    <a:pt x="457" y="398"/>
                  </a:cubicBezTo>
                  <a:cubicBezTo>
                    <a:pt x="460" y="407"/>
                    <a:pt x="456" y="410"/>
                    <a:pt x="454" y="414"/>
                  </a:cubicBezTo>
                  <a:cubicBezTo>
                    <a:pt x="451" y="422"/>
                    <a:pt x="449" y="431"/>
                    <a:pt x="441" y="441"/>
                  </a:cubicBezTo>
                  <a:cubicBezTo>
                    <a:pt x="435" y="448"/>
                    <a:pt x="425" y="458"/>
                    <a:pt x="425" y="465"/>
                  </a:cubicBezTo>
                  <a:cubicBezTo>
                    <a:pt x="424" y="467"/>
                    <a:pt x="427" y="471"/>
                    <a:pt x="427" y="472"/>
                  </a:cubicBezTo>
                  <a:cubicBezTo>
                    <a:pt x="428" y="481"/>
                    <a:pt x="421" y="484"/>
                    <a:pt x="418" y="493"/>
                  </a:cubicBezTo>
                  <a:cubicBezTo>
                    <a:pt x="421" y="496"/>
                    <a:pt x="427" y="495"/>
                    <a:pt x="429" y="498"/>
                  </a:cubicBezTo>
                  <a:cubicBezTo>
                    <a:pt x="433" y="497"/>
                    <a:pt x="436" y="495"/>
                    <a:pt x="441" y="495"/>
                  </a:cubicBezTo>
                  <a:cubicBezTo>
                    <a:pt x="446" y="500"/>
                    <a:pt x="447" y="504"/>
                    <a:pt x="446" y="514"/>
                  </a:cubicBezTo>
                  <a:cubicBezTo>
                    <a:pt x="451" y="521"/>
                    <a:pt x="455" y="514"/>
                    <a:pt x="462" y="512"/>
                  </a:cubicBezTo>
                  <a:cubicBezTo>
                    <a:pt x="476" y="506"/>
                    <a:pt x="489" y="512"/>
                    <a:pt x="501" y="513"/>
                  </a:cubicBezTo>
                  <a:cubicBezTo>
                    <a:pt x="508" y="507"/>
                    <a:pt x="510" y="498"/>
                    <a:pt x="523" y="499"/>
                  </a:cubicBezTo>
                  <a:cubicBezTo>
                    <a:pt x="527" y="491"/>
                    <a:pt x="532" y="485"/>
                    <a:pt x="542" y="483"/>
                  </a:cubicBezTo>
                  <a:cubicBezTo>
                    <a:pt x="543" y="476"/>
                    <a:pt x="538" y="477"/>
                    <a:pt x="538" y="471"/>
                  </a:cubicBezTo>
                  <a:cubicBezTo>
                    <a:pt x="543" y="459"/>
                    <a:pt x="557" y="456"/>
                    <a:pt x="564" y="445"/>
                  </a:cubicBezTo>
                  <a:cubicBezTo>
                    <a:pt x="578" y="441"/>
                    <a:pt x="602" y="440"/>
                    <a:pt x="596" y="421"/>
                  </a:cubicBezTo>
                  <a:cubicBezTo>
                    <a:pt x="602" y="415"/>
                    <a:pt x="607" y="408"/>
                    <a:pt x="615" y="408"/>
                  </a:cubicBezTo>
                  <a:cubicBezTo>
                    <a:pt x="616" y="408"/>
                    <a:pt x="618" y="410"/>
                    <a:pt x="621" y="411"/>
                  </a:cubicBezTo>
                  <a:cubicBezTo>
                    <a:pt x="632" y="413"/>
                    <a:pt x="631" y="419"/>
                    <a:pt x="644" y="418"/>
                  </a:cubicBezTo>
                  <a:cubicBezTo>
                    <a:pt x="645" y="409"/>
                    <a:pt x="656" y="410"/>
                    <a:pt x="664" y="407"/>
                  </a:cubicBezTo>
                  <a:cubicBezTo>
                    <a:pt x="670" y="404"/>
                    <a:pt x="672" y="399"/>
                    <a:pt x="676" y="398"/>
                  </a:cubicBezTo>
                  <a:cubicBezTo>
                    <a:pt x="687" y="398"/>
                    <a:pt x="695" y="409"/>
                    <a:pt x="692" y="422"/>
                  </a:cubicBezTo>
                  <a:cubicBezTo>
                    <a:pt x="703" y="432"/>
                    <a:pt x="715" y="440"/>
                    <a:pt x="723" y="453"/>
                  </a:cubicBezTo>
                  <a:cubicBezTo>
                    <a:pt x="731" y="453"/>
                    <a:pt x="731" y="453"/>
                    <a:pt x="731" y="453"/>
                  </a:cubicBezTo>
                  <a:cubicBezTo>
                    <a:pt x="732" y="462"/>
                    <a:pt x="745" y="458"/>
                    <a:pt x="749" y="464"/>
                  </a:cubicBezTo>
                  <a:cubicBezTo>
                    <a:pt x="748" y="468"/>
                    <a:pt x="750" y="469"/>
                    <a:pt x="751" y="472"/>
                  </a:cubicBezTo>
                  <a:cubicBezTo>
                    <a:pt x="753" y="473"/>
                    <a:pt x="757" y="473"/>
                    <a:pt x="759" y="475"/>
                  </a:cubicBezTo>
                  <a:cubicBezTo>
                    <a:pt x="760" y="481"/>
                    <a:pt x="762" y="487"/>
                    <a:pt x="764" y="491"/>
                  </a:cubicBezTo>
                  <a:cubicBezTo>
                    <a:pt x="760" y="496"/>
                    <a:pt x="760" y="503"/>
                    <a:pt x="753" y="505"/>
                  </a:cubicBezTo>
                  <a:cubicBezTo>
                    <a:pt x="751" y="505"/>
                    <a:pt x="747" y="504"/>
                    <a:pt x="743" y="504"/>
                  </a:cubicBezTo>
                  <a:cubicBezTo>
                    <a:pt x="733" y="505"/>
                    <a:pt x="728" y="509"/>
                    <a:pt x="722" y="503"/>
                  </a:cubicBezTo>
                  <a:cubicBezTo>
                    <a:pt x="718" y="506"/>
                    <a:pt x="716" y="504"/>
                    <a:pt x="710" y="504"/>
                  </a:cubicBezTo>
                  <a:cubicBezTo>
                    <a:pt x="709" y="507"/>
                    <a:pt x="707" y="508"/>
                    <a:pt x="709" y="512"/>
                  </a:cubicBezTo>
                  <a:cubicBezTo>
                    <a:pt x="717" y="512"/>
                    <a:pt x="720" y="521"/>
                    <a:pt x="727" y="524"/>
                  </a:cubicBezTo>
                  <a:cubicBezTo>
                    <a:pt x="729" y="525"/>
                    <a:pt x="732" y="523"/>
                    <a:pt x="734" y="524"/>
                  </a:cubicBezTo>
                  <a:cubicBezTo>
                    <a:pt x="738" y="526"/>
                    <a:pt x="742" y="535"/>
                    <a:pt x="748" y="530"/>
                  </a:cubicBezTo>
                  <a:cubicBezTo>
                    <a:pt x="750" y="523"/>
                    <a:pt x="746" y="512"/>
                    <a:pt x="754" y="510"/>
                  </a:cubicBezTo>
                  <a:cubicBezTo>
                    <a:pt x="768" y="513"/>
                    <a:pt x="768" y="494"/>
                    <a:pt x="780" y="492"/>
                  </a:cubicBezTo>
                  <a:cubicBezTo>
                    <a:pt x="781" y="483"/>
                    <a:pt x="773" y="483"/>
                    <a:pt x="771" y="477"/>
                  </a:cubicBezTo>
                  <a:cubicBezTo>
                    <a:pt x="774" y="474"/>
                    <a:pt x="774" y="468"/>
                    <a:pt x="779" y="467"/>
                  </a:cubicBezTo>
                  <a:cubicBezTo>
                    <a:pt x="788" y="467"/>
                    <a:pt x="791" y="482"/>
                    <a:pt x="800" y="475"/>
                  </a:cubicBezTo>
                  <a:cubicBezTo>
                    <a:pt x="796" y="458"/>
                    <a:pt x="776" y="458"/>
                    <a:pt x="764" y="449"/>
                  </a:cubicBezTo>
                  <a:cubicBezTo>
                    <a:pt x="766" y="447"/>
                    <a:pt x="768" y="446"/>
                    <a:pt x="767" y="442"/>
                  </a:cubicBezTo>
                  <a:cubicBezTo>
                    <a:pt x="757" y="440"/>
                    <a:pt x="749" y="439"/>
                    <a:pt x="743" y="433"/>
                  </a:cubicBezTo>
                  <a:cubicBezTo>
                    <a:pt x="739" y="428"/>
                    <a:pt x="739" y="420"/>
                    <a:pt x="736" y="414"/>
                  </a:cubicBezTo>
                  <a:cubicBezTo>
                    <a:pt x="731" y="406"/>
                    <a:pt x="720" y="405"/>
                    <a:pt x="720" y="395"/>
                  </a:cubicBezTo>
                  <a:cubicBezTo>
                    <a:pt x="724" y="394"/>
                    <a:pt x="725" y="389"/>
                    <a:pt x="722" y="386"/>
                  </a:cubicBezTo>
                  <a:cubicBezTo>
                    <a:pt x="726" y="383"/>
                    <a:pt x="734" y="378"/>
                    <a:pt x="740" y="381"/>
                  </a:cubicBezTo>
                  <a:cubicBezTo>
                    <a:pt x="740" y="386"/>
                    <a:pt x="736" y="388"/>
                    <a:pt x="738" y="394"/>
                  </a:cubicBezTo>
                  <a:cubicBezTo>
                    <a:pt x="744" y="394"/>
                    <a:pt x="742" y="388"/>
                    <a:pt x="748" y="390"/>
                  </a:cubicBezTo>
                  <a:cubicBezTo>
                    <a:pt x="751" y="402"/>
                    <a:pt x="761" y="406"/>
                    <a:pt x="765" y="417"/>
                  </a:cubicBezTo>
                  <a:cubicBezTo>
                    <a:pt x="770" y="416"/>
                    <a:pt x="773" y="418"/>
                    <a:pt x="777" y="418"/>
                  </a:cubicBezTo>
                  <a:cubicBezTo>
                    <a:pt x="778" y="420"/>
                    <a:pt x="778" y="423"/>
                    <a:pt x="780" y="424"/>
                  </a:cubicBezTo>
                  <a:cubicBezTo>
                    <a:pt x="795" y="428"/>
                    <a:pt x="801" y="441"/>
                    <a:pt x="814" y="446"/>
                  </a:cubicBezTo>
                  <a:cubicBezTo>
                    <a:pt x="813" y="455"/>
                    <a:pt x="811" y="463"/>
                    <a:pt x="809" y="469"/>
                  </a:cubicBezTo>
                  <a:cubicBezTo>
                    <a:pt x="811" y="473"/>
                    <a:pt x="818" y="473"/>
                    <a:pt x="817" y="481"/>
                  </a:cubicBezTo>
                  <a:cubicBezTo>
                    <a:pt x="827" y="485"/>
                    <a:pt x="831" y="496"/>
                    <a:pt x="838" y="503"/>
                  </a:cubicBezTo>
                  <a:cubicBezTo>
                    <a:pt x="841" y="504"/>
                    <a:pt x="847" y="501"/>
                    <a:pt x="847" y="505"/>
                  </a:cubicBezTo>
                  <a:cubicBezTo>
                    <a:pt x="845" y="507"/>
                    <a:pt x="840" y="506"/>
                    <a:pt x="839" y="510"/>
                  </a:cubicBezTo>
                  <a:cubicBezTo>
                    <a:pt x="843" y="516"/>
                    <a:pt x="846" y="518"/>
                    <a:pt x="844" y="529"/>
                  </a:cubicBezTo>
                  <a:cubicBezTo>
                    <a:pt x="848" y="531"/>
                    <a:pt x="851" y="529"/>
                    <a:pt x="856" y="529"/>
                  </a:cubicBezTo>
                  <a:cubicBezTo>
                    <a:pt x="856" y="531"/>
                    <a:pt x="857" y="532"/>
                    <a:pt x="858" y="535"/>
                  </a:cubicBezTo>
                  <a:cubicBezTo>
                    <a:pt x="863" y="530"/>
                    <a:pt x="865" y="538"/>
                    <a:pt x="870" y="536"/>
                  </a:cubicBezTo>
                  <a:cubicBezTo>
                    <a:pt x="870" y="528"/>
                    <a:pt x="864" y="521"/>
                    <a:pt x="864" y="516"/>
                  </a:cubicBezTo>
                  <a:cubicBezTo>
                    <a:pt x="869" y="516"/>
                    <a:pt x="868" y="521"/>
                    <a:pt x="874" y="519"/>
                  </a:cubicBezTo>
                  <a:cubicBezTo>
                    <a:pt x="873" y="511"/>
                    <a:pt x="857" y="510"/>
                    <a:pt x="852" y="503"/>
                  </a:cubicBezTo>
                  <a:cubicBezTo>
                    <a:pt x="863" y="501"/>
                    <a:pt x="870" y="511"/>
                    <a:pt x="881" y="513"/>
                  </a:cubicBezTo>
                  <a:cubicBezTo>
                    <a:pt x="883" y="510"/>
                    <a:pt x="881" y="506"/>
                    <a:pt x="880" y="504"/>
                  </a:cubicBezTo>
                  <a:cubicBezTo>
                    <a:pt x="883" y="503"/>
                    <a:pt x="886" y="502"/>
                    <a:pt x="885" y="496"/>
                  </a:cubicBezTo>
                  <a:cubicBezTo>
                    <a:pt x="881" y="496"/>
                    <a:pt x="876" y="496"/>
                    <a:pt x="873" y="493"/>
                  </a:cubicBezTo>
                  <a:cubicBezTo>
                    <a:pt x="867" y="489"/>
                    <a:pt x="860" y="474"/>
                    <a:pt x="858" y="467"/>
                  </a:cubicBezTo>
                  <a:cubicBezTo>
                    <a:pt x="864" y="469"/>
                    <a:pt x="866" y="474"/>
                    <a:pt x="872" y="476"/>
                  </a:cubicBezTo>
                  <a:cubicBezTo>
                    <a:pt x="878" y="473"/>
                    <a:pt x="872" y="463"/>
                    <a:pt x="880" y="461"/>
                  </a:cubicBezTo>
                  <a:cubicBezTo>
                    <a:pt x="884" y="461"/>
                    <a:pt x="884" y="464"/>
                    <a:pt x="887" y="465"/>
                  </a:cubicBezTo>
                  <a:cubicBezTo>
                    <a:pt x="891" y="463"/>
                    <a:pt x="891" y="459"/>
                    <a:pt x="895" y="459"/>
                  </a:cubicBezTo>
                  <a:cubicBezTo>
                    <a:pt x="900" y="461"/>
                    <a:pt x="908" y="461"/>
                    <a:pt x="908" y="467"/>
                  </a:cubicBezTo>
                  <a:cubicBezTo>
                    <a:pt x="906" y="469"/>
                    <a:pt x="900" y="468"/>
                    <a:pt x="902" y="473"/>
                  </a:cubicBezTo>
                  <a:cubicBezTo>
                    <a:pt x="906" y="477"/>
                    <a:pt x="907" y="470"/>
                    <a:pt x="911" y="470"/>
                  </a:cubicBezTo>
                  <a:cubicBezTo>
                    <a:pt x="910" y="479"/>
                    <a:pt x="910" y="484"/>
                    <a:pt x="906" y="490"/>
                  </a:cubicBezTo>
                  <a:cubicBezTo>
                    <a:pt x="910" y="490"/>
                    <a:pt x="912" y="492"/>
                    <a:pt x="916" y="492"/>
                  </a:cubicBezTo>
                  <a:cubicBezTo>
                    <a:pt x="920" y="487"/>
                    <a:pt x="914" y="487"/>
                    <a:pt x="912" y="484"/>
                  </a:cubicBezTo>
                  <a:cubicBezTo>
                    <a:pt x="922" y="483"/>
                    <a:pt x="922" y="498"/>
                    <a:pt x="923" y="502"/>
                  </a:cubicBezTo>
                  <a:cubicBezTo>
                    <a:pt x="919" y="497"/>
                    <a:pt x="915" y="497"/>
                    <a:pt x="907" y="498"/>
                  </a:cubicBezTo>
                  <a:cubicBezTo>
                    <a:pt x="907" y="504"/>
                    <a:pt x="907" y="504"/>
                    <a:pt x="907" y="504"/>
                  </a:cubicBezTo>
                  <a:cubicBezTo>
                    <a:pt x="918" y="505"/>
                    <a:pt x="933" y="506"/>
                    <a:pt x="930" y="519"/>
                  </a:cubicBezTo>
                  <a:cubicBezTo>
                    <a:pt x="936" y="523"/>
                    <a:pt x="943" y="525"/>
                    <a:pt x="946" y="531"/>
                  </a:cubicBezTo>
                  <a:cubicBezTo>
                    <a:pt x="957" y="529"/>
                    <a:pt x="965" y="543"/>
                    <a:pt x="980" y="537"/>
                  </a:cubicBezTo>
                  <a:cubicBezTo>
                    <a:pt x="978" y="524"/>
                    <a:pt x="995" y="524"/>
                    <a:pt x="1003" y="530"/>
                  </a:cubicBezTo>
                  <a:cubicBezTo>
                    <a:pt x="1006" y="532"/>
                    <a:pt x="1006" y="537"/>
                    <a:pt x="1010" y="539"/>
                  </a:cubicBezTo>
                  <a:cubicBezTo>
                    <a:pt x="1030" y="545"/>
                    <a:pt x="1038" y="516"/>
                    <a:pt x="1055" y="528"/>
                  </a:cubicBezTo>
                  <a:cubicBezTo>
                    <a:pt x="1059" y="527"/>
                    <a:pt x="1058" y="522"/>
                    <a:pt x="1063" y="522"/>
                  </a:cubicBezTo>
                  <a:cubicBezTo>
                    <a:pt x="1064" y="533"/>
                    <a:pt x="1056" y="553"/>
                    <a:pt x="1068" y="561"/>
                  </a:cubicBezTo>
                  <a:cubicBezTo>
                    <a:pt x="1054" y="576"/>
                    <a:pt x="1068" y="603"/>
                    <a:pt x="1059" y="616"/>
                  </a:cubicBezTo>
                  <a:cubicBezTo>
                    <a:pt x="1054" y="616"/>
                    <a:pt x="1054" y="616"/>
                    <a:pt x="1054" y="616"/>
                  </a:cubicBezTo>
                  <a:cubicBezTo>
                    <a:pt x="1052" y="630"/>
                    <a:pt x="1039" y="623"/>
                    <a:pt x="1027" y="625"/>
                  </a:cubicBezTo>
                  <a:cubicBezTo>
                    <a:pt x="1022" y="616"/>
                    <a:pt x="1015" y="621"/>
                    <a:pt x="1005" y="622"/>
                  </a:cubicBezTo>
                  <a:cubicBezTo>
                    <a:pt x="1002" y="622"/>
                    <a:pt x="1000" y="621"/>
                    <a:pt x="999" y="621"/>
                  </a:cubicBezTo>
                  <a:cubicBezTo>
                    <a:pt x="990" y="623"/>
                    <a:pt x="983" y="633"/>
                    <a:pt x="977" y="634"/>
                  </a:cubicBezTo>
                  <a:cubicBezTo>
                    <a:pt x="970" y="628"/>
                    <a:pt x="960" y="632"/>
                    <a:pt x="952" y="630"/>
                  </a:cubicBezTo>
                  <a:cubicBezTo>
                    <a:pt x="949" y="629"/>
                    <a:pt x="947" y="626"/>
                    <a:pt x="944" y="625"/>
                  </a:cubicBezTo>
                  <a:cubicBezTo>
                    <a:pt x="942" y="624"/>
                    <a:pt x="938" y="626"/>
                    <a:pt x="934" y="625"/>
                  </a:cubicBezTo>
                  <a:cubicBezTo>
                    <a:pt x="925" y="624"/>
                    <a:pt x="920" y="619"/>
                    <a:pt x="913" y="624"/>
                  </a:cubicBezTo>
                  <a:cubicBezTo>
                    <a:pt x="911" y="622"/>
                    <a:pt x="908" y="621"/>
                    <a:pt x="908" y="616"/>
                  </a:cubicBezTo>
                  <a:cubicBezTo>
                    <a:pt x="895" y="618"/>
                    <a:pt x="893" y="610"/>
                    <a:pt x="879" y="612"/>
                  </a:cubicBezTo>
                  <a:cubicBezTo>
                    <a:pt x="875" y="611"/>
                    <a:pt x="874" y="606"/>
                    <a:pt x="872" y="603"/>
                  </a:cubicBezTo>
                  <a:cubicBezTo>
                    <a:pt x="866" y="605"/>
                    <a:pt x="862" y="600"/>
                    <a:pt x="857" y="600"/>
                  </a:cubicBezTo>
                  <a:cubicBezTo>
                    <a:pt x="850" y="599"/>
                    <a:pt x="847" y="602"/>
                    <a:pt x="843" y="603"/>
                  </a:cubicBezTo>
                  <a:cubicBezTo>
                    <a:pt x="839" y="604"/>
                    <a:pt x="834" y="602"/>
                    <a:pt x="834" y="603"/>
                  </a:cubicBezTo>
                  <a:cubicBezTo>
                    <a:pt x="831" y="604"/>
                    <a:pt x="822" y="612"/>
                    <a:pt x="821" y="615"/>
                  </a:cubicBezTo>
                  <a:cubicBezTo>
                    <a:pt x="819" y="622"/>
                    <a:pt x="827" y="628"/>
                    <a:pt x="826" y="635"/>
                  </a:cubicBezTo>
                  <a:cubicBezTo>
                    <a:pt x="825" y="641"/>
                    <a:pt x="818" y="646"/>
                    <a:pt x="813" y="647"/>
                  </a:cubicBezTo>
                  <a:cubicBezTo>
                    <a:pt x="803" y="649"/>
                    <a:pt x="802" y="644"/>
                    <a:pt x="797" y="640"/>
                  </a:cubicBezTo>
                  <a:cubicBezTo>
                    <a:pt x="792" y="636"/>
                    <a:pt x="782" y="631"/>
                    <a:pt x="778" y="630"/>
                  </a:cubicBezTo>
                  <a:cubicBezTo>
                    <a:pt x="768" y="628"/>
                    <a:pt x="760" y="632"/>
                    <a:pt x="754" y="628"/>
                  </a:cubicBezTo>
                  <a:cubicBezTo>
                    <a:pt x="748" y="624"/>
                    <a:pt x="751" y="613"/>
                    <a:pt x="744" y="608"/>
                  </a:cubicBezTo>
                  <a:cubicBezTo>
                    <a:pt x="743" y="606"/>
                    <a:pt x="738" y="606"/>
                    <a:pt x="735" y="605"/>
                  </a:cubicBezTo>
                  <a:cubicBezTo>
                    <a:pt x="731" y="603"/>
                    <a:pt x="729" y="600"/>
                    <a:pt x="727" y="599"/>
                  </a:cubicBezTo>
                  <a:cubicBezTo>
                    <a:pt x="718" y="596"/>
                    <a:pt x="709" y="601"/>
                    <a:pt x="701" y="599"/>
                  </a:cubicBezTo>
                  <a:cubicBezTo>
                    <a:pt x="693" y="597"/>
                    <a:pt x="691" y="590"/>
                    <a:pt x="683" y="588"/>
                  </a:cubicBezTo>
                  <a:cubicBezTo>
                    <a:pt x="682" y="586"/>
                    <a:pt x="681" y="584"/>
                    <a:pt x="680" y="582"/>
                  </a:cubicBezTo>
                  <a:cubicBezTo>
                    <a:pt x="672" y="582"/>
                    <a:pt x="667" y="579"/>
                    <a:pt x="666" y="573"/>
                  </a:cubicBezTo>
                  <a:cubicBezTo>
                    <a:pt x="673" y="563"/>
                    <a:pt x="687" y="562"/>
                    <a:pt x="685" y="550"/>
                  </a:cubicBezTo>
                  <a:cubicBezTo>
                    <a:pt x="684" y="546"/>
                    <a:pt x="677" y="544"/>
                    <a:pt x="677" y="539"/>
                  </a:cubicBezTo>
                  <a:cubicBezTo>
                    <a:pt x="676" y="531"/>
                    <a:pt x="690" y="530"/>
                    <a:pt x="687" y="521"/>
                  </a:cubicBezTo>
                  <a:cubicBezTo>
                    <a:pt x="680" y="521"/>
                    <a:pt x="678" y="529"/>
                    <a:pt x="673" y="527"/>
                  </a:cubicBezTo>
                  <a:cubicBezTo>
                    <a:pt x="672" y="522"/>
                    <a:pt x="677" y="521"/>
                    <a:pt x="674" y="516"/>
                  </a:cubicBezTo>
                  <a:cubicBezTo>
                    <a:pt x="663" y="512"/>
                    <a:pt x="646" y="528"/>
                    <a:pt x="635" y="516"/>
                  </a:cubicBezTo>
                  <a:cubicBezTo>
                    <a:pt x="631" y="521"/>
                    <a:pt x="623" y="519"/>
                    <a:pt x="619" y="515"/>
                  </a:cubicBezTo>
                  <a:cubicBezTo>
                    <a:pt x="615" y="521"/>
                    <a:pt x="608" y="518"/>
                    <a:pt x="602" y="522"/>
                  </a:cubicBezTo>
                  <a:cubicBezTo>
                    <a:pt x="590" y="516"/>
                    <a:pt x="573" y="518"/>
                    <a:pt x="559" y="518"/>
                  </a:cubicBezTo>
                  <a:cubicBezTo>
                    <a:pt x="545" y="519"/>
                    <a:pt x="529" y="519"/>
                    <a:pt x="523" y="529"/>
                  </a:cubicBezTo>
                  <a:cubicBezTo>
                    <a:pt x="505" y="526"/>
                    <a:pt x="499" y="548"/>
                    <a:pt x="484" y="534"/>
                  </a:cubicBezTo>
                  <a:cubicBezTo>
                    <a:pt x="475" y="537"/>
                    <a:pt x="470" y="529"/>
                    <a:pt x="462" y="534"/>
                  </a:cubicBezTo>
                  <a:cubicBezTo>
                    <a:pt x="457" y="531"/>
                    <a:pt x="455" y="526"/>
                    <a:pt x="452" y="520"/>
                  </a:cubicBezTo>
                  <a:cubicBezTo>
                    <a:pt x="446" y="520"/>
                    <a:pt x="446" y="520"/>
                    <a:pt x="446" y="520"/>
                  </a:cubicBezTo>
                  <a:cubicBezTo>
                    <a:pt x="436" y="536"/>
                    <a:pt x="428" y="552"/>
                    <a:pt x="406" y="555"/>
                  </a:cubicBezTo>
                  <a:cubicBezTo>
                    <a:pt x="394" y="554"/>
                    <a:pt x="392" y="564"/>
                    <a:pt x="383" y="567"/>
                  </a:cubicBezTo>
                  <a:cubicBezTo>
                    <a:pt x="382" y="577"/>
                    <a:pt x="373" y="580"/>
                    <a:pt x="369" y="587"/>
                  </a:cubicBezTo>
                  <a:cubicBezTo>
                    <a:pt x="370" y="593"/>
                    <a:pt x="367" y="596"/>
                    <a:pt x="365" y="598"/>
                  </a:cubicBezTo>
                  <a:cubicBezTo>
                    <a:pt x="367" y="603"/>
                    <a:pt x="365" y="608"/>
                    <a:pt x="363" y="611"/>
                  </a:cubicBezTo>
                  <a:cubicBezTo>
                    <a:pt x="353" y="614"/>
                    <a:pt x="353" y="626"/>
                    <a:pt x="340" y="626"/>
                  </a:cubicBezTo>
                  <a:cubicBezTo>
                    <a:pt x="336" y="635"/>
                    <a:pt x="323" y="638"/>
                    <a:pt x="311" y="636"/>
                  </a:cubicBezTo>
                  <a:cubicBezTo>
                    <a:pt x="303" y="642"/>
                    <a:pt x="302" y="655"/>
                    <a:pt x="292" y="659"/>
                  </a:cubicBezTo>
                  <a:cubicBezTo>
                    <a:pt x="287" y="658"/>
                    <a:pt x="286" y="658"/>
                    <a:pt x="282" y="659"/>
                  </a:cubicBezTo>
                  <a:cubicBezTo>
                    <a:pt x="282" y="667"/>
                    <a:pt x="277" y="670"/>
                    <a:pt x="273" y="674"/>
                  </a:cubicBezTo>
                  <a:cubicBezTo>
                    <a:pt x="273" y="684"/>
                    <a:pt x="273" y="684"/>
                    <a:pt x="273" y="684"/>
                  </a:cubicBezTo>
                  <a:cubicBezTo>
                    <a:pt x="267" y="688"/>
                    <a:pt x="263" y="695"/>
                    <a:pt x="255" y="696"/>
                  </a:cubicBezTo>
                  <a:cubicBezTo>
                    <a:pt x="252" y="705"/>
                    <a:pt x="246" y="711"/>
                    <a:pt x="242" y="719"/>
                  </a:cubicBezTo>
                  <a:cubicBezTo>
                    <a:pt x="233" y="723"/>
                    <a:pt x="230" y="729"/>
                    <a:pt x="230" y="738"/>
                  </a:cubicBezTo>
                  <a:cubicBezTo>
                    <a:pt x="229" y="745"/>
                    <a:pt x="233" y="751"/>
                    <a:pt x="234" y="755"/>
                  </a:cubicBezTo>
                  <a:cubicBezTo>
                    <a:pt x="234" y="761"/>
                    <a:pt x="229" y="767"/>
                    <a:pt x="228" y="773"/>
                  </a:cubicBezTo>
                  <a:cubicBezTo>
                    <a:pt x="227" y="779"/>
                    <a:pt x="230" y="785"/>
                    <a:pt x="230" y="791"/>
                  </a:cubicBezTo>
                  <a:cubicBezTo>
                    <a:pt x="228" y="807"/>
                    <a:pt x="214" y="817"/>
                    <a:pt x="215" y="834"/>
                  </a:cubicBezTo>
                  <a:cubicBezTo>
                    <a:pt x="213" y="838"/>
                    <a:pt x="204" y="841"/>
                    <a:pt x="203" y="848"/>
                  </a:cubicBezTo>
                  <a:cubicBezTo>
                    <a:pt x="202" y="853"/>
                    <a:pt x="209" y="862"/>
                    <a:pt x="208" y="872"/>
                  </a:cubicBezTo>
                  <a:cubicBezTo>
                    <a:pt x="207" y="878"/>
                    <a:pt x="202" y="883"/>
                    <a:pt x="203" y="887"/>
                  </a:cubicBezTo>
                  <a:cubicBezTo>
                    <a:pt x="203" y="892"/>
                    <a:pt x="208" y="895"/>
                    <a:pt x="210" y="897"/>
                  </a:cubicBezTo>
                  <a:cubicBezTo>
                    <a:pt x="209" y="899"/>
                    <a:pt x="209" y="901"/>
                    <a:pt x="210" y="903"/>
                  </a:cubicBezTo>
                  <a:cubicBezTo>
                    <a:pt x="212" y="905"/>
                    <a:pt x="215" y="902"/>
                    <a:pt x="217" y="905"/>
                  </a:cubicBezTo>
                  <a:cubicBezTo>
                    <a:pt x="217" y="917"/>
                    <a:pt x="222" y="924"/>
                    <a:pt x="228" y="929"/>
                  </a:cubicBezTo>
                  <a:cubicBezTo>
                    <a:pt x="228" y="943"/>
                    <a:pt x="249" y="953"/>
                    <a:pt x="242" y="971"/>
                  </a:cubicBezTo>
                  <a:cubicBezTo>
                    <a:pt x="246" y="980"/>
                    <a:pt x="248" y="990"/>
                    <a:pt x="253" y="997"/>
                  </a:cubicBezTo>
                  <a:cubicBezTo>
                    <a:pt x="255" y="999"/>
                    <a:pt x="258" y="999"/>
                    <a:pt x="259" y="1000"/>
                  </a:cubicBezTo>
                  <a:cubicBezTo>
                    <a:pt x="265" y="1005"/>
                    <a:pt x="269" y="1015"/>
                    <a:pt x="276" y="1021"/>
                  </a:cubicBezTo>
                  <a:cubicBezTo>
                    <a:pt x="279" y="1024"/>
                    <a:pt x="281" y="1024"/>
                    <a:pt x="283" y="1027"/>
                  </a:cubicBezTo>
                  <a:cubicBezTo>
                    <a:pt x="287" y="1032"/>
                    <a:pt x="289" y="1039"/>
                    <a:pt x="293" y="1044"/>
                  </a:cubicBezTo>
                  <a:cubicBezTo>
                    <a:pt x="297" y="1048"/>
                    <a:pt x="304" y="1051"/>
                    <a:pt x="308" y="1055"/>
                  </a:cubicBezTo>
                  <a:cubicBezTo>
                    <a:pt x="312" y="1058"/>
                    <a:pt x="314" y="1062"/>
                    <a:pt x="317" y="1065"/>
                  </a:cubicBezTo>
                  <a:cubicBezTo>
                    <a:pt x="325" y="1070"/>
                    <a:pt x="331" y="1063"/>
                    <a:pt x="343" y="1062"/>
                  </a:cubicBezTo>
                  <a:cubicBezTo>
                    <a:pt x="350" y="1061"/>
                    <a:pt x="357" y="1063"/>
                    <a:pt x="363" y="1064"/>
                  </a:cubicBezTo>
                  <a:cubicBezTo>
                    <a:pt x="374" y="1064"/>
                    <a:pt x="378" y="1062"/>
                    <a:pt x="384" y="1068"/>
                  </a:cubicBezTo>
                  <a:cubicBezTo>
                    <a:pt x="387" y="1069"/>
                    <a:pt x="389" y="1068"/>
                    <a:pt x="391" y="1067"/>
                  </a:cubicBezTo>
                  <a:cubicBezTo>
                    <a:pt x="394" y="1075"/>
                    <a:pt x="405" y="1075"/>
                    <a:pt x="409" y="1082"/>
                  </a:cubicBezTo>
                  <a:cubicBezTo>
                    <a:pt x="425" y="1078"/>
                    <a:pt x="440" y="1078"/>
                    <a:pt x="452" y="1070"/>
                  </a:cubicBezTo>
                  <a:cubicBezTo>
                    <a:pt x="460" y="1078"/>
                    <a:pt x="467" y="1068"/>
                    <a:pt x="474" y="1067"/>
                  </a:cubicBezTo>
                  <a:cubicBezTo>
                    <a:pt x="477" y="1067"/>
                    <a:pt x="481" y="1070"/>
                    <a:pt x="486" y="1069"/>
                  </a:cubicBezTo>
                  <a:cubicBezTo>
                    <a:pt x="489" y="1069"/>
                    <a:pt x="491" y="1067"/>
                    <a:pt x="493" y="1067"/>
                  </a:cubicBezTo>
                  <a:cubicBezTo>
                    <a:pt x="496" y="1068"/>
                    <a:pt x="498" y="1071"/>
                    <a:pt x="501" y="1071"/>
                  </a:cubicBezTo>
                  <a:cubicBezTo>
                    <a:pt x="504" y="1072"/>
                    <a:pt x="507" y="1070"/>
                    <a:pt x="509" y="1069"/>
                  </a:cubicBezTo>
                  <a:cubicBezTo>
                    <a:pt x="525" y="1069"/>
                    <a:pt x="539" y="1084"/>
                    <a:pt x="543" y="1095"/>
                  </a:cubicBezTo>
                  <a:cubicBezTo>
                    <a:pt x="547" y="1108"/>
                    <a:pt x="548" y="1115"/>
                    <a:pt x="568" y="1113"/>
                  </a:cubicBezTo>
                  <a:cubicBezTo>
                    <a:pt x="569" y="1112"/>
                    <a:pt x="568" y="1109"/>
                    <a:pt x="571" y="1110"/>
                  </a:cubicBezTo>
                  <a:cubicBezTo>
                    <a:pt x="580" y="1109"/>
                    <a:pt x="585" y="1116"/>
                    <a:pt x="592" y="1115"/>
                  </a:cubicBezTo>
                  <a:cubicBezTo>
                    <a:pt x="597" y="1115"/>
                    <a:pt x="604" y="1108"/>
                    <a:pt x="609" y="1115"/>
                  </a:cubicBezTo>
                  <a:cubicBezTo>
                    <a:pt x="610" y="1128"/>
                    <a:pt x="627" y="1131"/>
                    <a:pt x="629" y="1141"/>
                  </a:cubicBezTo>
                  <a:cubicBezTo>
                    <a:pt x="631" y="1149"/>
                    <a:pt x="623" y="1151"/>
                    <a:pt x="625" y="1162"/>
                  </a:cubicBezTo>
                  <a:cubicBezTo>
                    <a:pt x="623" y="1165"/>
                    <a:pt x="619" y="1166"/>
                    <a:pt x="617" y="1169"/>
                  </a:cubicBezTo>
                  <a:cubicBezTo>
                    <a:pt x="618" y="1175"/>
                    <a:pt x="623" y="1177"/>
                    <a:pt x="623" y="1184"/>
                  </a:cubicBezTo>
                  <a:cubicBezTo>
                    <a:pt x="622" y="1185"/>
                    <a:pt x="619" y="1184"/>
                    <a:pt x="618" y="1186"/>
                  </a:cubicBezTo>
                  <a:cubicBezTo>
                    <a:pt x="619" y="1196"/>
                    <a:pt x="616" y="1203"/>
                    <a:pt x="607" y="1203"/>
                  </a:cubicBezTo>
                  <a:cubicBezTo>
                    <a:pt x="608" y="1210"/>
                    <a:pt x="613" y="1213"/>
                    <a:pt x="618" y="1216"/>
                  </a:cubicBezTo>
                  <a:cubicBezTo>
                    <a:pt x="619" y="1219"/>
                    <a:pt x="617" y="1219"/>
                    <a:pt x="618" y="1222"/>
                  </a:cubicBezTo>
                  <a:cubicBezTo>
                    <a:pt x="622" y="1224"/>
                    <a:pt x="625" y="1227"/>
                    <a:pt x="626" y="1233"/>
                  </a:cubicBezTo>
                  <a:cubicBezTo>
                    <a:pt x="633" y="1233"/>
                    <a:pt x="632" y="1237"/>
                    <a:pt x="635" y="1240"/>
                  </a:cubicBezTo>
                  <a:cubicBezTo>
                    <a:pt x="637" y="1243"/>
                    <a:pt x="642" y="1244"/>
                    <a:pt x="643" y="1246"/>
                  </a:cubicBezTo>
                  <a:cubicBezTo>
                    <a:pt x="646" y="1249"/>
                    <a:pt x="646" y="1252"/>
                    <a:pt x="648" y="1255"/>
                  </a:cubicBezTo>
                  <a:cubicBezTo>
                    <a:pt x="653" y="1260"/>
                    <a:pt x="661" y="1262"/>
                    <a:pt x="666" y="1267"/>
                  </a:cubicBezTo>
                  <a:cubicBezTo>
                    <a:pt x="673" y="1274"/>
                    <a:pt x="674" y="1284"/>
                    <a:pt x="681" y="1291"/>
                  </a:cubicBezTo>
                  <a:cubicBezTo>
                    <a:pt x="681" y="1294"/>
                    <a:pt x="678" y="1293"/>
                    <a:pt x="679" y="1297"/>
                  </a:cubicBezTo>
                  <a:cubicBezTo>
                    <a:pt x="682" y="1301"/>
                    <a:pt x="688" y="1303"/>
                    <a:pt x="688" y="1311"/>
                  </a:cubicBezTo>
                  <a:cubicBezTo>
                    <a:pt x="693" y="1317"/>
                    <a:pt x="701" y="1320"/>
                    <a:pt x="700" y="1331"/>
                  </a:cubicBezTo>
                  <a:cubicBezTo>
                    <a:pt x="699" y="1335"/>
                    <a:pt x="695" y="1335"/>
                    <a:pt x="694" y="1339"/>
                  </a:cubicBezTo>
                  <a:cubicBezTo>
                    <a:pt x="696" y="1352"/>
                    <a:pt x="713" y="1360"/>
                    <a:pt x="712" y="1373"/>
                  </a:cubicBezTo>
                  <a:cubicBezTo>
                    <a:pt x="711" y="1378"/>
                    <a:pt x="705" y="1379"/>
                    <a:pt x="707" y="1385"/>
                  </a:cubicBezTo>
                  <a:cubicBezTo>
                    <a:pt x="697" y="1384"/>
                    <a:pt x="698" y="1394"/>
                    <a:pt x="689" y="1393"/>
                  </a:cubicBezTo>
                  <a:cubicBezTo>
                    <a:pt x="689" y="1403"/>
                    <a:pt x="684" y="1405"/>
                    <a:pt x="687" y="1415"/>
                  </a:cubicBezTo>
                  <a:cubicBezTo>
                    <a:pt x="680" y="1417"/>
                    <a:pt x="683" y="1423"/>
                    <a:pt x="677" y="1427"/>
                  </a:cubicBezTo>
                  <a:cubicBezTo>
                    <a:pt x="679" y="1436"/>
                    <a:pt x="676" y="1443"/>
                    <a:pt x="679" y="1451"/>
                  </a:cubicBezTo>
                  <a:cubicBezTo>
                    <a:pt x="683" y="1459"/>
                    <a:pt x="695" y="1464"/>
                    <a:pt x="704" y="1475"/>
                  </a:cubicBezTo>
                  <a:cubicBezTo>
                    <a:pt x="706" y="1477"/>
                    <a:pt x="706" y="1479"/>
                    <a:pt x="708" y="1481"/>
                  </a:cubicBezTo>
                  <a:cubicBezTo>
                    <a:pt x="712" y="1487"/>
                    <a:pt x="718" y="1489"/>
                    <a:pt x="721" y="1493"/>
                  </a:cubicBezTo>
                  <a:cubicBezTo>
                    <a:pt x="722" y="1494"/>
                    <a:pt x="721" y="1496"/>
                    <a:pt x="722" y="1497"/>
                  </a:cubicBezTo>
                  <a:cubicBezTo>
                    <a:pt x="726" y="1500"/>
                    <a:pt x="731" y="1499"/>
                    <a:pt x="733" y="1503"/>
                  </a:cubicBezTo>
                  <a:cubicBezTo>
                    <a:pt x="735" y="1508"/>
                    <a:pt x="733" y="1515"/>
                    <a:pt x="735" y="1521"/>
                  </a:cubicBezTo>
                  <a:cubicBezTo>
                    <a:pt x="736" y="1524"/>
                    <a:pt x="740" y="1527"/>
                    <a:pt x="741" y="1529"/>
                  </a:cubicBezTo>
                  <a:cubicBezTo>
                    <a:pt x="742" y="1530"/>
                    <a:pt x="740" y="1533"/>
                    <a:pt x="740" y="1534"/>
                  </a:cubicBezTo>
                  <a:cubicBezTo>
                    <a:pt x="741" y="1535"/>
                    <a:pt x="744" y="1541"/>
                    <a:pt x="744" y="1542"/>
                  </a:cubicBezTo>
                  <a:cubicBezTo>
                    <a:pt x="746" y="1545"/>
                    <a:pt x="751" y="1550"/>
                    <a:pt x="753" y="1552"/>
                  </a:cubicBezTo>
                  <a:cubicBezTo>
                    <a:pt x="762" y="1563"/>
                    <a:pt x="783" y="1564"/>
                    <a:pt x="783" y="1578"/>
                  </a:cubicBezTo>
                  <a:cubicBezTo>
                    <a:pt x="788" y="1583"/>
                    <a:pt x="799" y="1582"/>
                    <a:pt x="800" y="1592"/>
                  </a:cubicBezTo>
                  <a:cubicBezTo>
                    <a:pt x="800" y="1594"/>
                    <a:pt x="797" y="1594"/>
                    <a:pt x="794" y="1594"/>
                  </a:cubicBezTo>
                  <a:cubicBezTo>
                    <a:pt x="794" y="1599"/>
                    <a:pt x="800" y="1599"/>
                    <a:pt x="801" y="1604"/>
                  </a:cubicBezTo>
                  <a:cubicBezTo>
                    <a:pt x="808" y="1602"/>
                    <a:pt x="813" y="1607"/>
                    <a:pt x="820" y="1608"/>
                  </a:cubicBezTo>
                  <a:cubicBezTo>
                    <a:pt x="833" y="1609"/>
                    <a:pt x="848" y="1604"/>
                    <a:pt x="860" y="1603"/>
                  </a:cubicBezTo>
                  <a:cubicBezTo>
                    <a:pt x="881" y="1601"/>
                    <a:pt x="902" y="1604"/>
                    <a:pt x="921" y="1600"/>
                  </a:cubicBezTo>
                  <a:cubicBezTo>
                    <a:pt x="940" y="1597"/>
                    <a:pt x="954" y="1584"/>
                    <a:pt x="970" y="1580"/>
                  </a:cubicBezTo>
                  <a:cubicBezTo>
                    <a:pt x="984" y="1576"/>
                    <a:pt x="990" y="1567"/>
                    <a:pt x="1000" y="1562"/>
                  </a:cubicBezTo>
                  <a:cubicBezTo>
                    <a:pt x="1004" y="1559"/>
                    <a:pt x="1011" y="1559"/>
                    <a:pt x="1016" y="1556"/>
                  </a:cubicBezTo>
                  <a:cubicBezTo>
                    <a:pt x="1024" y="1552"/>
                    <a:pt x="1029" y="1542"/>
                    <a:pt x="1033" y="1535"/>
                  </a:cubicBezTo>
                  <a:cubicBezTo>
                    <a:pt x="1034" y="1532"/>
                    <a:pt x="1029" y="1534"/>
                    <a:pt x="1030" y="1530"/>
                  </a:cubicBezTo>
                  <a:cubicBezTo>
                    <a:pt x="1046" y="1521"/>
                    <a:pt x="1066" y="1516"/>
                    <a:pt x="1082" y="1507"/>
                  </a:cubicBezTo>
                  <a:cubicBezTo>
                    <a:pt x="1083" y="1504"/>
                    <a:pt x="1080" y="1504"/>
                    <a:pt x="1080" y="1501"/>
                  </a:cubicBezTo>
                  <a:cubicBezTo>
                    <a:pt x="1086" y="1499"/>
                    <a:pt x="1087" y="1493"/>
                    <a:pt x="1089" y="1487"/>
                  </a:cubicBezTo>
                  <a:cubicBezTo>
                    <a:pt x="1085" y="1486"/>
                    <a:pt x="1085" y="1482"/>
                    <a:pt x="1082" y="1479"/>
                  </a:cubicBezTo>
                  <a:cubicBezTo>
                    <a:pt x="1084" y="1478"/>
                    <a:pt x="1085" y="1476"/>
                    <a:pt x="1085" y="1474"/>
                  </a:cubicBezTo>
                  <a:cubicBezTo>
                    <a:pt x="1084" y="1472"/>
                    <a:pt x="1081" y="1472"/>
                    <a:pt x="1079" y="1471"/>
                  </a:cubicBezTo>
                  <a:cubicBezTo>
                    <a:pt x="1081" y="1463"/>
                    <a:pt x="1089" y="1464"/>
                    <a:pt x="1095" y="1460"/>
                  </a:cubicBezTo>
                  <a:cubicBezTo>
                    <a:pt x="1098" y="1458"/>
                    <a:pt x="1100" y="1454"/>
                    <a:pt x="1103" y="1451"/>
                  </a:cubicBezTo>
                  <a:cubicBezTo>
                    <a:pt x="1108" y="1449"/>
                    <a:pt x="1114" y="1448"/>
                    <a:pt x="1119" y="1445"/>
                  </a:cubicBezTo>
                  <a:cubicBezTo>
                    <a:pt x="1122" y="1442"/>
                    <a:pt x="1124" y="1437"/>
                    <a:pt x="1127" y="1434"/>
                  </a:cubicBezTo>
                  <a:cubicBezTo>
                    <a:pt x="1142" y="1423"/>
                    <a:pt x="1160" y="1422"/>
                    <a:pt x="1174" y="1412"/>
                  </a:cubicBezTo>
                  <a:cubicBezTo>
                    <a:pt x="1179" y="1409"/>
                    <a:pt x="1188" y="1400"/>
                    <a:pt x="1193" y="1395"/>
                  </a:cubicBezTo>
                  <a:cubicBezTo>
                    <a:pt x="1200" y="1387"/>
                    <a:pt x="1197" y="1383"/>
                    <a:pt x="1197" y="1373"/>
                  </a:cubicBezTo>
                  <a:cubicBezTo>
                    <a:pt x="1197" y="1369"/>
                    <a:pt x="1198" y="1363"/>
                    <a:pt x="1199" y="1360"/>
                  </a:cubicBezTo>
                  <a:cubicBezTo>
                    <a:pt x="1202" y="1350"/>
                    <a:pt x="1203" y="1342"/>
                    <a:pt x="1208" y="1331"/>
                  </a:cubicBezTo>
                  <a:cubicBezTo>
                    <a:pt x="1207" y="1325"/>
                    <a:pt x="1197" y="1327"/>
                    <a:pt x="1194" y="1323"/>
                  </a:cubicBezTo>
                  <a:cubicBezTo>
                    <a:pt x="1197" y="1312"/>
                    <a:pt x="1186" y="1305"/>
                    <a:pt x="1194" y="1299"/>
                  </a:cubicBezTo>
                  <a:cubicBezTo>
                    <a:pt x="1188" y="1292"/>
                    <a:pt x="1199" y="1289"/>
                    <a:pt x="1197" y="1281"/>
                  </a:cubicBezTo>
                  <a:cubicBezTo>
                    <a:pt x="1194" y="1279"/>
                    <a:pt x="1187" y="1280"/>
                    <a:pt x="1186" y="1276"/>
                  </a:cubicBezTo>
                  <a:cubicBezTo>
                    <a:pt x="1190" y="1267"/>
                    <a:pt x="1190" y="1259"/>
                    <a:pt x="1194" y="1251"/>
                  </a:cubicBezTo>
                  <a:cubicBezTo>
                    <a:pt x="1198" y="1245"/>
                    <a:pt x="1210" y="1240"/>
                    <a:pt x="1208" y="1230"/>
                  </a:cubicBezTo>
                  <a:cubicBezTo>
                    <a:pt x="1210" y="1227"/>
                    <a:pt x="1213" y="1224"/>
                    <a:pt x="1216" y="1222"/>
                  </a:cubicBezTo>
                  <a:cubicBezTo>
                    <a:pt x="1216" y="1219"/>
                    <a:pt x="1215" y="1219"/>
                    <a:pt x="1215" y="1216"/>
                  </a:cubicBezTo>
                  <a:cubicBezTo>
                    <a:pt x="1221" y="1213"/>
                    <a:pt x="1226" y="1209"/>
                    <a:pt x="1228" y="1202"/>
                  </a:cubicBezTo>
                  <a:cubicBezTo>
                    <a:pt x="1231" y="1202"/>
                    <a:pt x="1232" y="1200"/>
                    <a:pt x="1236" y="1200"/>
                  </a:cubicBezTo>
                  <a:cubicBezTo>
                    <a:pt x="1244" y="1193"/>
                    <a:pt x="1246" y="1183"/>
                    <a:pt x="1253" y="1175"/>
                  </a:cubicBezTo>
                  <a:cubicBezTo>
                    <a:pt x="1257" y="1170"/>
                    <a:pt x="1264" y="1167"/>
                    <a:pt x="1267" y="1163"/>
                  </a:cubicBezTo>
                  <a:cubicBezTo>
                    <a:pt x="1269" y="1160"/>
                    <a:pt x="1269" y="1157"/>
                    <a:pt x="1271" y="1154"/>
                  </a:cubicBezTo>
                  <a:cubicBezTo>
                    <a:pt x="1273" y="1152"/>
                    <a:pt x="1276" y="1151"/>
                    <a:pt x="1278" y="1149"/>
                  </a:cubicBezTo>
                  <a:cubicBezTo>
                    <a:pt x="1304" y="1121"/>
                    <a:pt x="1338" y="1099"/>
                    <a:pt x="1353" y="1061"/>
                  </a:cubicBezTo>
                  <a:cubicBezTo>
                    <a:pt x="1355" y="1054"/>
                    <a:pt x="1362" y="1049"/>
                    <a:pt x="1365" y="1042"/>
                  </a:cubicBezTo>
                  <a:cubicBezTo>
                    <a:pt x="1368" y="1037"/>
                    <a:pt x="1367" y="1031"/>
                    <a:pt x="1368" y="1025"/>
                  </a:cubicBezTo>
                  <a:cubicBezTo>
                    <a:pt x="1369" y="1021"/>
                    <a:pt x="1376" y="1015"/>
                    <a:pt x="1378" y="1007"/>
                  </a:cubicBezTo>
                  <a:cubicBezTo>
                    <a:pt x="1381" y="995"/>
                    <a:pt x="1382" y="986"/>
                    <a:pt x="1388" y="981"/>
                  </a:cubicBezTo>
                  <a:cubicBezTo>
                    <a:pt x="1388" y="974"/>
                    <a:pt x="1389" y="967"/>
                    <a:pt x="1387" y="961"/>
                  </a:cubicBezTo>
                  <a:cubicBezTo>
                    <a:pt x="1388" y="958"/>
                    <a:pt x="1391" y="958"/>
                    <a:pt x="1391" y="954"/>
                  </a:cubicBezTo>
                  <a:cubicBezTo>
                    <a:pt x="1390" y="946"/>
                    <a:pt x="1389" y="937"/>
                    <a:pt x="1392" y="931"/>
                  </a:cubicBezTo>
                  <a:cubicBezTo>
                    <a:pt x="1391" y="931"/>
                    <a:pt x="1390" y="930"/>
                    <a:pt x="1389" y="928"/>
                  </a:cubicBezTo>
                  <a:cubicBezTo>
                    <a:pt x="1386" y="928"/>
                    <a:pt x="1385" y="929"/>
                    <a:pt x="1382" y="929"/>
                  </a:cubicBezTo>
                  <a:cubicBezTo>
                    <a:pt x="1378" y="948"/>
                    <a:pt x="1351" y="944"/>
                    <a:pt x="1341" y="956"/>
                  </a:cubicBezTo>
                  <a:cubicBezTo>
                    <a:pt x="1338" y="957"/>
                    <a:pt x="1339" y="954"/>
                    <a:pt x="1336" y="954"/>
                  </a:cubicBezTo>
                  <a:cubicBezTo>
                    <a:pt x="1329" y="958"/>
                    <a:pt x="1326" y="965"/>
                    <a:pt x="1319" y="969"/>
                  </a:cubicBezTo>
                  <a:cubicBezTo>
                    <a:pt x="1316" y="968"/>
                    <a:pt x="1315" y="966"/>
                    <a:pt x="1311" y="967"/>
                  </a:cubicBezTo>
                  <a:cubicBezTo>
                    <a:pt x="1301" y="972"/>
                    <a:pt x="1295" y="982"/>
                    <a:pt x="1282" y="979"/>
                  </a:cubicBezTo>
                  <a:cubicBezTo>
                    <a:pt x="1273" y="977"/>
                    <a:pt x="1270" y="964"/>
                    <a:pt x="1261" y="963"/>
                  </a:cubicBezTo>
                  <a:cubicBezTo>
                    <a:pt x="1271" y="953"/>
                    <a:pt x="1263" y="938"/>
                    <a:pt x="1248" y="938"/>
                  </a:cubicBezTo>
                  <a:cubicBezTo>
                    <a:pt x="1248" y="935"/>
                    <a:pt x="1247" y="932"/>
                    <a:pt x="1245" y="929"/>
                  </a:cubicBezTo>
                  <a:cubicBezTo>
                    <a:pt x="1239" y="930"/>
                    <a:pt x="1236" y="927"/>
                    <a:pt x="1232" y="925"/>
                  </a:cubicBezTo>
                  <a:cubicBezTo>
                    <a:pt x="1230" y="922"/>
                    <a:pt x="1230" y="916"/>
                    <a:pt x="1227" y="914"/>
                  </a:cubicBezTo>
                  <a:cubicBezTo>
                    <a:pt x="1224" y="912"/>
                    <a:pt x="1222" y="913"/>
                    <a:pt x="1218" y="914"/>
                  </a:cubicBezTo>
                  <a:cubicBezTo>
                    <a:pt x="1216" y="913"/>
                    <a:pt x="1214" y="910"/>
                    <a:pt x="1211" y="909"/>
                  </a:cubicBezTo>
                  <a:cubicBezTo>
                    <a:pt x="1200" y="909"/>
                    <a:pt x="1191" y="903"/>
                    <a:pt x="1188" y="894"/>
                  </a:cubicBezTo>
                  <a:cubicBezTo>
                    <a:pt x="1186" y="888"/>
                    <a:pt x="1188" y="882"/>
                    <a:pt x="1186" y="877"/>
                  </a:cubicBezTo>
                  <a:cubicBezTo>
                    <a:pt x="1181" y="865"/>
                    <a:pt x="1173" y="858"/>
                    <a:pt x="1162" y="853"/>
                  </a:cubicBezTo>
                  <a:cubicBezTo>
                    <a:pt x="1161" y="852"/>
                    <a:pt x="1162" y="848"/>
                    <a:pt x="1159" y="849"/>
                  </a:cubicBezTo>
                  <a:cubicBezTo>
                    <a:pt x="1156" y="846"/>
                    <a:pt x="1152" y="850"/>
                    <a:pt x="1149" y="848"/>
                  </a:cubicBezTo>
                  <a:cubicBezTo>
                    <a:pt x="1149" y="833"/>
                    <a:pt x="1138" y="819"/>
                    <a:pt x="1142" y="805"/>
                  </a:cubicBezTo>
                  <a:cubicBezTo>
                    <a:pt x="1140" y="802"/>
                    <a:pt x="1136" y="801"/>
                    <a:pt x="1135" y="797"/>
                  </a:cubicBezTo>
                  <a:cubicBezTo>
                    <a:pt x="1135" y="784"/>
                    <a:pt x="1124" y="781"/>
                    <a:pt x="1114" y="778"/>
                  </a:cubicBezTo>
                  <a:cubicBezTo>
                    <a:pt x="1108" y="772"/>
                    <a:pt x="1104" y="760"/>
                    <a:pt x="1106" y="753"/>
                  </a:cubicBezTo>
                  <a:cubicBezTo>
                    <a:pt x="1094" y="749"/>
                    <a:pt x="1092" y="733"/>
                    <a:pt x="1084" y="723"/>
                  </a:cubicBezTo>
                  <a:cubicBezTo>
                    <a:pt x="1080" y="718"/>
                    <a:pt x="1074" y="715"/>
                    <a:pt x="1072" y="709"/>
                  </a:cubicBezTo>
                  <a:cubicBezTo>
                    <a:pt x="1070" y="706"/>
                    <a:pt x="1071" y="703"/>
                    <a:pt x="1070" y="700"/>
                  </a:cubicBezTo>
                  <a:cubicBezTo>
                    <a:pt x="1067" y="695"/>
                    <a:pt x="1059" y="696"/>
                    <a:pt x="1060" y="689"/>
                  </a:cubicBezTo>
                  <a:cubicBezTo>
                    <a:pt x="1064" y="692"/>
                    <a:pt x="1066" y="696"/>
                    <a:pt x="1074" y="695"/>
                  </a:cubicBezTo>
                  <a:cubicBezTo>
                    <a:pt x="1075" y="687"/>
                    <a:pt x="1067" y="675"/>
                    <a:pt x="1074" y="670"/>
                  </a:cubicBezTo>
                  <a:cubicBezTo>
                    <a:pt x="1074" y="687"/>
                    <a:pt x="1082" y="694"/>
                    <a:pt x="1096" y="697"/>
                  </a:cubicBezTo>
                  <a:cubicBezTo>
                    <a:pt x="1099" y="702"/>
                    <a:pt x="1101" y="710"/>
                    <a:pt x="1106" y="715"/>
                  </a:cubicBezTo>
                  <a:cubicBezTo>
                    <a:pt x="1111" y="721"/>
                    <a:pt x="1117" y="722"/>
                    <a:pt x="1122" y="726"/>
                  </a:cubicBezTo>
                  <a:cubicBezTo>
                    <a:pt x="1127" y="731"/>
                    <a:pt x="1127" y="739"/>
                    <a:pt x="1131" y="746"/>
                  </a:cubicBezTo>
                  <a:cubicBezTo>
                    <a:pt x="1136" y="754"/>
                    <a:pt x="1143" y="749"/>
                    <a:pt x="1150" y="751"/>
                  </a:cubicBezTo>
                  <a:cubicBezTo>
                    <a:pt x="1174" y="756"/>
                    <a:pt x="1166" y="802"/>
                    <a:pt x="1188" y="811"/>
                  </a:cubicBezTo>
                  <a:cubicBezTo>
                    <a:pt x="1191" y="811"/>
                    <a:pt x="1193" y="810"/>
                    <a:pt x="1197" y="810"/>
                  </a:cubicBezTo>
                  <a:cubicBezTo>
                    <a:pt x="1201" y="812"/>
                    <a:pt x="1206" y="818"/>
                    <a:pt x="1210" y="823"/>
                  </a:cubicBezTo>
                  <a:cubicBezTo>
                    <a:pt x="1215" y="829"/>
                    <a:pt x="1221" y="838"/>
                    <a:pt x="1228" y="847"/>
                  </a:cubicBezTo>
                  <a:cubicBezTo>
                    <a:pt x="1240" y="860"/>
                    <a:pt x="1255" y="866"/>
                    <a:pt x="1246" y="889"/>
                  </a:cubicBezTo>
                  <a:cubicBezTo>
                    <a:pt x="1256" y="893"/>
                    <a:pt x="1257" y="910"/>
                    <a:pt x="1254" y="923"/>
                  </a:cubicBezTo>
                  <a:cubicBezTo>
                    <a:pt x="1259" y="927"/>
                    <a:pt x="1264" y="932"/>
                    <a:pt x="1267" y="938"/>
                  </a:cubicBezTo>
                  <a:cubicBezTo>
                    <a:pt x="1274" y="939"/>
                    <a:pt x="1283" y="939"/>
                    <a:pt x="1289" y="935"/>
                  </a:cubicBezTo>
                  <a:cubicBezTo>
                    <a:pt x="1293" y="931"/>
                    <a:pt x="1293" y="921"/>
                    <a:pt x="1299" y="921"/>
                  </a:cubicBezTo>
                  <a:cubicBezTo>
                    <a:pt x="1311" y="920"/>
                    <a:pt x="1318" y="917"/>
                    <a:pt x="1325" y="914"/>
                  </a:cubicBezTo>
                  <a:cubicBezTo>
                    <a:pt x="1329" y="912"/>
                    <a:pt x="1333" y="912"/>
                    <a:pt x="1336" y="911"/>
                  </a:cubicBezTo>
                  <a:cubicBezTo>
                    <a:pt x="1340" y="908"/>
                    <a:pt x="1343" y="900"/>
                    <a:pt x="1348" y="895"/>
                  </a:cubicBezTo>
                  <a:cubicBezTo>
                    <a:pt x="1356" y="887"/>
                    <a:pt x="1362" y="882"/>
                    <a:pt x="1370" y="875"/>
                  </a:cubicBezTo>
                  <a:cubicBezTo>
                    <a:pt x="1377" y="868"/>
                    <a:pt x="1382" y="864"/>
                    <a:pt x="1393" y="863"/>
                  </a:cubicBezTo>
                  <a:cubicBezTo>
                    <a:pt x="1396" y="838"/>
                    <a:pt x="1419" y="832"/>
                    <a:pt x="1434" y="818"/>
                  </a:cubicBezTo>
                  <a:cubicBezTo>
                    <a:pt x="1434" y="814"/>
                    <a:pt x="1433" y="812"/>
                    <a:pt x="1433" y="808"/>
                  </a:cubicBezTo>
                  <a:cubicBezTo>
                    <a:pt x="1439" y="803"/>
                    <a:pt x="1449" y="801"/>
                    <a:pt x="1447" y="788"/>
                  </a:cubicBezTo>
                  <a:cubicBezTo>
                    <a:pt x="1455" y="782"/>
                    <a:pt x="1457" y="771"/>
                    <a:pt x="1455" y="757"/>
                  </a:cubicBezTo>
                  <a:cubicBezTo>
                    <a:pt x="1459" y="758"/>
                    <a:pt x="1461" y="756"/>
                    <a:pt x="1463" y="755"/>
                  </a:cubicBezTo>
                  <a:cubicBezTo>
                    <a:pt x="1460" y="738"/>
                    <a:pt x="1475" y="729"/>
                    <a:pt x="1466" y="712"/>
                  </a:cubicBezTo>
                  <a:cubicBezTo>
                    <a:pt x="1457" y="713"/>
                    <a:pt x="1454" y="700"/>
                    <a:pt x="1447" y="697"/>
                  </a:cubicBezTo>
                  <a:cubicBezTo>
                    <a:pt x="1437" y="692"/>
                    <a:pt x="1426" y="699"/>
                    <a:pt x="1417" y="693"/>
                  </a:cubicBezTo>
                  <a:cubicBezTo>
                    <a:pt x="1406" y="686"/>
                    <a:pt x="1409" y="668"/>
                    <a:pt x="1401" y="658"/>
                  </a:cubicBezTo>
                  <a:cubicBezTo>
                    <a:pt x="1400" y="677"/>
                    <a:pt x="1385" y="685"/>
                    <a:pt x="1387" y="706"/>
                  </a:cubicBezTo>
                  <a:cubicBezTo>
                    <a:pt x="1381" y="709"/>
                    <a:pt x="1377" y="706"/>
                    <a:pt x="1370" y="707"/>
                  </a:cubicBezTo>
                  <a:cubicBezTo>
                    <a:pt x="1365" y="709"/>
                    <a:pt x="1362" y="716"/>
                    <a:pt x="1358" y="715"/>
                  </a:cubicBezTo>
                  <a:cubicBezTo>
                    <a:pt x="1340" y="714"/>
                    <a:pt x="1363" y="674"/>
                    <a:pt x="1338" y="679"/>
                  </a:cubicBezTo>
                  <a:cubicBezTo>
                    <a:pt x="1335" y="685"/>
                    <a:pt x="1344" y="697"/>
                    <a:pt x="1338" y="703"/>
                  </a:cubicBezTo>
                  <a:cubicBezTo>
                    <a:pt x="1334" y="690"/>
                    <a:pt x="1318" y="689"/>
                    <a:pt x="1317" y="673"/>
                  </a:cubicBezTo>
                  <a:cubicBezTo>
                    <a:pt x="1310" y="669"/>
                    <a:pt x="1298" y="668"/>
                    <a:pt x="1298" y="657"/>
                  </a:cubicBezTo>
                  <a:cubicBezTo>
                    <a:pt x="1293" y="654"/>
                    <a:pt x="1290" y="651"/>
                    <a:pt x="1289" y="645"/>
                  </a:cubicBezTo>
                  <a:cubicBezTo>
                    <a:pt x="1284" y="643"/>
                    <a:pt x="1278" y="641"/>
                    <a:pt x="1277" y="635"/>
                  </a:cubicBezTo>
                  <a:cubicBezTo>
                    <a:pt x="1278" y="634"/>
                    <a:pt x="1283" y="635"/>
                    <a:pt x="1285" y="634"/>
                  </a:cubicBezTo>
                  <a:cubicBezTo>
                    <a:pt x="1285" y="627"/>
                    <a:pt x="1285" y="627"/>
                    <a:pt x="1285" y="627"/>
                  </a:cubicBezTo>
                  <a:cubicBezTo>
                    <a:pt x="1290" y="627"/>
                    <a:pt x="1290" y="627"/>
                    <a:pt x="1290" y="627"/>
                  </a:cubicBezTo>
                  <a:cubicBezTo>
                    <a:pt x="1288" y="610"/>
                    <a:pt x="1299" y="620"/>
                    <a:pt x="1306" y="626"/>
                  </a:cubicBezTo>
                  <a:cubicBezTo>
                    <a:pt x="1316" y="635"/>
                    <a:pt x="1327" y="651"/>
                    <a:pt x="1336" y="657"/>
                  </a:cubicBezTo>
                  <a:cubicBezTo>
                    <a:pt x="1352" y="644"/>
                    <a:pt x="1362" y="667"/>
                    <a:pt x="1380" y="666"/>
                  </a:cubicBezTo>
                  <a:cubicBezTo>
                    <a:pt x="1388" y="661"/>
                    <a:pt x="1393" y="652"/>
                    <a:pt x="1401" y="647"/>
                  </a:cubicBezTo>
                  <a:cubicBezTo>
                    <a:pt x="1408" y="652"/>
                    <a:pt x="1412" y="659"/>
                    <a:pt x="1416" y="666"/>
                  </a:cubicBezTo>
                  <a:cubicBezTo>
                    <a:pt x="1429" y="670"/>
                    <a:pt x="1436" y="663"/>
                    <a:pt x="1448" y="668"/>
                  </a:cubicBezTo>
                  <a:cubicBezTo>
                    <a:pt x="1451" y="668"/>
                    <a:pt x="1450" y="664"/>
                    <a:pt x="1455" y="665"/>
                  </a:cubicBezTo>
                  <a:cubicBezTo>
                    <a:pt x="1464" y="670"/>
                    <a:pt x="1468" y="663"/>
                    <a:pt x="1474" y="659"/>
                  </a:cubicBezTo>
                  <a:cubicBezTo>
                    <a:pt x="1479" y="657"/>
                    <a:pt x="1486" y="658"/>
                    <a:pt x="1486" y="652"/>
                  </a:cubicBezTo>
                  <a:cubicBezTo>
                    <a:pt x="1495" y="653"/>
                    <a:pt x="1501" y="644"/>
                    <a:pt x="1508" y="640"/>
                  </a:cubicBezTo>
                  <a:cubicBezTo>
                    <a:pt x="1514" y="642"/>
                    <a:pt x="1516" y="648"/>
                    <a:pt x="1519" y="653"/>
                  </a:cubicBezTo>
                  <a:cubicBezTo>
                    <a:pt x="1523" y="653"/>
                    <a:pt x="1526" y="651"/>
                    <a:pt x="1531" y="652"/>
                  </a:cubicBezTo>
                  <a:cubicBezTo>
                    <a:pt x="1532" y="655"/>
                    <a:pt x="1535" y="657"/>
                    <a:pt x="1536" y="659"/>
                  </a:cubicBezTo>
                  <a:cubicBezTo>
                    <a:pt x="1539" y="659"/>
                    <a:pt x="1541" y="658"/>
                    <a:pt x="1544" y="659"/>
                  </a:cubicBezTo>
                  <a:cubicBezTo>
                    <a:pt x="1545" y="662"/>
                    <a:pt x="1546" y="664"/>
                    <a:pt x="1547" y="667"/>
                  </a:cubicBezTo>
                  <a:cubicBezTo>
                    <a:pt x="1555" y="671"/>
                    <a:pt x="1559" y="664"/>
                    <a:pt x="1562" y="659"/>
                  </a:cubicBezTo>
                  <a:cubicBezTo>
                    <a:pt x="1566" y="671"/>
                    <a:pt x="1552" y="672"/>
                    <a:pt x="1553" y="682"/>
                  </a:cubicBezTo>
                  <a:cubicBezTo>
                    <a:pt x="1553" y="687"/>
                    <a:pt x="1566" y="695"/>
                    <a:pt x="1571" y="697"/>
                  </a:cubicBezTo>
                  <a:cubicBezTo>
                    <a:pt x="1592" y="705"/>
                    <a:pt x="1580" y="671"/>
                    <a:pt x="1586" y="661"/>
                  </a:cubicBezTo>
                  <a:cubicBezTo>
                    <a:pt x="1587" y="667"/>
                    <a:pt x="1585" y="672"/>
                    <a:pt x="1585" y="677"/>
                  </a:cubicBezTo>
                  <a:cubicBezTo>
                    <a:pt x="1587" y="680"/>
                    <a:pt x="1590" y="681"/>
                    <a:pt x="1592" y="683"/>
                  </a:cubicBezTo>
                  <a:cubicBezTo>
                    <a:pt x="1595" y="712"/>
                    <a:pt x="1602" y="735"/>
                    <a:pt x="1614" y="755"/>
                  </a:cubicBezTo>
                  <a:cubicBezTo>
                    <a:pt x="1614" y="758"/>
                    <a:pt x="1614" y="760"/>
                    <a:pt x="1615" y="762"/>
                  </a:cubicBezTo>
                  <a:cubicBezTo>
                    <a:pt x="1616" y="764"/>
                    <a:pt x="1619" y="763"/>
                    <a:pt x="1621" y="765"/>
                  </a:cubicBezTo>
                  <a:cubicBezTo>
                    <a:pt x="1621" y="772"/>
                    <a:pt x="1625" y="776"/>
                    <a:pt x="1629" y="779"/>
                  </a:cubicBezTo>
                  <a:cubicBezTo>
                    <a:pt x="1628" y="802"/>
                    <a:pt x="1645" y="814"/>
                    <a:pt x="1647" y="830"/>
                  </a:cubicBezTo>
                  <a:cubicBezTo>
                    <a:pt x="1648" y="844"/>
                    <a:pt x="1651" y="853"/>
                    <a:pt x="1658" y="862"/>
                  </a:cubicBezTo>
                  <a:cubicBezTo>
                    <a:pt x="1663" y="856"/>
                    <a:pt x="1660" y="849"/>
                    <a:pt x="1661" y="842"/>
                  </a:cubicBezTo>
                  <a:cubicBezTo>
                    <a:pt x="1662" y="838"/>
                    <a:pt x="1665" y="835"/>
                    <a:pt x="1666" y="831"/>
                  </a:cubicBezTo>
                  <a:cubicBezTo>
                    <a:pt x="1666" y="830"/>
                    <a:pt x="1665" y="827"/>
                    <a:pt x="1665" y="825"/>
                  </a:cubicBezTo>
                  <a:cubicBezTo>
                    <a:pt x="1665" y="820"/>
                    <a:pt x="1669" y="814"/>
                    <a:pt x="1669" y="810"/>
                  </a:cubicBezTo>
                  <a:cubicBezTo>
                    <a:pt x="1669" y="804"/>
                    <a:pt x="1665" y="794"/>
                    <a:pt x="1664" y="783"/>
                  </a:cubicBezTo>
                  <a:close/>
                  <a:moveTo>
                    <a:pt x="911" y="465"/>
                  </a:moveTo>
                  <a:cubicBezTo>
                    <a:pt x="918" y="465"/>
                    <a:pt x="918" y="465"/>
                    <a:pt x="918" y="465"/>
                  </a:cubicBezTo>
                  <a:cubicBezTo>
                    <a:pt x="918" y="468"/>
                    <a:pt x="910" y="471"/>
                    <a:pt x="911" y="465"/>
                  </a:cubicBezTo>
                  <a:close/>
                  <a:moveTo>
                    <a:pt x="923" y="465"/>
                  </a:moveTo>
                  <a:cubicBezTo>
                    <a:pt x="924" y="455"/>
                    <a:pt x="940" y="454"/>
                    <a:pt x="947" y="459"/>
                  </a:cubicBezTo>
                  <a:cubicBezTo>
                    <a:pt x="947" y="468"/>
                    <a:pt x="931" y="466"/>
                    <a:pt x="923" y="465"/>
                  </a:cubicBezTo>
                  <a:close/>
                  <a:moveTo>
                    <a:pt x="1059" y="449"/>
                  </a:moveTo>
                  <a:cubicBezTo>
                    <a:pt x="1056" y="449"/>
                    <a:pt x="1055" y="446"/>
                    <a:pt x="1052" y="444"/>
                  </a:cubicBezTo>
                  <a:cubicBezTo>
                    <a:pt x="1049" y="444"/>
                    <a:pt x="1048" y="446"/>
                    <a:pt x="1045" y="445"/>
                  </a:cubicBezTo>
                  <a:cubicBezTo>
                    <a:pt x="1041" y="445"/>
                    <a:pt x="1041" y="441"/>
                    <a:pt x="1038" y="440"/>
                  </a:cubicBezTo>
                  <a:cubicBezTo>
                    <a:pt x="1035" y="439"/>
                    <a:pt x="1033" y="441"/>
                    <a:pt x="1030" y="442"/>
                  </a:cubicBezTo>
                  <a:cubicBezTo>
                    <a:pt x="1026" y="440"/>
                    <a:pt x="1024" y="437"/>
                    <a:pt x="1021" y="435"/>
                  </a:cubicBezTo>
                  <a:cubicBezTo>
                    <a:pt x="1015" y="442"/>
                    <a:pt x="1008" y="436"/>
                    <a:pt x="1001" y="437"/>
                  </a:cubicBezTo>
                  <a:cubicBezTo>
                    <a:pt x="990" y="438"/>
                    <a:pt x="981" y="446"/>
                    <a:pt x="976" y="453"/>
                  </a:cubicBezTo>
                  <a:cubicBezTo>
                    <a:pt x="959" y="454"/>
                    <a:pt x="951" y="450"/>
                    <a:pt x="934" y="450"/>
                  </a:cubicBezTo>
                  <a:cubicBezTo>
                    <a:pt x="931" y="445"/>
                    <a:pt x="929" y="437"/>
                    <a:pt x="924" y="433"/>
                  </a:cubicBezTo>
                  <a:cubicBezTo>
                    <a:pt x="925" y="429"/>
                    <a:pt x="927" y="425"/>
                    <a:pt x="925" y="420"/>
                  </a:cubicBezTo>
                  <a:cubicBezTo>
                    <a:pt x="927" y="419"/>
                    <a:pt x="929" y="418"/>
                    <a:pt x="932" y="419"/>
                  </a:cubicBezTo>
                  <a:cubicBezTo>
                    <a:pt x="930" y="406"/>
                    <a:pt x="932" y="395"/>
                    <a:pt x="944" y="395"/>
                  </a:cubicBezTo>
                  <a:cubicBezTo>
                    <a:pt x="945" y="389"/>
                    <a:pt x="942" y="388"/>
                    <a:pt x="942" y="383"/>
                  </a:cubicBezTo>
                  <a:cubicBezTo>
                    <a:pt x="950" y="377"/>
                    <a:pt x="951" y="363"/>
                    <a:pt x="968" y="365"/>
                  </a:cubicBezTo>
                  <a:cubicBezTo>
                    <a:pt x="971" y="368"/>
                    <a:pt x="966" y="366"/>
                    <a:pt x="966" y="370"/>
                  </a:cubicBezTo>
                  <a:cubicBezTo>
                    <a:pt x="971" y="376"/>
                    <a:pt x="981" y="370"/>
                    <a:pt x="987" y="374"/>
                  </a:cubicBezTo>
                  <a:cubicBezTo>
                    <a:pt x="985" y="379"/>
                    <a:pt x="979" y="379"/>
                    <a:pt x="978" y="384"/>
                  </a:cubicBezTo>
                  <a:cubicBezTo>
                    <a:pt x="982" y="386"/>
                    <a:pt x="988" y="386"/>
                    <a:pt x="991" y="389"/>
                  </a:cubicBezTo>
                  <a:cubicBezTo>
                    <a:pt x="991" y="392"/>
                    <a:pt x="990" y="396"/>
                    <a:pt x="992" y="397"/>
                  </a:cubicBezTo>
                  <a:cubicBezTo>
                    <a:pt x="993" y="399"/>
                    <a:pt x="996" y="398"/>
                    <a:pt x="998" y="399"/>
                  </a:cubicBezTo>
                  <a:cubicBezTo>
                    <a:pt x="1001" y="393"/>
                    <a:pt x="1013" y="396"/>
                    <a:pt x="1014" y="387"/>
                  </a:cubicBezTo>
                  <a:cubicBezTo>
                    <a:pt x="1016" y="388"/>
                    <a:pt x="1019" y="389"/>
                    <a:pt x="1023" y="389"/>
                  </a:cubicBezTo>
                  <a:cubicBezTo>
                    <a:pt x="1025" y="388"/>
                    <a:pt x="1025" y="384"/>
                    <a:pt x="1027" y="382"/>
                  </a:cubicBezTo>
                  <a:cubicBezTo>
                    <a:pt x="1017" y="381"/>
                    <a:pt x="1005" y="384"/>
                    <a:pt x="999" y="373"/>
                  </a:cubicBezTo>
                  <a:cubicBezTo>
                    <a:pt x="1005" y="364"/>
                    <a:pt x="1021" y="365"/>
                    <a:pt x="1027" y="356"/>
                  </a:cubicBezTo>
                  <a:cubicBezTo>
                    <a:pt x="1035" y="358"/>
                    <a:pt x="1039" y="350"/>
                    <a:pt x="1047" y="353"/>
                  </a:cubicBezTo>
                  <a:cubicBezTo>
                    <a:pt x="1045" y="358"/>
                    <a:pt x="1040" y="360"/>
                    <a:pt x="1035" y="362"/>
                  </a:cubicBezTo>
                  <a:cubicBezTo>
                    <a:pt x="1036" y="366"/>
                    <a:pt x="1039" y="366"/>
                    <a:pt x="1042" y="368"/>
                  </a:cubicBezTo>
                  <a:cubicBezTo>
                    <a:pt x="1038" y="370"/>
                    <a:pt x="1040" y="378"/>
                    <a:pt x="1037" y="382"/>
                  </a:cubicBezTo>
                  <a:cubicBezTo>
                    <a:pt x="1033" y="383"/>
                    <a:pt x="1033" y="379"/>
                    <a:pt x="1029" y="380"/>
                  </a:cubicBezTo>
                  <a:cubicBezTo>
                    <a:pt x="1029" y="388"/>
                    <a:pt x="1037" y="388"/>
                    <a:pt x="1040" y="393"/>
                  </a:cubicBezTo>
                  <a:cubicBezTo>
                    <a:pt x="1049" y="391"/>
                    <a:pt x="1049" y="398"/>
                    <a:pt x="1058" y="396"/>
                  </a:cubicBezTo>
                  <a:cubicBezTo>
                    <a:pt x="1067" y="408"/>
                    <a:pt x="1087" y="411"/>
                    <a:pt x="1099" y="418"/>
                  </a:cubicBezTo>
                  <a:cubicBezTo>
                    <a:pt x="1105" y="421"/>
                    <a:pt x="1106" y="431"/>
                    <a:pt x="1112" y="436"/>
                  </a:cubicBezTo>
                  <a:cubicBezTo>
                    <a:pt x="1106" y="454"/>
                    <a:pt x="1075" y="450"/>
                    <a:pt x="1059" y="449"/>
                  </a:cubicBezTo>
                  <a:close/>
                  <a:moveTo>
                    <a:pt x="1104" y="91"/>
                  </a:moveTo>
                  <a:cubicBezTo>
                    <a:pt x="1108" y="89"/>
                    <a:pt x="1112" y="93"/>
                    <a:pt x="1115" y="94"/>
                  </a:cubicBezTo>
                  <a:cubicBezTo>
                    <a:pt x="1112" y="96"/>
                    <a:pt x="1108" y="92"/>
                    <a:pt x="1104" y="91"/>
                  </a:cubicBezTo>
                  <a:close/>
                  <a:moveTo>
                    <a:pt x="215" y="250"/>
                  </a:moveTo>
                  <a:cubicBezTo>
                    <a:pt x="215" y="251"/>
                    <a:pt x="214" y="252"/>
                    <a:pt x="215" y="252"/>
                  </a:cubicBezTo>
                  <a:cubicBezTo>
                    <a:pt x="217" y="250"/>
                    <a:pt x="221" y="244"/>
                    <a:pt x="217" y="245"/>
                  </a:cubicBezTo>
                  <a:cubicBezTo>
                    <a:pt x="222" y="239"/>
                    <a:pt x="233" y="233"/>
                    <a:pt x="233" y="227"/>
                  </a:cubicBezTo>
                  <a:cubicBezTo>
                    <a:pt x="238" y="227"/>
                    <a:pt x="246" y="222"/>
                    <a:pt x="248" y="214"/>
                  </a:cubicBezTo>
                  <a:cubicBezTo>
                    <a:pt x="246" y="214"/>
                    <a:pt x="243" y="217"/>
                    <a:pt x="242" y="215"/>
                  </a:cubicBezTo>
                  <a:cubicBezTo>
                    <a:pt x="248" y="212"/>
                    <a:pt x="251" y="208"/>
                    <a:pt x="258" y="206"/>
                  </a:cubicBezTo>
                  <a:cubicBezTo>
                    <a:pt x="260" y="209"/>
                    <a:pt x="257" y="213"/>
                    <a:pt x="257" y="216"/>
                  </a:cubicBezTo>
                  <a:cubicBezTo>
                    <a:pt x="262" y="217"/>
                    <a:pt x="268" y="210"/>
                    <a:pt x="274" y="208"/>
                  </a:cubicBezTo>
                  <a:cubicBezTo>
                    <a:pt x="277" y="207"/>
                    <a:pt x="283" y="209"/>
                    <a:pt x="287" y="206"/>
                  </a:cubicBezTo>
                  <a:cubicBezTo>
                    <a:pt x="288" y="206"/>
                    <a:pt x="290" y="202"/>
                    <a:pt x="292" y="201"/>
                  </a:cubicBezTo>
                  <a:cubicBezTo>
                    <a:pt x="297" y="196"/>
                    <a:pt x="310" y="191"/>
                    <a:pt x="305" y="187"/>
                  </a:cubicBezTo>
                  <a:cubicBezTo>
                    <a:pt x="309" y="187"/>
                    <a:pt x="308" y="182"/>
                    <a:pt x="311" y="180"/>
                  </a:cubicBezTo>
                  <a:cubicBezTo>
                    <a:pt x="313" y="181"/>
                    <a:pt x="313" y="182"/>
                    <a:pt x="314" y="181"/>
                  </a:cubicBezTo>
                  <a:cubicBezTo>
                    <a:pt x="323" y="157"/>
                    <a:pt x="359" y="143"/>
                    <a:pt x="376" y="124"/>
                  </a:cubicBezTo>
                  <a:cubicBezTo>
                    <a:pt x="369" y="128"/>
                    <a:pt x="360" y="131"/>
                    <a:pt x="353" y="134"/>
                  </a:cubicBezTo>
                  <a:cubicBezTo>
                    <a:pt x="361" y="124"/>
                    <a:pt x="378" y="117"/>
                    <a:pt x="387" y="108"/>
                  </a:cubicBezTo>
                  <a:cubicBezTo>
                    <a:pt x="396" y="101"/>
                    <a:pt x="401" y="100"/>
                    <a:pt x="400" y="94"/>
                  </a:cubicBezTo>
                  <a:cubicBezTo>
                    <a:pt x="322" y="137"/>
                    <a:pt x="252" y="193"/>
                    <a:pt x="200" y="258"/>
                  </a:cubicBezTo>
                  <a:cubicBezTo>
                    <a:pt x="202" y="257"/>
                    <a:pt x="206" y="253"/>
                    <a:pt x="208" y="254"/>
                  </a:cubicBezTo>
                  <a:cubicBezTo>
                    <a:pt x="203" y="260"/>
                    <a:pt x="192" y="264"/>
                    <a:pt x="192" y="271"/>
                  </a:cubicBezTo>
                  <a:cubicBezTo>
                    <a:pt x="194" y="265"/>
                    <a:pt x="199" y="268"/>
                    <a:pt x="203" y="266"/>
                  </a:cubicBezTo>
                  <a:cubicBezTo>
                    <a:pt x="210" y="262"/>
                    <a:pt x="210" y="255"/>
                    <a:pt x="215" y="250"/>
                  </a:cubicBezTo>
                  <a:close/>
                  <a:moveTo>
                    <a:pt x="63" y="1119"/>
                  </a:moveTo>
                  <a:cubicBezTo>
                    <a:pt x="63" y="1103"/>
                    <a:pt x="54" y="1079"/>
                    <a:pt x="50" y="1063"/>
                  </a:cubicBezTo>
                  <a:cubicBezTo>
                    <a:pt x="48" y="1055"/>
                    <a:pt x="40" y="1047"/>
                    <a:pt x="37" y="1040"/>
                  </a:cubicBezTo>
                  <a:cubicBezTo>
                    <a:pt x="33" y="1032"/>
                    <a:pt x="30" y="1023"/>
                    <a:pt x="27" y="1015"/>
                  </a:cubicBezTo>
                  <a:cubicBezTo>
                    <a:pt x="21" y="998"/>
                    <a:pt x="12" y="982"/>
                    <a:pt x="8" y="967"/>
                  </a:cubicBezTo>
                  <a:cubicBezTo>
                    <a:pt x="7" y="962"/>
                    <a:pt x="6" y="954"/>
                    <a:pt x="5" y="947"/>
                  </a:cubicBezTo>
                  <a:cubicBezTo>
                    <a:pt x="4" y="944"/>
                    <a:pt x="0" y="929"/>
                    <a:pt x="1" y="934"/>
                  </a:cubicBezTo>
                  <a:cubicBezTo>
                    <a:pt x="15" y="1040"/>
                    <a:pt x="48" y="1132"/>
                    <a:pt x="89" y="1208"/>
                  </a:cubicBezTo>
                  <a:cubicBezTo>
                    <a:pt x="80" y="1183"/>
                    <a:pt x="62" y="1159"/>
                    <a:pt x="61" y="1131"/>
                  </a:cubicBezTo>
                  <a:cubicBezTo>
                    <a:pt x="61" y="1127"/>
                    <a:pt x="63" y="1123"/>
                    <a:pt x="63" y="1119"/>
                  </a:cubicBezTo>
                  <a:close/>
                  <a:moveTo>
                    <a:pt x="585" y="5"/>
                  </a:moveTo>
                  <a:cubicBezTo>
                    <a:pt x="584" y="5"/>
                    <a:pt x="583" y="5"/>
                    <a:pt x="583" y="4"/>
                  </a:cubicBezTo>
                  <a:cubicBezTo>
                    <a:pt x="584" y="4"/>
                    <a:pt x="585" y="4"/>
                    <a:pt x="585" y="3"/>
                  </a:cubicBezTo>
                  <a:cubicBezTo>
                    <a:pt x="581" y="3"/>
                    <a:pt x="578" y="3"/>
                    <a:pt x="577" y="6"/>
                  </a:cubicBezTo>
                  <a:cubicBezTo>
                    <a:pt x="580" y="7"/>
                    <a:pt x="584" y="7"/>
                    <a:pt x="585" y="5"/>
                  </a:cubicBezTo>
                  <a:close/>
                </a:path>
              </a:pathLst>
            </a:custGeom>
            <a:solidFill>
              <a:srgbClr val="CF0101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428630" y="1393658"/>
            <a:ext cx="4597000" cy="2277031"/>
            <a:chOff x="1428630" y="1393658"/>
            <a:chExt cx="4597000" cy="2277031"/>
          </a:xfrm>
        </p:grpSpPr>
        <p:sp>
          <p:nvSpPr>
            <p:cNvPr id="9" name="Freeform 8"/>
            <p:cNvSpPr/>
            <p:nvPr/>
          </p:nvSpPr>
          <p:spPr bwMode="gray">
            <a:xfrm flipH="1">
              <a:off x="1428631" y="1393658"/>
              <a:ext cx="4588693" cy="2277031"/>
            </a:xfrm>
            <a:custGeom>
              <a:avLst/>
              <a:gdLst/>
              <a:ahLst/>
              <a:cxnLst/>
              <a:rect l="l" t="t" r="r" b="b"/>
              <a:pathLst>
                <a:path w="4176930" h="2058709">
                  <a:moveTo>
                    <a:pt x="0" y="0"/>
                  </a:moveTo>
                  <a:cubicBezTo>
                    <a:pt x="0" y="0"/>
                    <a:pt x="0" y="0"/>
                    <a:pt x="4176930" y="0"/>
                  </a:cubicBezTo>
                  <a:lnTo>
                    <a:pt x="4176930" y="2058709"/>
                  </a:lnTo>
                  <a:cubicBezTo>
                    <a:pt x="4176930" y="2058709"/>
                    <a:pt x="4176930" y="2058709"/>
                    <a:pt x="1079378" y="2058709"/>
                  </a:cubicBezTo>
                  <a:cubicBezTo>
                    <a:pt x="1078688" y="2046733"/>
                    <a:pt x="1077814" y="2034806"/>
                    <a:pt x="1075638" y="2023030"/>
                  </a:cubicBezTo>
                  <a:cubicBezTo>
                    <a:pt x="1075154" y="2002066"/>
                    <a:pt x="1073005" y="1981342"/>
                    <a:pt x="1069130" y="1960943"/>
                  </a:cubicBezTo>
                  <a:cubicBezTo>
                    <a:pt x="1068629" y="1954635"/>
                    <a:pt x="1067677" y="1948400"/>
                    <a:pt x="1066276" y="1942246"/>
                  </a:cubicBezTo>
                  <a:cubicBezTo>
                    <a:pt x="989069" y="1409541"/>
                    <a:pt x="545998" y="995728"/>
                    <a:pt x="0" y="963616"/>
                  </a:cubicBezTo>
                  <a:cubicBezTo>
                    <a:pt x="0" y="917052"/>
                    <a:pt x="0" y="73238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85343" rIns="128014" bIns="170686" anchor="b" anchorCtr="0"/>
            <a:lstStyle/>
            <a:p>
              <a:pPr lvl="0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gray">
            <a:xfrm>
              <a:off x="1428630" y="1393658"/>
              <a:ext cx="4597000" cy="398578"/>
            </a:xfrm>
            <a:prstGeom prst="rect">
              <a:avLst/>
            </a:prstGeom>
            <a:solidFill>
              <a:srgbClr val="CF0101"/>
            </a:solidFill>
            <a:ln w="12700">
              <a:noFill/>
              <a:round/>
            </a:ln>
            <a:effectLst/>
          </p:spPr>
          <p:txBody>
            <a:bodyPr wrap="none" lIns="108386" tIns="54194" rIns="108386" bIns="54194" anchor="ctr"/>
            <a:lstStyle/>
            <a:p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</a:t>
              </a:r>
              <a:r>
                <a:rPr lang="en-US" altLang="zh-CN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XX</a:t>
              </a:r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研究现状</a:t>
              </a:r>
              <a:endParaRPr lang="de-DE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1539266" y="2642475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174676" y="1393658"/>
            <a:ext cx="4588691" cy="2277031"/>
            <a:chOff x="6174676" y="1393658"/>
            <a:chExt cx="4588691" cy="2277031"/>
          </a:xfrm>
        </p:grpSpPr>
        <p:sp>
          <p:nvSpPr>
            <p:cNvPr id="12" name="Freeform 8"/>
            <p:cNvSpPr/>
            <p:nvPr/>
          </p:nvSpPr>
          <p:spPr bwMode="gray">
            <a:xfrm>
              <a:off x="6174676" y="1393658"/>
              <a:ext cx="4587671" cy="2277031"/>
            </a:xfrm>
            <a:custGeom>
              <a:avLst/>
              <a:gdLst/>
              <a:ahLst/>
              <a:cxnLst/>
              <a:rect l="l" t="t" r="r" b="b"/>
              <a:pathLst>
                <a:path w="4176930" h="2058709">
                  <a:moveTo>
                    <a:pt x="0" y="0"/>
                  </a:moveTo>
                  <a:cubicBezTo>
                    <a:pt x="0" y="0"/>
                    <a:pt x="0" y="0"/>
                    <a:pt x="4176930" y="0"/>
                  </a:cubicBezTo>
                  <a:lnTo>
                    <a:pt x="4176930" y="2058709"/>
                  </a:lnTo>
                  <a:cubicBezTo>
                    <a:pt x="4176930" y="2058709"/>
                    <a:pt x="4176930" y="2058709"/>
                    <a:pt x="1079378" y="2058709"/>
                  </a:cubicBezTo>
                  <a:cubicBezTo>
                    <a:pt x="1078688" y="2046733"/>
                    <a:pt x="1077814" y="2034806"/>
                    <a:pt x="1075638" y="2023030"/>
                  </a:cubicBezTo>
                  <a:cubicBezTo>
                    <a:pt x="1075154" y="2002066"/>
                    <a:pt x="1073005" y="1981342"/>
                    <a:pt x="1069130" y="1960943"/>
                  </a:cubicBezTo>
                  <a:cubicBezTo>
                    <a:pt x="1068629" y="1954635"/>
                    <a:pt x="1067677" y="1948400"/>
                    <a:pt x="1066276" y="1942246"/>
                  </a:cubicBezTo>
                  <a:cubicBezTo>
                    <a:pt x="989069" y="1409541"/>
                    <a:pt x="545998" y="995728"/>
                    <a:pt x="0" y="963616"/>
                  </a:cubicBezTo>
                  <a:cubicBezTo>
                    <a:pt x="0" y="917052"/>
                    <a:pt x="0" y="73238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85343" rIns="128014" bIns="170686" anchor="b" anchorCtr="0"/>
            <a:lstStyle/>
            <a:p>
              <a:pPr lvl="0" algn="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>
              <a:off x="6182982" y="1393658"/>
              <a:ext cx="4580385" cy="398578"/>
            </a:xfrm>
            <a:prstGeom prst="rect">
              <a:avLst/>
            </a:prstGeom>
            <a:solidFill>
              <a:srgbClr val="3E4150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美国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zh-CN" altLang="en-US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465742" y="2628836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6174677" y="3817953"/>
            <a:ext cx="4588693" cy="2277032"/>
            <a:chOff x="6174677" y="3817953"/>
            <a:chExt cx="4588693" cy="2277032"/>
          </a:xfrm>
        </p:grpSpPr>
        <p:sp>
          <p:nvSpPr>
            <p:cNvPr id="11" name="Freeform 10"/>
            <p:cNvSpPr/>
            <p:nvPr/>
          </p:nvSpPr>
          <p:spPr bwMode="gray">
            <a:xfrm>
              <a:off x="6174677" y="3817953"/>
              <a:ext cx="4588693" cy="2277031"/>
            </a:xfrm>
            <a:custGeom>
              <a:avLst/>
              <a:gdLst/>
              <a:ahLst/>
              <a:cxnLst>
                <a:cxn ang="0">
                  <a:pos x="0" y="453"/>
                </a:cxn>
                <a:cxn ang="0">
                  <a:pos x="0" y="864"/>
                </a:cxn>
                <a:cxn ang="0">
                  <a:pos x="1753" y="864"/>
                </a:cxn>
                <a:cxn ang="0">
                  <a:pos x="1753" y="0"/>
                </a:cxn>
                <a:cxn ang="0">
                  <a:pos x="453" y="0"/>
                </a:cxn>
                <a:cxn ang="0">
                  <a:pos x="0" y="453"/>
                </a:cxn>
              </a:cxnLst>
              <a:rect l="0" t="0" r="r" b="b"/>
              <a:pathLst>
                <a:path w="1753" h="864">
                  <a:moveTo>
                    <a:pt x="0" y="453"/>
                  </a:moveTo>
                  <a:cubicBezTo>
                    <a:pt x="0" y="864"/>
                    <a:pt x="0" y="864"/>
                    <a:pt x="0" y="864"/>
                  </a:cubicBezTo>
                  <a:cubicBezTo>
                    <a:pt x="1753" y="864"/>
                    <a:pt x="1753" y="864"/>
                    <a:pt x="1753" y="864"/>
                  </a:cubicBezTo>
                  <a:cubicBezTo>
                    <a:pt x="1753" y="0"/>
                    <a:pt x="1753" y="0"/>
                    <a:pt x="1753" y="0"/>
                  </a:cubicBezTo>
                  <a:cubicBezTo>
                    <a:pt x="453" y="0"/>
                    <a:pt x="453" y="0"/>
                    <a:pt x="453" y="0"/>
                  </a:cubicBezTo>
                  <a:cubicBezTo>
                    <a:pt x="439" y="243"/>
                    <a:pt x="244" y="438"/>
                    <a:pt x="0" y="453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170686" rIns="128014" bIns="170686" anchor="t" anchorCtr="0"/>
            <a:lstStyle/>
            <a:p>
              <a:pPr lvl="0" algn="r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4" name="Rectangle 19"/>
            <p:cNvSpPr>
              <a:spLocks noChangeArrowheads="1"/>
            </p:cNvSpPr>
            <p:nvPr/>
          </p:nvSpPr>
          <p:spPr bwMode="gray">
            <a:xfrm>
              <a:off x="6182982" y="5696407"/>
              <a:ext cx="4579365" cy="398578"/>
            </a:xfrm>
            <a:prstGeom prst="rect">
              <a:avLst/>
            </a:prstGeom>
            <a:solidFill>
              <a:srgbClr val="CF0101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日本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de-DE" altLang="zh-CN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7465741" y="4577117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428630" y="3817953"/>
            <a:ext cx="4596999" cy="2277032"/>
            <a:chOff x="1428630" y="3817953"/>
            <a:chExt cx="4596999" cy="2277032"/>
          </a:xfrm>
        </p:grpSpPr>
        <p:sp>
          <p:nvSpPr>
            <p:cNvPr id="10" name="Freeform 9"/>
            <p:cNvSpPr/>
            <p:nvPr/>
          </p:nvSpPr>
          <p:spPr bwMode="gray">
            <a:xfrm>
              <a:off x="1428631" y="3817953"/>
              <a:ext cx="4588693" cy="2277031"/>
            </a:xfrm>
            <a:custGeom>
              <a:avLst/>
              <a:gdLst/>
              <a:ahLst/>
              <a:cxnLst>
                <a:cxn ang="0">
                  <a:pos x="1300" y="0"/>
                </a:cxn>
                <a:cxn ang="0">
                  <a:pos x="0" y="0"/>
                </a:cxn>
                <a:cxn ang="0">
                  <a:pos x="0" y="864"/>
                </a:cxn>
                <a:cxn ang="0">
                  <a:pos x="1753" y="864"/>
                </a:cxn>
                <a:cxn ang="0">
                  <a:pos x="1753" y="453"/>
                </a:cxn>
                <a:cxn ang="0">
                  <a:pos x="1300" y="0"/>
                </a:cxn>
              </a:cxnLst>
              <a:rect l="0" t="0" r="r" b="b"/>
              <a:pathLst>
                <a:path w="1753" h="864">
                  <a:moveTo>
                    <a:pt x="130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64"/>
                    <a:pt x="0" y="864"/>
                    <a:pt x="0" y="864"/>
                  </a:cubicBezTo>
                  <a:cubicBezTo>
                    <a:pt x="1753" y="864"/>
                    <a:pt x="1753" y="864"/>
                    <a:pt x="1753" y="864"/>
                  </a:cubicBezTo>
                  <a:cubicBezTo>
                    <a:pt x="1753" y="453"/>
                    <a:pt x="1753" y="453"/>
                    <a:pt x="1753" y="453"/>
                  </a:cubicBezTo>
                  <a:cubicBezTo>
                    <a:pt x="1509" y="438"/>
                    <a:pt x="1314" y="243"/>
                    <a:pt x="1300" y="0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  <a:miter lim="800000"/>
            </a:ln>
            <a:effectLst/>
          </p:spPr>
          <p:txBody>
            <a:bodyPr lIns="128014" tIns="170686" rIns="128014" bIns="170686" anchor="t" anchorCtr="0"/>
            <a:lstStyle/>
            <a:p>
              <a:pPr lvl="0"/>
              <a:endPara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/>
          </p:nvSpPr>
          <p:spPr bwMode="gray">
            <a:xfrm>
              <a:off x="1428630" y="5696407"/>
              <a:ext cx="4596999" cy="398578"/>
            </a:xfrm>
            <a:prstGeom prst="rect">
              <a:avLst/>
            </a:prstGeom>
            <a:solidFill>
              <a:srgbClr val="3E4150"/>
            </a:solidFill>
            <a:ln w="12700">
              <a:noFill/>
              <a:miter lim="800000"/>
            </a:ln>
            <a:effectLst/>
          </p:spPr>
          <p:txBody>
            <a:bodyPr lIns="128014" tIns="85343" rIns="128014" bIns="85343" anchor="ctr"/>
            <a:lstStyle/>
            <a:p>
              <a:pPr defTabSz="949960" eaLnBrk="0" hangingPunct="0"/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德国</a:t>
              </a:r>
              <a:r>
                <a:rPr lang="en-US" altLang="zh-CN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XX</a:t>
              </a:r>
              <a:r>
                <a:rPr lang="zh-CN" altLang="en-US" b="1" noProof="1" smtClea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rPr>
                <a:t>研究现状</a:t>
              </a:r>
              <a:endParaRPr lang="de-DE" altLang="zh-CN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539265" y="4577117"/>
              <a:ext cx="3163697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就是用来进行科学研究和描述科研成果的文章，简称之为论文。它既是探讨问题进行科学研究的一种</a:t>
              </a:r>
              <a:r>
                <a:rPr lang="zh-CN" altLang="en-US" sz="1200" dirty="0" smtClean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手段</a:t>
              </a: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理论研究与文献综述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03010" y="2291638"/>
            <a:ext cx="375733" cy="548509"/>
            <a:chOff x="3503010" y="2291638"/>
            <a:chExt cx="375733" cy="548509"/>
          </a:xfrm>
        </p:grpSpPr>
        <p:cxnSp>
          <p:nvCxnSpPr>
            <p:cNvPr id="18" name="直接连接符 17"/>
            <p:cNvCxnSpPr>
              <a:stCxn id="27" idx="0"/>
            </p:cNvCxnSpPr>
            <p:nvPr/>
          </p:nvCxnSpPr>
          <p:spPr>
            <a:xfrm flipV="1">
              <a:off x="3878743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503010" y="2291638"/>
              <a:ext cx="375733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454891" y="2291638"/>
            <a:ext cx="3391937" cy="548509"/>
            <a:chOff x="5454891" y="2291638"/>
            <a:chExt cx="3391937" cy="548509"/>
          </a:xfrm>
        </p:grpSpPr>
        <p:cxnSp>
          <p:nvCxnSpPr>
            <p:cNvPr id="20" name="直接连接符 19"/>
            <p:cNvCxnSpPr>
              <a:stCxn id="30" idx="0"/>
            </p:cNvCxnSpPr>
            <p:nvPr/>
          </p:nvCxnSpPr>
          <p:spPr>
            <a:xfrm flipV="1">
              <a:off x="5454891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454891" y="2291638"/>
              <a:ext cx="3391937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3503008" y="4740716"/>
            <a:ext cx="3541166" cy="632385"/>
            <a:chOff x="3503008" y="4740716"/>
            <a:chExt cx="3541166" cy="63238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7037607" y="4740716"/>
              <a:ext cx="6567" cy="632385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503008" y="5363913"/>
              <a:ext cx="3534599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8684109" y="4731525"/>
            <a:ext cx="398422" cy="931687"/>
            <a:chOff x="8684109" y="4731525"/>
            <a:chExt cx="398422" cy="931687"/>
          </a:xfrm>
        </p:grpSpPr>
        <p:cxnSp>
          <p:nvCxnSpPr>
            <p:cNvPr id="24" name="直接连接符 23"/>
            <p:cNvCxnSpPr>
              <a:stCxn id="36" idx="4"/>
            </p:cNvCxnSpPr>
            <p:nvPr/>
          </p:nvCxnSpPr>
          <p:spPr>
            <a:xfrm>
              <a:off x="8684109" y="4731525"/>
              <a:ext cx="0" cy="931687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684109" y="5663198"/>
              <a:ext cx="398422" cy="14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2933054" y="2840147"/>
            <a:ext cx="1891378" cy="1891378"/>
            <a:chOff x="2714799" y="2648622"/>
            <a:chExt cx="1891378" cy="1891378"/>
          </a:xfrm>
          <a:solidFill>
            <a:srgbClr val="005DA2"/>
          </a:solidFill>
        </p:grpSpPr>
        <p:sp>
          <p:nvSpPr>
            <p:cNvPr id="27" name="Oval 8"/>
            <p:cNvSpPr/>
            <p:nvPr/>
          </p:nvSpPr>
          <p:spPr>
            <a:xfrm>
              <a:off x="2714799" y="2648622"/>
              <a:ext cx="1891378" cy="1891378"/>
            </a:xfrm>
            <a:prstGeom prst="ellipse">
              <a:avLst/>
            </a:prstGeom>
            <a:solidFill>
              <a:srgbClr val="CF0101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 Placeholder 2"/>
            <p:cNvSpPr txBox="1"/>
            <p:nvPr/>
          </p:nvSpPr>
          <p:spPr>
            <a:xfrm>
              <a:off x="3146847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文献一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09202" y="2840147"/>
            <a:ext cx="1891378" cy="1891378"/>
            <a:chOff x="4290947" y="2648622"/>
            <a:chExt cx="1891378" cy="1891378"/>
          </a:xfrm>
          <a:solidFill>
            <a:srgbClr val="FFC400"/>
          </a:solidFill>
        </p:grpSpPr>
        <p:sp>
          <p:nvSpPr>
            <p:cNvPr id="30" name="Oval 9"/>
            <p:cNvSpPr/>
            <p:nvPr/>
          </p:nvSpPr>
          <p:spPr>
            <a:xfrm>
              <a:off x="4290947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 Placeholder 2"/>
            <p:cNvSpPr txBox="1"/>
            <p:nvPr/>
          </p:nvSpPr>
          <p:spPr>
            <a:xfrm>
              <a:off x="4739406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文献二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5351" y="2840147"/>
            <a:ext cx="1891378" cy="1891378"/>
            <a:chOff x="5867096" y="2648622"/>
            <a:chExt cx="1891378" cy="1891378"/>
          </a:xfrm>
          <a:solidFill>
            <a:srgbClr val="005DA2"/>
          </a:solidFill>
        </p:grpSpPr>
        <p:sp>
          <p:nvSpPr>
            <p:cNvPr id="33" name="Oval 10"/>
            <p:cNvSpPr/>
            <p:nvPr/>
          </p:nvSpPr>
          <p:spPr>
            <a:xfrm>
              <a:off x="5867096" y="2648622"/>
              <a:ext cx="1891378" cy="1891378"/>
            </a:xfrm>
            <a:prstGeom prst="ellipse">
              <a:avLst/>
            </a:prstGeom>
            <a:solidFill>
              <a:srgbClr val="CF0101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 Placeholder 2"/>
            <p:cNvSpPr txBox="1"/>
            <p:nvPr/>
          </p:nvSpPr>
          <p:spPr>
            <a:xfrm>
              <a:off x="6315199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文献三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738420" y="2840147"/>
            <a:ext cx="1891378" cy="1891378"/>
            <a:chOff x="7520165" y="2648622"/>
            <a:chExt cx="1891378" cy="1891378"/>
          </a:xfrm>
          <a:solidFill>
            <a:srgbClr val="FFC400"/>
          </a:solidFill>
        </p:grpSpPr>
        <p:sp>
          <p:nvSpPr>
            <p:cNvPr id="36" name="Oval 11"/>
            <p:cNvSpPr/>
            <p:nvPr/>
          </p:nvSpPr>
          <p:spPr>
            <a:xfrm>
              <a:off x="7520165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 Placeholder 2"/>
            <p:cNvSpPr txBox="1"/>
            <p:nvPr/>
          </p:nvSpPr>
          <p:spPr>
            <a:xfrm>
              <a:off x="7899375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文献四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70581" y="1314085"/>
            <a:ext cx="2784529" cy="1543465"/>
            <a:chOff x="8781969" y="1619611"/>
            <a:chExt cx="2784529" cy="1543465"/>
          </a:xfrm>
        </p:grpSpPr>
        <p:sp>
          <p:nvSpPr>
            <p:cNvPr id="16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781969" y="2101247"/>
              <a:ext cx="239403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341765" y="4891465"/>
            <a:ext cx="2784529" cy="1543465"/>
            <a:chOff x="8781969" y="1619611"/>
            <a:chExt cx="2784529" cy="1543465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781970" y="2101247"/>
              <a:ext cx="229105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18480" y="1605095"/>
            <a:ext cx="2529805" cy="1512284"/>
            <a:chOff x="718480" y="1605095"/>
            <a:chExt cx="2529805" cy="1512284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718480" y="160509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18481" y="2055550"/>
              <a:ext cx="252980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96835" y="4223545"/>
            <a:ext cx="2806174" cy="1465117"/>
            <a:chOff x="696835" y="4223545"/>
            <a:chExt cx="2806174" cy="1465117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718480" y="4223545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96835" y="4626833"/>
              <a:ext cx="247452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</a:t>
              </a:r>
              <a:r>
                <a:rPr lang="zh-CN" altLang="en-US" sz="1400" dirty="0" smtClean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  <a:endParaRPr lang="zh-CN" altLang="en-US" sz="3600" b="1" dirty="0">
              <a:solidFill>
                <a:srgbClr val="3E41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9492343" y="174175"/>
            <a:ext cx="2532352" cy="593120"/>
          </a:xfrm>
          <a:prstGeom prst="rect">
            <a:avLst/>
          </a:prstGeom>
        </p:spPr>
      </p:pic>
      <p:cxnSp>
        <p:nvCxnSpPr>
          <p:cNvPr id="29" name="Straight Connector 59"/>
          <p:cNvCxnSpPr/>
          <p:nvPr/>
        </p:nvCxnSpPr>
        <p:spPr>
          <a:xfrm flipV="1">
            <a:off x="8353377" y="1586110"/>
            <a:ext cx="0" cy="448341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reeform 7"/>
          <p:cNvSpPr/>
          <p:nvPr/>
        </p:nvSpPr>
        <p:spPr bwMode="auto">
          <a:xfrm rot="18900000">
            <a:off x="3565058" y="1719017"/>
            <a:ext cx="1746988" cy="1746988"/>
          </a:xfrm>
          <a:custGeom>
            <a:avLst/>
            <a:gdLst>
              <a:gd name="T0" fmla="*/ 720 w 720"/>
              <a:gd name="T1" fmla="*/ 275 h 720"/>
              <a:gd name="T2" fmla="*/ 643 w 720"/>
              <a:gd name="T3" fmla="*/ 352 h 720"/>
              <a:gd name="T4" fmla="*/ 643 w 720"/>
              <a:gd name="T5" fmla="*/ 352 h 720"/>
              <a:gd name="T6" fmla="*/ 603 w 720"/>
              <a:gd name="T7" fmla="*/ 336 h 720"/>
              <a:gd name="T8" fmla="*/ 569 w 720"/>
              <a:gd name="T9" fmla="*/ 313 h 720"/>
              <a:gd name="T10" fmla="*/ 543 w 720"/>
              <a:gd name="T11" fmla="*/ 356 h 720"/>
              <a:gd name="T12" fmla="*/ 542 w 720"/>
              <a:gd name="T13" fmla="*/ 365 h 720"/>
              <a:gd name="T14" fmla="*/ 542 w 720"/>
              <a:gd name="T15" fmla="*/ 542 h 720"/>
              <a:gd name="T16" fmla="*/ 542 w 720"/>
              <a:gd name="T17" fmla="*/ 542 h 720"/>
              <a:gd name="T18" fmla="*/ 356 w 720"/>
              <a:gd name="T19" fmla="*/ 542 h 720"/>
              <a:gd name="T20" fmla="*/ 345 w 720"/>
              <a:gd name="T21" fmla="*/ 543 h 720"/>
              <a:gd name="T22" fmla="*/ 296 w 720"/>
              <a:gd name="T23" fmla="*/ 572 h 720"/>
              <a:gd name="T24" fmla="*/ 314 w 720"/>
              <a:gd name="T25" fmla="*/ 610 h 720"/>
              <a:gd name="T26" fmla="*/ 320 w 720"/>
              <a:gd name="T27" fmla="*/ 617 h 720"/>
              <a:gd name="T28" fmla="*/ 335 w 720"/>
              <a:gd name="T29" fmla="*/ 652 h 720"/>
              <a:gd name="T30" fmla="*/ 266 w 720"/>
              <a:gd name="T31" fmla="*/ 720 h 720"/>
              <a:gd name="T32" fmla="*/ 198 w 720"/>
              <a:gd name="T33" fmla="*/ 652 h 720"/>
              <a:gd name="T34" fmla="*/ 198 w 720"/>
              <a:gd name="T35" fmla="*/ 652 h 720"/>
              <a:gd name="T36" fmla="*/ 212 w 720"/>
              <a:gd name="T37" fmla="*/ 617 h 720"/>
              <a:gd name="T38" fmla="*/ 219 w 720"/>
              <a:gd name="T39" fmla="*/ 610 h 720"/>
              <a:gd name="T40" fmla="*/ 237 w 720"/>
              <a:gd name="T41" fmla="*/ 572 h 720"/>
              <a:gd name="T42" fmla="*/ 187 w 720"/>
              <a:gd name="T43" fmla="*/ 543 h 720"/>
              <a:gd name="T44" fmla="*/ 177 w 720"/>
              <a:gd name="T45" fmla="*/ 542 h 720"/>
              <a:gd name="T46" fmla="*/ 0 w 720"/>
              <a:gd name="T47" fmla="*/ 542 h 720"/>
              <a:gd name="T48" fmla="*/ 0 w 720"/>
              <a:gd name="T49" fmla="*/ 365 h 720"/>
              <a:gd name="T50" fmla="*/ 1 w 720"/>
              <a:gd name="T51" fmla="*/ 358 h 720"/>
              <a:gd name="T52" fmla="*/ 19 w 720"/>
              <a:gd name="T53" fmla="*/ 321 h 720"/>
              <a:gd name="T54" fmla="*/ 40 w 720"/>
              <a:gd name="T55" fmla="*/ 335 h 720"/>
              <a:gd name="T56" fmla="*/ 47 w 720"/>
              <a:gd name="T57" fmla="*/ 342 h 720"/>
              <a:gd name="T58" fmla="*/ 92 w 720"/>
              <a:gd name="T59" fmla="*/ 360 h 720"/>
              <a:gd name="T60" fmla="*/ 93 w 720"/>
              <a:gd name="T61" fmla="*/ 360 h 720"/>
              <a:gd name="T62" fmla="*/ 178 w 720"/>
              <a:gd name="T63" fmla="*/ 275 h 720"/>
              <a:gd name="T64" fmla="*/ 93 w 720"/>
              <a:gd name="T65" fmla="*/ 190 h 720"/>
              <a:gd name="T66" fmla="*/ 92 w 720"/>
              <a:gd name="T67" fmla="*/ 190 h 720"/>
              <a:gd name="T68" fmla="*/ 47 w 720"/>
              <a:gd name="T69" fmla="*/ 209 h 720"/>
              <a:gd name="T70" fmla="*/ 40 w 720"/>
              <a:gd name="T71" fmla="*/ 215 h 720"/>
              <a:gd name="T72" fmla="*/ 19 w 720"/>
              <a:gd name="T73" fmla="*/ 230 h 720"/>
              <a:gd name="T74" fmla="*/ 1 w 720"/>
              <a:gd name="T75" fmla="*/ 193 h 720"/>
              <a:gd name="T76" fmla="*/ 0 w 720"/>
              <a:gd name="T77" fmla="*/ 186 h 720"/>
              <a:gd name="T78" fmla="*/ 0 w 720"/>
              <a:gd name="T79" fmla="*/ 0 h 720"/>
              <a:gd name="T80" fmla="*/ 177 w 720"/>
              <a:gd name="T81" fmla="*/ 0 h 720"/>
              <a:gd name="T82" fmla="*/ 186 w 720"/>
              <a:gd name="T83" fmla="*/ 1 h 720"/>
              <a:gd name="T84" fmla="*/ 206 w 720"/>
              <a:gd name="T85" fmla="*/ 61 h 720"/>
              <a:gd name="T86" fmla="*/ 190 w 720"/>
              <a:gd name="T87" fmla="*/ 102 h 720"/>
              <a:gd name="T88" fmla="*/ 266 w 720"/>
              <a:gd name="T89" fmla="*/ 179 h 720"/>
              <a:gd name="T90" fmla="*/ 343 w 720"/>
              <a:gd name="T91" fmla="*/ 102 h 720"/>
              <a:gd name="T92" fmla="*/ 327 w 720"/>
              <a:gd name="T93" fmla="*/ 61 h 720"/>
              <a:gd name="T94" fmla="*/ 347 w 720"/>
              <a:gd name="T95" fmla="*/ 1 h 720"/>
              <a:gd name="T96" fmla="*/ 356 w 720"/>
              <a:gd name="T97" fmla="*/ 0 h 720"/>
              <a:gd name="T98" fmla="*/ 542 w 720"/>
              <a:gd name="T99" fmla="*/ 0 h 720"/>
              <a:gd name="T100" fmla="*/ 542 w 720"/>
              <a:gd name="T101" fmla="*/ 186 h 720"/>
              <a:gd name="T102" fmla="*/ 543 w 720"/>
              <a:gd name="T103" fmla="*/ 194 h 720"/>
              <a:gd name="T104" fmla="*/ 569 w 720"/>
              <a:gd name="T105" fmla="*/ 238 h 720"/>
              <a:gd name="T106" fmla="*/ 603 w 720"/>
              <a:gd name="T107" fmla="*/ 215 h 720"/>
              <a:gd name="T108" fmla="*/ 642 w 720"/>
              <a:gd name="T109" fmla="*/ 199 h 720"/>
              <a:gd name="T110" fmla="*/ 643 w 720"/>
              <a:gd name="T111" fmla="*/ 199 h 720"/>
              <a:gd name="T112" fmla="*/ 720 w 720"/>
              <a:gd name="T113" fmla="*/ 275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275"/>
                </a:moveTo>
                <a:cubicBezTo>
                  <a:pt x="720" y="318"/>
                  <a:pt x="686" y="352"/>
                  <a:pt x="643" y="352"/>
                </a:cubicBezTo>
                <a:cubicBezTo>
                  <a:pt x="643" y="352"/>
                  <a:pt x="643" y="352"/>
                  <a:pt x="643" y="352"/>
                </a:cubicBezTo>
                <a:cubicBezTo>
                  <a:pt x="639" y="352"/>
                  <a:pt x="621" y="351"/>
                  <a:pt x="603" y="336"/>
                </a:cubicBezTo>
                <a:cubicBezTo>
                  <a:pt x="592" y="327"/>
                  <a:pt x="580" y="313"/>
                  <a:pt x="569" y="313"/>
                </a:cubicBezTo>
                <a:cubicBezTo>
                  <a:pt x="559" y="313"/>
                  <a:pt x="550" y="323"/>
                  <a:pt x="543" y="356"/>
                </a:cubicBezTo>
                <a:cubicBezTo>
                  <a:pt x="542" y="359"/>
                  <a:pt x="542" y="362"/>
                  <a:pt x="542" y="365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356" y="542"/>
                  <a:pt x="356" y="542"/>
                  <a:pt x="356" y="542"/>
                </a:cubicBezTo>
                <a:cubicBezTo>
                  <a:pt x="352" y="542"/>
                  <a:pt x="349" y="543"/>
                  <a:pt x="345" y="543"/>
                </a:cubicBezTo>
                <a:cubicBezTo>
                  <a:pt x="315" y="550"/>
                  <a:pt x="300" y="559"/>
                  <a:pt x="296" y="572"/>
                </a:cubicBezTo>
                <a:cubicBezTo>
                  <a:pt x="292" y="586"/>
                  <a:pt x="304" y="599"/>
                  <a:pt x="314" y="610"/>
                </a:cubicBezTo>
                <a:cubicBezTo>
                  <a:pt x="316" y="613"/>
                  <a:pt x="318" y="615"/>
                  <a:pt x="320" y="617"/>
                </a:cubicBezTo>
                <a:cubicBezTo>
                  <a:pt x="335" y="634"/>
                  <a:pt x="335" y="651"/>
                  <a:pt x="335" y="652"/>
                </a:cubicBezTo>
                <a:cubicBezTo>
                  <a:pt x="335" y="690"/>
                  <a:pt x="304" y="720"/>
                  <a:pt x="266" y="720"/>
                </a:cubicBezTo>
                <a:cubicBezTo>
                  <a:pt x="229" y="720"/>
                  <a:pt x="198" y="690"/>
                  <a:pt x="198" y="652"/>
                </a:cubicBezTo>
                <a:cubicBezTo>
                  <a:pt x="198" y="652"/>
                  <a:pt x="198" y="652"/>
                  <a:pt x="198" y="652"/>
                </a:cubicBezTo>
                <a:cubicBezTo>
                  <a:pt x="198" y="651"/>
                  <a:pt x="197" y="634"/>
                  <a:pt x="212" y="617"/>
                </a:cubicBezTo>
                <a:cubicBezTo>
                  <a:pt x="214" y="615"/>
                  <a:pt x="216" y="613"/>
                  <a:pt x="219" y="610"/>
                </a:cubicBezTo>
                <a:cubicBezTo>
                  <a:pt x="229" y="599"/>
                  <a:pt x="241" y="586"/>
                  <a:pt x="237" y="572"/>
                </a:cubicBezTo>
                <a:cubicBezTo>
                  <a:pt x="233" y="559"/>
                  <a:pt x="217" y="550"/>
                  <a:pt x="187" y="543"/>
                </a:cubicBezTo>
                <a:cubicBezTo>
                  <a:pt x="184" y="543"/>
                  <a:pt x="180" y="542"/>
                  <a:pt x="177" y="542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365"/>
                  <a:pt x="0" y="365"/>
                  <a:pt x="0" y="365"/>
                </a:cubicBezTo>
                <a:cubicBezTo>
                  <a:pt x="0" y="363"/>
                  <a:pt x="0" y="360"/>
                  <a:pt x="1" y="358"/>
                </a:cubicBezTo>
                <a:cubicBezTo>
                  <a:pt x="8" y="324"/>
                  <a:pt x="17" y="321"/>
                  <a:pt x="19" y="321"/>
                </a:cubicBezTo>
                <a:cubicBezTo>
                  <a:pt x="24" y="321"/>
                  <a:pt x="33" y="329"/>
                  <a:pt x="40" y="335"/>
                </a:cubicBezTo>
                <a:cubicBezTo>
                  <a:pt x="42" y="338"/>
                  <a:pt x="45" y="340"/>
                  <a:pt x="47" y="342"/>
                </a:cubicBezTo>
                <a:cubicBezTo>
                  <a:pt x="67" y="359"/>
                  <a:pt x="87" y="360"/>
                  <a:pt x="92" y="360"/>
                </a:cubicBezTo>
                <a:cubicBezTo>
                  <a:pt x="93" y="360"/>
                  <a:pt x="93" y="360"/>
                  <a:pt x="93" y="360"/>
                </a:cubicBezTo>
                <a:cubicBezTo>
                  <a:pt x="140" y="360"/>
                  <a:pt x="178" y="322"/>
                  <a:pt x="178" y="275"/>
                </a:cubicBezTo>
                <a:cubicBezTo>
                  <a:pt x="178" y="229"/>
                  <a:pt x="140" y="190"/>
                  <a:pt x="93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87" y="190"/>
                  <a:pt x="67" y="192"/>
                  <a:pt x="47" y="209"/>
                </a:cubicBezTo>
                <a:cubicBezTo>
                  <a:pt x="45" y="211"/>
                  <a:pt x="42" y="213"/>
                  <a:pt x="40" y="215"/>
                </a:cubicBezTo>
                <a:cubicBezTo>
                  <a:pt x="33" y="222"/>
                  <a:pt x="24" y="230"/>
                  <a:pt x="19" y="230"/>
                </a:cubicBezTo>
                <a:cubicBezTo>
                  <a:pt x="17" y="230"/>
                  <a:pt x="8" y="227"/>
                  <a:pt x="1" y="193"/>
                </a:cubicBezTo>
                <a:cubicBezTo>
                  <a:pt x="0" y="190"/>
                  <a:pt x="0" y="188"/>
                  <a:pt x="0" y="186"/>
                </a:cubicBezTo>
                <a:cubicBezTo>
                  <a:pt x="0" y="0"/>
                  <a:pt x="0" y="0"/>
                  <a:pt x="0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3" y="1"/>
                  <a:pt x="186" y="1"/>
                </a:cubicBezTo>
                <a:cubicBezTo>
                  <a:pt x="257" y="18"/>
                  <a:pt x="223" y="42"/>
                  <a:pt x="206" y="61"/>
                </a:cubicBezTo>
                <a:cubicBezTo>
                  <a:pt x="189" y="82"/>
                  <a:pt x="190" y="102"/>
                  <a:pt x="190" y="102"/>
                </a:cubicBezTo>
                <a:cubicBezTo>
                  <a:pt x="190" y="144"/>
                  <a:pt x="224" y="179"/>
                  <a:pt x="266" y="179"/>
                </a:cubicBezTo>
                <a:cubicBezTo>
                  <a:pt x="309" y="179"/>
                  <a:pt x="343" y="144"/>
                  <a:pt x="343" y="102"/>
                </a:cubicBezTo>
                <a:cubicBezTo>
                  <a:pt x="343" y="102"/>
                  <a:pt x="344" y="82"/>
                  <a:pt x="327" y="61"/>
                </a:cubicBezTo>
                <a:cubicBezTo>
                  <a:pt x="310" y="42"/>
                  <a:pt x="276" y="18"/>
                  <a:pt x="347" y="1"/>
                </a:cubicBezTo>
                <a:cubicBezTo>
                  <a:pt x="350" y="1"/>
                  <a:pt x="353" y="0"/>
                  <a:pt x="356" y="0"/>
                </a:cubicBezTo>
                <a:cubicBezTo>
                  <a:pt x="542" y="0"/>
                  <a:pt x="542" y="0"/>
                  <a:pt x="542" y="0"/>
                </a:cubicBezTo>
                <a:cubicBezTo>
                  <a:pt x="542" y="186"/>
                  <a:pt x="542" y="186"/>
                  <a:pt x="542" y="186"/>
                </a:cubicBezTo>
                <a:cubicBezTo>
                  <a:pt x="542" y="189"/>
                  <a:pt x="542" y="192"/>
                  <a:pt x="543" y="194"/>
                </a:cubicBezTo>
                <a:cubicBezTo>
                  <a:pt x="550" y="228"/>
                  <a:pt x="559" y="238"/>
                  <a:pt x="569" y="238"/>
                </a:cubicBezTo>
                <a:cubicBezTo>
                  <a:pt x="580" y="238"/>
                  <a:pt x="592" y="224"/>
                  <a:pt x="603" y="215"/>
                </a:cubicBezTo>
                <a:cubicBezTo>
                  <a:pt x="620" y="200"/>
                  <a:pt x="638" y="199"/>
                  <a:pt x="642" y="199"/>
                </a:cubicBezTo>
                <a:cubicBezTo>
                  <a:pt x="643" y="199"/>
                  <a:pt x="643" y="199"/>
                  <a:pt x="643" y="199"/>
                </a:cubicBezTo>
                <a:cubicBezTo>
                  <a:pt x="686" y="199"/>
                  <a:pt x="720" y="233"/>
                  <a:pt x="720" y="275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Freeform 6"/>
          <p:cNvSpPr/>
          <p:nvPr/>
        </p:nvSpPr>
        <p:spPr bwMode="auto">
          <a:xfrm rot="18900000">
            <a:off x="4216387" y="2984049"/>
            <a:ext cx="1750101" cy="1746988"/>
          </a:xfrm>
          <a:custGeom>
            <a:avLst/>
            <a:gdLst>
              <a:gd name="T0" fmla="*/ 720 w 721"/>
              <a:gd name="T1" fmla="*/ 356 h 720"/>
              <a:gd name="T2" fmla="*/ 721 w 721"/>
              <a:gd name="T3" fmla="*/ 542 h 720"/>
              <a:gd name="T4" fmla="*/ 535 w 721"/>
              <a:gd name="T5" fmla="*/ 542 h 720"/>
              <a:gd name="T6" fmla="*/ 526 w 721"/>
              <a:gd name="T7" fmla="*/ 543 h 720"/>
              <a:gd name="T8" fmla="*/ 506 w 721"/>
              <a:gd name="T9" fmla="*/ 603 h 720"/>
              <a:gd name="T10" fmla="*/ 522 w 721"/>
              <a:gd name="T11" fmla="*/ 643 h 720"/>
              <a:gd name="T12" fmla="*/ 445 w 721"/>
              <a:gd name="T13" fmla="*/ 720 h 720"/>
              <a:gd name="T14" fmla="*/ 369 w 721"/>
              <a:gd name="T15" fmla="*/ 643 h 720"/>
              <a:gd name="T16" fmla="*/ 385 w 721"/>
              <a:gd name="T17" fmla="*/ 603 h 720"/>
              <a:gd name="T18" fmla="*/ 365 w 721"/>
              <a:gd name="T19" fmla="*/ 543 h 720"/>
              <a:gd name="T20" fmla="*/ 356 w 721"/>
              <a:gd name="T21" fmla="*/ 542 h 720"/>
              <a:gd name="T22" fmla="*/ 179 w 721"/>
              <a:gd name="T23" fmla="*/ 542 h 720"/>
              <a:gd name="T24" fmla="*/ 179 w 721"/>
              <a:gd name="T25" fmla="*/ 356 h 720"/>
              <a:gd name="T26" fmla="*/ 177 w 721"/>
              <a:gd name="T27" fmla="*/ 346 h 720"/>
              <a:gd name="T28" fmla="*/ 143 w 721"/>
              <a:gd name="T29" fmla="*/ 296 h 720"/>
              <a:gd name="T30" fmla="*/ 110 w 721"/>
              <a:gd name="T31" fmla="*/ 314 h 720"/>
              <a:gd name="T32" fmla="*/ 104 w 721"/>
              <a:gd name="T33" fmla="*/ 321 h 720"/>
              <a:gd name="T34" fmla="*/ 69 w 721"/>
              <a:gd name="T35" fmla="*/ 335 h 720"/>
              <a:gd name="T36" fmla="*/ 68 w 721"/>
              <a:gd name="T37" fmla="*/ 335 h 720"/>
              <a:gd name="T38" fmla="*/ 0 w 721"/>
              <a:gd name="T39" fmla="*/ 267 h 720"/>
              <a:gd name="T40" fmla="*/ 68 w 721"/>
              <a:gd name="T41" fmla="*/ 198 h 720"/>
              <a:gd name="T42" fmla="*/ 69 w 721"/>
              <a:gd name="T43" fmla="*/ 198 h 720"/>
              <a:gd name="T44" fmla="*/ 82 w 721"/>
              <a:gd name="T45" fmla="*/ 200 h 720"/>
              <a:gd name="T46" fmla="*/ 104 w 721"/>
              <a:gd name="T47" fmla="*/ 213 h 720"/>
              <a:gd name="T48" fmla="*/ 110 w 721"/>
              <a:gd name="T49" fmla="*/ 219 h 720"/>
              <a:gd name="T50" fmla="*/ 143 w 721"/>
              <a:gd name="T51" fmla="*/ 238 h 720"/>
              <a:gd name="T52" fmla="*/ 177 w 721"/>
              <a:gd name="T53" fmla="*/ 188 h 720"/>
              <a:gd name="T54" fmla="*/ 179 w 721"/>
              <a:gd name="T55" fmla="*/ 177 h 720"/>
              <a:gd name="T56" fmla="*/ 179 w 721"/>
              <a:gd name="T57" fmla="*/ 0 h 720"/>
              <a:gd name="T58" fmla="*/ 179 w 721"/>
              <a:gd name="T59" fmla="*/ 0 h 720"/>
              <a:gd name="T60" fmla="*/ 179 w 721"/>
              <a:gd name="T61" fmla="*/ 0 h 720"/>
              <a:gd name="T62" fmla="*/ 356 w 721"/>
              <a:gd name="T63" fmla="*/ 0 h 720"/>
              <a:gd name="T64" fmla="*/ 363 w 721"/>
              <a:gd name="T65" fmla="*/ 1 h 720"/>
              <a:gd name="T66" fmla="*/ 400 w 721"/>
              <a:gd name="T67" fmla="*/ 18 h 720"/>
              <a:gd name="T68" fmla="*/ 386 w 721"/>
              <a:gd name="T69" fmla="*/ 40 h 720"/>
              <a:gd name="T70" fmla="*/ 379 w 721"/>
              <a:gd name="T71" fmla="*/ 47 h 720"/>
              <a:gd name="T72" fmla="*/ 360 w 721"/>
              <a:gd name="T73" fmla="*/ 93 h 720"/>
              <a:gd name="T74" fmla="*/ 445 w 721"/>
              <a:gd name="T75" fmla="*/ 178 h 720"/>
              <a:gd name="T76" fmla="*/ 530 w 721"/>
              <a:gd name="T77" fmla="*/ 93 h 720"/>
              <a:gd name="T78" fmla="*/ 512 w 721"/>
              <a:gd name="T79" fmla="*/ 47 h 720"/>
              <a:gd name="T80" fmla="*/ 505 w 721"/>
              <a:gd name="T81" fmla="*/ 40 h 720"/>
              <a:gd name="T82" fmla="*/ 491 w 721"/>
              <a:gd name="T83" fmla="*/ 18 h 720"/>
              <a:gd name="T84" fmla="*/ 528 w 721"/>
              <a:gd name="T85" fmla="*/ 1 h 720"/>
              <a:gd name="T86" fmla="*/ 535 w 721"/>
              <a:gd name="T87" fmla="*/ 0 h 720"/>
              <a:gd name="T88" fmla="*/ 721 w 721"/>
              <a:gd name="T89" fmla="*/ 0 h 720"/>
              <a:gd name="T90" fmla="*/ 720 w 721"/>
              <a:gd name="T91" fmla="*/ 177 h 720"/>
              <a:gd name="T92" fmla="*/ 719 w 721"/>
              <a:gd name="T93" fmla="*/ 186 h 720"/>
              <a:gd name="T94" fmla="*/ 693 w 721"/>
              <a:gd name="T95" fmla="*/ 229 h 720"/>
              <a:gd name="T96" fmla="*/ 659 w 721"/>
              <a:gd name="T97" fmla="*/ 206 h 720"/>
              <a:gd name="T98" fmla="*/ 620 w 721"/>
              <a:gd name="T99" fmla="*/ 190 h 720"/>
              <a:gd name="T100" fmla="*/ 619 w 721"/>
              <a:gd name="T101" fmla="*/ 190 h 720"/>
              <a:gd name="T102" fmla="*/ 542 w 721"/>
              <a:gd name="T103" fmla="*/ 267 h 720"/>
              <a:gd name="T104" fmla="*/ 619 w 721"/>
              <a:gd name="T105" fmla="*/ 343 h 720"/>
              <a:gd name="T106" fmla="*/ 620 w 721"/>
              <a:gd name="T107" fmla="*/ 343 h 720"/>
              <a:gd name="T108" fmla="*/ 659 w 721"/>
              <a:gd name="T109" fmla="*/ 327 h 720"/>
              <a:gd name="T110" fmla="*/ 693 w 721"/>
              <a:gd name="T111" fmla="*/ 304 h 720"/>
              <a:gd name="T112" fmla="*/ 719 w 721"/>
              <a:gd name="T113" fmla="*/ 348 h 720"/>
              <a:gd name="T114" fmla="*/ 720 w 721"/>
              <a:gd name="T115" fmla="*/ 35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1" h="720">
                <a:moveTo>
                  <a:pt x="720" y="356"/>
                </a:moveTo>
                <a:cubicBezTo>
                  <a:pt x="721" y="542"/>
                  <a:pt x="721" y="542"/>
                  <a:pt x="721" y="542"/>
                </a:cubicBezTo>
                <a:cubicBezTo>
                  <a:pt x="535" y="542"/>
                  <a:pt x="535" y="542"/>
                  <a:pt x="535" y="542"/>
                </a:cubicBezTo>
                <a:cubicBezTo>
                  <a:pt x="532" y="542"/>
                  <a:pt x="529" y="542"/>
                  <a:pt x="526" y="543"/>
                </a:cubicBezTo>
                <a:cubicBezTo>
                  <a:pt x="455" y="559"/>
                  <a:pt x="489" y="583"/>
                  <a:pt x="506" y="603"/>
                </a:cubicBezTo>
                <a:cubicBezTo>
                  <a:pt x="523" y="623"/>
                  <a:pt x="522" y="643"/>
                  <a:pt x="522" y="643"/>
                </a:cubicBezTo>
                <a:cubicBezTo>
                  <a:pt x="522" y="686"/>
                  <a:pt x="488" y="720"/>
                  <a:pt x="445" y="720"/>
                </a:cubicBezTo>
                <a:cubicBezTo>
                  <a:pt x="403" y="720"/>
                  <a:pt x="369" y="686"/>
                  <a:pt x="369" y="643"/>
                </a:cubicBezTo>
                <a:cubicBezTo>
                  <a:pt x="369" y="643"/>
                  <a:pt x="368" y="623"/>
                  <a:pt x="385" y="603"/>
                </a:cubicBezTo>
                <a:cubicBezTo>
                  <a:pt x="402" y="583"/>
                  <a:pt x="436" y="559"/>
                  <a:pt x="365" y="543"/>
                </a:cubicBezTo>
                <a:cubicBezTo>
                  <a:pt x="362" y="542"/>
                  <a:pt x="359" y="542"/>
                  <a:pt x="356" y="542"/>
                </a:cubicBezTo>
                <a:cubicBezTo>
                  <a:pt x="179" y="542"/>
                  <a:pt x="179" y="542"/>
                  <a:pt x="179" y="542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79" y="353"/>
                  <a:pt x="178" y="349"/>
                  <a:pt x="177" y="346"/>
                </a:cubicBezTo>
                <a:cubicBezTo>
                  <a:pt x="172" y="322"/>
                  <a:pt x="163" y="296"/>
                  <a:pt x="143" y="296"/>
                </a:cubicBezTo>
                <a:cubicBezTo>
                  <a:pt x="131" y="296"/>
                  <a:pt x="120" y="305"/>
                  <a:pt x="110" y="314"/>
                </a:cubicBezTo>
                <a:cubicBezTo>
                  <a:pt x="108" y="317"/>
                  <a:pt x="106" y="319"/>
                  <a:pt x="104" y="321"/>
                </a:cubicBezTo>
                <a:cubicBezTo>
                  <a:pt x="88" y="334"/>
                  <a:pt x="72" y="335"/>
                  <a:pt x="69" y="33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31" y="335"/>
                  <a:pt x="0" y="304"/>
                  <a:pt x="0" y="267"/>
                </a:cubicBezTo>
                <a:cubicBezTo>
                  <a:pt x="0" y="229"/>
                  <a:pt x="31" y="198"/>
                  <a:pt x="68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71" y="198"/>
                  <a:pt x="75" y="199"/>
                  <a:pt x="82" y="200"/>
                </a:cubicBezTo>
                <a:cubicBezTo>
                  <a:pt x="88" y="202"/>
                  <a:pt x="96" y="206"/>
                  <a:pt x="104" y="213"/>
                </a:cubicBezTo>
                <a:cubicBezTo>
                  <a:pt x="106" y="215"/>
                  <a:pt x="108" y="217"/>
                  <a:pt x="110" y="219"/>
                </a:cubicBezTo>
                <a:cubicBezTo>
                  <a:pt x="120" y="228"/>
                  <a:pt x="131" y="238"/>
                  <a:pt x="143" y="238"/>
                </a:cubicBezTo>
                <a:cubicBezTo>
                  <a:pt x="163" y="238"/>
                  <a:pt x="172" y="211"/>
                  <a:pt x="177" y="188"/>
                </a:cubicBezTo>
                <a:cubicBezTo>
                  <a:pt x="178" y="184"/>
                  <a:pt x="179" y="181"/>
                  <a:pt x="179" y="177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58" y="0"/>
                  <a:pt x="360" y="0"/>
                  <a:pt x="363" y="1"/>
                </a:cubicBezTo>
                <a:cubicBezTo>
                  <a:pt x="394" y="8"/>
                  <a:pt x="399" y="16"/>
                  <a:pt x="400" y="18"/>
                </a:cubicBezTo>
                <a:cubicBezTo>
                  <a:pt x="401" y="23"/>
                  <a:pt x="392" y="33"/>
                  <a:pt x="386" y="40"/>
                </a:cubicBezTo>
                <a:cubicBezTo>
                  <a:pt x="383" y="42"/>
                  <a:pt x="381" y="45"/>
                  <a:pt x="379" y="47"/>
                </a:cubicBezTo>
                <a:cubicBezTo>
                  <a:pt x="360" y="69"/>
                  <a:pt x="360" y="90"/>
                  <a:pt x="360" y="93"/>
                </a:cubicBezTo>
                <a:cubicBezTo>
                  <a:pt x="360" y="140"/>
                  <a:pt x="399" y="178"/>
                  <a:pt x="445" y="178"/>
                </a:cubicBezTo>
                <a:cubicBezTo>
                  <a:pt x="492" y="178"/>
                  <a:pt x="530" y="140"/>
                  <a:pt x="530" y="93"/>
                </a:cubicBezTo>
                <a:cubicBezTo>
                  <a:pt x="530" y="90"/>
                  <a:pt x="531" y="68"/>
                  <a:pt x="512" y="47"/>
                </a:cubicBezTo>
                <a:cubicBezTo>
                  <a:pt x="510" y="45"/>
                  <a:pt x="508" y="42"/>
                  <a:pt x="505" y="40"/>
                </a:cubicBezTo>
                <a:cubicBezTo>
                  <a:pt x="499" y="33"/>
                  <a:pt x="490" y="23"/>
                  <a:pt x="491" y="18"/>
                </a:cubicBezTo>
                <a:cubicBezTo>
                  <a:pt x="492" y="16"/>
                  <a:pt x="497" y="8"/>
                  <a:pt x="528" y="1"/>
                </a:cubicBezTo>
                <a:cubicBezTo>
                  <a:pt x="530" y="0"/>
                  <a:pt x="533" y="0"/>
                  <a:pt x="535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0" y="177"/>
                  <a:pt x="720" y="177"/>
                  <a:pt x="720" y="177"/>
                </a:cubicBezTo>
                <a:cubicBezTo>
                  <a:pt x="720" y="180"/>
                  <a:pt x="720" y="183"/>
                  <a:pt x="719" y="186"/>
                </a:cubicBezTo>
                <a:cubicBezTo>
                  <a:pt x="712" y="219"/>
                  <a:pt x="703" y="229"/>
                  <a:pt x="693" y="229"/>
                </a:cubicBezTo>
                <a:cubicBezTo>
                  <a:pt x="682" y="229"/>
                  <a:pt x="670" y="215"/>
                  <a:pt x="659" y="206"/>
                </a:cubicBezTo>
                <a:cubicBezTo>
                  <a:pt x="642" y="191"/>
                  <a:pt x="624" y="190"/>
                  <a:pt x="620" y="190"/>
                </a:cubicBezTo>
                <a:cubicBezTo>
                  <a:pt x="619" y="190"/>
                  <a:pt x="619" y="190"/>
                  <a:pt x="619" y="190"/>
                </a:cubicBezTo>
                <a:cubicBezTo>
                  <a:pt x="576" y="190"/>
                  <a:pt x="542" y="224"/>
                  <a:pt x="542" y="267"/>
                </a:cubicBezTo>
                <a:cubicBezTo>
                  <a:pt x="542" y="309"/>
                  <a:pt x="576" y="343"/>
                  <a:pt x="619" y="343"/>
                </a:cubicBezTo>
                <a:cubicBezTo>
                  <a:pt x="619" y="343"/>
                  <a:pt x="619" y="343"/>
                  <a:pt x="620" y="343"/>
                </a:cubicBezTo>
                <a:cubicBezTo>
                  <a:pt x="623" y="343"/>
                  <a:pt x="641" y="342"/>
                  <a:pt x="659" y="327"/>
                </a:cubicBezTo>
                <a:cubicBezTo>
                  <a:pt x="670" y="318"/>
                  <a:pt x="682" y="304"/>
                  <a:pt x="693" y="304"/>
                </a:cubicBezTo>
                <a:cubicBezTo>
                  <a:pt x="703" y="304"/>
                  <a:pt x="712" y="314"/>
                  <a:pt x="719" y="348"/>
                </a:cubicBezTo>
                <a:cubicBezTo>
                  <a:pt x="720" y="350"/>
                  <a:pt x="720" y="353"/>
                  <a:pt x="720" y="356"/>
                </a:cubicBezTo>
                <a:close/>
              </a:path>
            </a:pathLst>
          </a:custGeom>
          <a:solidFill>
            <a:srgbClr val="CF01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Freeform 5"/>
          <p:cNvSpPr/>
          <p:nvPr/>
        </p:nvSpPr>
        <p:spPr bwMode="auto">
          <a:xfrm rot="18900000">
            <a:off x="2954011" y="3638036"/>
            <a:ext cx="1746988" cy="1746988"/>
          </a:xfrm>
          <a:custGeom>
            <a:avLst/>
            <a:gdLst>
              <a:gd name="T0" fmla="*/ 720 w 720"/>
              <a:gd name="T1" fmla="*/ 534 h 720"/>
              <a:gd name="T2" fmla="*/ 720 w 720"/>
              <a:gd name="T3" fmla="*/ 720 h 720"/>
              <a:gd name="T4" fmla="*/ 720 w 720"/>
              <a:gd name="T5" fmla="*/ 720 h 720"/>
              <a:gd name="T6" fmla="*/ 543 w 720"/>
              <a:gd name="T7" fmla="*/ 720 h 720"/>
              <a:gd name="T8" fmla="*/ 534 w 720"/>
              <a:gd name="T9" fmla="*/ 719 h 720"/>
              <a:gd name="T10" fmla="*/ 513 w 720"/>
              <a:gd name="T11" fmla="*/ 659 h 720"/>
              <a:gd name="T12" fmla="*/ 530 w 720"/>
              <a:gd name="T13" fmla="*/ 618 h 720"/>
              <a:gd name="T14" fmla="*/ 453 w 720"/>
              <a:gd name="T15" fmla="*/ 541 h 720"/>
              <a:gd name="T16" fmla="*/ 376 w 720"/>
              <a:gd name="T17" fmla="*/ 618 h 720"/>
              <a:gd name="T18" fmla="*/ 393 w 720"/>
              <a:gd name="T19" fmla="*/ 659 h 720"/>
              <a:gd name="T20" fmla="*/ 372 w 720"/>
              <a:gd name="T21" fmla="*/ 719 h 720"/>
              <a:gd name="T22" fmla="*/ 363 w 720"/>
              <a:gd name="T23" fmla="*/ 720 h 720"/>
              <a:gd name="T24" fmla="*/ 178 w 720"/>
              <a:gd name="T25" fmla="*/ 720 h 720"/>
              <a:gd name="T26" fmla="*/ 178 w 720"/>
              <a:gd name="T27" fmla="*/ 534 h 720"/>
              <a:gd name="T28" fmla="*/ 177 w 720"/>
              <a:gd name="T29" fmla="*/ 526 h 720"/>
              <a:gd name="T30" fmla="*/ 150 w 720"/>
              <a:gd name="T31" fmla="*/ 482 h 720"/>
              <a:gd name="T32" fmla="*/ 117 w 720"/>
              <a:gd name="T33" fmla="*/ 505 h 720"/>
              <a:gd name="T34" fmla="*/ 77 w 720"/>
              <a:gd name="T35" fmla="*/ 521 h 720"/>
              <a:gd name="T36" fmla="*/ 76 w 720"/>
              <a:gd name="T37" fmla="*/ 521 h 720"/>
              <a:gd name="T38" fmla="*/ 0 w 720"/>
              <a:gd name="T39" fmla="*/ 445 h 720"/>
              <a:gd name="T40" fmla="*/ 76 w 720"/>
              <a:gd name="T41" fmla="*/ 368 h 720"/>
              <a:gd name="T42" fmla="*/ 77 w 720"/>
              <a:gd name="T43" fmla="*/ 368 h 720"/>
              <a:gd name="T44" fmla="*/ 117 w 720"/>
              <a:gd name="T45" fmla="*/ 384 h 720"/>
              <a:gd name="T46" fmla="*/ 150 w 720"/>
              <a:gd name="T47" fmla="*/ 407 h 720"/>
              <a:gd name="T48" fmla="*/ 177 w 720"/>
              <a:gd name="T49" fmla="*/ 364 h 720"/>
              <a:gd name="T50" fmla="*/ 178 w 720"/>
              <a:gd name="T51" fmla="*/ 355 h 720"/>
              <a:gd name="T52" fmla="*/ 178 w 720"/>
              <a:gd name="T53" fmla="*/ 178 h 720"/>
              <a:gd name="T54" fmla="*/ 363 w 720"/>
              <a:gd name="T55" fmla="*/ 178 h 720"/>
              <a:gd name="T56" fmla="*/ 374 w 720"/>
              <a:gd name="T57" fmla="*/ 177 h 720"/>
              <a:gd name="T58" fmla="*/ 423 w 720"/>
              <a:gd name="T59" fmla="*/ 148 h 720"/>
              <a:gd name="T60" fmla="*/ 405 w 720"/>
              <a:gd name="T61" fmla="*/ 110 h 720"/>
              <a:gd name="T62" fmla="*/ 399 w 720"/>
              <a:gd name="T63" fmla="*/ 103 h 720"/>
              <a:gd name="T64" fmla="*/ 385 w 720"/>
              <a:gd name="T65" fmla="*/ 68 h 720"/>
              <a:gd name="T66" fmla="*/ 453 w 720"/>
              <a:gd name="T67" fmla="*/ 0 h 720"/>
              <a:gd name="T68" fmla="*/ 521 w 720"/>
              <a:gd name="T69" fmla="*/ 68 h 720"/>
              <a:gd name="T70" fmla="*/ 521 w 720"/>
              <a:gd name="T71" fmla="*/ 68 h 720"/>
              <a:gd name="T72" fmla="*/ 507 w 720"/>
              <a:gd name="T73" fmla="*/ 103 h 720"/>
              <a:gd name="T74" fmla="*/ 501 w 720"/>
              <a:gd name="T75" fmla="*/ 110 h 720"/>
              <a:gd name="T76" fmla="*/ 483 w 720"/>
              <a:gd name="T77" fmla="*/ 148 h 720"/>
              <a:gd name="T78" fmla="*/ 532 w 720"/>
              <a:gd name="T79" fmla="*/ 177 h 720"/>
              <a:gd name="T80" fmla="*/ 543 w 720"/>
              <a:gd name="T81" fmla="*/ 178 h 720"/>
              <a:gd name="T82" fmla="*/ 720 w 720"/>
              <a:gd name="T83" fmla="*/ 178 h 720"/>
              <a:gd name="T84" fmla="*/ 720 w 720"/>
              <a:gd name="T85" fmla="*/ 355 h 720"/>
              <a:gd name="T86" fmla="*/ 719 w 720"/>
              <a:gd name="T87" fmla="*/ 362 h 720"/>
              <a:gd name="T88" fmla="*/ 701 w 720"/>
              <a:gd name="T89" fmla="*/ 399 h 720"/>
              <a:gd name="T90" fmla="*/ 680 w 720"/>
              <a:gd name="T91" fmla="*/ 385 h 720"/>
              <a:gd name="T92" fmla="*/ 672 w 720"/>
              <a:gd name="T93" fmla="*/ 378 h 720"/>
              <a:gd name="T94" fmla="*/ 627 w 720"/>
              <a:gd name="T95" fmla="*/ 360 h 720"/>
              <a:gd name="T96" fmla="*/ 626 w 720"/>
              <a:gd name="T97" fmla="*/ 360 h 720"/>
              <a:gd name="T98" fmla="*/ 541 w 720"/>
              <a:gd name="T99" fmla="*/ 445 h 720"/>
              <a:gd name="T100" fmla="*/ 626 w 720"/>
              <a:gd name="T101" fmla="*/ 530 h 720"/>
              <a:gd name="T102" fmla="*/ 627 w 720"/>
              <a:gd name="T103" fmla="*/ 530 h 720"/>
              <a:gd name="T104" fmla="*/ 673 w 720"/>
              <a:gd name="T105" fmla="*/ 511 h 720"/>
              <a:gd name="T106" fmla="*/ 680 w 720"/>
              <a:gd name="T107" fmla="*/ 505 h 720"/>
              <a:gd name="T108" fmla="*/ 701 w 720"/>
              <a:gd name="T109" fmla="*/ 490 h 720"/>
              <a:gd name="T110" fmla="*/ 719 w 720"/>
              <a:gd name="T111" fmla="*/ 527 h 720"/>
              <a:gd name="T112" fmla="*/ 720 w 720"/>
              <a:gd name="T113" fmla="*/ 53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534"/>
                </a:moveTo>
                <a:cubicBezTo>
                  <a:pt x="720" y="720"/>
                  <a:pt x="720" y="720"/>
                  <a:pt x="720" y="720"/>
                </a:cubicBezTo>
                <a:cubicBezTo>
                  <a:pt x="720" y="720"/>
                  <a:pt x="720" y="720"/>
                  <a:pt x="720" y="720"/>
                </a:cubicBezTo>
                <a:cubicBezTo>
                  <a:pt x="543" y="720"/>
                  <a:pt x="543" y="720"/>
                  <a:pt x="543" y="720"/>
                </a:cubicBezTo>
                <a:cubicBezTo>
                  <a:pt x="540" y="720"/>
                  <a:pt x="537" y="719"/>
                  <a:pt x="534" y="719"/>
                </a:cubicBezTo>
                <a:cubicBezTo>
                  <a:pt x="463" y="702"/>
                  <a:pt x="496" y="678"/>
                  <a:pt x="513" y="659"/>
                </a:cubicBezTo>
                <a:cubicBezTo>
                  <a:pt x="531" y="639"/>
                  <a:pt x="530" y="618"/>
                  <a:pt x="530" y="618"/>
                </a:cubicBezTo>
                <a:cubicBezTo>
                  <a:pt x="530" y="576"/>
                  <a:pt x="495" y="541"/>
                  <a:pt x="453" y="541"/>
                </a:cubicBezTo>
                <a:cubicBezTo>
                  <a:pt x="411" y="541"/>
                  <a:pt x="376" y="576"/>
                  <a:pt x="376" y="618"/>
                </a:cubicBezTo>
                <a:cubicBezTo>
                  <a:pt x="376" y="618"/>
                  <a:pt x="375" y="639"/>
                  <a:pt x="393" y="659"/>
                </a:cubicBezTo>
                <a:cubicBezTo>
                  <a:pt x="410" y="678"/>
                  <a:pt x="444" y="702"/>
                  <a:pt x="372" y="719"/>
                </a:cubicBezTo>
                <a:cubicBezTo>
                  <a:pt x="369" y="719"/>
                  <a:pt x="366" y="720"/>
                  <a:pt x="363" y="720"/>
                </a:cubicBezTo>
                <a:cubicBezTo>
                  <a:pt x="178" y="720"/>
                  <a:pt x="178" y="720"/>
                  <a:pt x="178" y="720"/>
                </a:cubicBezTo>
                <a:cubicBezTo>
                  <a:pt x="178" y="534"/>
                  <a:pt x="178" y="534"/>
                  <a:pt x="178" y="534"/>
                </a:cubicBezTo>
                <a:cubicBezTo>
                  <a:pt x="178" y="531"/>
                  <a:pt x="178" y="528"/>
                  <a:pt x="177" y="526"/>
                </a:cubicBezTo>
                <a:cubicBezTo>
                  <a:pt x="169" y="492"/>
                  <a:pt x="160" y="482"/>
                  <a:pt x="150" y="482"/>
                </a:cubicBezTo>
                <a:cubicBezTo>
                  <a:pt x="139" y="482"/>
                  <a:pt x="127" y="496"/>
                  <a:pt x="117" y="505"/>
                </a:cubicBezTo>
                <a:cubicBezTo>
                  <a:pt x="99" y="520"/>
                  <a:pt x="81" y="521"/>
                  <a:pt x="77" y="521"/>
                </a:cubicBezTo>
                <a:cubicBezTo>
                  <a:pt x="77" y="521"/>
                  <a:pt x="76" y="521"/>
                  <a:pt x="76" y="521"/>
                </a:cubicBezTo>
                <a:cubicBezTo>
                  <a:pt x="34" y="521"/>
                  <a:pt x="0" y="487"/>
                  <a:pt x="0" y="445"/>
                </a:cubicBezTo>
                <a:cubicBezTo>
                  <a:pt x="0" y="402"/>
                  <a:pt x="34" y="368"/>
                  <a:pt x="76" y="368"/>
                </a:cubicBezTo>
                <a:cubicBezTo>
                  <a:pt x="76" y="368"/>
                  <a:pt x="76" y="368"/>
                  <a:pt x="77" y="368"/>
                </a:cubicBezTo>
                <a:cubicBezTo>
                  <a:pt x="81" y="368"/>
                  <a:pt x="99" y="369"/>
                  <a:pt x="117" y="384"/>
                </a:cubicBezTo>
                <a:cubicBezTo>
                  <a:pt x="127" y="393"/>
                  <a:pt x="139" y="407"/>
                  <a:pt x="150" y="407"/>
                </a:cubicBezTo>
                <a:cubicBezTo>
                  <a:pt x="160" y="407"/>
                  <a:pt x="169" y="397"/>
                  <a:pt x="177" y="364"/>
                </a:cubicBezTo>
                <a:cubicBezTo>
                  <a:pt x="178" y="361"/>
                  <a:pt x="178" y="358"/>
                  <a:pt x="178" y="355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363" y="178"/>
                  <a:pt x="363" y="178"/>
                  <a:pt x="363" y="178"/>
                </a:cubicBezTo>
                <a:cubicBezTo>
                  <a:pt x="367" y="178"/>
                  <a:pt x="371" y="177"/>
                  <a:pt x="374" y="177"/>
                </a:cubicBezTo>
                <a:cubicBezTo>
                  <a:pt x="404" y="170"/>
                  <a:pt x="419" y="161"/>
                  <a:pt x="423" y="148"/>
                </a:cubicBezTo>
                <a:cubicBezTo>
                  <a:pt x="428" y="134"/>
                  <a:pt x="416" y="121"/>
                  <a:pt x="405" y="110"/>
                </a:cubicBezTo>
                <a:cubicBezTo>
                  <a:pt x="403" y="107"/>
                  <a:pt x="401" y="105"/>
                  <a:pt x="399" y="103"/>
                </a:cubicBezTo>
                <a:cubicBezTo>
                  <a:pt x="384" y="86"/>
                  <a:pt x="385" y="69"/>
                  <a:pt x="385" y="68"/>
                </a:cubicBezTo>
                <a:cubicBezTo>
                  <a:pt x="385" y="30"/>
                  <a:pt x="415" y="0"/>
                  <a:pt x="453" y="0"/>
                </a:cubicBezTo>
                <a:cubicBezTo>
                  <a:pt x="491" y="0"/>
                  <a:pt x="521" y="30"/>
                  <a:pt x="521" y="68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1" y="69"/>
                  <a:pt x="522" y="86"/>
                  <a:pt x="507" y="103"/>
                </a:cubicBezTo>
                <a:cubicBezTo>
                  <a:pt x="505" y="105"/>
                  <a:pt x="503" y="107"/>
                  <a:pt x="501" y="110"/>
                </a:cubicBezTo>
                <a:cubicBezTo>
                  <a:pt x="490" y="121"/>
                  <a:pt x="479" y="134"/>
                  <a:pt x="483" y="148"/>
                </a:cubicBezTo>
                <a:cubicBezTo>
                  <a:pt x="487" y="161"/>
                  <a:pt x="502" y="170"/>
                  <a:pt x="532" y="177"/>
                </a:cubicBezTo>
                <a:cubicBezTo>
                  <a:pt x="536" y="177"/>
                  <a:pt x="539" y="178"/>
                  <a:pt x="543" y="178"/>
                </a:cubicBezTo>
                <a:cubicBezTo>
                  <a:pt x="720" y="178"/>
                  <a:pt x="720" y="178"/>
                  <a:pt x="720" y="178"/>
                </a:cubicBezTo>
                <a:cubicBezTo>
                  <a:pt x="720" y="355"/>
                  <a:pt x="720" y="355"/>
                  <a:pt x="720" y="355"/>
                </a:cubicBezTo>
                <a:cubicBezTo>
                  <a:pt x="720" y="357"/>
                  <a:pt x="720" y="360"/>
                  <a:pt x="719" y="362"/>
                </a:cubicBezTo>
                <a:cubicBezTo>
                  <a:pt x="711" y="396"/>
                  <a:pt x="703" y="399"/>
                  <a:pt x="701" y="399"/>
                </a:cubicBezTo>
                <a:cubicBezTo>
                  <a:pt x="695" y="399"/>
                  <a:pt x="687" y="391"/>
                  <a:pt x="680" y="385"/>
                </a:cubicBezTo>
                <a:cubicBezTo>
                  <a:pt x="677" y="382"/>
                  <a:pt x="675" y="380"/>
                  <a:pt x="672" y="378"/>
                </a:cubicBezTo>
                <a:cubicBezTo>
                  <a:pt x="653" y="361"/>
                  <a:pt x="633" y="360"/>
                  <a:pt x="627" y="360"/>
                </a:cubicBezTo>
                <a:cubicBezTo>
                  <a:pt x="626" y="360"/>
                  <a:pt x="626" y="360"/>
                  <a:pt x="626" y="360"/>
                </a:cubicBezTo>
                <a:cubicBezTo>
                  <a:pt x="580" y="360"/>
                  <a:pt x="541" y="398"/>
                  <a:pt x="541" y="445"/>
                </a:cubicBezTo>
                <a:cubicBezTo>
                  <a:pt x="541" y="491"/>
                  <a:pt x="580" y="530"/>
                  <a:pt x="626" y="530"/>
                </a:cubicBezTo>
                <a:cubicBezTo>
                  <a:pt x="627" y="530"/>
                  <a:pt x="627" y="530"/>
                  <a:pt x="627" y="530"/>
                </a:cubicBezTo>
                <a:cubicBezTo>
                  <a:pt x="633" y="530"/>
                  <a:pt x="653" y="528"/>
                  <a:pt x="673" y="511"/>
                </a:cubicBezTo>
                <a:cubicBezTo>
                  <a:pt x="675" y="509"/>
                  <a:pt x="677" y="507"/>
                  <a:pt x="680" y="505"/>
                </a:cubicBezTo>
                <a:cubicBezTo>
                  <a:pt x="687" y="498"/>
                  <a:pt x="695" y="490"/>
                  <a:pt x="701" y="490"/>
                </a:cubicBezTo>
                <a:cubicBezTo>
                  <a:pt x="703" y="490"/>
                  <a:pt x="711" y="493"/>
                  <a:pt x="719" y="527"/>
                </a:cubicBezTo>
                <a:cubicBezTo>
                  <a:pt x="720" y="530"/>
                  <a:pt x="720" y="532"/>
                  <a:pt x="720" y="534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4" name="Freeform 8"/>
          <p:cNvSpPr/>
          <p:nvPr/>
        </p:nvSpPr>
        <p:spPr bwMode="auto">
          <a:xfrm rot="18900000">
            <a:off x="2301126" y="2373001"/>
            <a:ext cx="1746988" cy="1746988"/>
          </a:xfrm>
          <a:custGeom>
            <a:avLst/>
            <a:gdLst>
              <a:gd name="T0" fmla="*/ 720 w 720"/>
              <a:gd name="T1" fmla="*/ 453 h 720"/>
              <a:gd name="T2" fmla="*/ 652 w 720"/>
              <a:gd name="T3" fmla="*/ 522 h 720"/>
              <a:gd name="T4" fmla="*/ 652 w 720"/>
              <a:gd name="T5" fmla="*/ 522 h 720"/>
              <a:gd name="T6" fmla="*/ 639 w 720"/>
              <a:gd name="T7" fmla="*/ 520 h 720"/>
              <a:gd name="T8" fmla="*/ 617 w 720"/>
              <a:gd name="T9" fmla="*/ 507 h 720"/>
              <a:gd name="T10" fmla="*/ 610 w 720"/>
              <a:gd name="T11" fmla="*/ 501 h 720"/>
              <a:gd name="T12" fmla="*/ 578 w 720"/>
              <a:gd name="T13" fmla="*/ 482 h 720"/>
              <a:gd name="T14" fmla="*/ 543 w 720"/>
              <a:gd name="T15" fmla="*/ 532 h 720"/>
              <a:gd name="T16" fmla="*/ 542 w 720"/>
              <a:gd name="T17" fmla="*/ 543 h 720"/>
              <a:gd name="T18" fmla="*/ 542 w 720"/>
              <a:gd name="T19" fmla="*/ 720 h 720"/>
              <a:gd name="T20" fmla="*/ 542 w 720"/>
              <a:gd name="T21" fmla="*/ 720 h 720"/>
              <a:gd name="T22" fmla="*/ 542 w 720"/>
              <a:gd name="T23" fmla="*/ 720 h 720"/>
              <a:gd name="T24" fmla="*/ 365 w 720"/>
              <a:gd name="T25" fmla="*/ 720 h 720"/>
              <a:gd name="T26" fmla="*/ 358 w 720"/>
              <a:gd name="T27" fmla="*/ 719 h 720"/>
              <a:gd name="T28" fmla="*/ 321 w 720"/>
              <a:gd name="T29" fmla="*/ 702 h 720"/>
              <a:gd name="T30" fmla="*/ 335 w 720"/>
              <a:gd name="T31" fmla="*/ 680 h 720"/>
              <a:gd name="T32" fmla="*/ 342 w 720"/>
              <a:gd name="T33" fmla="*/ 673 h 720"/>
              <a:gd name="T34" fmla="*/ 360 w 720"/>
              <a:gd name="T35" fmla="*/ 627 h 720"/>
              <a:gd name="T36" fmla="*/ 275 w 720"/>
              <a:gd name="T37" fmla="*/ 542 h 720"/>
              <a:gd name="T38" fmla="*/ 190 w 720"/>
              <a:gd name="T39" fmla="*/ 627 h 720"/>
              <a:gd name="T40" fmla="*/ 208 w 720"/>
              <a:gd name="T41" fmla="*/ 673 h 720"/>
              <a:gd name="T42" fmla="*/ 215 w 720"/>
              <a:gd name="T43" fmla="*/ 680 h 720"/>
              <a:gd name="T44" fmla="*/ 229 w 720"/>
              <a:gd name="T45" fmla="*/ 702 h 720"/>
              <a:gd name="T46" fmla="*/ 192 w 720"/>
              <a:gd name="T47" fmla="*/ 719 h 720"/>
              <a:gd name="T48" fmla="*/ 185 w 720"/>
              <a:gd name="T49" fmla="*/ 720 h 720"/>
              <a:gd name="T50" fmla="*/ 0 w 720"/>
              <a:gd name="T51" fmla="*/ 720 h 720"/>
              <a:gd name="T52" fmla="*/ 0 w 720"/>
              <a:gd name="T53" fmla="*/ 543 h 720"/>
              <a:gd name="T54" fmla="*/ 1 w 720"/>
              <a:gd name="T55" fmla="*/ 534 h 720"/>
              <a:gd name="T56" fmla="*/ 28 w 720"/>
              <a:gd name="T57" fmla="*/ 491 h 720"/>
              <a:gd name="T58" fmla="*/ 61 w 720"/>
              <a:gd name="T59" fmla="*/ 514 h 720"/>
              <a:gd name="T60" fmla="*/ 101 w 720"/>
              <a:gd name="T61" fmla="*/ 530 h 720"/>
              <a:gd name="T62" fmla="*/ 102 w 720"/>
              <a:gd name="T63" fmla="*/ 530 h 720"/>
              <a:gd name="T64" fmla="*/ 178 w 720"/>
              <a:gd name="T65" fmla="*/ 453 h 720"/>
              <a:gd name="T66" fmla="*/ 102 w 720"/>
              <a:gd name="T67" fmla="*/ 377 h 720"/>
              <a:gd name="T68" fmla="*/ 101 w 720"/>
              <a:gd name="T69" fmla="*/ 377 h 720"/>
              <a:gd name="T70" fmla="*/ 61 w 720"/>
              <a:gd name="T71" fmla="*/ 393 h 720"/>
              <a:gd name="T72" fmla="*/ 28 w 720"/>
              <a:gd name="T73" fmla="*/ 416 h 720"/>
              <a:gd name="T74" fmla="*/ 1 w 720"/>
              <a:gd name="T75" fmla="*/ 373 h 720"/>
              <a:gd name="T76" fmla="*/ 0 w 720"/>
              <a:gd name="T77" fmla="*/ 364 h 720"/>
              <a:gd name="T78" fmla="*/ 0 w 720"/>
              <a:gd name="T79" fmla="*/ 178 h 720"/>
              <a:gd name="T80" fmla="*/ 185 w 720"/>
              <a:gd name="T81" fmla="*/ 178 h 720"/>
              <a:gd name="T82" fmla="*/ 194 w 720"/>
              <a:gd name="T83" fmla="*/ 177 h 720"/>
              <a:gd name="T84" fmla="*/ 215 w 720"/>
              <a:gd name="T85" fmla="*/ 117 h 720"/>
              <a:gd name="T86" fmla="*/ 198 w 720"/>
              <a:gd name="T87" fmla="*/ 77 h 720"/>
              <a:gd name="T88" fmla="*/ 275 w 720"/>
              <a:gd name="T89" fmla="*/ 0 h 720"/>
              <a:gd name="T90" fmla="*/ 352 w 720"/>
              <a:gd name="T91" fmla="*/ 77 h 720"/>
              <a:gd name="T92" fmla="*/ 335 w 720"/>
              <a:gd name="T93" fmla="*/ 117 h 720"/>
              <a:gd name="T94" fmla="*/ 356 w 720"/>
              <a:gd name="T95" fmla="*/ 177 h 720"/>
              <a:gd name="T96" fmla="*/ 365 w 720"/>
              <a:gd name="T97" fmla="*/ 178 h 720"/>
              <a:gd name="T98" fmla="*/ 542 w 720"/>
              <a:gd name="T99" fmla="*/ 178 h 720"/>
              <a:gd name="T100" fmla="*/ 542 w 720"/>
              <a:gd name="T101" fmla="*/ 364 h 720"/>
              <a:gd name="T102" fmla="*/ 543 w 720"/>
              <a:gd name="T103" fmla="*/ 374 h 720"/>
              <a:gd name="T104" fmla="*/ 578 w 720"/>
              <a:gd name="T105" fmla="*/ 424 h 720"/>
              <a:gd name="T106" fmla="*/ 610 w 720"/>
              <a:gd name="T107" fmla="*/ 406 h 720"/>
              <a:gd name="T108" fmla="*/ 617 w 720"/>
              <a:gd name="T109" fmla="*/ 399 h 720"/>
              <a:gd name="T110" fmla="*/ 651 w 720"/>
              <a:gd name="T111" fmla="*/ 385 h 720"/>
              <a:gd name="T112" fmla="*/ 652 w 720"/>
              <a:gd name="T113" fmla="*/ 385 h 720"/>
              <a:gd name="T114" fmla="*/ 720 w 720"/>
              <a:gd name="T115" fmla="*/ 45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720">
                <a:moveTo>
                  <a:pt x="720" y="453"/>
                </a:moveTo>
                <a:cubicBezTo>
                  <a:pt x="720" y="491"/>
                  <a:pt x="690" y="522"/>
                  <a:pt x="652" y="522"/>
                </a:cubicBezTo>
                <a:cubicBezTo>
                  <a:pt x="652" y="522"/>
                  <a:pt x="652" y="522"/>
                  <a:pt x="652" y="522"/>
                </a:cubicBezTo>
                <a:cubicBezTo>
                  <a:pt x="650" y="522"/>
                  <a:pt x="645" y="522"/>
                  <a:pt x="639" y="520"/>
                </a:cubicBezTo>
                <a:cubicBezTo>
                  <a:pt x="633" y="518"/>
                  <a:pt x="625" y="514"/>
                  <a:pt x="617" y="507"/>
                </a:cubicBezTo>
                <a:cubicBezTo>
                  <a:pt x="615" y="505"/>
                  <a:pt x="612" y="503"/>
                  <a:pt x="610" y="501"/>
                </a:cubicBezTo>
                <a:cubicBezTo>
                  <a:pt x="600" y="492"/>
                  <a:pt x="590" y="482"/>
                  <a:pt x="578" y="482"/>
                </a:cubicBezTo>
                <a:cubicBezTo>
                  <a:pt x="557" y="482"/>
                  <a:pt x="549" y="509"/>
                  <a:pt x="543" y="532"/>
                </a:cubicBezTo>
                <a:cubicBezTo>
                  <a:pt x="542" y="536"/>
                  <a:pt x="542" y="539"/>
                  <a:pt x="542" y="543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365" y="720"/>
                  <a:pt x="365" y="720"/>
                  <a:pt x="365" y="720"/>
                </a:cubicBezTo>
                <a:cubicBezTo>
                  <a:pt x="362" y="720"/>
                  <a:pt x="360" y="720"/>
                  <a:pt x="358" y="719"/>
                </a:cubicBezTo>
                <a:cubicBezTo>
                  <a:pt x="326" y="712"/>
                  <a:pt x="322" y="704"/>
                  <a:pt x="321" y="702"/>
                </a:cubicBezTo>
                <a:cubicBezTo>
                  <a:pt x="319" y="697"/>
                  <a:pt x="328" y="687"/>
                  <a:pt x="335" y="680"/>
                </a:cubicBezTo>
                <a:cubicBezTo>
                  <a:pt x="337" y="678"/>
                  <a:pt x="340" y="675"/>
                  <a:pt x="342" y="673"/>
                </a:cubicBezTo>
                <a:cubicBezTo>
                  <a:pt x="360" y="652"/>
                  <a:pt x="360" y="630"/>
                  <a:pt x="360" y="627"/>
                </a:cubicBezTo>
                <a:cubicBezTo>
                  <a:pt x="360" y="580"/>
                  <a:pt x="322" y="542"/>
                  <a:pt x="275" y="542"/>
                </a:cubicBezTo>
                <a:cubicBezTo>
                  <a:pt x="228" y="542"/>
                  <a:pt x="190" y="580"/>
                  <a:pt x="190" y="627"/>
                </a:cubicBezTo>
                <a:cubicBezTo>
                  <a:pt x="190" y="630"/>
                  <a:pt x="190" y="652"/>
                  <a:pt x="208" y="673"/>
                </a:cubicBezTo>
                <a:cubicBezTo>
                  <a:pt x="210" y="675"/>
                  <a:pt x="213" y="678"/>
                  <a:pt x="215" y="680"/>
                </a:cubicBezTo>
                <a:cubicBezTo>
                  <a:pt x="222" y="687"/>
                  <a:pt x="231" y="697"/>
                  <a:pt x="229" y="702"/>
                </a:cubicBezTo>
                <a:cubicBezTo>
                  <a:pt x="229" y="704"/>
                  <a:pt x="224" y="712"/>
                  <a:pt x="192" y="719"/>
                </a:cubicBezTo>
                <a:cubicBezTo>
                  <a:pt x="190" y="720"/>
                  <a:pt x="188" y="720"/>
                  <a:pt x="185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543"/>
                  <a:pt x="0" y="543"/>
                  <a:pt x="0" y="543"/>
                </a:cubicBezTo>
                <a:cubicBezTo>
                  <a:pt x="0" y="540"/>
                  <a:pt x="0" y="537"/>
                  <a:pt x="1" y="534"/>
                </a:cubicBezTo>
                <a:cubicBezTo>
                  <a:pt x="9" y="501"/>
                  <a:pt x="18" y="491"/>
                  <a:pt x="28" y="491"/>
                </a:cubicBezTo>
                <a:cubicBezTo>
                  <a:pt x="39" y="491"/>
                  <a:pt x="51" y="505"/>
                  <a:pt x="61" y="514"/>
                </a:cubicBezTo>
                <a:cubicBezTo>
                  <a:pt x="79" y="529"/>
                  <a:pt x="97" y="530"/>
                  <a:pt x="101" y="530"/>
                </a:cubicBezTo>
                <a:cubicBezTo>
                  <a:pt x="101" y="530"/>
                  <a:pt x="102" y="530"/>
                  <a:pt x="102" y="530"/>
                </a:cubicBezTo>
                <a:cubicBezTo>
                  <a:pt x="144" y="530"/>
                  <a:pt x="178" y="496"/>
                  <a:pt x="178" y="453"/>
                </a:cubicBezTo>
                <a:cubicBezTo>
                  <a:pt x="178" y="411"/>
                  <a:pt x="144" y="377"/>
                  <a:pt x="102" y="377"/>
                </a:cubicBezTo>
                <a:cubicBezTo>
                  <a:pt x="102" y="377"/>
                  <a:pt x="101" y="377"/>
                  <a:pt x="101" y="377"/>
                </a:cubicBezTo>
                <a:cubicBezTo>
                  <a:pt x="97" y="377"/>
                  <a:pt x="79" y="378"/>
                  <a:pt x="61" y="393"/>
                </a:cubicBezTo>
                <a:cubicBezTo>
                  <a:pt x="51" y="402"/>
                  <a:pt x="39" y="416"/>
                  <a:pt x="28" y="416"/>
                </a:cubicBezTo>
                <a:cubicBezTo>
                  <a:pt x="18" y="416"/>
                  <a:pt x="9" y="406"/>
                  <a:pt x="1" y="373"/>
                </a:cubicBezTo>
                <a:cubicBezTo>
                  <a:pt x="0" y="370"/>
                  <a:pt x="0" y="367"/>
                  <a:pt x="0" y="364"/>
                </a:cubicBezTo>
                <a:cubicBezTo>
                  <a:pt x="0" y="178"/>
                  <a:pt x="0" y="178"/>
                  <a:pt x="0" y="178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8" y="178"/>
                  <a:pt x="191" y="178"/>
                  <a:pt x="194" y="177"/>
                </a:cubicBezTo>
                <a:cubicBezTo>
                  <a:pt x="266" y="161"/>
                  <a:pt x="232" y="137"/>
                  <a:pt x="215" y="117"/>
                </a:cubicBezTo>
                <a:cubicBezTo>
                  <a:pt x="197" y="97"/>
                  <a:pt x="198" y="77"/>
                  <a:pt x="198" y="77"/>
                </a:cubicBezTo>
                <a:cubicBezTo>
                  <a:pt x="198" y="34"/>
                  <a:pt x="233" y="0"/>
                  <a:pt x="275" y="0"/>
                </a:cubicBezTo>
                <a:cubicBezTo>
                  <a:pt x="317" y="0"/>
                  <a:pt x="352" y="34"/>
                  <a:pt x="352" y="77"/>
                </a:cubicBezTo>
                <a:cubicBezTo>
                  <a:pt x="352" y="77"/>
                  <a:pt x="353" y="97"/>
                  <a:pt x="335" y="117"/>
                </a:cubicBezTo>
                <a:cubicBezTo>
                  <a:pt x="318" y="137"/>
                  <a:pt x="285" y="161"/>
                  <a:pt x="356" y="177"/>
                </a:cubicBezTo>
                <a:cubicBezTo>
                  <a:pt x="359" y="178"/>
                  <a:pt x="362" y="178"/>
                  <a:pt x="365" y="178"/>
                </a:cubicBezTo>
                <a:cubicBezTo>
                  <a:pt x="542" y="178"/>
                  <a:pt x="542" y="178"/>
                  <a:pt x="542" y="178"/>
                </a:cubicBezTo>
                <a:cubicBezTo>
                  <a:pt x="542" y="364"/>
                  <a:pt x="542" y="364"/>
                  <a:pt x="542" y="364"/>
                </a:cubicBezTo>
                <a:cubicBezTo>
                  <a:pt x="542" y="367"/>
                  <a:pt x="542" y="371"/>
                  <a:pt x="543" y="374"/>
                </a:cubicBezTo>
                <a:cubicBezTo>
                  <a:pt x="549" y="398"/>
                  <a:pt x="557" y="424"/>
                  <a:pt x="578" y="424"/>
                </a:cubicBezTo>
                <a:cubicBezTo>
                  <a:pt x="590" y="424"/>
                  <a:pt x="600" y="415"/>
                  <a:pt x="610" y="406"/>
                </a:cubicBezTo>
                <a:cubicBezTo>
                  <a:pt x="612" y="403"/>
                  <a:pt x="615" y="401"/>
                  <a:pt x="617" y="399"/>
                </a:cubicBezTo>
                <a:cubicBezTo>
                  <a:pt x="633" y="386"/>
                  <a:pt x="648" y="385"/>
                  <a:pt x="651" y="385"/>
                </a:cubicBezTo>
                <a:cubicBezTo>
                  <a:pt x="652" y="385"/>
                  <a:pt x="652" y="385"/>
                  <a:pt x="652" y="385"/>
                </a:cubicBezTo>
                <a:cubicBezTo>
                  <a:pt x="690" y="385"/>
                  <a:pt x="720" y="416"/>
                  <a:pt x="720" y="453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2249" y="2650163"/>
            <a:ext cx="1683505" cy="394104"/>
            <a:chOff x="582249" y="2650163"/>
            <a:chExt cx="1683505" cy="394104"/>
          </a:xfrm>
        </p:grpSpPr>
        <p:cxnSp>
          <p:nvCxnSpPr>
            <p:cNvPr id="25" name="직선 연결선 250"/>
            <p:cNvCxnSpPr/>
            <p:nvPr/>
          </p:nvCxnSpPr>
          <p:spPr>
            <a:xfrm>
              <a:off x="1939312" y="2913457"/>
              <a:ext cx="326442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Placeholder 2"/>
            <p:cNvSpPr txBox="1"/>
            <p:nvPr/>
          </p:nvSpPr>
          <p:spPr>
            <a:xfrm>
              <a:off x="582249" y="265016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</a:t>
              </a: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13706" y="1692069"/>
            <a:ext cx="2954707" cy="394104"/>
            <a:chOff x="5013706" y="1692069"/>
            <a:chExt cx="2954707" cy="394104"/>
          </a:xfrm>
        </p:grpSpPr>
        <p:cxnSp>
          <p:nvCxnSpPr>
            <p:cNvPr id="27" name="직선 연결선 250"/>
            <p:cNvCxnSpPr/>
            <p:nvPr/>
          </p:nvCxnSpPr>
          <p:spPr>
            <a:xfrm flipH="1">
              <a:off x="5013706" y="1943931"/>
              <a:ext cx="142676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Placeholder 2"/>
            <p:cNvSpPr txBox="1"/>
            <p:nvPr/>
          </p:nvSpPr>
          <p:spPr>
            <a:xfrm>
              <a:off x="6611350" y="169206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创新点二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86839" y="3915599"/>
            <a:ext cx="1943564" cy="394104"/>
            <a:chOff x="5986839" y="3915599"/>
            <a:chExt cx="1943564" cy="394104"/>
          </a:xfrm>
        </p:grpSpPr>
        <p:cxnSp>
          <p:nvCxnSpPr>
            <p:cNvPr id="28" name="직선 연결선 250"/>
            <p:cNvCxnSpPr/>
            <p:nvPr/>
          </p:nvCxnSpPr>
          <p:spPr>
            <a:xfrm flipH="1">
              <a:off x="5986839" y="4215392"/>
              <a:ext cx="453630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Placeholder 2"/>
            <p:cNvSpPr txBox="1"/>
            <p:nvPr/>
          </p:nvSpPr>
          <p:spPr>
            <a:xfrm>
              <a:off x="6573340" y="391559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创新点三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2249" y="4911413"/>
            <a:ext cx="2620995" cy="394104"/>
            <a:chOff x="582249" y="4911413"/>
            <a:chExt cx="2620995" cy="394104"/>
          </a:xfrm>
        </p:grpSpPr>
        <p:cxnSp>
          <p:nvCxnSpPr>
            <p:cNvPr id="26" name="직선 연결선 250"/>
            <p:cNvCxnSpPr/>
            <p:nvPr/>
          </p:nvCxnSpPr>
          <p:spPr>
            <a:xfrm>
              <a:off x="2010891" y="5181614"/>
              <a:ext cx="119235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Placeholder 2"/>
            <p:cNvSpPr txBox="1"/>
            <p:nvPr/>
          </p:nvSpPr>
          <p:spPr>
            <a:xfrm>
              <a:off x="582249" y="491141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创新点四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776352" y="4451439"/>
            <a:ext cx="2867589" cy="17081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</a:t>
            </a: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49128" y="3952993"/>
            <a:ext cx="2631671" cy="371223"/>
            <a:chOff x="8849128" y="3952993"/>
            <a:chExt cx="2631671" cy="371223"/>
          </a:xfrm>
        </p:grpSpPr>
        <p:sp>
          <p:nvSpPr>
            <p:cNvPr id="40" name="矩形 39"/>
            <p:cNvSpPr/>
            <p:nvPr/>
          </p:nvSpPr>
          <p:spPr>
            <a:xfrm>
              <a:off x="8849128" y="3952993"/>
              <a:ext cx="2631671" cy="356709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8849128" y="3954884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创新综述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animBg="1"/>
      <p:bldP spid="23" grpId="0" animBg="1"/>
      <p:bldP spid="24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6116707" cy="6859588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4" t="14426" b="13696"/>
          <a:stretch>
            <a:fillRect/>
          </a:stretch>
        </p:blipFill>
        <p:spPr>
          <a:xfrm>
            <a:off x="8981893" y="175986"/>
            <a:ext cx="2979302" cy="69780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174662" y="46804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 smtClean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研究方法与思路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7604" y="2113142"/>
            <a:ext cx="2543716" cy="654310"/>
            <a:chOff x="1037604" y="2113142"/>
            <a:chExt cx="2543716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1037604" y="2113142"/>
              <a:ext cx="684290" cy="654310"/>
              <a:chOff x="6130971" y="1234452"/>
              <a:chExt cx="68429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1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165548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22614" y="3059516"/>
            <a:ext cx="2558706" cy="654310"/>
            <a:chOff x="1022614" y="3059516"/>
            <a:chExt cx="2558706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1022614" y="3059516"/>
              <a:ext cx="699280" cy="654310"/>
              <a:chOff x="6115981" y="2180826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 smtClean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165548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22614" y="4026182"/>
            <a:ext cx="4097589" cy="654310"/>
            <a:chOff x="1022614" y="4026182"/>
            <a:chExt cx="4097589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022614" y="4026182"/>
              <a:ext cx="699280" cy="654310"/>
              <a:chOff x="6115981" y="3147492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 smtClean="0"/>
                  <a:t>  </a:t>
                </a:r>
                <a:r>
                  <a:rPr lang="en-US" altLang="zh-CN" sz="3600" dirty="0">
                    <a:solidFill>
                      <a:srgbClr val="C0010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 smtClean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2165548" y="4118514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研究方案可行性论证</a:t>
              </a:r>
              <a:endPara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18" name="椭圆 1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 flipH="1">
              <a:off x="8772190" y="2466541"/>
              <a:ext cx="1015607" cy="1085493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3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 advTm="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3918</Words>
  <Application>WPS 演示</Application>
  <PresentationFormat>宽屏</PresentationFormat>
  <Paragraphs>482</Paragraphs>
  <Slides>29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Times New Roman</vt:lpstr>
      <vt:lpstr>Impact</vt:lpstr>
      <vt:lpstr>华文黑体</vt:lpstr>
      <vt:lpstr>Arial</vt:lpstr>
      <vt:lpstr>Roboto condensed</vt:lpstr>
      <vt:lpstr>Calibri</vt:lpstr>
      <vt:lpstr>Calibri Light</vt:lpstr>
      <vt:lpstr>黑体</vt:lpstr>
      <vt:lpstr>Roboto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Administrator</cp:lastModifiedBy>
  <cp:revision>78</cp:revision>
  <dcterms:created xsi:type="dcterms:W3CDTF">2017-05-11T09:34:00Z</dcterms:created>
  <dcterms:modified xsi:type="dcterms:W3CDTF">2017-06-06T13:03:12Z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