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Lst>
  <p:notesMasterIdLst>
    <p:notesMasterId r:id="rId6"/>
  </p:notesMasterIdLst>
  <p:sldIdLst>
    <p:sldId id="486" r:id="rId5"/>
    <p:sldId id="416" r:id="rId7"/>
    <p:sldId id="598" r:id="rId8"/>
    <p:sldId id="572" r:id="rId9"/>
    <p:sldId id="566" r:id="rId10"/>
    <p:sldId id="567" r:id="rId11"/>
    <p:sldId id="568" r:id="rId12"/>
    <p:sldId id="569" r:id="rId13"/>
    <p:sldId id="570" r:id="rId14"/>
    <p:sldId id="571" r:id="rId15"/>
    <p:sldId id="599" r:id="rId16"/>
    <p:sldId id="575" r:id="rId17"/>
    <p:sldId id="576" r:id="rId18"/>
    <p:sldId id="577" r:id="rId19"/>
    <p:sldId id="578" r:id="rId20"/>
    <p:sldId id="579" r:id="rId21"/>
    <p:sldId id="580" r:id="rId22"/>
    <p:sldId id="600" r:id="rId23"/>
    <p:sldId id="581" r:id="rId24"/>
    <p:sldId id="582" r:id="rId25"/>
    <p:sldId id="583" r:id="rId26"/>
    <p:sldId id="584" r:id="rId27"/>
    <p:sldId id="585" r:id="rId28"/>
    <p:sldId id="586" r:id="rId29"/>
    <p:sldId id="587" r:id="rId30"/>
    <p:sldId id="601" r:id="rId31"/>
    <p:sldId id="588" r:id="rId32"/>
    <p:sldId id="589" r:id="rId33"/>
    <p:sldId id="590" r:id="rId34"/>
    <p:sldId id="591" r:id="rId35"/>
    <p:sldId id="592" r:id="rId36"/>
    <p:sldId id="593" r:id="rId37"/>
    <p:sldId id="603" r:id="rId38"/>
    <p:sldId id="594" r:id="rId39"/>
    <p:sldId id="595" r:id="rId40"/>
    <p:sldId id="596" r:id="rId41"/>
    <p:sldId id="602" r:id="rId42"/>
  </p:sldIdLst>
  <p:sldSz cx="12197080" cy="6858000"/>
  <p:notesSz cx="6858000" cy="9144000"/>
  <p:embeddedFontLst>
    <p:embeddedFont>
      <p:font typeface="微软雅黑" panose="020B0503020204020204" pitchFamily="34" charset="-122"/>
      <p:regular r:id="rId46"/>
    </p:embeddedFont>
    <p:embeddedFont>
      <p:font typeface="仿宋_GB2312" panose="02010609030101010101" pitchFamily="1" charset="-122"/>
      <p:regular r:id="rId47"/>
    </p:embeddedFont>
    <p:embeddedFont>
      <p:font typeface="Calibri" panose="020F0502020204030204" pitchFamily="34" charset="0"/>
      <p:regular r:id="rId48"/>
      <p:bold r:id="rId49"/>
      <p:italic r:id="rId50"/>
      <p:boldItalic r:id="rId51"/>
    </p:embeddedFont>
    <p:embeddedFont>
      <p:font typeface="楷体_GB2312" panose="02010609030101010101" pitchFamily="1" charset="-122"/>
      <p:regular r:id="rId52"/>
    </p:embeddedFont>
    <p:embeddedFont>
      <p:font typeface="方正字迹-吕建德字体" panose="02010600010101010101" pitchFamily="2" charset="-122"/>
      <p:regular r:id="rId53"/>
    </p:embeddedFont>
    <p:embeddedFont>
      <p:font typeface="方正隶变简体" panose="03000509000000000000" pitchFamily="1" charset="-122"/>
      <p:regular r:id="rId54"/>
    </p:embeddedFont>
    <p:embeddedFont>
      <p:font typeface="华康俪金黑W8(P)" panose="020B0800000000000000" pitchFamily="34" charset="-122"/>
      <p:regular r:id="rId55"/>
    </p:embeddedFont>
    <p:embeddedFont>
      <p:font typeface="方正隶二简体" panose="03000509000000000000" pitchFamily="65" charset="-122"/>
      <p:regular r:id="rId56"/>
    </p:embeddedFont>
  </p:embeddedFont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F8F8F8"/>
    <a:srgbClr val="D01C63"/>
    <a:srgbClr val="0067AC"/>
    <a:srgbClr val="21A3D0"/>
    <a:srgbClr val="DDDDDD"/>
    <a:srgbClr val="A9BECB"/>
    <a:srgbClr val="F595DC"/>
    <a:srgbClr val="F16B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Objects="1" showGuides="1">
      <p:cViewPr varScale="1">
        <p:scale>
          <a:sx n="66" d="100"/>
          <a:sy n="66" d="100"/>
        </p:scale>
        <p:origin x="0" y="0"/>
      </p:cViewPr>
      <p:guideLst>
        <p:guide orient="horz" pos="2142"/>
        <p:guide pos="3841"/>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6" Type="http://schemas.openxmlformats.org/officeDocument/2006/relationships/font" Target="fonts/font11.fntdata"/><Relationship Id="rId55" Type="http://schemas.openxmlformats.org/officeDocument/2006/relationships/font" Target="fonts/font10.fntdata"/><Relationship Id="rId54" Type="http://schemas.openxmlformats.org/officeDocument/2006/relationships/font" Target="fonts/font9.fntdata"/><Relationship Id="rId53" Type="http://schemas.openxmlformats.org/officeDocument/2006/relationships/font" Target="fonts/font8.fntdata"/><Relationship Id="rId52" Type="http://schemas.openxmlformats.org/officeDocument/2006/relationships/font" Target="fonts/font7.fntdata"/><Relationship Id="rId51" Type="http://schemas.openxmlformats.org/officeDocument/2006/relationships/font" Target="fonts/font6.fntdata"/><Relationship Id="rId50" Type="http://schemas.openxmlformats.org/officeDocument/2006/relationships/font" Target="fonts/font5.fntdata"/><Relationship Id="rId5" Type="http://schemas.openxmlformats.org/officeDocument/2006/relationships/slide" Target="slides/slide1.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00" name="Rectangle 4"/>
          <p:cNvSpPr>
            <a:spLocks noGrp="1"/>
          </p:cNvSpPr>
          <p:nvPr>
            <p:ph type="sldImg"/>
          </p:nvPr>
        </p:nvSpPr>
        <p:spPr>
          <a:xfrm>
            <a:off x="1143000" y="685800"/>
            <a:ext cx="4572000" cy="3429000"/>
          </a:xfrm>
          <a:prstGeom prst="rect">
            <a:avLst/>
          </a:prstGeom>
          <a:noFill/>
          <a:ln w="9525">
            <a:noFill/>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A7C0ADD6-29B9-455F-A892-6E45D0148658}" type="slidenum">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幻灯片图像占位符 1"/>
          <p:cNvSpPr>
            <a:spLocks noGrp="1"/>
          </p:cNvSpPr>
          <p:nvPr>
            <p:ph type="sldImg"/>
          </p:nvPr>
        </p:nvSpPr>
        <p:spPr>
          <a:ln/>
        </p:spPr>
      </p:sp>
      <p:sp>
        <p:nvSpPr>
          <p:cNvPr id="6146" name="文本占位符 2"/>
          <p:cNvSpPr/>
          <p:nvPr>
            <p:ph type="body"/>
          </p:nvPr>
        </p:nvSpPr>
        <p:spPr>
          <a:ln/>
        </p:spPr>
        <p:txBody>
          <a:bodyPr wrap="square" lIns="91440" tIns="45720" rIns="91440" bIns="45720" anchor="ctr"/>
          <a:p>
            <a:pPr lvl="0"/>
            <a:r>
              <a:rPr lang="zh-CN" altLang="en-US"/>
              <a:t>更多模板请关注：https://haosc.taobao.com</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8763" cy="2387600"/>
          </a:xfrm>
        </p:spPr>
        <p:txBody>
          <a:bodyPr anchor="b"/>
          <a:lstStyle>
            <a:lvl1pPr algn="ctr">
              <a:defRPr sz="60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28113" y="590550"/>
            <a:ext cx="2559050" cy="57181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1346200" y="590550"/>
            <a:ext cx="7529513" cy="57181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8763" cy="2387600"/>
          </a:xfrm>
        </p:spPr>
        <p:txBody>
          <a:bodyPr anchor="b"/>
          <a:lstStyle>
            <a:lvl1pPr algn="ctr">
              <a:defRPr sz="60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20363" cy="2852737"/>
          </a:xfrm>
        </p:spPr>
        <p:txBody>
          <a:bodyPr anchor="b"/>
          <a:lstStyle>
            <a:lvl1pPr>
              <a:defRPr sz="60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20363"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1346200" y="1282700"/>
            <a:ext cx="5043488" cy="50260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542088" y="1282700"/>
            <a:ext cx="5045075" cy="50260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20362"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9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39788" y="2505075"/>
            <a:ext cx="5159375"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5375" y="1681163"/>
            <a:ext cx="5184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75375" y="2505075"/>
            <a:ext cx="5184775"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4775" y="987425"/>
            <a:ext cx="61753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4775" y="987425"/>
            <a:ext cx="6175375"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smtClean="0">
              <a:ln>
                <a:noFill/>
              </a:ln>
              <a:solidFill>
                <a:schemeClr val="bg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28113" y="590550"/>
            <a:ext cx="2559050" cy="57181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1346200" y="590550"/>
            <a:ext cx="7529513" cy="57181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8763" cy="2387600"/>
          </a:xfrm>
        </p:spPr>
        <p:txBody>
          <a:bodyPr anchor="b"/>
          <a:lstStyle>
            <a:lvl1pPr algn="ctr">
              <a:defRPr sz="60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20363" cy="2852737"/>
          </a:xfrm>
        </p:spPr>
        <p:txBody>
          <a:bodyPr anchor="b"/>
          <a:lstStyle>
            <a:lvl1pPr>
              <a:defRPr sz="60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20363"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1346200" y="1282700"/>
            <a:ext cx="5043488" cy="50260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542088" y="1282700"/>
            <a:ext cx="5045075" cy="50260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20362"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9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39788" y="2505075"/>
            <a:ext cx="5159375"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5375" y="1681163"/>
            <a:ext cx="5184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75375" y="2505075"/>
            <a:ext cx="5184775"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20363" cy="2852737"/>
          </a:xfrm>
        </p:spPr>
        <p:txBody>
          <a:bodyPr anchor="b"/>
          <a:lstStyle>
            <a:lvl1pPr>
              <a:defRPr sz="60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20363"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4775" y="987425"/>
            <a:ext cx="61753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4775" y="987425"/>
            <a:ext cx="6175375"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smtClean="0">
              <a:ln>
                <a:noFill/>
              </a:ln>
              <a:solidFill>
                <a:schemeClr val="bg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28113" y="590550"/>
            <a:ext cx="2559050" cy="57181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1346200" y="590550"/>
            <a:ext cx="7529513" cy="57181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1346200" y="1282700"/>
            <a:ext cx="5043488" cy="50260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542088" y="1282700"/>
            <a:ext cx="5045075" cy="50260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20362"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9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39788" y="2505075"/>
            <a:ext cx="5159375"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5375" y="1681163"/>
            <a:ext cx="5184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75375" y="2505075"/>
            <a:ext cx="5184775"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4775" y="987425"/>
            <a:ext cx="61753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4775" y="987425"/>
            <a:ext cx="6175375"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smtClean="0">
              <a:ln>
                <a:noFill/>
              </a:ln>
              <a:solidFill>
                <a:schemeClr val="bg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2.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Rectangle 2"/>
          <p:cNvSpPr>
            <a:spLocks noGrp="1"/>
          </p:cNvSpPr>
          <p:nvPr>
            <p:ph type="title"/>
          </p:nvPr>
        </p:nvSpPr>
        <p:spPr>
          <a:xfrm>
            <a:off x="1346200" y="590550"/>
            <a:ext cx="10240963" cy="635000"/>
          </a:xfrm>
          <a:prstGeom prst="rect">
            <a:avLst/>
          </a:prstGeom>
          <a:noFill/>
          <a:ln w="9525">
            <a:noFill/>
          </a:ln>
        </p:spPr>
        <p:txBody>
          <a:bodyPr anchor="ctr"/>
          <a:p>
            <a:pPr lvl="0"/>
            <a:r>
              <a:rPr lang="zh-CN" altLang="zh-CN" dirty="0"/>
              <a:t>单击此处编辑母版标题样式</a:t>
            </a:r>
            <a:endParaRPr lang="zh-CN" altLang="zh-CN" dirty="0"/>
          </a:p>
        </p:txBody>
      </p:sp>
      <p:sp>
        <p:nvSpPr>
          <p:cNvPr id="1027" name="Rectangle 3"/>
          <p:cNvSpPr>
            <a:spLocks noGrp="1"/>
          </p:cNvSpPr>
          <p:nvPr>
            <p:ph type="body"/>
          </p:nvPr>
        </p:nvSpPr>
        <p:spPr>
          <a:xfrm>
            <a:off x="1346200" y="1282700"/>
            <a:ext cx="10240963" cy="5026025"/>
          </a:xfrm>
          <a:prstGeom prst="rect">
            <a:avLst/>
          </a:prstGeom>
          <a:noFill/>
          <a:ln w="9525">
            <a:noFill/>
          </a:ln>
        </p:spPr>
        <p:txBody>
          <a:bodyPr anchor="t"/>
          <a:p>
            <a:pPr lvl="0" indent="-342900"/>
            <a:r>
              <a:rPr lang="zh-CN" altLang="zh-CN" dirty="0"/>
              <a:t>单击此处编辑母版文本样式</a:t>
            </a:r>
            <a:endParaRPr lang="zh-CN" altLang="zh-CN" dirty="0"/>
          </a:p>
          <a:p>
            <a:pPr lvl="1" indent="-285750"/>
            <a:r>
              <a:rPr lang="zh-CN" altLang="zh-CN" dirty="0"/>
              <a:t>第二级</a:t>
            </a:r>
            <a:endParaRPr lang="zh-CN"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spcBef>
          <a:spcPct val="0"/>
        </a:spcBef>
        <a:spcAft>
          <a:spcPct val="0"/>
        </a:spcAft>
        <a:defRPr sz="2400" kern="12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bg1"/>
          </a:solidFill>
          <a:latin typeface="+mn-lt"/>
          <a:ea typeface="仿宋_GB2312" panose="02010609030101010101" pitchFamily="1"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宋体" panose="02010600030101010101" pitchFamily="2"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050" name="Rectangle 2"/>
          <p:cNvSpPr>
            <a:spLocks noGrp="1"/>
          </p:cNvSpPr>
          <p:nvPr>
            <p:ph type="title"/>
          </p:nvPr>
        </p:nvSpPr>
        <p:spPr>
          <a:xfrm>
            <a:off x="1346200" y="590550"/>
            <a:ext cx="10240963" cy="635000"/>
          </a:xfrm>
          <a:prstGeom prst="rect">
            <a:avLst/>
          </a:prstGeom>
          <a:noFill/>
          <a:ln w="9525">
            <a:noFill/>
          </a:ln>
        </p:spPr>
        <p:txBody>
          <a:bodyPr anchor="ctr"/>
          <a:p>
            <a:pPr lvl="0"/>
            <a:r>
              <a:rPr lang="zh-CN" altLang="zh-CN" dirty="0"/>
              <a:t>单击此处编辑母版标题样式</a:t>
            </a:r>
            <a:endParaRPr lang="zh-CN" altLang="zh-CN" dirty="0"/>
          </a:p>
        </p:txBody>
      </p:sp>
      <p:sp>
        <p:nvSpPr>
          <p:cNvPr id="2051" name="Rectangle 3"/>
          <p:cNvSpPr>
            <a:spLocks noGrp="1"/>
          </p:cNvSpPr>
          <p:nvPr>
            <p:ph type="body"/>
          </p:nvPr>
        </p:nvSpPr>
        <p:spPr>
          <a:xfrm>
            <a:off x="1346200" y="1282700"/>
            <a:ext cx="10240963" cy="5026025"/>
          </a:xfrm>
          <a:prstGeom prst="rect">
            <a:avLst/>
          </a:prstGeom>
          <a:noFill/>
          <a:ln w="9525">
            <a:noFill/>
          </a:ln>
        </p:spPr>
        <p:txBody>
          <a:bodyPr anchor="t"/>
          <a:p>
            <a:pPr lvl="0" indent="-342900"/>
            <a:r>
              <a:rPr lang="zh-CN" altLang="zh-CN" dirty="0"/>
              <a:t>单击此处编辑母版文本样式</a:t>
            </a:r>
            <a:endParaRPr lang="zh-CN" altLang="zh-CN" dirty="0"/>
          </a:p>
          <a:p>
            <a:pPr lvl="1" indent="-285750"/>
            <a:r>
              <a:rPr lang="zh-CN" altLang="zh-CN" dirty="0"/>
              <a:t>第二级</a:t>
            </a:r>
            <a:endParaRPr lang="zh-CN" altLang="zh-CN"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2400" kern="12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bg1"/>
          </a:solidFill>
          <a:latin typeface="+mn-lt"/>
          <a:ea typeface="仿宋_GB2312" panose="02010609030101010101" pitchFamily="1"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宋体" panose="02010600030101010101" pitchFamily="2"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矩形 3"/>
          <p:cNvSpPr>
            <a:spLocks noChangeArrowheads="1"/>
          </p:cNvSpPr>
          <p:nvPr/>
        </p:nvSpPr>
        <p:spPr bwMode="auto">
          <a:xfrm>
            <a:off x="5594350" y="6569075"/>
            <a:ext cx="1008063" cy="288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mn-ea"/>
            </a:endParaRPr>
          </a:p>
        </p:txBody>
      </p:sp>
      <p:sp>
        <p:nvSpPr>
          <p:cNvPr id="3075" name="TextBox 4"/>
          <p:cNvSpPr txBox="1">
            <a:spLocks noChangeArrowheads="1"/>
          </p:cNvSpPr>
          <p:nvPr/>
        </p:nvSpPr>
        <p:spPr bwMode="auto">
          <a:xfrm>
            <a:off x="5702300" y="6569075"/>
            <a:ext cx="7921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smtClean="0">
                <a:ln>
                  <a:noFill/>
                </a:ln>
                <a:solidFill>
                  <a:srgbClr val="F8F8F8"/>
                </a:solidFill>
                <a:effectLst/>
                <a:uLnTx/>
                <a:uFillTx/>
                <a:latin typeface="微软雅黑" panose="020B0503020204020204" pitchFamily="34" charset="-122"/>
                <a:ea typeface="微软雅黑" panose="020B0503020204020204" pitchFamily="34" charset="-122"/>
                <a:cs typeface="+mn-cs"/>
                <a:sym typeface="+mn-ea"/>
              </a:rPr>
              <a:t>-</a:t>
            </a:r>
            <a:fld id="{F8C3465C-DC57-400F-A99B-63A907AE089D}" type="slidenum">
              <a:rPr kumimoji="0" lang="en-US" altLang="zh-CN" sz="1600" b="0" i="0" u="none" strike="noStrike" kern="1200" cap="none" spc="0" normalizeH="0" baseline="0" noProof="0" smtClean="0">
                <a:ln>
                  <a:noFill/>
                </a:ln>
                <a:solidFill>
                  <a:srgbClr val="F8F8F8"/>
                </a:solidFill>
                <a:effectLst/>
                <a:uLnTx/>
                <a:uFillTx/>
                <a:latin typeface="微软雅黑" panose="020B0503020204020204" pitchFamily="34" charset="-122"/>
                <a:ea typeface="微软雅黑" panose="020B0503020204020204" pitchFamily="34" charset="-122"/>
                <a:cs typeface="+mn-cs"/>
                <a:sym typeface="+mn-ea"/>
              </a:rPr>
            </a:fld>
            <a:r>
              <a:rPr kumimoji="0" lang="en-US" altLang="zh-CN" sz="1600" b="0" i="0" u="none" strike="noStrike" kern="1200" cap="none" spc="0" normalizeH="0" baseline="0" noProof="0" smtClean="0">
                <a:ln>
                  <a:noFill/>
                </a:ln>
                <a:solidFill>
                  <a:srgbClr val="F8F8F8"/>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600" b="0" i="0" u="none" strike="noStrike" kern="1200" cap="none" spc="0" normalizeH="0" baseline="0" noProof="0" smtClean="0">
              <a:ln>
                <a:noFill/>
              </a:ln>
              <a:solidFill>
                <a:srgbClr val="F8F8F8"/>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076" name="Rectangle 2"/>
          <p:cNvSpPr>
            <a:spLocks noGrp="1"/>
          </p:cNvSpPr>
          <p:nvPr>
            <p:ph type="title"/>
          </p:nvPr>
        </p:nvSpPr>
        <p:spPr>
          <a:xfrm>
            <a:off x="1346200" y="590550"/>
            <a:ext cx="10240963" cy="635000"/>
          </a:xfrm>
          <a:prstGeom prst="rect">
            <a:avLst/>
          </a:prstGeom>
          <a:noFill/>
          <a:ln w="9525">
            <a:noFill/>
          </a:ln>
        </p:spPr>
        <p:txBody>
          <a:bodyPr anchor="ctr"/>
          <a:p>
            <a:pPr lvl="0"/>
            <a:r>
              <a:rPr lang="zh-CN" altLang="zh-CN" dirty="0"/>
              <a:t>单击此处编辑母版标题样式</a:t>
            </a:r>
            <a:endParaRPr lang="zh-CN" altLang="zh-CN" dirty="0"/>
          </a:p>
        </p:txBody>
      </p:sp>
      <p:sp>
        <p:nvSpPr>
          <p:cNvPr id="3077" name="Rectangle 3"/>
          <p:cNvSpPr>
            <a:spLocks noGrp="1"/>
          </p:cNvSpPr>
          <p:nvPr>
            <p:ph type="body"/>
          </p:nvPr>
        </p:nvSpPr>
        <p:spPr>
          <a:xfrm>
            <a:off x="1346200" y="1282700"/>
            <a:ext cx="10240963" cy="5026025"/>
          </a:xfrm>
          <a:prstGeom prst="rect">
            <a:avLst/>
          </a:prstGeom>
          <a:noFill/>
          <a:ln w="9525">
            <a:noFill/>
          </a:ln>
        </p:spPr>
        <p:txBody>
          <a:bodyPr anchor="t"/>
          <a:p>
            <a:pPr lvl="0" indent="-342900"/>
            <a:r>
              <a:rPr lang="zh-CN" altLang="zh-CN" dirty="0"/>
              <a:t>单击此处编辑母版文本样式</a:t>
            </a:r>
            <a:endParaRPr lang="zh-CN" altLang="zh-CN" dirty="0"/>
          </a:p>
          <a:p>
            <a:pPr lvl="1" indent="-285750"/>
            <a:r>
              <a:rPr lang="zh-CN" altLang="zh-CN" dirty="0"/>
              <a:t>第二级</a:t>
            </a:r>
            <a:endParaRPr lang="zh-CN" altLang="zh-CN"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rtl="0" eaLnBrk="0" fontAlgn="base" hangingPunct="0">
        <a:spcBef>
          <a:spcPct val="0"/>
        </a:spcBef>
        <a:spcAft>
          <a:spcPct val="0"/>
        </a:spcAft>
        <a:defRPr sz="2400" kern="12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bg1"/>
          </a:solidFill>
          <a:latin typeface="+mn-lt"/>
          <a:ea typeface="仿宋_GB2312" panose="02010609030101010101" pitchFamily="1"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宋体" panose="02010600030101010101" pitchFamily="2"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8.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23.jpeg"/><Relationship Id="rId2" Type="http://schemas.openxmlformats.org/officeDocument/2006/relationships/image" Target="../media/image33.jpeg"/><Relationship Id="rId1" Type="http://schemas.openxmlformats.org/officeDocument/2006/relationships/image" Target="../media/image26.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image" Target="../media/image26.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40.png"/><Relationship Id="rId1"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5122" name="图片 1"/>
          <p:cNvPicPr>
            <a:picLocks noChangeAspect="1"/>
          </p:cNvPicPr>
          <p:nvPr/>
        </p:nvPicPr>
        <p:blipFill>
          <a:blip r:embed="rId2"/>
          <a:stretch>
            <a:fillRect/>
          </a:stretch>
        </p:blipFill>
        <p:spPr>
          <a:xfrm>
            <a:off x="6170613" y="1773238"/>
            <a:ext cx="5845175" cy="4902200"/>
          </a:xfrm>
          <a:prstGeom prst="rect">
            <a:avLst/>
          </a:prstGeom>
          <a:noFill/>
          <a:ln w="9525">
            <a:noFill/>
          </a:ln>
        </p:spPr>
      </p:pic>
      <p:sp>
        <p:nvSpPr>
          <p:cNvPr id="5123" name="Rectangle 32"/>
          <p:cNvSpPr/>
          <p:nvPr/>
        </p:nvSpPr>
        <p:spPr>
          <a:xfrm>
            <a:off x="11636375" y="106954638"/>
            <a:ext cx="22225" cy="104775"/>
          </a:xfrm>
          <a:prstGeom prst="rect">
            <a:avLst/>
          </a:prstGeom>
          <a:noFill/>
          <a:ln w="9525">
            <a:noFill/>
          </a:ln>
        </p:spPr>
        <p:txBody>
          <a:bodyPr wrap="none" lIns="0" tIns="0" rIns="0" bIns="0" anchor="t">
            <a:spAutoFit/>
          </a:bodyPr>
          <a:p>
            <a:r>
              <a:rPr lang="zh-CN" altLang="zh-CN" dirty="0">
                <a:solidFill>
                  <a:srgbClr val="2E2C2C"/>
                </a:solidFill>
                <a:latin typeface="楷体_GB2312" panose="02010609030101010101" pitchFamily="1" charset="-122"/>
                <a:ea typeface="楷体_GB2312" panose="02010609030101010101" pitchFamily="1" charset="-122"/>
              </a:rPr>
              <a:t>作者：八音魔琴</a:t>
            </a:r>
            <a:endParaRPr lang="zh-CN" altLang="zh-CN" dirty="0">
              <a:latin typeface="Arial" panose="020B0604020202020204" pitchFamily="34" charset="0"/>
              <a:ea typeface="宋体" panose="02010600030101010101" pitchFamily="2" charset="-122"/>
            </a:endParaRPr>
          </a:p>
        </p:txBody>
      </p:sp>
      <p:sp>
        <p:nvSpPr>
          <p:cNvPr id="5124" name="Freeform 33"/>
          <p:cNvSpPr>
            <a:spLocks noEditPoints="1"/>
          </p:cNvSpPr>
          <p:nvPr/>
        </p:nvSpPr>
        <p:spPr>
          <a:xfrm>
            <a:off x="29697363" y="144475200"/>
            <a:ext cx="10820400" cy="10537825"/>
          </a:xfrm>
          <a:custGeom>
            <a:avLst/>
            <a:gdLst/>
            <a:ahLst/>
            <a:cxnLst>
              <a:cxn ang="0">
                <a:pos x="7741077" y="359725"/>
              </a:cxn>
              <a:cxn ang="0">
                <a:pos x="9451812" y="169282"/>
              </a:cxn>
              <a:cxn ang="0">
                <a:pos x="4597601" y="169282"/>
              </a:cxn>
              <a:cxn ang="0">
                <a:pos x="3592544" y="359725"/>
              </a:cxn>
              <a:cxn ang="0">
                <a:pos x="9943648" y="1523541"/>
              </a:cxn>
              <a:cxn ang="0">
                <a:pos x="8703365" y="761770"/>
              </a:cxn>
              <a:cxn ang="0">
                <a:pos x="5752347" y="2242991"/>
              </a:cxn>
              <a:cxn ang="0">
                <a:pos x="8810286" y="655969"/>
              </a:cxn>
              <a:cxn ang="0">
                <a:pos x="5624042" y="2454594"/>
              </a:cxn>
              <a:cxn ang="0">
                <a:pos x="7270625" y="4951508"/>
              </a:cxn>
              <a:cxn ang="0">
                <a:pos x="10200258" y="3830013"/>
              </a:cxn>
              <a:cxn ang="0">
                <a:pos x="320763" y="7067537"/>
              </a:cxn>
              <a:cxn ang="0">
                <a:pos x="1304436" y="9522131"/>
              </a:cxn>
              <a:cxn ang="0">
                <a:pos x="2031498" y="9776055"/>
              </a:cxn>
              <a:cxn ang="0">
                <a:pos x="4982516" y="6580851"/>
              </a:cxn>
              <a:cxn ang="0">
                <a:pos x="2758560" y="5565157"/>
              </a:cxn>
              <a:cxn ang="0">
                <a:pos x="748447" y="9289368"/>
              </a:cxn>
              <a:cxn ang="0">
                <a:pos x="10328564" y="9437490"/>
              </a:cxn>
              <a:cxn ang="0">
                <a:pos x="10392716" y="8654559"/>
              </a:cxn>
              <a:cxn ang="0">
                <a:pos x="10521021" y="7850468"/>
              </a:cxn>
              <a:cxn ang="0">
                <a:pos x="5239126" y="10305062"/>
              </a:cxn>
              <a:cxn ang="0">
                <a:pos x="2566103" y="10178100"/>
              </a:cxn>
              <a:cxn ang="0">
                <a:pos x="6329720" y="10347382"/>
              </a:cxn>
              <a:cxn ang="0">
                <a:pos x="8853055" y="9776055"/>
              </a:cxn>
              <a:cxn ang="0">
                <a:pos x="9494580" y="5290073"/>
              </a:cxn>
              <a:cxn ang="0">
                <a:pos x="5666810" y="7892789"/>
              </a:cxn>
              <a:cxn ang="0">
                <a:pos x="8211529" y="10368543"/>
              </a:cxn>
              <a:cxn ang="0">
                <a:pos x="256610" y="4634104"/>
              </a:cxn>
              <a:cxn ang="0">
                <a:pos x="277994" y="5395874"/>
              </a:cxn>
              <a:cxn ang="0">
                <a:pos x="1197515" y="359725"/>
              </a:cxn>
              <a:cxn ang="0">
                <a:pos x="106921" y="4845707"/>
              </a:cxn>
              <a:cxn ang="0">
                <a:pos x="4918364" y="4845707"/>
              </a:cxn>
              <a:cxn ang="0">
                <a:pos x="833983" y="1417740"/>
              </a:cxn>
              <a:cxn ang="0">
                <a:pos x="791215" y="4909188"/>
              </a:cxn>
              <a:cxn ang="0">
                <a:pos x="4854211" y="5036149"/>
              </a:cxn>
              <a:cxn ang="0">
                <a:pos x="4148533" y="782931"/>
              </a:cxn>
              <a:cxn ang="0">
                <a:pos x="149689" y="3301005"/>
              </a:cxn>
              <a:cxn ang="0">
                <a:pos x="7185088" y="2877800"/>
              </a:cxn>
              <a:cxn ang="0">
                <a:pos x="6479409" y="4316699"/>
              </a:cxn>
              <a:cxn ang="0">
                <a:pos x="6864325" y="2242991"/>
              </a:cxn>
              <a:cxn ang="0">
                <a:pos x="6992630" y="4570623"/>
              </a:cxn>
              <a:cxn ang="0">
                <a:pos x="7078167" y="4041616"/>
              </a:cxn>
              <a:cxn ang="0">
                <a:pos x="9815343" y="4591783"/>
              </a:cxn>
              <a:cxn ang="0">
                <a:pos x="9815343" y="1608182"/>
              </a:cxn>
              <a:cxn ang="0">
                <a:pos x="1347204" y="2285311"/>
              </a:cxn>
              <a:cxn ang="0">
                <a:pos x="3485623" y="3004761"/>
              </a:cxn>
              <a:cxn ang="0">
                <a:pos x="4597601" y="2475754"/>
              </a:cxn>
              <a:cxn ang="0">
                <a:pos x="3849154" y="4337860"/>
              </a:cxn>
              <a:cxn ang="0">
                <a:pos x="4105764" y="4083936"/>
              </a:cxn>
              <a:cxn ang="0">
                <a:pos x="8211529" y="8569918"/>
              </a:cxn>
              <a:cxn ang="0">
                <a:pos x="8575060" y="6665492"/>
              </a:cxn>
              <a:cxn ang="0">
                <a:pos x="8853055" y="6475049"/>
              </a:cxn>
              <a:cxn ang="0">
                <a:pos x="6500794" y="7533064"/>
              </a:cxn>
              <a:cxn ang="0">
                <a:pos x="6928477" y="6390408"/>
              </a:cxn>
              <a:cxn ang="0">
                <a:pos x="6201415" y="7236820"/>
              </a:cxn>
              <a:cxn ang="0">
                <a:pos x="8019071" y="9268208"/>
              </a:cxn>
              <a:cxn ang="0">
                <a:pos x="2908250" y="7046377"/>
              </a:cxn>
              <a:cxn ang="0">
                <a:pos x="1197515" y="9352849"/>
              </a:cxn>
              <a:cxn ang="0">
                <a:pos x="3400086" y="7913949"/>
              </a:cxn>
              <a:cxn ang="0">
                <a:pos x="2801329" y="9056605"/>
              </a:cxn>
              <a:cxn ang="0">
                <a:pos x="4725906" y="9225887"/>
              </a:cxn>
              <a:cxn ang="0">
                <a:pos x="3036555" y="6051843"/>
              </a:cxn>
            </a:cxnLst>
            <a:pathLst>
              <a:path w="506" h="498">
                <a:moveTo>
                  <a:pt x="251" y="11"/>
                </a:moveTo>
                <a:cubicBezTo>
                  <a:pt x="252" y="12"/>
                  <a:pt x="252" y="12"/>
                  <a:pt x="253" y="12"/>
                </a:cubicBezTo>
                <a:cubicBezTo>
                  <a:pt x="253" y="12"/>
                  <a:pt x="253" y="12"/>
                  <a:pt x="253" y="13"/>
                </a:cubicBezTo>
                <a:cubicBezTo>
                  <a:pt x="252" y="13"/>
                  <a:pt x="250" y="13"/>
                  <a:pt x="250" y="12"/>
                </a:cubicBezTo>
                <a:cubicBezTo>
                  <a:pt x="249" y="12"/>
                  <a:pt x="249" y="12"/>
                  <a:pt x="249" y="12"/>
                </a:cubicBezTo>
                <a:cubicBezTo>
                  <a:pt x="250" y="11"/>
                  <a:pt x="251" y="11"/>
                  <a:pt x="251" y="11"/>
                </a:cubicBezTo>
                <a:close/>
                <a:moveTo>
                  <a:pt x="269" y="6"/>
                </a:moveTo>
                <a:lnTo>
                  <a:pt x="271" y="6"/>
                </a:lnTo>
                <a:cubicBezTo>
                  <a:pt x="271" y="7"/>
                  <a:pt x="271" y="7"/>
                  <a:pt x="272" y="8"/>
                </a:cubicBezTo>
                <a:cubicBezTo>
                  <a:pt x="272" y="8"/>
                  <a:pt x="272" y="8"/>
                  <a:pt x="271" y="9"/>
                </a:cubicBezTo>
                <a:cubicBezTo>
                  <a:pt x="270" y="8"/>
                  <a:pt x="269" y="8"/>
                  <a:pt x="268" y="8"/>
                </a:cubicBezTo>
                <a:cubicBezTo>
                  <a:pt x="268" y="7"/>
                  <a:pt x="269" y="7"/>
                  <a:pt x="269" y="6"/>
                </a:cubicBezTo>
                <a:close/>
                <a:moveTo>
                  <a:pt x="192" y="18"/>
                </a:moveTo>
                <a:lnTo>
                  <a:pt x="192" y="18"/>
                </a:lnTo>
                <a:cubicBezTo>
                  <a:pt x="192" y="20"/>
                  <a:pt x="196" y="20"/>
                  <a:pt x="198" y="19"/>
                </a:cubicBezTo>
                <a:cubicBezTo>
                  <a:pt x="200" y="19"/>
                  <a:pt x="202" y="18"/>
                  <a:pt x="203" y="17"/>
                </a:cubicBezTo>
                <a:cubicBezTo>
                  <a:pt x="204" y="17"/>
                  <a:pt x="207" y="18"/>
                  <a:pt x="208" y="17"/>
                </a:cubicBezTo>
                <a:cubicBezTo>
                  <a:pt x="209" y="17"/>
                  <a:pt x="211" y="16"/>
                  <a:pt x="213" y="17"/>
                </a:cubicBezTo>
                <a:cubicBezTo>
                  <a:pt x="217" y="18"/>
                  <a:pt x="220" y="19"/>
                  <a:pt x="224" y="18"/>
                </a:cubicBezTo>
                <a:cubicBezTo>
                  <a:pt x="230" y="17"/>
                  <a:pt x="234" y="22"/>
                  <a:pt x="238" y="18"/>
                </a:cubicBezTo>
                <a:lnTo>
                  <a:pt x="239" y="18"/>
                </a:lnTo>
                <a:cubicBezTo>
                  <a:pt x="239" y="17"/>
                  <a:pt x="239" y="17"/>
                  <a:pt x="238" y="16"/>
                </a:cubicBezTo>
                <a:cubicBezTo>
                  <a:pt x="238" y="14"/>
                  <a:pt x="239" y="13"/>
                  <a:pt x="241" y="13"/>
                </a:cubicBezTo>
                <a:cubicBezTo>
                  <a:pt x="241" y="13"/>
                  <a:pt x="241" y="13"/>
                  <a:pt x="241" y="13"/>
                </a:cubicBezTo>
                <a:cubicBezTo>
                  <a:pt x="242" y="13"/>
                  <a:pt x="242" y="15"/>
                  <a:pt x="243" y="16"/>
                </a:cubicBezTo>
                <a:cubicBezTo>
                  <a:pt x="244" y="17"/>
                  <a:pt x="247" y="18"/>
                  <a:pt x="250" y="17"/>
                </a:cubicBezTo>
                <a:cubicBezTo>
                  <a:pt x="255" y="16"/>
                  <a:pt x="263" y="16"/>
                  <a:pt x="269" y="16"/>
                </a:cubicBezTo>
                <a:cubicBezTo>
                  <a:pt x="272" y="16"/>
                  <a:pt x="277" y="17"/>
                  <a:pt x="278" y="15"/>
                </a:cubicBezTo>
                <a:cubicBezTo>
                  <a:pt x="279" y="15"/>
                  <a:pt x="280" y="14"/>
                  <a:pt x="280" y="13"/>
                </a:cubicBezTo>
                <a:cubicBezTo>
                  <a:pt x="283" y="12"/>
                  <a:pt x="289" y="12"/>
                  <a:pt x="292" y="13"/>
                </a:cubicBezTo>
                <a:cubicBezTo>
                  <a:pt x="293" y="14"/>
                  <a:pt x="295" y="16"/>
                  <a:pt x="296" y="16"/>
                </a:cubicBezTo>
                <a:lnTo>
                  <a:pt x="300" y="16"/>
                </a:lnTo>
                <a:cubicBezTo>
                  <a:pt x="304" y="16"/>
                  <a:pt x="307" y="17"/>
                  <a:pt x="310" y="16"/>
                </a:cubicBezTo>
                <a:cubicBezTo>
                  <a:pt x="313" y="16"/>
                  <a:pt x="315" y="16"/>
                  <a:pt x="317" y="16"/>
                </a:cubicBezTo>
                <a:cubicBezTo>
                  <a:pt x="319" y="16"/>
                  <a:pt x="321" y="16"/>
                  <a:pt x="322" y="15"/>
                </a:cubicBezTo>
                <a:cubicBezTo>
                  <a:pt x="325" y="15"/>
                  <a:pt x="327" y="16"/>
                  <a:pt x="329" y="16"/>
                </a:cubicBezTo>
                <a:lnTo>
                  <a:pt x="337" y="16"/>
                </a:lnTo>
                <a:cubicBezTo>
                  <a:pt x="340" y="17"/>
                  <a:pt x="344" y="17"/>
                  <a:pt x="347" y="16"/>
                </a:cubicBezTo>
                <a:cubicBezTo>
                  <a:pt x="348" y="16"/>
                  <a:pt x="350" y="16"/>
                  <a:pt x="351" y="16"/>
                </a:cubicBezTo>
                <a:cubicBezTo>
                  <a:pt x="351" y="15"/>
                  <a:pt x="352" y="14"/>
                  <a:pt x="353" y="13"/>
                </a:cubicBezTo>
                <a:cubicBezTo>
                  <a:pt x="354" y="12"/>
                  <a:pt x="355" y="12"/>
                  <a:pt x="357" y="12"/>
                </a:cubicBezTo>
                <a:cubicBezTo>
                  <a:pt x="358" y="14"/>
                  <a:pt x="359" y="16"/>
                  <a:pt x="362" y="17"/>
                </a:cubicBezTo>
                <a:cubicBezTo>
                  <a:pt x="365" y="18"/>
                  <a:pt x="369" y="15"/>
                  <a:pt x="372" y="16"/>
                </a:cubicBezTo>
                <a:cubicBezTo>
                  <a:pt x="375" y="16"/>
                  <a:pt x="381" y="18"/>
                  <a:pt x="384" y="17"/>
                </a:cubicBezTo>
                <a:cubicBezTo>
                  <a:pt x="386" y="16"/>
                  <a:pt x="389" y="15"/>
                  <a:pt x="391" y="16"/>
                </a:cubicBezTo>
                <a:cubicBezTo>
                  <a:pt x="394" y="16"/>
                  <a:pt x="398" y="16"/>
                  <a:pt x="401" y="16"/>
                </a:cubicBezTo>
                <a:cubicBezTo>
                  <a:pt x="404" y="17"/>
                  <a:pt x="406" y="20"/>
                  <a:pt x="410" y="19"/>
                </a:cubicBezTo>
                <a:cubicBezTo>
                  <a:pt x="411" y="18"/>
                  <a:pt x="412" y="17"/>
                  <a:pt x="413" y="17"/>
                </a:cubicBezTo>
                <a:cubicBezTo>
                  <a:pt x="415" y="17"/>
                  <a:pt x="417" y="17"/>
                  <a:pt x="419" y="16"/>
                </a:cubicBezTo>
                <a:cubicBezTo>
                  <a:pt x="420" y="16"/>
                  <a:pt x="421" y="15"/>
                  <a:pt x="422" y="15"/>
                </a:cubicBezTo>
                <a:cubicBezTo>
                  <a:pt x="424" y="15"/>
                  <a:pt x="425" y="16"/>
                  <a:pt x="426" y="17"/>
                </a:cubicBezTo>
                <a:lnTo>
                  <a:pt x="430" y="17"/>
                </a:lnTo>
                <a:cubicBezTo>
                  <a:pt x="433" y="17"/>
                  <a:pt x="437" y="17"/>
                  <a:pt x="440" y="17"/>
                </a:cubicBezTo>
                <a:cubicBezTo>
                  <a:pt x="444" y="18"/>
                  <a:pt x="449" y="16"/>
                  <a:pt x="454" y="17"/>
                </a:cubicBezTo>
                <a:cubicBezTo>
                  <a:pt x="455" y="17"/>
                  <a:pt x="456" y="18"/>
                  <a:pt x="458" y="18"/>
                </a:cubicBezTo>
                <a:cubicBezTo>
                  <a:pt x="460" y="19"/>
                  <a:pt x="463" y="20"/>
                  <a:pt x="466" y="20"/>
                </a:cubicBezTo>
                <a:cubicBezTo>
                  <a:pt x="470" y="22"/>
                  <a:pt x="472" y="27"/>
                  <a:pt x="476" y="30"/>
                </a:cubicBezTo>
                <a:cubicBezTo>
                  <a:pt x="477" y="30"/>
                  <a:pt x="482" y="34"/>
                  <a:pt x="480" y="37"/>
                </a:cubicBezTo>
                <a:cubicBezTo>
                  <a:pt x="480" y="39"/>
                  <a:pt x="481" y="38"/>
                  <a:pt x="483" y="39"/>
                </a:cubicBezTo>
                <a:cubicBezTo>
                  <a:pt x="484" y="40"/>
                  <a:pt x="487" y="44"/>
                  <a:pt x="488" y="45"/>
                </a:cubicBezTo>
                <a:cubicBezTo>
                  <a:pt x="488" y="47"/>
                  <a:pt x="489" y="50"/>
                  <a:pt x="489" y="53"/>
                </a:cubicBezTo>
                <a:lnTo>
                  <a:pt x="488" y="58"/>
                </a:lnTo>
                <a:cubicBezTo>
                  <a:pt x="489" y="59"/>
                  <a:pt x="490" y="59"/>
                  <a:pt x="491" y="61"/>
                </a:cubicBezTo>
                <a:cubicBezTo>
                  <a:pt x="491" y="63"/>
                  <a:pt x="490" y="66"/>
                  <a:pt x="491" y="69"/>
                </a:cubicBezTo>
                <a:cubicBezTo>
                  <a:pt x="491" y="70"/>
                  <a:pt x="492" y="71"/>
                  <a:pt x="492" y="72"/>
                </a:cubicBezTo>
                <a:cubicBezTo>
                  <a:pt x="493" y="74"/>
                  <a:pt x="492" y="75"/>
                  <a:pt x="493" y="77"/>
                </a:cubicBezTo>
                <a:cubicBezTo>
                  <a:pt x="493" y="79"/>
                  <a:pt x="494" y="80"/>
                  <a:pt x="495" y="82"/>
                </a:cubicBezTo>
                <a:cubicBezTo>
                  <a:pt x="496" y="82"/>
                  <a:pt x="496" y="82"/>
                  <a:pt x="497" y="82"/>
                </a:cubicBezTo>
                <a:cubicBezTo>
                  <a:pt x="499" y="81"/>
                  <a:pt x="500" y="73"/>
                  <a:pt x="498" y="70"/>
                </a:cubicBezTo>
                <a:cubicBezTo>
                  <a:pt x="497" y="68"/>
                  <a:pt x="497" y="65"/>
                  <a:pt x="496" y="62"/>
                </a:cubicBezTo>
                <a:lnTo>
                  <a:pt x="496" y="58"/>
                </a:lnTo>
                <a:cubicBezTo>
                  <a:pt x="495" y="57"/>
                  <a:pt x="494" y="56"/>
                  <a:pt x="494" y="55"/>
                </a:cubicBezTo>
                <a:lnTo>
                  <a:pt x="494" y="48"/>
                </a:lnTo>
                <a:cubicBezTo>
                  <a:pt x="494" y="47"/>
                  <a:pt x="493" y="45"/>
                  <a:pt x="493" y="45"/>
                </a:cubicBezTo>
                <a:lnTo>
                  <a:pt x="493" y="42"/>
                </a:lnTo>
                <a:cubicBezTo>
                  <a:pt x="491" y="38"/>
                  <a:pt x="485" y="36"/>
                  <a:pt x="484" y="32"/>
                </a:cubicBezTo>
                <a:cubicBezTo>
                  <a:pt x="483" y="30"/>
                  <a:pt x="485" y="27"/>
                  <a:pt x="486" y="26"/>
                </a:cubicBezTo>
                <a:cubicBezTo>
                  <a:pt x="486" y="25"/>
                  <a:pt x="486" y="24"/>
                  <a:pt x="486" y="23"/>
                </a:cubicBezTo>
                <a:cubicBezTo>
                  <a:pt x="485" y="21"/>
                  <a:pt x="484" y="20"/>
                  <a:pt x="482" y="19"/>
                </a:cubicBezTo>
                <a:cubicBezTo>
                  <a:pt x="479" y="17"/>
                  <a:pt x="475" y="19"/>
                  <a:pt x="471" y="18"/>
                </a:cubicBezTo>
                <a:cubicBezTo>
                  <a:pt x="468" y="17"/>
                  <a:pt x="465" y="16"/>
                  <a:pt x="463" y="15"/>
                </a:cubicBezTo>
                <a:cubicBezTo>
                  <a:pt x="457" y="13"/>
                  <a:pt x="455" y="16"/>
                  <a:pt x="452" y="10"/>
                </a:cubicBezTo>
                <a:cubicBezTo>
                  <a:pt x="451" y="10"/>
                  <a:pt x="448" y="10"/>
                  <a:pt x="446" y="10"/>
                </a:cubicBezTo>
                <a:cubicBezTo>
                  <a:pt x="445" y="10"/>
                  <a:pt x="443" y="9"/>
                  <a:pt x="442" y="8"/>
                </a:cubicBezTo>
                <a:cubicBezTo>
                  <a:pt x="441" y="8"/>
                  <a:pt x="439" y="8"/>
                  <a:pt x="438" y="8"/>
                </a:cubicBezTo>
                <a:cubicBezTo>
                  <a:pt x="437" y="8"/>
                  <a:pt x="436" y="7"/>
                  <a:pt x="435" y="6"/>
                </a:cubicBezTo>
                <a:cubicBezTo>
                  <a:pt x="433" y="5"/>
                  <a:pt x="424" y="9"/>
                  <a:pt x="421" y="10"/>
                </a:cubicBezTo>
                <a:cubicBezTo>
                  <a:pt x="420" y="10"/>
                  <a:pt x="419" y="9"/>
                  <a:pt x="418" y="9"/>
                </a:cubicBezTo>
                <a:cubicBezTo>
                  <a:pt x="416" y="9"/>
                  <a:pt x="414" y="10"/>
                  <a:pt x="413" y="10"/>
                </a:cubicBezTo>
                <a:cubicBezTo>
                  <a:pt x="411" y="10"/>
                  <a:pt x="409" y="9"/>
                  <a:pt x="407" y="9"/>
                </a:cubicBezTo>
                <a:cubicBezTo>
                  <a:pt x="403" y="8"/>
                  <a:pt x="400" y="10"/>
                  <a:pt x="397" y="10"/>
                </a:cubicBezTo>
                <a:cubicBezTo>
                  <a:pt x="395" y="9"/>
                  <a:pt x="393" y="8"/>
                  <a:pt x="390" y="9"/>
                </a:cubicBezTo>
                <a:cubicBezTo>
                  <a:pt x="389" y="9"/>
                  <a:pt x="387" y="9"/>
                  <a:pt x="385" y="9"/>
                </a:cubicBezTo>
                <a:cubicBezTo>
                  <a:pt x="385" y="9"/>
                  <a:pt x="384" y="9"/>
                  <a:pt x="384" y="9"/>
                </a:cubicBezTo>
                <a:cubicBezTo>
                  <a:pt x="383" y="9"/>
                  <a:pt x="381" y="10"/>
                  <a:pt x="381" y="10"/>
                </a:cubicBezTo>
                <a:cubicBezTo>
                  <a:pt x="379" y="10"/>
                  <a:pt x="374" y="9"/>
                  <a:pt x="372" y="9"/>
                </a:cubicBezTo>
                <a:cubicBezTo>
                  <a:pt x="369" y="8"/>
                  <a:pt x="367" y="11"/>
                  <a:pt x="364" y="10"/>
                </a:cubicBezTo>
                <a:cubicBezTo>
                  <a:pt x="360" y="9"/>
                  <a:pt x="356" y="6"/>
                  <a:pt x="352" y="5"/>
                </a:cubicBezTo>
                <a:cubicBezTo>
                  <a:pt x="350" y="5"/>
                  <a:pt x="348" y="5"/>
                  <a:pt x="346" y="6"/>
                </a:cubicBezTo>
                <a:cubicBezTo>
                  <a:pt x="344" y="6"/>
                  <a:pt x="343" y="5"/>
                  <a:pt x="341" y="5"/>
                </a:cubicBezTo>
                <a:cubicBezTo>
                  <a:pt x="339" y="4"/>
                  <a:pt x="336" y="6"/>
                  <a:pt x="333" y="5"/>
                </a:cubicBezTo>
                <a:cubicBezTo>
                  <a:pt x="331" y="5"/>
                  <a:pt x="329" y="6"/>
                  <a:pt x="328" y="5"/>
                </a:cubicBezTo>
                <a:cubicBezTo>
                  <a:pt x="326" y="5"/>
                  <a:pt x="324" y="5"/>
                  <a:pt x="323" y="6"/>
                </a:cubicBezTo>
                <a:lnTo>
                  <a:pt x="323" y="9"/>
                </a:lnTo>
                <a:cubicBezTo>
                  <a:pt x="323" y="10"/>
                  <a:pt x="322" y="11"/>
                  <a:pt x="321" y="11"/>
                </a:cubicBezTo>
                <a:cubicBezTo>
                  <a:pt x="315" y="11"/>
                  <a:pt x="315" y="8"/>
                  <a:pt x="311" y="6"/>
                </a:cubicBezTo>
                <a:cubicBezTo>
                  <a:pt x="309" y="5"/>
                  <a:pt x="308" y="5"/>
                  <a:pt x="305" y="5"/>
                </a:cubicBezTo>
                <a:cubicBezTo>
                  <a:pt x="302" y="4"/>
                  <a:pt x="298" y="6"/>
                  <a:pt x="296" y="8"/>
                </a:cubicBezTo>
                <a:cubicBezTo>
                  <a:pt x="291" y="8"/>
                  <a:pt x="289" y="3"/>
                  <a:pt x="285" y="2"/>
                </a:cubicBezTo>
                <a:cubicBezTo>
                  <a:pt x="281" y="1"/>
                  <a:pt x="277" y="2"/>
                  <a:pt x="274" y="2"/>
                </a:cubicBezTo>
                <a:cubicBezTo>
                  <a:pt x="271" y="3"/>
                  <a:pt x="269" y="1"/>
                  <a:pt x="265" y="1"/>
                </a:cubicBezTo>
                <a:cubicBezTo>
                  <a:pt x="264" y="2"/>
                  <a:pt x="258" y="5"/>
                  <a:pt x="256" y="5"/>
                </a:cubicBezTo>
                <a:cubicBezTo>
                  <a:pt x="255" y="5"/>
                  <a:pt x="254" y="5"/>
                  <a:pt x="253" y="5"/>
                </a:cubicBezTo>
                <a:cubicBezTo>
                  <a:pt x="252" y="6"/>
                  <a:pt x="251" y="7"/>
                  <a:pt x="250" y="7"/>
                </a:cubicBezTo>
                <a:lnTo>
                  <a:pt x="247" y="7"/>
                </a:lnTo>
                <a:cubicBezTo>
                  <a:pt x="243" y="8"/>
                  <a:pt x="240" y="8"/>
                  <a:pt x="238" y="11"/>
                </a:cubicBezTo>
                <a:cubicBezTo>
                  <a:pt x="236" y="11"/>
                  <a:pt x="235" y="10"/>
                  <a:pt x="234" y="10"/>
                </a:cubicBezTo>
                <a:cubicBezTo>
                  <a:pt x="234" y="8"/>
                  <a:pt x="235" y="6"/>
                  <a:pt x="234" y="4"/>
                </a:cubicBezTo>
                <a:cubicBezTo>
                  <a:pt x="233" y="3"/>
                  <a:pt x="233" y="3"/>
                  <a:pt x="232" y="2"/>
                </a:cubicBezTo>
                <a:cubicBezTo>
                  <a:pt x="228" y="0"/>
                  <a:pt x="226" y="2"/>
                  <a:pt x="224" y="4"/>
                </a:cubicBezTo>
                <a:cubicBezTo>
                  <a:pt x="224" y="5"/>
                  <a:pt x="224" y="5"/>
                  <a:pt x="223" y="5"/>
                </a:cubicBezTo>
                <a:cubicBezTo>
                  <a:pt x="224" y="9"/>
                  <a:pt x="229" y="6"/>
                  <a:pt x="231" y="10"/>
                </a:cubicBezTo>
                <a:cubicBezTo>
                  <a:pt x="231" y="14"/>
                  <a:pt x="230" y="13"/>
                  <a:pt x="228" y="14"/>
                </a:cubicBezTo>
                <a:cubicBezTo>
                  <a:pt x="223" y="14"/>
                  <a:pt x="223" y="12"/>
                  <a:pt x="221" y="10"/>
                </a:cubicBezTo>
                <a:cubicBezTo>
                  <a:pt x="219" y="9"/>
                  <a:pt x="218" y="8"/>
                  <a:pt x="215" y="8"/>
                </a:cubicBezTo>
                <a:cubicBezTo>
                  <a:pt x="214" y="8"/>
                  <a:pt x="213" y="7"/>
                  <a:pt x="212" y="7"/>
                </a:cubicBezTo>
                <a:cubicBezTo>
                  <a:pt x="211" y="7"/>
                  <a:pt x="209" y="9"/>
                  <a:pt x="208" y="9"/>
                </a:cubicBezTo>
                <a:cubicBezTo>
                  <a:pt x="205" y="10"/>
                  <a:pt x="202" y="7"/>
                  <a:pt x="200" y="9"/>
                </a:cubicBezTo>
                <a:cubicBezTo>
                  <a:pt x="198" y="10"/>
                  <a:pt x="199" y="11"/>
                  <a:pt x="199" y="12"/>
                </a:cubicBezTo>
                <a:cubicBezTo>
                  <a:pt x="199" y="13"/>
                  <a:pt x="198" y="15"/>
                  <a:pt x="198" y="15"/>
                </a:cubicBezTo>
                <a:cubicBezTo>
                  <a:pt x="197" y="17"/>
                  <a:pt x="194" y="16"/>
                  <a:pt x="192" y="18"/>
                </a:cubicBezTo>
                <a:close/>
                <a:moveTo>
                  <a:pt x="495" y="89"/>
                </a:moveTo>
                <a:cubicBezTo>
                  <a:pt x="494" y="90"/>
                  <a:pt x="492" y="90"/>
                  <a:pt x="492" y="91"/>
                </a:cubicBezTo>
                <a:cubicBezTo>
                  <a:pt x="489" y="95"/>
                  <a:pt x="494" y="101"/>
                  <a:pt x="494" y="104"/>
                </a:cubicBezTo>
                <a:cubicBezTo>
                  <a:pt x="495" y="105"/>
                  <a:pt x="494" y="106"/>
                  <a:pt x="494" y="107"/>
                </a:cubicBezTo>
                <a:cubicBezTo>
                  <a:pt x="493" y="110"/>
                  <a:pt x="493" y="112"/>
                  <a:pt x="495" y="115"/>
                </a:cubicBezTo>
                <a:cubicBezTo>
                  <a:pt x="495" y="115"/>
                  <a:pt x="496" y="115"/>
                  <a:pt x="496" y="114"/>
                </a:cubicBezTo>
                <a:cubicBezTo>
                  <a:pt x="498" y="114"/>
                  <a:pt x="498" y="110"/>
                  <a:pt x="499" y="108"/>
                </a:cubicBezTo>
                <a:cubicBezTo>
                  <a:pt x="499" y="106"/>
                  <a:pt x="500" y="104"/>
                  <a:pt x="500" y="102"/>
                </a:cubicBezTo>
                <a:cubicBezTo>
                  <a:pt x="500" y="101"/>
                  <a:pt x="499" y="98"/>
                  <a:pt x="499" y="97"/>
                </a:cubicBezTo>
                <a:cubicBezTo>
                  <a:pt x="500" y="94"/>
                  <a:pt x="502" y="91"/>
                  <a:pt x="498" y="90"/>
                </a:cubicBezTo>
                <a:cubicBezTo>
                  <a:pt x="497" y="89"/>
                  <a:pt x="496" y="89"/>
                  <a:pt x="495" y="89"/>
                </a:cubicBezTo>
                <a:close/>
                <a:moveTo>
                  <a:pt x="491" y="227"/>
                </a:moveTo>
                <a:cubicBezTo>
                  <a:pt x="492" y="226"/>
                  <a:pt x="492" y="226"/>
                  <a:pt x="492" y="226"/>
                </a:cubicBezTo>
                <a:cubicBezTo>
                  <a:pt x="494" y="225"/>
                  <a:pt x="493" y="222"/>
                  <a:pt x="493" y="220"/>
                </a:cubicBezTo>
                <a:cubicBezTo>
                  <a:pt x="494" y="219"/>
                  <a:pt x="495" y="218"/>
                  <a:pt x="496" y="216"/>
                </a:cubicBezTo>
                <a:cubicBezTo>
                  <a:pt x="496" y="216"/>
                  <a:pt x="496" y="215"/>
                  <a:pt x="496" y="214"/>
                </a:cubicBezTo>
                <a:cubicBezTo>
                  <a:pt x="495" y="213"/>
                  <a:pt x="494" y="213"/>
                  <a:pt x="493" y="213"/>
                </a:cubicBezTo>
                <a:cubicBezTo>
                  <a:pt x="492" y="213"/>
                  <a:pt x="491" y="214"/>
                  <a:pt x="491" y="214"/>
                </a:cubicBezTo>
                <a:cubicBezTo>
                  <a:pt x="490" y="218"/>
                  <a:pt x="489" y="224"/>
                  <a:pt x="491" y="227"/>
                </a:cubicBezTo>
                <a:close/>
                <a:moveTo>
                  <a:pt x="91" y="17"/>
                </a:moveTo>
                <a:cubicBezTo>
                  <a:pt x="94" y="18"/>
                  <a:pt x="96" y="20"/>
                  <a:pt x="98" y="20"/>
                </a:cubicBezTo>
                <a:cubicBezTo>
                  <a:pt x="100" y="21"/>
                  <a:pt x="103" y="19"/>
                  <a:pt x="105" y="19"/>
                </a:cubicBezTo>
                <a:cubicBezTo>
                  <a:pt x="112" y="19"/>
                  <a:pt x="117" y="21"/>
                  <a:pt x="121" y="17"/>
                </a:cubicBezTo>
                <a:cubicBezTo>
                  <a:pt x="123" y="14"/>
                  <a:pt x="122" y="13"/>
                  <a:pt x="121" y="11"/>
                </a:cubicBezTo>
                <a:cubicBezTo>
                  <a:pt x="120" y="11"/>
                  <a:pt x="120" y="11"/>
                  <a:pt x="119" y="11"/>
                </a:cubicBezTo>
                <a:cubicBezTo>
                  <a:pt x="118" y="11"/>
                  <a:pt x="109" y="14"/>
                  <a:pt x="108" y="14"/>
                </a:cubicBezTo>
                <a:cubicBezTo>
                  <a:pt x="106" y="13"/>
                  <a:pt x="105" y="12"/>
                  <a:pt x="103" y="12"/>
                </a:cubicBezTo>
                <a:cubicBezTo>
                  <a:pt x="99" y="11"/>
                  <a:pt x="98" y="14"/>
                  <a:pt x="94" y="13"/>
                </a:cubicBezTo>
                <a:cubicBezTo>
                  <a:pt x="92" y="13"/>
                  <a:pt x="88" y="11"/>
                  <a:pt x="86" y="13"/>
                </a:cubicBezTo>
                <a:cubicBezTo>
                  <a:pt x="84" y="13"/>
                  <a:pt x="84" y="13"/>
                  <a:pt x="83" y="14"/>
                </a:cubicBezTo>
                <a:cubicBezTo>
                  <a:pt x="83" y="15"/>
                  <a:pt x="83" y="15"/>
                  <a:pt x="84" y="16"/>
                </a:cubicBezTo>
                <a:cubicBezTo>
                  <a:pt x="84" y="17"/>
                  <a:pt x="90" y="16"/>
                  <a:pt x="91" y="17"/>
                </a:cubicBezTo>
                <a:close/>
                <a:moveTo>
                  <a:pt x="144" y="19"/>
                </a:moveTo>
                <a:cubicBezTo>
                  <a:pt x="147" y="18"/>
                  <a:pt x="154" y="16"/>
                  <a:pt x="157" y="16"/>
                </a:cubicBezTo>
                <a:cubicBezTo>
                  <a:pt x="160" y="17"/>
                  <a:pt x="163" y="18"/>
                  <a:pt x="165" y="18"/>
                </a:cubicBezTo>
                <a:cubicBezTo>
                  <a:pt x="166" y="18"/>
                  <a:pt x="168" y="18"/>
                  <a:pt x="168" y="17"/>
                </a:cubicBezTo>
                <a:cubicBezTo>
                  <a:pt x="170" y="17"/>
                  <a:pt x="172" y="18"/>
                  <a:pt x="172" y="18"/>
                </a:cubicBezTo>
                <a:cubicBezTo>
                  <a:pt x="175" y="18"/>
                  <a:pt x="179" y="18"/>
                  <a:pt x="181" y="17"/>
                </a:cubicBezTo>
                <a:cubicBezTo>
                  <a:pt x="182" y="16"/>
                  <a:pt x="184" y="15"/>
                  <a:pt x="186" y="16"/>
                </a:cubicBezTo>
                <a:cubicBezTo>
                  <a:pt x="187" y="16"/>
                  <a:pt x="188" y="17"/>
                  <a:pt x="190" y="17"/>
                </a:cubicBezTo>
                <a:cubicBezTo>
                  <a:pt x="190" y="15"/>
                  <a:pt x="191" y="11"/>
                  <a:pt x="193" y="10"/>
                </a:cubicBezTo>
                <a:cubicBezTo>
                  <a:pt x="189" y="8"/>
                  <a:pt x="183" y="11"/>
                  <a:pt x="179" y="9"/>
                </a:cubicBezTo>
                <a:cubicBezTo>
                  <a:pt x="177" y="9"/>
                  <a:pt x="176" y="8"/>
                  <a:pt x="174" y="7"/>
                </a:cubicBezTo>
                <a:cubicBezTo>
                  <a:pt x="171" y="7"/>
                  <a:pt x="169" y="9"/>
                  <a:pt x="167" y="10"/>
                </a:cubicBezTo>
                <a:cubicBezTo>
                  <a:pt x="163" y="10"/>
                  <a:pt x="161" y="8"/>
                  <a:pt x="157" y="9"/>
                </a:cubicBezTo>
                <a:cubicBezTo>
                  <a:pt x="156" y="9"/>
                  <a:pt x="154" y="11"/>
                  <a:pt x="153" y="11"/>
                </a:cubicBezTo>
                <a:cubicBezTo>
                  <a:pt x="151" y="11"/>
                  <a:pt x="149" y="11"/>
                  <a:pt x="148" y="10"/>
                </a:cubicBezTo>
                <a:cubicBezTo>
                  <a:pt x="146" y="11"/>
                  <a:pt x="145" y="11"/>
                  <a:pt x="143" y="11"/>
                </a:cubicBezTo>
                <a:cubicBezTo>
                  <a:pt x="142" y="10"/>
                  <a:pt x="141" y="9"/>
                  <a:pt x="139" y="10"/>
                </a:cubicBezTo>
                <a:cubicBezTo>
                  <a:pt x="137" y="10"/>
                  <a:pt x="136" y="11"/>
                  <a:pt x="135" y="12"/>
                </a:cubicBezTo>
                <a:cubicBezTo>
                  <a:pt x="133" y="12"/>
                  <a:pt x="131" y="12"/>
                  <a:pt x="130" y="13"/>
                </a:cubicBezTo>
                <a:lnTo>
                  <a:pt x="130" y="15"/>
                </a:lnTo>
                <a:cubicBezTo>
                  <a:pt x="130" y="16"/>
                  <a:pt x="132" y="16"/>
                  <a:pt x="133" y="17"/>
                </a:cubicBezTo>
                <a:cubicBezTo>
                  <a:pt x="134" y="17"/>
                  <a:pt x="142" y="19"/>
                  <a:pt x="144" y="19"/>
                </a:cubicBezTo>
                <a:close/>
                <a:moveTo>
                  <a:pt x="263" y="162"/>
                </a:moveTo>
                <a:cubicBezTo>
                  <a:pt x="262" y="161"/>
                  <a:pt x="262" y="161"/>
                  <a:pt x="261" y="160"/>
                </a:cubicBezTo>
                <a:cubicBezTo>
                  <a:pt x="260" y="160"/>
                  <a:pt x="260" y="161"/>
                  <a:pt x="259" y="161"/>
                </a:cubicBezTo>
                <a:cubicBezTo>
                  <a:pt x="259" y="163"/>
                  <a:pt x="260" y="164"/>
                  <a:pt x="260" y="166"/>
                </a:cubicBezTo>
                <a:cubicBezTo>
                  <a:pt x="261" y="166"/>
                  <a:pt x="261" y="166"/>
                  <a:pt x="262" y="166"/>
                </a:cubicBezTo>
                <a:cubicBezTo>
                  <a:pt x="264" y="165"/>
                  <a:pt x="263" y="164"/>
                  <a:pt x="263" y="162"/>
                </a:cubicBezTo>
                <a:close/>
                <a:moveTo>
                  <a:pt x="471" y="163"/>
                </a:moveTo>
                <a:cubicBezTo>
                  <a:pt x="473" y="163"/>
                  <a:pt x="474" y="164"/>
                  <a:pt x="473" y="166"/>
                </a:cubicBezTo>
                <a:cubicBezTo>
                  <a:pt x="473" y="167"/>
                  <a:pt x="473" y="167"/>
                  <a:pt x="472" y="168"/>
                </a:cubicBezTo>
                <a:cubicBezTo>
                  <a:pt x="471" y="168"/>
                  <a:pt x="471" y="168"/>
                  <a:pt x="470" y="168"/>
                </a:cubicBezTo>
                <a:lnTo>
                  <a:pt x="470" y="163"/>
                </a:lnTo>
                <a:cubicBezTo>
                  <a:pt x="470" y="163"/>
                  <a:pt x="470" y="163"/>
                  <a:pt x="470" y="163"/>
                </a:cubicBezTo>
                <a:cubicBezTo>
                  <a:pt x="471" y="163"/>
                  <a:pt x="471" y="163"/>
                  <a:pt x="471" y="163"/>
                </a:cubicBezTo>
                <a:close/>
                <a:moveTo>
                  <a:pt x="469" y="209"/>
                </a:moveTo>
                <a:cubicBezTo>
                  <a:pt x="468" y="209"/>
                  <a:pt x="467" y="209"/>
                  <a:pt x="467" y="209"/>
                </a:cubicBezTo>
                <a:lnTo>
                  <a:pt x="467" y="207"/>
                </a:lnTo>
                <a:cubicBezTo>
                  <a:pt x="467" y="206"/>
                  <a:pt x="467" y="206"/>
                  <a:pt x="468" y="205"/>
                </a:cubicBezTo>
                <a:lnTo>
                  <a:pt x="469" y="205"/>
                </a:lnTo>
                <a:cubicBezTo>
                  <a:pt x="470" y="206"/>
                  <a:pt x="470" y="206"/>
                  <a:pt x="470" y="206"/>
                </a:cubicBezTo>
                <a:cubicBezTo>
                  <a:pt x="470" y="208"/>
                  <a:pt x="470" y="208"/>
                  <a:pt x="469" y="209"/>
                </a:cubicBezTo>
                <a:close/>
                <a:moveTo>
                  <a:pt x="464" y="68"/>
                </a:moveTo>
                <a:cubicBezTo>
                  <a:pt x="465" y="69"/>
                  <a:pt x="465" y="70"/>
                  <a:pt x="465" y="72"/>
                </a:cubicBezTo>
                <a:cubicBezTo>
                  <a:pt x="465" y="71"/>
                  <a:pt x="465" y="69"/>
                  <a:pt x="464" y="68"/>
                </a:cubicBezTo>
                <a:close/>
                <a:moveTo>
                  <a:pt x="464" y="66"/>
                </a:moveTo>
                <a:lnTo>
                  <a:pt x="464" y="66"/>
                </a:lnTo>
                <a:cubicBezTo>
                  <a:pt x="462" y="62"/>
                  <a:pt x="458" y="60"/>
                  <a:pt x="464" y="61"/>
                </a:cubicBezTo>
                <a:lnTo>
                  <a:pt x="465" y="61"/>
                </a:lnTo>
                <a:cubicBezTo>
                  <a:pt x="465" y="63"/>
                  <a:pt x="464" y="64"/>
                  <a:pt x="464" y="66"/>
                </a:cubicBezTo>
                <a:close/>
                <a:moveTo>
                  <a:pt x="455" y="50"/>
                </a:moveTo>
                <a:cubicBezTo>
                  <a:pt x="455" y="49"/>
                  <a:pt x="455" y="48"/>
                  <a:pt x="455" y="48"/>
                </a:cubicBezTo>
                <a:cubicBezTo>
                  <a:pt x="456" y="47"/>
                  <a:pt x="458" y="47"/>
                  <a:pt x="459" y="46"/>
                </a:cubicBezTo>
                <a:cubicBezTo>
                  <a:pt x="459" y="46"/>
                  <a:pt x="459" y="46"/>
                  <a:pt x="460" y="46"/>
                </a:cubicBezTo>
                <a:cubicBezTo>
                  <a:pt x="460" y="46"/>
                  <a:pt x="461" y="46"/>
                  <a:pt x="461" y="47"/>
                </a:cubicBezTo>
                <a:cubicBezTo>
                  <a:pt x="463" y="50"/>
                  <a:pt x="458" y="53"/>
                  <a:pt x="455" y="50"/>
                </a:cubicBezTo>
                <a:close/>
                <a:moveTo>
                  <a:pt x="453" y="39"/>
                </a:moveTo>
                <a:cubicBezTo>
                  <a:pt x="453" y="38"/>
                  <a:pt x="453" y="38"/>
                  <a:pt x="454" y="38"/>
                </a:cubicBezTo>
                <a:cubicBezTo>
                  <a:pt x="454" y="38"/>
                  <a:pt x="455" y="38"/>
                  <a:pt x="456" y="38"/>
                </a:cubicBezTo>
                <a:cubicBezTo>
                  <a:pt x="456" y="38"/>
                  <a:pt x="456" y="38"/>
                  <a:pt x="457" y="38"/>
                </a:cubicBezTo>
                <a:cubicBezTo>
                  <a:pt x="457" y="39"/>
                  <a:pt x="456" y="39"/>
                  <a:pt x="456" y="40"/>
                </a:cubicBezTo>
                <a:cubicBezTo>
                  <a:pt x="454" y="40"/>
                  <a:pt x="454" y="40"/>
                  <a:pt x="453" y="39"/>
                </a:cubicBezTo>
                <a:close/>
                <a:moveTo>
                  <a:pt x="468" y="65"/>
                </a:moveTo>
                <a:cubicBezTo>
                  <a:pt x="468" y="66"/>
                  <a:pt x="468" y="66"/>
                  <a:pt x="468" y="67"/>
                </a:cubicBezTo>
                <a:lnTo>
                  <a:pt x="468" y="66"/>
                </a:lnTo>
                <a:cubicBezTo>
                  <a:pt x="468" y="66"/>
                  <a:pt x="468" y="65"/>
                  <a:pt x="468" y="65"/>
                </a:cubicBezTo>
                <a:close/>
                <a:moveTo>
                  <a:pt x="470" y="149"/>
                </a:moveTo>
                <a:cubicBezTo>
                  <a:pt x="470" y="151"/>
                  <a:pt x="469" y="153"/>
                  <a:pt x="469" y="154"/>
                </a:cubicBezTo>
                <a:lnTo>
                  <a:pt x="468" y="149"/>
                </a:lnTo>
                <a:cubicBezTo>
                  <a:pt x="469" y="149"/>
                  <a:pt x="469" y="149"/>
                  <a:pt x="470" y="149"/>
                </a:cubicBezTo>
                <a:close/>
                <a:moveTo>
                  <a:pt x="451" y="226"/>
                </a:moveTo>
                <a:cubicBezTo>
                  <a:pt x="439" y="229"/>
                  <a:pt x="455" y="212"/>
                  <a:pt x="451" y="226"/>
                </a:cubicBezTo>
                <a:close/>
                <a:moveTo>
                  <a:pt x="436" y="44"/>
                </a:moveTo>
                <a:cubicBezTo>
                  <a:pt x="434" y="44"/>
                  <a:pt x="433" y="44"/>
                  <a:pt x="432" y="44"/>
                </a:cubicBezTo>
                <a:lnTo>
                  <a:pt x="432" y="42"/>
                </a:lnTo>
                <a:cubicBezTo>
                  <a:pt x="432" y="42"/>
                  <a:pt x="433" y="41"/>
                  <a:pt x="433" y="40"/>
                </a:cubicBezTo>
                <a:cubicBezTo>
                  <a:pt x="435" y="40"/>
                  <a:pt x="436" y="40"/>
                  <a:pt x="437" y="41"/>
                </a:cubicBezTo>
                <a:cubicBezTo>
                  <a:pt x="437" y="42"/>
                  <a:pt x="437" y="41"/>
                  <a:pt x="437" y="42"/>
                </a:cubicBezTo>
                <a:cubicBezTo>
                  <a:pt x="437" y="43"/>
                  <a:pt x="436" y="43"/>
                  <a:pt x="436" y="44"/>
                </a:cubicBezTo>
                <a:close/>
                <a:moveTo>
                  <a:pt x="416" y="38"/>
                </a:moveTo>
                <a:cubicBezTo>
                  <a:pt x="415" y="38"/>
                  <a:pt x="411" y="38"/>
                  <a:pt x="410" y="37"/>
                </a:cubicBezTo>
                <a:lnTo>
                  <a:pt x="407" y="37"/>
                </a:lnTo>
                <a:cubicBezTo>
                  <a:pt x="407" y="37"/>
                  <a:pt x="407" y="37"/>
                  <a:pt x="407" y="36"/>
                </a:cubicBezTo>
                <a:cubicBezTo>
                  <a:pt x="407" y="35"/>
                  <a:pt x="407" y="35"/>
                  <a:pt x="408" y="34"/>
                </a:cubicBezTo>
                <a:cubicBezTo>
                  <a:pt x="411" y="35"/>
                  <a:pt x="413" y="37"/>
                  <a:pt x="416" y="38"/>
                </a:cubicBezTo>
                <a:close/>
                <a:moveTo>
                  <a:pt x="379" y="39"/>
                </a:moveTo>
                <a:cubicBezTo>
                  <a:pt x="378" y="39"/>
                  <a:pt x="374" y="39"/>
                  <a:pt x="373" y="38"/>
                </a:cubicBezTo>
                <a:lnTo>
                  <a:pt x="369" y="38"/>
                </a:lnTo>
                <a:cubicBezTo>
                  <a:pt x="370" y="37"/>
                  <a:pt x="371" y="36"/>
                  <a:pt x="371" y="35"/>
                </a:cubicBezTo>
                <a:cubicBezTo>
                  <a:pt x="372" y="35"/>
                  <a:pt x="375" y="34"/>
                  <a:pt x="375" y="34"/>
                </a:cubicBezTo>
                <a:cubicBezTo>
                  <a:pt x="376" y="34"/>
                  <a:pt x="376" y="34"/>
                  <a:pt x="377" y="34"/>
                </a:cubicBezTo>
                <a:cubicBezTo>
                  <a:pt x="378" y="34"/>
                  <a:pt x="378" y="35"/>
                  <a:pt x="379" y="35"/>
                </a:cubicBezTo>
                <a:cubicBezTo>
                  <a:pt x="379" y="36"/>
                  <a:pt x="379" y="38"/>
                  <a:pt x="379" y="38"/>
                </a:cubicBezTo>
                <a:lnTo>
                  <a:pt x="379" y="39"/>
                </a:lnTo>
                <a:close/>
                <a:moveTo>
                  <a:pt x="339" y="38"/>
                </a:moveTo>
                <a:cubicBezTo>
                  <a:pt x="338" y="38"/>
                  <a:pt x="338" y="37"/>
                  <a:pt x="337" y="37"/>
                </a:cubicBezTo>
                <a:lnTo>
                  <a:pt x="339" y="37"/>
                </a:lnTo>
                <a:lnTo>
                  <a:pt x="340" y="37"/>
                </a:lnTo>
                <a:cubicBezTo>
                  <a:pt x="339" y="37"/>
                  <a:pt x="339" y="38"/>
                  <a:pt x="339" y="38"/>
                </a:cubicBezTo>
                <a:close/>
                <a:moveTo>
                  <a:pt x="287" y="45"/>
                </a:moveTo>
                <a:cubicBezTo>
                  <a:pt x="286" y="47"/>
                  <a:pt x="280" y="54"/>
                  <a:pt x="278" y="52"/>
                </a:cubicBezTo>
                <a:cubicBezTo>
                  <a:pt x="277" y="52"/>
                  <a:pt x="277" y="52"/>
                  <a:pt x="276" y="52"/>
                </a:cubicBezTo>
                <a:cubicBezTo>
                  <a:pt x="275" y="50"/>
                  <a:pt x="275" y="50"/>
                  <a:pt x="275" y="48"/>
                </a:cubicBezTo>
                <a:cubicBezTo>
                  <a:pt x="273" y="48"/>
                  <a:pt x="269" y="45"/>
                  <a:pt x="267" y="44"/>
                </a:cubicBezTo>
                <a:cubicBezTo>
                  <a:pt x="267" y="43"/>
                  <a:pt x="267" y="43"/>
                  <a:pt x="266" y="42"/>
                </a:cubicBezTo>
                <a:cubicBezTo>
                  <a:pt x="266" y="40"/>
                  <a:pt x="270" y="38"/>
                  <a:pt x="272" y="40"/>
                </a:cubicBezTo>
                <a:cubicBezTo>
                  <a:pt x="273" y="41"/>
                  <a:pt x="273" y="43"/>
                  <a:pt x="275" y="45"/>
                </a:cubicBezTo>
                <a:cubicBezTo>
                  <a:pt x="277" y="45"/>
                  <a:pt x="279" y="41"/>
                  <a:pt x="281" y="40"/>
                </a:cubicBezTo>
                <a:cubicBezTo>
                  <a:pt x="282" y="39"/>
                  <a:pt x="285" y="40"/>
                  <a:pt x="286" y="41"/>
                </a:cubicBezTo>
                <a:cubicBezTo>
                  <a:pt x="287" y="41"/>
                  <a:pt x="287" y="41"/>
                  <a:pt x="287" y="42"/>
                </a:cubicBezTo>
                <a:cubicBezTo>
                  <a:pt x="288" y="43"/>
                  <a:pt x="287" y="44"/>
                  <a:pt x="287" y="45"/>
                </a:cubicBezTo>
                <a:close/>
                <a:moveTo>
                  <a:pt x="281" y="60"/>
                </a:moveTo>
                <a:cubicBezTo>
                  <a:pt x="280" y="60"/>
                  <a:pt x="280" y="60"/>
                  <a:pt x="279" y="59"/>
                </a:cubicBezTo>
                <a:cubicBezTo>
                  <a:pt x="278" y="58"/>
                  <a:pt x="278" y="58"/>
                  <a:pt x="279" y="57"/>
                </a:cubicBezTo>
                <a:cubicBezTo>
                  <a:pt x="279" y="56"/>
                  <a:pt x="279" y="56"/>
                  <a:pt x="280" y="56"/>
                </a:cubicBezTo>
                <a:cubicBezTo>
                  <a:pt x="281" y="56"/>
                  <a:pt x="282" y="56"/>
                  <a:pt x="282" y="56"/>
                </a:cubicBezTo>
                <a:cubicBezTo>
                  <a:pt x="283" y="57"/>
                  <a:pt x="283" y="57"/>
                  <a:pt x="284" y="57"/>
                </a:cubicBezTo>
                <a:cubicBezTo>
                  <a:pt x="284" y="60"/>
                  <a:pt x="283" y="59"/>
                  <a:pt x="281" y="60"/>
                </a:cubicBezTo>
                <a:close/>
                <a:moveTo>
                  <a:pt x="269" y="116"/>
                </a:moveTo>
                <a:cubicBezTo>
                  <a:pt x="269" y="117"/>
                  <a:pt x="269" y="117"/>
                  <a:pt x="268" y="117"/>
                </a:cubicBezTo>
                <a:lnTo>
                  <a:pt x="266" y="117"/>
                </a:lnTo>
                <a:cubicBezTo>
                  <a:pt x="266" y="115"/>
                  <a:pt x="264" y="110"/>
                  <a:pt x="265" y="108"/>
                </a:cubicBezTo>
                <a:cubicBezTo>
                  <a:pt x="266" y="107"/>
                  <a:pt x="268" y="107"/>
                  <a:pt x="269" y="106"/>
                </a:cubicBezTo>
                <a:lnTo>
                  <a:pt x="271" y="106"/>
                </a:lnTo>
                <a:cubicBezTo>
                  <a:pt x="271" y="107"/>
                  <a:pt x="272" y="107"/>
                  <a:pt x="272" y="107"/>
                </a:cubicBezTo>
                <a:cubicBezTo>
                  <a:pt x="272" y="108"/>
                  <a:pt x="272" y="109"/>
                  <a:pt x="273" y="109"/>
                </a:cubicBezTo>
                <a:cubicBezTo>
                  <a:pt x="273" y="110"/>
                  <a:pt x="270" y="116"/>
                  <a:pt x="269" y="116"/>
                </a:cubicBezTo>
                <a:close/>
                <a:moveTo>
                  <a:pt x="266" y="78"/>
                </a:moveTo>
                <a:cubicBezTo>
                  <a:pt x="267" y="78"/>
                  <a:pt x="268" y="78"/>
                  <a:pt x="269" y="79"/>
                </a:cubicBezTo>
                <a:cubicBezTo>
                  <a:pt x="269" y="79"/>
                  <a:pt x="269" y="79"/>
                  <a:pt x="270" y="80"/>
                </a:cubicBezTo>
                <a:cubicBezTo>
                  <a:pt x="270" y="82"/>
                  <a:pt x="269" y="83"/>
                  <a:pt x="267" y="84"/>
                </a:cubicBezTo>
                <a:cubicBezTo>
                  <a:pt x="266" y="83"/>
                  <a:pt x="265" y="83"/>
                  <a:pt x="264" y="82"/>
                </a:cubicBezTo>
                <a:cubicBezTo>
                  <a:pt x="264" y="79"/>
                  <a:pt x="265" y="79"/>
                  <a:pt x="266" y="78"/>
                </a:cubicBezTo>
                <a:close/>
                <a:moveTo>
                  <a:pt x="473" y="109"/>
                </a:moveTo>
                <a:cubicBezTo>
                  <a:pt x="474" y="109"/>
                  <a:pt x="475" y="109"/>
                  <a:pt x="475" y="110"/>
                </a:cubicBezTo>
                <a:cubicBezTo>
                  <a:pt x="475" y="110"/>
                  <a:pt x="475" y="111"/>
                  <a:pt x="475" y="111"/>
                </a:cubicBezTo>
                <a:cubicBezTo>
                  <a:pt x="474" y="112"/>
                  <a:pt x="474" y="111"/>
                  <a:pt x="473" y="112"/>
                </a:cubicBezTo>
                <a:cubicBezTo>
                  <a:pt x="473" y="111"/>
                  <a:pt x="473" y="111"/>
                  <a:pt x="472" y="111"/>
                </a:cubicBezTo>
                <a:cubicBezTo>
                  <a:pt x="472" y="110"/>
                  <a:pt x="472" y="111"/>
                  <a:pt x="472" y="110"/>
                </a:cubicBezTo>
                <a:cubicBezTo>
                  <a:pt x="472" y="109"/>
                  <a:pt x="472" y="109"/>
                  <a:pt x="473" y="109"/>
                </a:cubicBezTo>
                <a:close/>
                <a:moveTo>
                  <a:pt x="476" y="142"/>
                </a:moveTo>
                <a:cubicBezTo>
                  <a:pt x="478" y="137"/>
                  <a:pt x="477" y="135"/>
                  <a:pt x="482" y="133"/>
                </a:cubicBezTo>
                <a:cubicBezTo>
                  <a:pt x="482" y="131"/>
                  <a:pt x="483" y="130"/>
                  <a:pt x="483" y="129"/>
                </a:cubicBezTo>
                <a:cubicBezTo>
                  <a:pt x="484" y="126"/>
                  <a:pt x="481" y="122"/>
                  <a:pt x="480" y="120"/>
                </a:cubicBezTo>
                <a:cubicBezTo>
                  <a:pt x="479" y="118"/>
                  <a:pt x="479" y="116"/>
                  <a:pt x="479" y="115"/>
                </a:cubicBezTo>
                <a:cubicBezTo>
                  <a:pt x="479" y="113"/>
                  <a:pt x="479" y="111"/>
                  <a:pt x="479" y="110"/>
                </a:cubicBezTo>
                <a:cubicBezTo>
                  <a:pt x="479" y="108"/>
                  <a:pt x="479" y="106"/>
                  <a:pt x="478" y="105"/>
                </a:cubicBezTo>
                <a:cubicBezTo>
                  <a:pt x="478" y="102"/>
                  <a:pt x="479" y="99"/>
                  <a:pt x="479" y="96"/>
                </a:cubicBezTo>
                <a:cubicBezTo>
                  <a:pt x="478" y="95"/>
                  <a:pt x="478" y="92"/>
                  <a:pt x="478" y="90"/>
                </a:cubicBezTo>
                <a:cubicBezTo>
                  <a:pt x="479" y="88"/>
                  <a:pt x="480" y="81"/>
                  <a:pt x="479" y="79"/>
                </a:cubicBezTo>
                <a:cubicBezTo>
                  <a:pt x="478" y="77"/>
                  <a:pt x="477" y="74"/>
                  <a:pt x="477" y="73"/>
                </a:cubicBezTo>
                <a:cubicBezTo>
                  <a:pt x="476" y="69"/>
                  <a:pt x="478" y="67"/>
                  <a:pt x="478" y="65"/>
                </a:cubicBezTo>
                <a:cubicBezTo>
                  <a:pt x="478" y="64"/>
                  <a:pt x="477" y="63"/>
                  <a:pt x="477" y="62"/>
                </a:cubicBezTo>
                <a:cubicBezTo>
                  <a:pt x="477" y="61"/>
                  <a:pt x="478" y="58"/>
                  <a:pt x="479" y="58"/>
                </a:cubicBezTo>
                <a:cubicBezTo>
                  <a:pt x="479" y="55"/>
                  <a:pt x="478" y="54"/>
                  <a:pt x="476" y="53"/>
                </a:cubicBezTo>
                <a:cubicBezTo>
                  <a:pt x="475" y="50"/>
                  <a:pt x="476" y="47"/>
                  <a:pt x="477" y="45"/>
                </a:cubicBezTo>
                <a:cubicBezTo>
                  <a:pt x="477" y="43"/>
                  <a:pt x="476" y="42"/>
                  <a:pt x="475" y="41"/>
                </a:cubicBezTo>
                <a:cubicBezTo>
                  <a:pt x="474" y="41"/>
                  <a:pt x="473" y="42"/>
                  <a:pt x="472" y="42"/>
                </a:cubicBezTo>
                <a:cubicBezTo>
                  <a:pt x="469" y="42"/>
                  <a:pt x="465" y="40"/>
                  <a:pt x="464" y="38"/>
                </a:cubicBezTo>
                <a:cubicBezTo>
                  <a:pt x="464" y="37"/>
                  <a:pt x="464" y="36"/>
                  <a:pt x="464" y="35"/>
                </a:cubicBezTo>
                <a:cubicBezTo>
                  <a:pt x="463" y="34"/>
                  <a:pt x="462" y="34"/>
                  <a:pt x="462" y="33"/>
                </a:cubicBezTo>
                <a:cubicBezTo>
                  <a:pt x="454" y="32"/>
                  <a:pt x="445" y="32"/>
                  <a:pt x="436" y="32"/>
                </a:cubicBezTo>
                <a:cubicBezTo>
                  <a:pt x="433" y="32"/>
                  <a:pt x="430" y="30"/>
                  <a:pt x="426" y="31"/>
                </a:cubicBezTo>
                <a:cubicBezTo>
                  <a:pt x="424" y="31"/>
                  <a:pt x="422" y="33"/>
                  <a:pt x="420" y="33"/>
                </a:cubicBezTo>
                <a:cubicBezTo>
                  <a:pt x="416" y="34"/>
                  <a:pt x="415" y="31"/>
                  <a:pt x="412" y="31"/>
                </a:cubicBezTo>
                <a:cubicBezTo>
                  <a:pt x="410" y="32"/>
                  <a:pt x="408" y="33"/>
                  <a:pt x="407" y="34"/>
                </a:cubicBezTo>
                <a:cubicBezTo>
                  <a:pt x="406" y="34"/>
                  <a:pt x="403" y="34"/>
                  <a:pt x="402" y="34"/>
                </a:cubicBezTo>
                <a:cubicBezTo>
                  <a:pt x="398" y="35"/>
                  <a:pt x="396" y="33"/>
                  <a:pt x="393" y="33"/>
                </a:cubicBezTo>
                <a:lnTo>
                  <a:pt x="390" y="33"/>
                </a:lnTo>
                <a:cubicBezTo>
                  <a:pt x="388" y="32"/>
                  <a:pt x="387" y="31"/>
                  <a:pt x="385" y="31"/>
                </a:cubicBezTo>
                <a:cubicBezTo>
                  <a:pt x="384" y="31"/>
                  <a:pt x="382" y="31"/>
                  <a:pt x="381" y="31"/>
                </a:cubicBezTo>
                <a:cubicBezTo>
                  <a:pt x="379" y="30"/>
                  <a:pt x="378" y="28"/>
                  <a:pt x="376" y="28"/>
                </a:cubicBezTo>
                <a:cubicBezTo>
                  <a:pt x="373" y="27"/>
                  <a:pt x="371" y="31"/>
                  <a:pt x="368" y="31"/>
                </a:cubicBezTo>
                <a:cubicBezTo>
                  <a:pt x="367" y="32"/>
                  <a:pt x="365" y="30"/>
                  <a:pt x="364" y="30"/>
                </a:cubicBezTo>
                <a:cubicBezTo>
                  <a:pt x="362" y="29"/>
                  <a:pt x="362" y="30"/>
                  <a:pt x="360" y="30"/>
                </a:cubicBezTo>
                <a:cubicBezTo>
                  <a:pt x="359" y="29"/>
                  <a:pt x="358" y="28"/>
                  <a:pt x="357" y="28"/>
                </a:cubicBezTo>
                <a:cubicBezTo>
                  <a:pt x="355" y="29"/>
                  <a:pt x="353" y="30"/>
                  <a:pt x="351" y="31"/>
                </a:cubicBezTo>
                <a:cubicBezTo>
                  <a:pt x="349" y="31"/>
                  <a:pt x="347" y="31"/>
                  <a:pt x="345" y="32"/>
                </a:cubicBezTo>
                <a:cubicBezTo>
                  <a:pt x="344" y="32"/>
                  <a:pt x="342" y="33"/>
                  <a:pt x="341" y="34"/>
                </a:cubicBezTo>
                <a:cubicBezTo>
                  <a:pt x="341" y="34"/>
                  <a:pt x="335" y="34"/>
                  <a:pt x="335" y="34"/>
                </a:cubicBezTo>
                <a:cubicBezTo>
                  <a:pt x="334" y="34"/>
                  <a:pt x="331" y="33"/>
                  <a:pt x="329" y="34"/>
                </a:cubicBezTo>
                <a:cubicBezTo>
                  <a:pt x="329" y="34"/>
                  <a:pt x="328" y="34"/>
                  <a:pt x="327" y="35"/>
                </a:cubicBezTo>
                <a:cubicBezTo>
                  <a:pt x="321" y="34"/>
                  <a:pt x="316" y="35"/>
                  <a:pt x="311" y="35"/>
                </a:cubicBezTo>
                <a:cubicBezTo>
                  <a:pt x="307" y="35"/>
                  <a:pt x="306" y="36"/>
                  <a:pt x="303" y="37"/>
                </a:cubicBezTo>
                <a:cubicBezTo>
                  <a:pt x="300" y="37"/>
                  <a:pt x="297" y="37"/>
                  <a:pt x="294" y="37"/>
                </a:cubicBezTo>
                <a:cubicBezTo>
                  <a:pt x="293" y="37"/>
                  <a:pt x="291" y="38"/>
                  <a:pt x="289" y="38"/>
                </a:cubicBezTo>
                <a:cubicBezTo>
                  <a:pt x="288" y="37"/>
                  <a:pt x="287" y="36"/>
                  <a:pt x="286" y="36"/>
                </a:cubicBezTo>
                <a:cubicBezTo>
                  <a:pt x="285" y="35"/>
                  <a:pt x="283" y="34"/>
                  <a:pt x="282" y="34"/>
                </a:cubicBezTo>
                <a:cubicBezTo>
                  <a:pt x="279" y="33"/>
                  <a:pt x="277" y="35"/>
                  <a:pt x="275" y="35"/>
                </a:cubicBezTo>
                <a:cubicBezTo>
                  <a:pt x="273" y="35"/>
                  <a:pt x="268" y="33"/>
                  <a:pt x="268" y="33"/>
                </a:cubicBezTo>
                <a:cubicBezTo>
                  <a:pt x="262" y="33"/>
                  <a:pt x="260" y="37"/>
                  <a:pt x="257" y="41"/>
                </a:cubicBezTo>
                <a:cubicBezTo>
                  <a:pt x="258" y="43"/>
                  <a:pt x="259" y="43"/>
                  <a:pt x="259" y="44"/>
                </a:cubicBezTo>
                <a:cubicBezTo>
                  <a:pt x="260" y="46"/>
                  <a:pt x="259" y="48"/>
                  <a:pt x="260" y="49"/>
                </a:cubicBezTo>
                <a:cubicBezTo>
                  <a:pt x="260" y="51"/>
                  <a:pt x="262" y="51"/>
                  <a:pt x="264" y="52"/>
                </a:cubicBezTo>
                <a:cubicBezTo>
                  <a:pt x="264" y="53"/>
                  <a:pt x="265" y="54"/>
                  <a:pt x="264" y="55"/>
                </a:cubicBezTo>
                <a:cubicBezTo>
                  <a:pt x="263" y="56"/>
                  <a:pt x="263" y="56"/>
                  <a:pt x="262" y="57"/>
                </a:cubicBezTo>
                <a:cubicBezTo>
                  <a:pt x="260" y="57"/>
                  <a:pt x="258" y="57"/>
                  <a:pt x="256" y="58"/>
                </a:cubicBezTo>
                <a:cubicBezTo>
                  <a:pt x="255" y="64"/>
                  <a:pt x="258" y="67"/>
                  <a:pt x="259" y="72"/>
                </a:cubicBezTo>
                <a:cubicBezTo>
                  <a:pt x="260" y="75"/>
                  <a:pt x="258" y="78"/>
                  <a:pt x="258" y="80"/>
                </a:cubicBezTo>
                <a:cubicBezTo>
                  <a:pt x="257" y="84"/>
                  <a:pt x="260" y="87"/>
                  <a:pt x="263" y="87"/>
                </a:cubicBezTo>
                <a:cubicBezTo>
                  <a:pt x="263" y="88"/>
                  <a:pt x="264" y="89"/>
                  <a:pt x="263" y="90"/>
                </a:cubicBezTo>
                <a:cubicBezTo>
                  <a:pt x="263" y="91"/>
                  <a:pt x="262" y="90"/>
                  <a:pt x="261" y="91"/>
                </a:cubicBezTo>
                <a:cubicBezTo>
                  <a:pt x="260" y="91"/>
                  <a:pt x="260" y="92"/>
                  <a:pt x="259" y="93"/>
                </a:cubicBezTo>
                <a:cubicBezTo>
                  <a:pt x="259" y="97"/>
                  <a:pt x="261" y="99"/>
                  <a:pt x="262" y="101"/>
                </a:cubicBezTo>
                <a:cubicBezTo>
                  <a:pt x="262" y="103"/>
                  <a:pt x="262" y="105"/>
                  <a:pt x="263" y="106"/>
                </a:cubicBezTo>
                <a:cubicBezTo>
                  <a:pt x="263" y="108"/>
                  <a:pt x="261" y="109"/>
                  <a:pt x="260" y="111"/>
                </a:cubicBezTo>
                <a:cubicBezTo>
                  <a:pt x="260" y="114"/>
                  <a:pt x="262" y="114"/>
                  <a:pt x="263" y="116"/>
                </a:cubicBezTo>
                <a:cubicBezTo>
                  <a:pt x="263" y="116"/>
                  <a:pt x="263" y="117"/>
                  <a:pt x="262" y="117"/>
                </a:cubicBezTo>
                <a:cubicBezTo>
                  <a:pt x="262" y="121"/>
                  <a:pt x="260" y="124"/>
                  <a:pt x="262" y="127"/>
                </a:cubicBezTo>
                <a:cubicBezTo>
                  <a:pt x="262" y="130"/>
                  <a:pt x="261" y="131"/>
                  <a:pt x="260" y="133"/>
                </a:cubicBezTo>
                <a:cubicBezTo>
                  <a:pt x="259" y="135"/>
                  <a:pt x="259" y="136"/>
                  <a:pt x="258" y="137"/>
                </a:cubicBezTo>
                <a:cubicBezTo>
                  <a:pt x="258" y="138"/>
                  <a:pt x="257" y="139"/>
                  <a:pt x="257" y="139"/>
                </a:cubicBezTo>
                <a:cubicBezTo>
                  <a:pt x="256" y="143"/>
                  <a:pt x="258" y="146"/>
                  <a:pt x="256" y="148"/>
                </a:cubicBezTo>
                <a:cubicBezTo>
                  <a:pt x="256" y="151"/>
                  <a:pt x="259" y="151"/>
                  <a:pt x="260" y="153"/>
                </a:cubicBezTo>
                <a:cubicBezTo>
                  <a:pt x="261" y="155"/>
                  <a:pt x="261" y="156"/>
                  <a:pt x="261" y="158"/>
                </a:cubicBezTo>
                <a:cubicBezTo>
                  <a:pt x="264" y="158"/>
                  <a:pt x="265" y="158"/>
                  <a:pt x="267" y="158"/>
                </a:cubicBezTo>
                <a:cubicBezTo>
                  <a:pt x="268" y="158"/>
                  <a:pt x="269" y="159"/>
                  <a:pt x="269" y="160"/>
                </a:cubicBezTo>
                <a:lnTo>
                  <a:pt x="269" y="167"/>
                </a:lnTo>
                <a:cubicBezTo>
                  <a:pt x="268" y="168"/>
                  <a:pt x="267" y="169"/>
                  <a:pt x="266" y="170"/>
                </a:cubicBezTo>
                <a:cubicBezTo>
                  <a:pt x="264" y="170"/>
                  <a:pt x="262" y="170"/>
                  <a:pt x="260" y="171"/>
                </a:cubicBezTo>
                <a:cubicBezTo>
                  <a:pt x="260" y="174"/>
                  <a:pt x="260" y="177"/>
                  <a:pt x="258" y="179"/>
                </a:cubicBezTo>
                <a:cubicBezTo>
                  <a:pt x="258" y="181"/>
                  <a:pt x="259" y="183"/>
                  <a:pt x="260" y="185"/>
                </a:cubicBezTo>
                <a:cubicBezTo>
                  <a:pt x="262" y="187"/>
                  <a:pt x="265" y="186"/>
                  <a:pt x="262" y="191"/>
                </a:cubicBezTo>
                <a:cubicBezTo>
                  <a:pt x="263" y="191"/>
                  <a:pt x="263" y="192"/>
                  <a:pt x="264" y="192"/>
                </a:cubicBezTo>
                <a:cubicBezTo>
                  <a:pt x="265" y="192"/>
                  <a:pt x="267" y="192"/>
                  <a:pt x="268" y="193"/>
                </a:cubicBezTo>
                <a:cubicBezTo>
                  <a:pt x="268" y="194"/>
                  <a:pt x="267" y="196"/>
                  <a:pt x="267" y="197"/>
                </a:cubicBezTo>
                <a:cubicBezTo>
                  <a:pt x="267" y="198"/>
                  <a:pt x="266" y="199"/>
                  <a:pt x="266" y="200"/>
                </a:cubicBezTo>
                <a:cubicBezTo>
                  <a:pt x="265" y="201"/>
                  <a:pt x="264" y="201"/>
                  <a:pt x="263" y="202"/>
                </a:cubicBezTo>
                <a:cubicBezTo>
                  <a:pt x="263" y="203"/>
                  <a:pt x="263" y="204"/>
                  <a:pt x="262" y="204"/>
                </a:cubicBezTo>
                <a:cubicBezTo>
                  <a:pt x="262" y="205"/>
                  <a:pt x="262" y="207"/>
                  <a:pt x="262" y="208"/>
                </a:cubicBezTo>
                <a:cubicBezTo>
                  <a:pt x="262" y="209"/>
                  <a:pt x="261" y="211"/>
                  <a:pt x="261" y="213"/>
                </a:cubicBezTo>
                <a:cubicBezTo>
                  <a:pt x="262" y="215"/>
                  <a:pt x="264" y="217"/>
                  <a:pt x="263" y="220"/>
                </a:cubicBezTo>
                <a:cubicBezTo>
                  <a:pt x="263" y="221"/>
                  <a:pt x="263" y="223"/>
                  <a:pt x="262" y="224"/>
                </a:cubicBezTo>
                <a:cubicBezTo>
                  <a:pt x="261" y="225"/>
                  <a:pt x="259" y="226"/>
                  <a:pt x="259" y="229"/>
                </a:cubicBezTo>
                <a:cubicBezTo>
                  <a:pt x="260" y="231"/>
                  <a:pt x="263" y="233"/>
                  <a:pt x="264" y="234"/>
                </a:cubicBezTo>
                <a:cubicBezTo>
                  <a:pt x="266" y="234"/>
                  <a:pt x="270" y="235"/>
                  <a:pt x="272" y="234"/>
                </a:cubicBezTo>
                <a:cubicBezTo>
                  <a:pt x="273" y="234"/>
                  <a:pt x="273" y="233"/>
                  <a:pt x="274" y="232"/>
                </a:cubicBezTo>
                <a:cubicBezTo>
                  <a:pt x="275" y="231"/>
                  <a:pt x="277" y="230"/>
                  <a:pt x="281" y="230"/>
                </a:cubicBezTo>
                <a:cubicBezTo>
                  <a:pt x="281" y="231"/>
                  <a:pt x="282" y="233"/>
                  <a:pt x="283" y="234"/>
                </a:cubicBezTo>
                <a:cubicBezTo>
                  <a:pt x="284" y="234"/>
                  <a:pt x="286" y="234"/>
                  <a:pt x="287" y="235"/>
                </a:cubicBezTo>
                <a:cubicBezTo>
                  <a:pt x="290" y="235"/>
                  <a:pt x="290" y="233"/>
                  <a:pt x="292" y="232"/>
                </a:cubicBezTo>
                <a:cubicBezTo>
                  <a:pt x="294" y="230"/>
                  <a:pt x="298" y="234"/>
                  <a:pt x="302" y="234"/>
                </a:cubicBezTo>
                <a:cubicBezTo>
                  <a:pt x="307" y="234"/>
                  <a:pt x="311" y="235"/>
                  <a:pt x="316" y="234"/>
                </a:cubicBezTo>
                <a:cubicBezTo>
                  <a:pt x="317" y="234"/>
                  <a:pt x="318" y="234"/>
                  <a:pt x="320" y="234"/>
                </a:cubicBezTo>
                <a:cubicBezTo>
                  <a:pt x="321" y="233"/>
                  <a:pt x="322" y="232"/>
                  <a:pt x="323" y="231"/>
                </a:cubicBezTo>
                <a:cubicBezTo>
                  <a:pt x="325" y="231"/>
                  <a:pt x="326" y="231"/>
                  <a:pt x="327" y="230"/>
                </a:cubicBezTo>
                <a:cubicBezTo>
                  <a:pt x="328" y="230"/>
                  <a:pt x="327" y="230"/>
                  <a:pt x="328" y="230"/>
                </a:cubicBezTo>
                <a:cubicBezTo>
                  <a:pt x="313" y="224"/>
                  <a:pt x="335" y="227"/>
                  <a:pt x="329" y="230"/>
                </a:cubicBezTo>
                <a:cubicBezTo>
                  <a:pt x="330" y="231"/>
                  <a:pt x="337" y="235"/>
                  <a:pt x="340" y="234"/>
                </a:cubicBezTo>
                <a:cubicBezTo>
                  <a:pt x="341" y="233"/>
                  <a:pt x="341" y="233"/>
                  <a:pt x="342" y="232"/>
                </a:cubicBezTo>
                <a:cubicBezTo>
                  <a:pt x="343" y="232"/>
                  <a:pt x="345" y="231"/>
                  <a:pt x="346" y="231"/>
                </a:cubicBezTo>
                <a:lnTo>
                  <a:pt x="356" y="233"/>
                </a:lnTo>
                <a:lnTo>
                  <a:pt x="378" y="236"/>
                </a:lnTo>
                <a:cubicBezTo>
                  <a:pt x="380" y="239"/>
                  <a:pt x="382" y="241"/>
                  <a:pt x="386" y="242"/>
                </a:cubicBezTo>
                <a:cubicBezTo>
                  <a:pt x="391" y="243"/>
                  <a:pt x="394" y="240"/>
                  <a:pt x="396" y="235"/>
                </a:cubicBezTo>
                <a:lnTo>
                  <a:pt x="401" y="234"/>
                </a:lnTo>
                <a:lnTo>
                  <a:pt x="403" y="231"/>
                </a:lnTo>
                <a:cubicBezTo>
                  <a:pt x="406" y="230"/>
                  <a:pt x="410" y="229"/>
                  <a:pt x="413" y="228"/>
                </a:cubicBezTo>
                <a:cubicBezTo>
                  <a:pt x="413" y="227"/>
                  <a:pt x="413" y="227"/>
                  <a:pt x="413" y="227"/>
                </a:cubicBezTo>
                <a:cubicBezTo>
                  <a:pt x="412" y="218"/>
                  <a:pt x="422" y="222"/>
                  <a:pt x="421" y="226"/>
                </a:cubicBezTo>
                <a:cubicBezTo>
                  <a:pt x="422" y="228"/>
                  <a:pt x="424" y="231"/>
                  <a:pt x="427" y="230"/>
                </a:cubicBezTo>
                <a:cubicBezTo>
                  <a:pt x="430" y="229"/>
                  <a:pt x="432" y="226"/>
                  <a:pt x="436" y="228"/>
                </a:cubicBezTo>
                <a:cubicBezTo>
                  <a:pt x="437" y="228"/>
                  <a:pt x="438" y="229"/>
                  <a:pt x="439" y="230"/>
                </a:cubicBezTo>
                <a:cubicBezTo>
                  <a:pt x="440" y="230"/>
                  <a:pt x="443" y="231"/>
                  <a:pt x="444" y="231"/>
                </a:cubicBezTo>
                <a:cubicBezTo>
                  <a:pt x="447" y="232"/>
                  <a:pt x="452" y="230"/>
                  <a:pt x="454" y="231"/>
                </a:cubicBezTo>
                <a:cubicBezTo>
                  <a:pt x="458" y="231"/>
                  <a:pt x="460" y="233"/>
                  <a:pt x="464" y="233"/>
                </a:cubicBezTo>
                <a:cubicBezTo>
                  <a:pt x="468" y="233"/>
                  <a:pt x="469" y="236"/>
                  <a:pt x="472" y="237"/>
                </a:cubicBezTo>
                <a:cubicBezTo>
                  <a:pt x="473" y="238"/>
                  <a:pt x="476" y="239"/>
                  <a:pt x="477" y="238"/>
                </a:cubicBezTo>
                <a:cubicBezTo>
                  <a:pt x="479" y="238"/>
                  <a:pt x="481" y="236"/>
                  <a:pt x="481" y="235"/>
                </a:cubicBezTo>
                <a:cubicBezTo>
                  <a:pt x="482" y="234"/>
                  <a:pt x="480" y="226"/>
                  <a:pt x="479" y="224"/>
                </a:cubicBezTo>
                <a:cubicBezTo>
                  <a:pt x="479" y="224"/>
                  <a:pt x="479" y="224"/>
                  <a:pt x="478" y="224"/>
                </a:cubicBezTo>
                <a:lnTo>
                  <a:pt x="478" y="223"/>
                </a:lnTo>
                <a:lnTo>
                  <a:pt x="478" y="224"/>
                </a:lnTo>
                <a:cubicBezTo>
                  <a:pt x="476" y="224"/>
                  <a:pt x="476" y="226"/>
                  <a:pt x="475" y="227"/>
                </a:cubicBezTo>
                <a:cubicBezTo>
                  <a:pt x="475" y="227"/>
                  <a:pt x="474" y="227"/>
                  <a:pt x="473" y="227"/>
                </a:cubicBezTo>
                <a:cubicBezTo>
                  <a:pt x="470" y="227"/>
                  <a:pt x="469" y="226"/>
                  <a:pt x="468" y="224"/>
                </a:cubicBezTo>
                <a:cubicBezTo>
                  <a:pt x="467" y="223"/>
                  <a:pt x="463" y="224"/>
                  <a:pt x="462" y="224"/>
                </a:cubicBezTo>
                <a:cubicBezTo>
                  <a:pt x="458" y="222"/>
                  <a:pt x="459" y="209"/>
                  <a:pt x="464" y="212"/>
                </a:cubicBezTo>
                <a:cubicBezTo>
                  <a:pt x="466" y="213"/>
                  <a:pt x="467" y="216"/>
                  <a:pt x="469" y="217"/>
                </a:cubicBezTo>
                <a:cubicBezTo>
                  <a:pt x="469" y="217"/>
                  <a:pt x="471" y="217"/>
                  <a:pt x="472" y="218"/>
                </a:cubicBezTo>
                <a:cubicBezTo>
                  <a:pt x="473" y="218"/>
                  <a:pt x="475" y="220"/>
                  <a:pt x="476" y="221"/>
                </a:cubicBezTo>
                <a:cubicBezTo>
                  <a:pt x="476" y="221"/>
                  <a:pt x="476" y="221"/>
                  <a:pt x="476" y="221"/>
                </a:cubicBezTo>
                <a:cubicBezTo>
                  <a:pt x="477" y="219"/>
                  <a:pt x="477" y="218"/>
                  <a:pt x="478" y="216"/>
                </a:cubicBezTo>
                <a:cubicBezTo>
                  <a:pt x="478" y="213"/>
                  <a:pt x="481" y="210"/>
                  <a:pt x="481" y="206"/>
                </a:cubicBezTo>
                <a:cubicBezTo>
                  <a:pt x="479" y="204"/>
                  <a:pt x="477" y="203"/>
                  <a:pt x="475" y="201"/>
                </a:cubicBezTo>
                <a:cubicBezTo>
                  <a:pt x="475" y="200"/>
                  <a:pt x="474" y="198"/>
                  <a:pt x="475" y="197"/>
                </a:cubicBezTo>
                <a:cubicBezTo>
                  <a:pt x="476" y="196"/>
                  <a:pt x="477" y="196"/>
                  <a:pt x="478" y="195"/>
                </a:cubicBezTo>
                <a:cubicBezTo>
                  <a:pt x="479" y="195"/>
                  <a:pt x="481" y="192"/>
                  <a:pt x="481" y="190"/>
                </a:cubicBezTo>
                <a:cubicBezTo>
                  <a:pt x="482" y="187"/>
                  <a:pt x="477" y="183"/>
                  <a:pt x="477" y="181"/>
                </a:cubicBezTo>
                <a:cubicBezTo>
                  <a:pt x="476" y="177"/>
                  <a:pt x="478" y="174"/>
                  <a:pt x="478" y="172"/>
                </a:cubicBezTo>
                <a:lnTo>
                  <a:pt x="478" y="167"/>
                </a:lnTo>
                <a:cubicBezTo>
                  <a:pt x="479" y="166"/>
                  <a:pt x="479" y="164"/>
                  <a:pt x="480" y="163"/>
                </a:cubicBezTo>
                <a:cubicBezTo>
                  <a:pt x="480" y="161"/>
                  <a:pt x="477" y="158"/>
                  <a:pt x="479" y="156"/>
                </a:cubicBezTo>
                <a:cubicBezTo>
                  <a:pt x="479" y="155"/>
                  <a:pt x="482" y="153"/>
                  <a:pt x="483" y="152"/>
                </a:cubicBezTo>
                <a:cubicBezTo>
                  <a:pt x="483" y="152"/>
                  <a:pt x="483" y="151"/>
                  <a:pt x="483" y="151"/>
                </a:cubicBezTo>
                <a:cubicBezTo>
                  <a:pt x="481" y="148"/>
                  <a:pt x="477" y="150"/>
                  <a:pt x="473" y="151"/>
                </a:cubicBezTo>
                <a:cubicBezTo>
                  <a:pt x="473" y="150"/>
                  <a:pt x="471" y="149"/>
                  <a:pt x="471" y="149"/>
                </a:cubicBezTo>
                <a:cubicBezTo>
                  <a:pt x="470" y="148"/>
                  <a:pt x="471" y="148"/>
                  <a:pt x="470" y="148"/>
                </a:cubicBezTo>
                <a:cubicBezTo>
                  <a:pt x="470" y="146"/>
                  <a:pt x="471" y="145"/>
                  <a:pt x="472" y="144"/>
                </a:cubicBezTo>
                <a:cubicBezTo>
                  <a:pt x="473" y="143"/>
                  <a:pt x="475" y="143"/>
                  <a:pt x="476" y="142"/>
                </a:cubicBezTo>
                <a:close/>
                <a:moveTo>
                  <a:pt x="11" y="101"/>
                </a:moveTo>
                <a:cubicBezTo>
                  <a:pt x="10" y="101"/>
                  <a:pt x="10" y="101"/>
                  <a:pt x="10" y="100"/>
                </a:cubicBezTo>
                <a:cubicBezTo>
                  <a:pt x="10" y="102"/>
                  <a:pt x="10" y="103"/>
                  <a:pt x="10" y="105"/>
                </a:cubicBezTo>
                <a:cubicBezTo>
                  <a:pt x="11" y="105"/>
                  <a:pt x="11" y="104"/>
                  <a:pt x="12" y="104"/>
                </a:cubicBezTo>
                <a:cubicBezTo>
                  <a:pt x="12" y="102"/>
                  <a:pt x="11" y="102"/>
                  <a:pt x="11" y="101"/>
                </a:cubicBezTo>
                <a:close/>
                <a:moveTo>
                  <a:pt x="40" y="477"/>
                </a:moveTo>
                <a:cubicBezTo>
                  <a:pt x="37" y="476"/>
                  <a:pt x="35" y="471"/>
                  <a:pt x="32" y="470"/>
                </a:cubicBezTo>
                <a:cubicBezTo>
                  <a:pt x="31" y="469"/>
                  <a:pt x="27" y="471"/>
                  <a:pt x="25" y="470"/>
                </a:cubicBezTo>
                <a:cubicBezTo>
                  <a:pt x="24" y="468"/>
                  <a:pt x="22" y="464"/>
                  <a:pt x="20" y="461"/>
                </a:cubicBezTo>
                <a:cubicBezTo>
                  <a:pt x="19" y="461"/>
                  <a:pt x="18" y="460"/>
                  <a:pt x="17" y="459"/>
                </a:cubicBezTo>
                <a:cubicBezTo>
                  <a:pt x="16" y="458"/>
                  <a:pt x="17" y="456"/>
                  <a:pt x="16" y="454"/>
                </a:cubicBezTo>
                <a:cubicBezTo>
                  <a:pt x="16" y="453"/>
                  <a:pt x="16" y="453"/>
                  <a:pt x="16" y="452"/>
                </a:cubicBezTo>
                <a:lnTo>
                  <a:pt x="14" y="452"/>
                </a:lnTo>
                <a:cubicBezTo>
                  <a:pt x="13" y="453"/>
                  <a:pt x="11" y="454"/>
                  <a:pt x="10" y="455"/>
                </a:cubicBezTo>
                <a:cubicBezTo>
                  <a:pt x="8" y="457"/>
                  <a:pt x="10" y="463"/>
                  <a:pt x="12" y="465"/>
                </a:cubicBezTo>
                <a:cubicBezTo>
                  <a:pt x="13" y="465"/>
                  <a:pt x="14" y="466"/>
                  <a:pt x="15" y="466"/>
                </a:cubicBezTo>
                <a:cubicBezTo>
                  <a:pt x="16" y="468"/>
                  <a:pt x="17" y="470"/>
                  <a:pt x="18" y="471"/>
                </a:cubicBezTo>
                <a:cubicBezTo>
                  <a:pt x="20" y="473"/>
                  <a:pt x="22" y="472"/>
                  <a:pt x="24" y="473"/>
                </a:cubicBezTo>
                <a:cubicBezTo>
                  <a:pt x="26" y="474"/>
                  <a:pt x="27" y="477"/>
                  <a:pt x="30" y="478"/>
                </a:cubicBezTo>
                <a:cubicBezTo>
                  <a:pt x="31" y="479"/>
                  <a:pt x="33" y="478"/>
                  <a:pt x="35" y="479"/>
                </a:cubicBezTo>
                <a:cubicBezTo>
                  <a:pt x="36" y="480"/>
                  <a:pt x="38" y="481"/>
                  <a:pt x="39" y="481"/>
                </a:cubicBezTo>
                <a:cubicBezTo>
                  <a:pt x="41" y="481"/>
                  <a:pt x="43" y="481"/>
                  <a:pt x="45" y="481"/>
                </a:cubicBezTo>
                <a:cubicBezTo>
                  <a:pt x="46" y="481"/>
                  <a:pt x="47" y="482"/>
                  <a:pt x="48" y="482"/>
                </a:cubicBezTo>
                <a:cubicBezTo>
                  <a:pt x="49" y="482"/>
                  <a:pt x="50" y="481"/>
                  <a:pt x="51" y="480"/>
                </a:cubicBezTo>
                <a:cubicBezTo>
                  <a:pt x="51" y="479"/>
                  <a:pt x="51" y="479"/>
                  <a:pt x="51" y="478"/>
                </a:cubicBezTo>
                <a:cubicBezTo>
                  <a:pt x="49" y="474"/>
                  <a:pt x="43" y="479"/>
                  <a:pt x="40" y="477"/>
                </a:cubicBezTo>
                <a:close/>
                <a:moveTo>
                  <a:pt x="11" y="334"/>
                </a:moveTo>
                <a:cubicBezTo>
                  <a:pt x="11" y="337"/>
                  <a:pt x="11" y="339"/>
                  <a:pt x="12" y="341"/>
                </a:cubicBezTo>
                <a:cubicBezTo>
                  <a:pt x="12" y="341"/>
                  <a:pt x="12" y="341"/>
                  <a:pt x="12" y="342"/>
                </a:cubicBezTo>
                <a:cubicBezTo>
                  <a:pt x="16" y="342"/>
                  <a:pt x="16" y="339"/>
                  <a:pt x="16" y="335"/>
                </a:cubicBezTo>
                <a:cubicBezTo>
                  <a:pt x="15" y="335"/>
                  <a:pt x="15" y="335"/>
                  <a:pt x="15" y="334"/>
                </a:cubicBezTo>
                <a:cubicBezTo>
                  <a:pt x="14" y="334"/>
                  <a:pt x="13" y="334"/>
                  <a:pt x="12" y="334"/>
                </a:cubicBezTo>
                <a:cubicBezTo>
                  <a:pt x="11" y="334"/>
                  <a:pt x="11" y="334"/>
                  <a:pt x="11" y="334"/>
                </a:cubicBezTo>
                <a:close/>
                <a:moveTo>
                  <a:pt x="13" y="431"/>
                </a:moveTo>
                <a:cubicBezTo>
                  <a:pt x="13" y="428"/>
                  <a:pt x="12" y="426"/>
                  <a:pt x="13" y="423"/>
                </a:cubicBezTo>
                <a:cubicBezTo>
                  <a:pt x="13" y="420"/>
                  <a:pt x="16" y="418"/>
                  <a:pt x="15" y="414"/>
                </a:cubicBezTo>
                <a:cubicBezTo>
                  <a:pt x="13" y="408"/>
                  <a:pt x="8" y="405"/>
                  <a:pt x="12" y="399"/>
                </a:cubicBezTo>
                <a:cubicBezTo>
                  <a:pt x="13" y="398"/>
                  <a:pt x="13" y="397"/>
                  <a:pt x="15" y="396"/>
                </a:cubicBezTo>
                <a:cubicBezTo>
                  <a:pt x="15" y="394"/>
                  <a:pt x="16" y="389"/>
                  <a:pt x="15" y="387"/>
                </a:cubicBezTo>
                <a:cubicBezTo>
                  <a:pt x="14" y="386"/>
                  <a:pt x="14" y="386"/>
                  <a:pt x="12" y="386"/>
                </a:cubicBezTo>
                <a:cubicBezTo>
                  <a:pt x="12" y="388"/>
                  <a:pt x="9" y="390"/>
                  <a:pt x="7" y="389"/>
                </a:cubicBezTo>
                <a:cubicBezTo>
                  <a:pt x="6" y="389"/>
                  <a:pt x="5" y="388"/>
                  <a:pt x="4" y="387"/>
                </a:cubicBezTo>
                <a:cubicBezTo>
                  <a:pt x="3" y="388"/>
                  <a:pt x="3" y="389"/>
                  <a:pt x="2" y="391"/>
                </a:cubicBezTo>
                <a:cubicBezTo>
                  <a:pt x="2" y="392"/>
                  <a:pt x="1" y="393"/>
                  <a:pt x="2" y="394"/>
                </a:cubicBezTo>
                <a:cubicBezTo>
                  <a:pt x="2" y="395"/>
                  <a:pt x="2" y="396"/>
                  <a:pt x="2" y="397"/>
                </a:cubicBezTo>
                <a:cubicBezTo>
                  <a:pt x="2" y="400"/>
                  <a:pt x="2" y="403"/>
                  <a:pt x="2" y="406"/>
                </a:cubicBezTo>
                <a:cubicBezTo>
                  <a:pt x="1" y="408"/>
                  <a:pt x="1" y="410"/>
                  <a:pt x="1" y="412"/>
                </a:cubicBezTo>
                <a:cubicBezTo>
                  <a:pt x="1" y="413"/>
                  <a:pt x="1" y="414"/>
                  <a:pt x="1" y="415"/>
                </a:cubicBezTo>
                <a:cubicBezTo>
                  <a:pt x="1" y="417"/>
                  <a:pt x="2" y="418"/>
                  <a:pt x="3" y="419"/>
                </a:cubicBezTo>
                <a:lnTo>
                  <a:pt x="3" y="422"/>
                </a:lnTo>
                <a:cubicBezTo>
                  <a:pt x="3" y="423"/>
                  <a:pt x="4" y="425"/>
                  <a:pt x="4" y="426"/>
                </a:cubicBezTo>
                <a:lnTo>
                  <a:pt x="4" y="428"/>
                </a:lnTo>
                <a:cubicBezTo>
                  <a:pt x="5" y="430"/>
                  <a:pt x="6" y="433"/>
                  <a:pt x="7" y="435"/>
                </a:cubicBezTo>
                <a:cubicBezTo>
                  <a:pt x="8" y="437"/>
                  <a:pt x="7" y="439"/>
                  <a:pt x="7" y="440"/>
                </a:cubicBezTo>
                <a:cubicBezTo>
                  <a:pt x="7" y="442"/>
                  <a:pt x="8" y="444"/>
                  <a:pt x="8" y="445"/>
                </a:cubicBezTo>
                <a:cubicBezTo>
                  <a:pt x="9" y="445"/>
                  <a:pt x="8" y="445"/>
                  <a:pt x="9" y="445"/>
                </a:cubicBezTo>
                <a:cubicBezTo>
                  <a:pt x="14" y="445"/>
                  <a:pt x="15" y="436"/>
                  <a:pt x="13" y="431"/>
                </a:cubicBezTo>
                <a:close/>
                <a:moveTo>
                  <a:pt x="30" y="449"/>
                </a:moveTo>
                <a:lnTo>
                  <a:pt x="30" y="449"/>
                </a:lnTo>
                <a:cubicBezTo>
                  <a:pt x="30" y="449"/>
                  <a:pt x="30" y="448"/>
                  <a:pt x="30" y="448"/>
                </a:cubicBezTo>
                <a:cubicBezTo>
                  <a:pt x="30" y="448"/>
                  <a:pt x="29" y="448"/>
                  <a:pt x="30" y="449"/>
                </a:cubicBezTo>
                <a:close/>
                <a:moveTo>
                  <a:pt x="4" y="310"/>
                </a:moveTo>
                <a:cubicBezTo>
                  <a:pt x="4" y="310"/>
                  <a:pt x="4" y="310"/>
                  <a:pt x="5" y="311"/>
                </a:cubicBezTo>
                <a:cubicBezTo>
                  <a:pt x="7" y="312"/>
                  <a:pt x="10" y="310"/>
                  <a:pt x="12" y="309"/>
                </a:cubicBezTo>
                <a:cubicBezTo>
                  <a:pt x="12" y="306"/>
                  <a:pt x="10" y="306"/>
                  <a:pt x="9" y="304"/>
                </a:cubicBezTo>
                <a:lnTo>
                  <a:pt x="8" y="304"/>
                </a:lnTo>
                <a:cubicBezTo>
                  <a:pt x="7" y="305"/>
                  <a:pt x="6" y="305"/>
                  <a:pt x="5" y="306"/>
                </a:cubicBezTo>
                <a:cubicBezTo>
                  <a:pt x="4" y="307"/>
                  <a:pt x="4" y="308"/>
                  <a:pt x="4" y="310"/>
                </a:cubicBezTo>
                <a:close/>
                <a:moveTo>
                  <a:pt x="61" y="450"/>
                </a:moveTo>
                <a:cubicBezTo>
                  <a:pt x="58" y="451"/>
                  <a:pt x="52" y="450"/>
                  <a:pt x="49" y="448"/>
                </a:cubicBezTo>
                <a:lnTo>
                  <a:pt x="63" y="449"/>
                </a:lnTo>
                <a:cubicBezTo>
                  <a:pt x="62" y="449"/>
                  <a:pt x="62" y="449"/>
                  <a:pt x="61" y="450"/>
                </a:cubicBezTo>
                <a:close/>
                <a:moveTo>
                  <a:pt x="42" y="441"/>
                </a:moveTo>
                <a:cubicBezTo>
                  <a:pt x="42" y="440"/>
                  <a:pt x="42" y="440"/>
                  <a:pt x="42" y="439"/>
                </a:cubicBezTo>
                <a:cubicBezTo>
                  <a:pt x="44" y="443"/>
                  <a:pt x="47" y="446"/>
                  <a:pt x="48" y="448"/>
                </a:cubicBezTo>
                <a:cubicBezTo>
                  <a:pt x="46" y="446"/>
                  <a:pt x="44" y="443"/>
                  <a:pt x="42" y="441"/>
                </a:cubicBezTo>
                <a:close/>
                <a:moveTo>
                  <a:pt x="50" y="274"/>
                </a:moveTo>
                <a:lnTo>
                  <a:pt x="50" y="274"/>
                </a:lnTo>
                <a:cubicBezTo>
                  <a:pt x="50" y="272"/>
                  <a:pt x="52" y="273"/>
                  <a:pt x="54" y="272"/>
                </a:cubicBezTo>
                <a:cubicBezTo>
                  <a:pt x="55" y="272"/>
                  <a:pt x="55" y="272"/>
                  <a:pt x="56" y="272"/>
                </a:cubicBezTo>
                <a:cubicBezTo>
                  <a:pt x="55" y="273"/>
                  <a:pt x="51" y="273"/>
                  <a:pt x="50" y="274"/>
                </a:cubicBezTo>
                <a:close/>
                <a:moveTo>
                  <a:pt x="37" y="285"/>
                </a:moveTo>
                <a:lnTo>
                  <a:pt x="37" y="285"/>
                </a:lnTo>
                <a:lnTo>
                  <a:pt x="36" y="285"/>
                </a:lnTo>
                <a:cubicBezTo>
                  <a:pt x="37" y="284"/>
                  <a:pt x="37" y="284"/>
                  <a:pt x="38" y="283"/>
                </a:cubicBezTo>
                <a:cubicBezTo>
                  <a:pt x="38" y="283"/>
                  <a:pt x="37" y="284"/>
                  <a:pt x="37" y="285"/>
                </a:cubicBezTo>
                <a:close/>
                <a:moveTo>
                  <a:pt x="68" y="273"/>
                </a:moveTo>
                <a:lnTo>
                  <a:pt x="70" y="273"/>
                </a:lnTo>
                <a:lnTo>
                  <a:pt x="70" y="274"/>
                </a:lnTo>
                <a:cubicBezTo>
                  <a:pt x="69" y="274"/>
                  <a:pt x="69" y="274"/>
                  <a:pt x="68" y="274"/>
                </a:cubicBezTo>
                <a:lnTo>
                  <a:pt x="68" y="273"/>
                </a:lnTo>
                <a:close/>
                <a:moveTo>
                  <a:pt x="126" y="449"/>
                </a:moveTo>
                <a:cubicBezTo>
                  <a:pt x="126" y="449"/>
                  <a:pt x="127" y="449"/>
                  <a:pt x="127" y="449"/>
                </a:cubicBezTo>
                <a:cubicBezTo>
                  <a:pt x="129" y="449"/>
                  <a:pt x="131" y="452"/>
                  <a:pt x="133" y="454"/>
                </a:cubicBezTo>
                <a:cubicBezTo>
                  <a:pt x="133" y="456"/>
                  <a:pt x="132" y="456"/>
                  <a:pt x="132" y="457"/>
                </a:cubicBezTo>
                <a:cubicBezTo>
                  <a:pt x="128" y="458"/>
                  <a:pt x="127" y="455"/>
                  <a:pt x="125" y="454"/>
                </a:cubicBezTo>
                <a:cubicBezTo>
                  <a:pt x="124" y="454"/>
                  <a:pt x="124" y="454"/>
                  <a:pt x="124" y="454"/>
                </a:cubicBezTo>
                <a:cubicBezTo>
                  <a:pt x="124" y="451"/>
                  <a:pt x="124" y="450"/>
                  <a:pt x="126" y="449"/>
                </a:cubicBezTo>
                <a:close/>
                <a:moveTo>
                  <a:pt x="169" y="457"/>
                </a:moveTo>
                <a:cubicBezTo>
                  <a:pt x="169" y="457"/>
                  <a:pt x="171" y="457"/>
                  <a:pt x="174" y="458"/>
                </a:cubicBezTo>
                <a:cubicBezTo>
                  <a:pt x="174" y="458"/>
                  <a:pt x="174" y="458"/>
                  <a:pt x="174" y="458"/>
                </a:cubicBezTo>
                <a:cubicBezTo>
                  <a:pt x="173" y="459"/>
                  <a:pt x="173" y="459"/>
                  <a:pt x="172" y="459"/>
                </a:cubicBezTo>
                <a:cubicBezTo>
                  <a:pt x="171" y="459"/>
                  <a:pt x="170" y="459"/>
                  <a:pt x="169" y="459"/>
                </a:cubicBezTo>
                <a:cubicBezTo>
                  <a:pt x="169" y="459"/>
                  <a:pt x="169" y="459"/>
                  <a:pt x="169" y="459"/>
                </a:cubicBezTo>
                <a:cubicBezTo>
                  <a:pt x="169" y="458"/>
                  <a:pt x="169" y="457"/>
                  <a:pt x="169" y="457"/>
                </a:cubicBezTo>
                <a:close/>
                <a:moveTo>
                  <a:pt x="71" y="459"/>
                </a:moveTo>
                <a:cubicBezTo>
                  <a:pt x="74" y="459"/>
                  <a:pt x="76" y="459"/>
                  <a:pt x="78" y="459"/>
                </a:cubicBezTo>
                <a:cubicBezTo>
                  <a:pt x="79" y="460"/>
                  <a:pt x="80" y="461"/>
                  <a:pt x="81" y="461"/>
                </a:cubicBezTo>
                <a:cubicBezTo>
                  <a:pt x="83" y="462"/>
                  <a:pt x="90" y="462"/>
                  <a:pt x="92" y="462"/>
                </a:cubicBezTo>
                <a:cubicBezTo>
                  <a:pt x="93" y="462"/>
                  <a:pt x="94" y="461"/>
                  <a:pt x="95" y="462"/>
                </a:cubicBezTo>
                <a:cubicBezTo>
                  <a:pt x="98" y="462"/>
                  <a:pt x="101" y="462"/>
                  <a:pt x="104" y="463"/>
                </a:cubicBezTo>
                <a:cubicBezTo>
                  <a:pt x="107" y="464"/>
                  <a:pt x="110" y="463"/>
                  <a:pt x="112" y="462"/>
                </a:cubicBezTo>
                <a:lnTo>
                  <a:pt x="120" y="462"/>
                </a:lnTo>
                <a:cubicBezTo>
                  <a:pt x="121" y="462"/>
                  <a:pt x="124" y="459"/>
                  <a:pt x="126" y="461"/>
                </a:cubicBezTo>
                <a:cubicBezTo>
                  <a:pt x="128" y="461"/>
                  <a:pt x="131" y="463"/>
                  <a:pt x="134" y="464"/>
                </a:cubicBezTo>
                <a:cubicBezTo>
                  <a:pt x="140" y="466"/>
                  <a:pt x="146" y="461"/>
                  <a:pt x="151" y="460"/>
                </a:cubicBezTo>
                <a:cubicBezTo>
                  <a:pt x="154" y="460"/>
                  <a:pt x="155" y="462"/>
                  <a:pt x="157" y="463"/>
                </a:cubicBezTo>
                <a:cubicBezTo>
                  <a:pt x="160" y="463"/>
                  <a:pt x="164" y="462"/>
                  <a:pt x="167" y="462"/>
                </a:cubicBezTo>
                <a:lnTo>
                  <a:pt x="172" y="462"/>
                </a:lnTo>
                <a:cubicBezTo>
                  <a:pt x="173" y="462"/>
                  <a:pt x="175" y="464"/>
                  <a:pt x="176" y="464"/>
                </a:cubicBezTo>
                <a:cubicBezTo>
                  <a:pt x="178" y="465"/>
                  <a:pt x="185" y="465"/>
                  <a:pt x="186" y="464"/>
                </a:cubicBezTo>
                <a:cubicBezTo>
                  <a:pt x="187" y="464"/>
                  <a:pt x="188" y="462"/>
                  <a:pt x="188" y="461"/>
                </a:cubicBezTo>
                <a:cubicBezTo>
                  <a:pt x="187" y="460"/>
                  <a:pt x="186" y="460"/>
                  <a:pt x="185" y="459"/>
                </a:cubicBezTo>
                <a:cubicBezTo>
                  <a:pt x="191" y="460"/>
                  <a:pt x="197" y="461"/>
                  <a:pt x="203" y="461"/>
                </a:cubicBezTo>
                <a:cubicBezTo>
                  <a:pt x="204" y="462"/>
                  <a:pt x="204" y="462"/>
                  <a:pt x="204" y="462"/>
                </a:cubicBezTo>
                <a:cubicBezTo>
                  <a:pt x="207" y="463"/>
                  <a:pt x="209" y="463"/>
                  <a:pt x="212" y="464"/>
                </a:cubicBezTo>
                <a:cubicBezTo>
                  <a:pt x="213" y="464"/>
                  <a:pt x="215" y="464"/>
                  <a:pt x="217" y="464"/>
                </a:cubicBezTo>
                <a:cubicBezTo>
                  <a:pt x="218" y="464"/>
                  <a:pt x="219" y="463"/>
                  <a:pt x="221" y="463"/>
                </a:cubicBezTo>
                <a:cubicBezTo>
                  <a:pt x="224" y="463"/>
                  <a:pt x="227" y="463"/>
                  <a:pt x="229" y="463"/>
                </a:cubicBezTo>
                <a:lnTo>
                  <a:pt x="233" y="463"/>
                </a:lnTo>
                <a:cubicBezTo>
                  <a:pt x="236" y="462"/>
                  <a:pt x="244" y="463"/>
                  <a:pt x="246" y="462"/>
                </a:cubicBezTo>
                <a:cubicBezTo>
                  <a:pt x="246" y="461"/>
                  <a:pt x="246" y="462"/>
                  <a:pt x="246" y="461"/>
                </a:cubicBezTo>
                <a:cubicBezTo>
                  <a:pt x="247" y="459"/>
                  <a:pt x="242" y="456"/>
                  <a:pt x="242" y="455"/>
                </a:cubicBezTo>
                <a:lnTo>
                  <a:pt x="242" y="454"/>
                </a:lnTo>
                <a:cubicBezTo>
                  <a:pt x="242" y="454"/>
                  <a:pt x="242" y="454"/>
                  <a:pt x="242" y="454"/>
                </a:cubicBezTo>
                <a:cubicBezTo>
                  <a:pt x="242" y="454"/>
                  <a:pt x="242" y="454"/>
                  <a:pt x="242" y="454"/>
                </a:cubicBezTo>
                <a:cubicBezTo>
                  <a:pt x="249" y="449"/>
                  <a:pt x="248" y="442"/>
                  <a:pt x="245" y="436"/>
                </a:cubicBezTo>
                <a:cubicBezTo>
                  <a:pt x="245" y="427"/>
                  <a:pt x="248" y="421"/>
                  <a:pt x="241" y="416"/>
                </a:cubicBezTo>
                <a:cubicBezTo>
                  <a:pt x="241" y="415"/>
                  <a:pt x="241" y="414"/>
                  <a:pt x="240" y="412"/>
                </a:cubicBezTo>
                <a:cubicBezTo>
                  <a:pt x="241" y="409"/>
                  <a:pt x="242" y="407"/>
                  <a:pt x="241" y="403"/>
                </a:cubicBezTo>
                <a:cubicBezTo>
                  <a:pt x="241" y="401"/>
                  <a:pt x="241" y="400"/>
                  <a:pt x="241" y="399"/>
                </a:cubicBezTo>
                <a:cubicBezTo>
                  <a:pt x="240" y="397"/>
                  <a:pt x="238" y="397"/>
                  <a:pt x="237" y="396"/>
                </a:cubicBezTo>
                <a:cubicBezTo>
                  <a:pt x="236" y="395"/>
                  <a:pt x="236" y="393"/>
                  <a:pt x="235" y="392"/>
                </a:cubicBezTo>
                <a:lnTo>
                  <a:pt x="235" y="391"/>
                </a:lnTo>
                <a:cubicBezTo>
                  <a:pt x="236" y="392"/>
                  <a:pt x="236" y="392"/>
                  <a:pt x="237" y="393"/>
                </a:cubicBezTo>
                <a:cubicBezTo>
                  <a:pt x="238" y="392"/>
                  <a:pt x="239" y="391"/>
                  <a:pt x="240" y="390"/>
                </a:cubicBezTo>
                <a:cubicBezTo>
                  <a:pt x="240" y="387"/>
                  <a:pt x="237" y="384"/>
                  <a:pt x="236" y="383"/>
                </a:cubicBezTo>
                <a:cubicBezTo>
                  <a:pt x="236" y="378"/>
                  <a:pt x="240" y="377"/>
                  <a:pt x="239" y="372"/>
                </a:cubicBezTo>
                <a:cubicBezTo>
                  <a:pt x="238" y="367"/>
                  <a:pt x="234" y="363"/>
                  <a:pt x="235" y="356"/>
                </a:cubicBezTo>
                <a:cubicBezTo>
                  <a:pt x="236" y="352"/>
                  <a:pt x="236" y="347"/>
                  <a:pt x="237" y="342"/>
                </a:cubicBezTo>
                <a:cubicBezTo>
                  <a:pt x="239" y="337"/>
                  <a:pt x="241" y="330"/>
                  <a:pt x="239" y="323"/>
                </a:cubicBezTo>
                <a:cubicBezTo>
                  <a:pt x="238" y="318"/>
                  <a:pt x="235" y="315"/>
                  <a:pt x="233" y="311"/>
                </a:cubicBezTo>
                <a:cubicBezTo>
                  <a:pt x="232" y="310"/>
                  <a:pt x="234" y="309"/>
                  <a:pt x="234" y="308"/>
                </a:cubicBezTo>
                <a:lnTo>
                  <a:pt x="234" y="306"/>
                </a:lnTo>
                <a:cubicBezTo>
                  <a:pt x="234" y="304"/>
                  <a:pt x="236" y="302"/>
                  <a:pt x="236" y="299"/>
                </a:cubicBezTo>
                <a:cubicBezTo>
                  <a:pt x="235" y="298"/>
                  <a:pt x="234" y="297"/>
                  <a:pt x="234" y="296"/>
                </a:cubicBezTo>
                <a:cubicBezTo>
                  <a:pt x="234" y="294"/>
                  <a:pt x="235" y="292"/>
                  <a:pt x="234" y="291"/>
                </a:cubicBezTo>
                <a:cubicBezTo>
                  <a:pt x="234" y="290"/>
                  <a:pt x="232" y="288"/>
                  <a:pt x="232" y="286"/>
                </a:cubicBezTo>
                <a:cubicBezTo>
                  <a:pt x="233" y="285"/>
                  <a:pt x="234" y="284"/>
                  <a:pt x="234" y="283"/>
                </a:cubicBezTo>
                <a:cubicBezTo>
                  <a:pt x="234" y="281"/>
                  <a:pt x="233" y="278"/>
                  <a:pt x="234" y="276"/>
                </a:cubicBezTo>
                <a:cubicBezTo>
                  <a:pt x="234" y="275"/>
                  <a:pt x="235" y="269"/>
                  <a:pt x="234" y="266"/>
                </a:cubicBezTo>
                <a:cubicBezTo>
                  <a:pt x="234" y="264"/>
                  <a:pt x="231" y="263"/>
                  <a:pt x="231" y="260"/>
                </a:cubicBezTo>
                <a:cubicBezTo>
                  <a:pt x="226" y="260"/>
                  <a:pt x="227" y="261"/>
                  <a:pt x="224" y="262"/>
                </a:cubicBezTo>
                <a:cubicBezTo>
                  <a:pt x="223" y="262"/>
                  <a:pt x="222" y="263"/>
                  <a:pt x="221" y="263"/>
                </a:cubicBezTo>
                <a:cubicBezTo>
                  <a:pt x="219" y="264"/>
                  <a:pt x="216" y="266"/>
                  <a:pt x="213" y="267"/>
                </a:cubicBezTo>
                <a:cubicBezTo>
                  <a:pt x="210" y="268"/>
                  <a:pt x="209" y="265"/>
                  <a:pt x="206" y="265"/>
                </a:cubicBezTo>
                <a:cubicBezTo>
                  <a:pt x="204" y="266"/>
                  <a:pt x="201" y="265"/>
                  <a:pt x="199" y="264"/>
                </a:cubicBezTo>
                <a:lnTo>
                  <a:pt x="195" y="264"/>
                </a:lnTo>
                <a:lnTo>
                  <a:pt x="195" y="263"/>
                </a:lnTo>
                <a:cubicBezTo>
                  <a:pt x="194" y="263"/>
                  <a:pt x="193" y="263"/>
                  <a:pt x="193" y="262"/>
                </a:cubicBezTo>
                <a:cubicBezTo>
                  <a:pt x="190" y="262"/>
                  <a:pt x="188" y="263"/>
                  <a:pt x="186" y="262"/>
                </a:cubicBezTo>
                <a:cubicBezTo>
                  <a:pt x="183" y="262"/>
                  <a:pt x="178" y="260"/>
                  <a:pt x="176" y="262"/>
                </a:cubicBezTo>
                <a:cubicBezTo>
                  <a:pt x="176" y="263"/>
                  <a:pt x="179" y="265"/>
                  <a:pt x="180" y="265"/>
                </a:cubicBezTo>
                <a:cubicBezTo>
                  <a:pt x="179" y="266"/>
                  <a:pt x="176" y="265"/>
                  <a:pt x="174" y="266"/>
                </a:cubicBezTo>
                <a:cubicBezTo>
                  <a:pt x="172" y="266"/>
                  <a:pt x="168" y="266"/>
                  <a:pt x="166" y="267"/>
                </a:cubicBezTo>
                <a:lnTo>
                  <a:pt x="165" y="267"/>
                </a:lnTo>
                <a:cubicBezTo>
                  <a:pt x="166" y="265"/>
                  <a:pt x="166" y="265"/>
                  <a:pt x="166" y="264"/>
                </a:cubicBezTo>
                <a:cubicBezTo>
                  <a:pt x="168" y="263"/>
                  <a:pt x="171" y="262"/>
                  <a:pt x="174" y="261"/>
                </a:cubicBezTo>
                <a:cubicBezTo>
                  <a:pt x="174" y="260"/>
                  <a:pt x="174" y="260"/>
                  <a:pt x="173" y="260"/>
                </a:cubicBezTo>
                <a:cubicBezTo>
                  <a:pt x="170" y="259"/>
                  <a:pt x="166" y="258"/>
                  <a:pt x="163" y="260"/>
                </a:cubicBezTo>
                <a:cubicBezTo>
                  <a:pt x="163" y="261"/>
                  <a:pt x="164" y="262"/>
                  <a:pt x="164" y="262"/>
                </a:cubicBezTo>
                <a:cubicBezTo>
                  <a:pt x="164" y="263"/>
                  <a:pt x="164" y="263"/>
                  <a:pt x="164" y="263"/>
                </a:cubicBezTo>
                <a:cubicBezTo>
                  <a:pt x="159" y="263"/>
                  <a:pt x="157" y="260"/>
                  <a:pt x="153" y="259"/>
                </a:cubicBezTo>
                <a:cubicBezTo>
                  <a:pt x="152" y="259"/>
                  <a:pt x="150" y="260"/>
                  <a:pt x="148" y="260"/>
                </a:cubicBezTo>
                <a:lnTo>
                  <a:pt x="147" y="259"/>
                </a:lnTo>
                <a:cubicBezTo>
                  <a:pt x="146" y="259"/>
                  <a:pt x="145" y="258"/>
                  <a:pt x="145" y="257"/>
                </a:cubicBezTo>
                <a:cubicBezTo>
                  <a:pt x="143" y="256"/>
                  <a:pt x="140" y="256"/>
                  <a:pt x="137" y="256"/>
                </a:cubicBezTo>
                <a:cubicBezTo>
                  <a:pt x="136" y="256"/>
                  <a:pt x="135" y="256"/>
                  <a:pt x="134" y="256"/>
                </a:cubicBezTo>
                <a:cubicBezTo>
                  <a:pt x="132" y="258"/>
                  <a:pt x="130" y="258"/>
                  <a:pt x="129" y="260"/>
                </a:cubicBezTo>
                <a:cubicBezTo>
                  <a:pt x="129" y="261"/>
                  <a:pt x="129" y="262"/>
                  <a:pt x="129" y="263"/>
                </a:cubicBezTo>
                <a:lnTo>
                  <a:pt x="104" y="263"/>
                </a:lnTo>
                <a:cubicBezTo>
                  <a:pt x="102" y="263"/>
                  <a:pt x="100" y="263"/>
                  <a:pt x="98" y="264"/>
                </a:cubicBezTo>
                <a:cubicBezTo>
                  <a:pt x="96" y="264"/>
                  <a:pt x="94" y="266"/>
                  <a:pt x="93" y="266"/>
                </a:cubicBezTo>
                <a:cubicBezTo>
                  <a:pt x="92" y="266"/>
                  <a:pt x="91" y="266"/>
                  <a:pt x="91" y="265"/>
                </a:cubicBezTo>
                <a:lnTo>
                  <a:pt x="87" y="265"/>
                </a:lnTo>
                <a:cubicBezTo>
                  <a:pt x="86" y="265"/>
                  <a:pt x="85" y="264"/>
                  <a:pt x="85" y="264"/>
                </a:cubicBezTo>
                <a:cubicBezTo>
                  <a:pt x="83" y="263"/>
                  <a:pt x="80" y="264"/>
                  <a:pt x="79" y="265"/>
                </a:cubicBezTo>
                <a:cubicBezTo>
                  <a:pt x="75" y="264"/>
                  <a:pt x="72" y="264"/>
                  <a:pt x="68" y="264"/>
                </a:cubicBezTo>
                <a:cubicBezTo>
                  <a:pt x="65" y="265"/>
                  <a:pt x="62" y="265"/>
                  <a:pt x="60" y="266"/>
                </a:cubicBezTo>
                <a:cubicBezTo>
                  <a:pt x="58" y="266"/>
                  <a:pt x="56" y="265"/>
                  <a:pt x="54" y="266"/>
                </a:cubicBezTo>
                <a:cubicBezTo>
                  <a:pt x="53" y="266"/>
                  <a:pt x="50" y="271"/>
                  <a:pt x="49" y="272"/>
                </a:cubicBezTo>
                <a:cubicBezTo>
                  <a:pt x="47" y="272"/>
                  <a:pt x="40" y="271"/>
                  <a:pt x="39" y="271"/>
                </a:cubicBezTo>
                <a:cubicBezTo>
                  <a:pt x="38" y="269"/>
                  <a:pt x="39" y="268"/>
                  <a:pt x="38" y="266"/>
                </a:cubicBezTo>
                <a:cubicBezTo>
                  <a:pt x="37" y="266"/>
                  <a:pt x="37" y="266"/>
                  <a:pt x="36" y="266"/>
                </a:cubicBezTo>
                <a:cubicBezTo>
                  <a:pt x="35" y="269"/>
                  <a:pt x="33" y="271"/>
                  <a:pt x="31" y="273"/>
                </a:cubicBezTo>
                <a:cubicBezTo>
                  <a:pt x="32" y="276"/>
                  <a:pt x="34" y="281"/>
                  <a:pt x="36" y="283"/>
                </a:cubicBezTo>
                <a:cubicBezTo>
                  <a:pt x="35" y="286"/>
                  <a:pt x="31" y="287"/>
                  <a:pt x="29" y="289"/>
                </a:cubicBezTo>
                <a:cubicBezTo>
                  <a:pt x="29" y="292"/>
                  <a:pt x="31" y="293"/>
                  <a:pt x="32" y="295"/>
                </a:cubicBezTo>
                <a:cubicBezTo>
                  <a:pt x="33" y="298"/>
                  <a:pt x="30" y="300"/>
                  <a:pt x="31" y="303"/>
                </a:cubicBezTo>
                <a:cubicBezTo>
                  <a:pt x="32" y="306"/>
                  <a:pt x="35" y="313"/>
                  <a:pt x="37" y="314"/>
                </a:cubicBezTo>
                <a:cubicBezTo>
                  <a:pt x="37" y="317"/>
                  <a:pt x="33" y="321"/>
                  <a:pt x="36" y="323"/>
                </a:cubicBezTo>
                <a:lnTo>
                  <a:pt x="36" y="324"/>
                </a:lnTo>
                <a:cubicBezTo>
                  <a:pt x="37" y="324"/>
                  <a:pt x="38" y="323"/>
                  <a:pt x="38" y="322"/>
                </a:cubicBezTo>
                <a:cubicBezTo>
                  <a:pt x="39" y="322"/>
                  <a:pt x="39" y="322"/>
                  <a:pt x="40" y="322"/>
                </a:cubicBezTo>
                <a:cubicBezTo>
                  <a:pt x="42" y="327"/>
                  <a:pt x="39" y="330"/>
                  <a:pt x="37" y="334"/>
                </a:cubicBezTo>
                <a:cubicBezTo>
                  <a:pt x="36" y="336"/>
                  <a:pt x="36" y="339"/>
                  <a:pt x="35" y="341"/>
                </a:cubicBezTo>
                <a:cubicBezTo>
                  <a:pt x="35" y="342"/>
                  <a:pt x="33" y="343"/>
                  <a:pt x="33" y="344"/>
                </a:cubicBezTo>
                <a:cubicBezTo>
                  <a:pt x="33" y="346"/>
                  <a:pt x="33" y="348"/>
                  <a:pt x="33" y="351"/>
                </a:cubicBezTo>
                <a:cubicBezTo>
                  <a:pt x="33" y="352"/>
                  <a:pt x="32" y="353"/>
                  <a:pt x="32" y="354"/>
                </a:cubicBezTo>
                <a:cubicBezTo>
                  <a:pt x="31" y="357"/>
                  <a:pt x="33" y="362"/>
                  <a:pt x="34" y="364"/>
                </a:cubicBezTo>
                <a:cubicBezTo>
                  <a:pt x="35" y="366"/>
                  <a:pt x="36" y="372"/>
                  <a:pt x="36" y="376"/>
                </a:cubicBezTo>
                <a:cubicBezTo>
                  <a:pt x="34" y="376"/>
                  <a:pt x="34" y="377"/>
                  <a:pt x="33" y="377"/>
                </a:cubicBezTo>
                <a:cubicBezTo>
                  <a:pt x="33" y="380"/>
                  <a:pt x="33" y="383"/>
                  <a:pt x="32" y="385"/>
                </a:cubicBezTo>
                <a:cubicBezTo>
                  <a:pt x="32" y="388"/>
                  <a:pt x="34" y="388"/>
                  <a:pt x="35" y="390"/>
                </a:cubicBezTo>
                <a:cubicBezTo>
                  <a:pt x="35" y="393"/>
                  <a:pt x="33" y="393"/>
                  <a:pt x="32" y="395"/>
                </a:cubicBezTo>
                <a:cubicBezTo>
                  <a:pt x="32" y="397"/>
                  <a:pt x="36" y="402"/>
                  <a:pt x="37" y="403"/>
                </a:cubicBezTo>
                <a:cubicBezTo>
                  <a:pt x="37" y="406"/>
                  <a:pt x="35" y="412"/>
                  <a:pt x="36" y="415"/>
                </a:cubicBezTo>
                <a:cubicBezTo>
                  <a:pt x="37" y="417"/>
                  <a:pt x="38" y="417"/>
                  <a:pt x="38" y="420"/>
                </a:cubicBezTo>
                <a:cubicBezTo>
                  <a:pt x="36" y="421"/>
                  <a:pt x="36" y="422"/>
                  <a:pt x="34" y="424"/>
                </a:cubicBezTo>
                <a:cubicBezTo>
                  <a:pt x="34" y="424"/>
                  <a:pt x="35" y="425"/>
                  <a:pt x="35" y="425"/>
                </a:cubicBezTo>
                <a:cubicBezTo>
                  <a:pt x="36" y="427"/>
                  <a:pt x="39" y="427"/>
                  <a:pt x="40" y="431"/>
                </a:cubicBezTo>
                <a:cubicBezTo>
                  <a:pt x="42" y="436"/>
                  <a:pt x="36" y="437"/>
                  <a:pt x="35" y="439"/>
                </a:cubicBezTo>
                <a:cubicBezTo>
                  <a:pt x="33" y="442"/>
                  <a:pt x="32" y="445"/>
                  <a:pt x="31" y="447"/>
                </a:cubicBezTo>
                <a:cubicBezTo>
                  <a:pt x="37" y="444"/>
                  <a:pt x="43" y="447"/>
                  <a:pt x="47" y="451"/>
                </a:cubicBezTo>
                <a:cubicBezTo>
                  <a:pt x="47" y="453"/>
                  <a:pt x="45" y="456"/>
                  <a:pt x="44" y="457"/>
                </a:cubicBezTo>
                <a:cubicBezTo>
                  <a:pt x="44" y="457"/>
                  <a:pt x="44" y="458"/>
                  <a:pt x="44" y="458"/>
                </a:cubicBezTo>
                <a:cubicBezTo>
                  <a:pt x="47" y="458"/>
                  <a:pt x="48" y="457"/>
                  <a:pt x="51" y="457"/>
                </a:cubicBezTo>
                <a:cubicBezTo>
                  <a:pt x="53" y="456"/>
                  <a:pt x="54" y="458"/>
                  <a:pt x="57" y="457"/>
                </a:cubicBezTo>
                <a:cubicBezTo>
                  <a:pt x="58" y="457"/>
                  <a:pt x="61" y="456"/>
                  <a:pt x="64" y="456"/>
                </a:cubicBezTo>
                <a:cubicBezTo>
                  <a:pt x="66" y="457"/>
                  <a:pt x="69" y="458"/>
                  <a:pt x="71" y="459"/>
                </a:cubicBezTo>
                <a:close/>
                <a:moveTo>
                  <a:pt x="6" y="325"/>
                </a:moveTo>
                <a:cubicBezTo>
                  <a:pt x="6" y="326"/>
                  <a:pt x="6" y="327"/>
                  <a:pt x="6" y="328"/>
                </a:cubicBezTo>
                <a:cubicBezTo>
                  <a:pt x="5" y="329"/>
                  <a:pt x="6" y="331"/>
                  <a:pt x="6" y="332"/>
                </a:cubicBezTo>
                <a:lnTo>
                  <a:pt x="6" y="334"/>
                </a:lnTo>
                <a:cubicBezTo>
                  <a:pt x="6" y="334"/>
                  <a:pt x="7" y="335"/>
                  <a:pt x="8" y="334"/>
                </a:cubicBezTo>
                <a:cubicBezTo>
                  <a:pt x="9" y="333"/>
                  <a:pt x="8" y="333"/>
                  <a:pt x="9" y="331"/>
                </a:cubicBezTo>
                <a:cubicBezTo>
                  <a:pt x="10" y="330"/>
                  <a:pt x="12" y="330"/>
                  <a:pt x="13" y="329"/>
                </a:cubicBezTo>
                <a:cubicBezTo>
                  <a:pt x="14" y="328"/>
                  <a:pt x="14" y="327"/>
                  <a:pt x="15" y="327"/>
                </a:cubicBezTo>
                <a:cubicBezTo>
                  <a:pt x="15" y="323"/>
                  <a:pt x="14" y="322"/>
                  <a:pt x="12" y="319"/>
                </a:cubicBezTo>
                <a:cubicBezTo>
                  <a:pt x="12" y="319"/>
                  <a:pt x="11" y="319"/>
                  <a:pt x="10" y="320"/>
                </a:cubicBezTo>
                <a:cubicBezTo>
                  <a:pt x="8" y="319"/>
                  <a:pt x="8" y="316"/>
                  <a:pt x="5" y="315"/>
                </a:cubicBezTo>
                <a:cubicBezTo>
                  <a:pt x="0" y="320"/>
                  <a:pt x="6" y="321"/>
                  <a:pt x="6" y="325"/>
                </a:cubicBezTo>
                <a:close/>
                <a:moveTo>
                  <a:pt x="5" y="291"/>
                </a:moveTo>
                <a:lnTo>
                  <a:pt x="5" y="292"/>
                </a:lnTo>
                <a:lnTo>
                  <a:pt x="6" y="292"/>
                </a:lnTo>
                <a:cubicBezTo>
                  <a:pt x="5" y="291"/>
                  <a:pt x="6" y="292"/>
                  <a:pt x="5" y="291"/>
                </a:cubicBezTo>
                <a:close/>
                <a:moveTo>
                  <a:pt x="382" y="252"/>
                </a:moveTo>
                <a:cubicBezTo>
                  <a:pt x="380" y="249"/>
                  <a:pt x="376" y="248"/>
                  <a:pt x="370" y="248"/>
                </a:cubicBezTo>
                <a:cubicBezTo>
                  <a:pt x="369" y="249"/>
                  <a:pt x="368" y="249"/>
                  <a:pt x="367" y="250"/>
                </a:cubicBezTo>
                <a:cubicBezTo>
                  <a:pt x="371" y="251"/>
                  <a:pt x="373" y="249"/>
                  <a:pt x="376" y="249"/>
                </a:cubicBezTo>
                <a:cubicBezTo>
                  <a:pt x="378" y="250"/>
                  <a:pt x="380" y="251"/>
                  <a:pt x="382" y="252"/>
                </a:cubicBezTo>
                <a:close/>
                <a:moveTo>
                  <a:pt x="486" y="409"/>
                </a:moveTo>
                <a:cubicBezTo>
                  <a:pt x="485" y="410"/>
                  <a:pt x="485" y="410"/>
                  <a:pt x="485" y="410"/>
                </a:cubicBezTo>
                <a:cubicBezTo>
                  <a:pt x="484" y="411"/>
                  <a:pt x="485" y="410"/>
                  <a:pt x="484" y="411"/>
                </a:cubicBezTo>
                <a:cubicBezTo>
                  <a:pt x="484" y="413"/>
                  <a:pt x="486" y="414"/>
                  <a:pt x="487" y="415"/>
                </a:cubicBezTo>
                <a:cubicBezTo>
                  <a:pt x="487" y="419"/>
                  <a:pt x="486" y="420"/>
                  <a:pt x="483" y="422"/>
                </a:cubicBezTo>
                <a:cubicBezTo>
                  <a:pt x="483" y="422"/>
                  <a:pt x="482" y="422"/>
                  <a:pt x="482" y="422"/>
                </a:cubicBezTo>
                <a:cubicBezTo>
                  <a:pt x="481" y="423"/>
                  <a:pt x="481" y="423"/>
                  <a:pt x="481" y="424"/>
                </a:cubicBezTo>
                <a:cubicBezTo>
                  <a:pt x="481" y="428"/>
                  <a:pt x="481" y="431"/>
                  <a:pt x="482" y="434"/>
                </a:cubicBezTo>
                <a:cubicBezTo>
                  <a:pt x="482" y="436"/>
                  <a:pt x="482" y="437"/>
                  <a:pt x="482" y="438"/>
                </a:cubicBezTo>
                <a:cubicBezTo>
                  <a:pt x="483" y="440"/>
                  <a:pt x="484" y="443"/>
                  <a:pt x="483" y="446"/>
                </a:cubicBezTo>
                <a:cubicBezTo>
                  <a:pt x="483" y="448"/>
                  <a:pt x="481" y="450"/>
                  <a:pt x="481" y="453"/>
                </a:cubicBezTo>
                <a:cubicBezTo>
                  <a:pt x="480" y="454"/>
                  <a:pt x="481" y="455"/>
                  <a:pt x="480" y="456"/>
                </a:cubicBezTo>
                <a:cubicBezTo>
                  <a:pt x="479" y="457"/>
                  <a:pt x="477" y="458"/>
                  <a:pt x="476" y="459"/>
                </a:cubicBezTo>
                <a:cubicBezTo>
                  <a:pt x="475" y="461"/>
                  <a:pt x="475" y="464"/>
                  <a:pt x="473" y="465"/>
                </a:cubicBezTo>
                <a:cubicBezTo>
                  <a:pt x="472" y="466"/>
                  <a:pt x="469" y="466"/>
                  <a:pt x="468" y="467"/>
                </a:cubicBezTo>
                <a:cubicBezTo>
                  <a:pt x="467" y="468"/>
                  <a:pt x="468" y="470"/>
                  <a:pt x="467" y="471"/>
                </a:cubicBezTo>
                <a:cubicBezTo>
                  <a:pt x="467" y="472"/>
                  <a:pt x="465" y="473"/>
                  <a:pt x="464" y="475"/>
                </a:cubicBezTo>
                <a:cubicBezTo>
                  <a:pt x="464" y="476"/>
                  <a:pt x="463" y="477"/>
                  <a:pt x="463" y="478"/>
                </a:cubicBezTo>
                <a:cubicBezTo>
                  <a:pt x="462" y="480"/>
                  <a:pt x="456" y="485"/>
                  <a:pt x="451" y="484"/>
                </a:cubicBezTo>
                <a:cubicBezTo>
                  <a:pt x="449" y="483"/>
                  <a:pt x="449" y="482"/>
                  <a:pt x="447" y="481"/>
                </a:cubicBezTo>
                <a:cubicBezTo>
                  <a:pt x="444" y="479"/>
                  <a:pt x="441" y="483"/>
                  <a:pt x="438" y="484"/>
                </a:cubicBezTo>
                <a:cubicBezTo>
                  <a:pt x="436" y="484"/>
                  <a:pt x="431" y="484"/>
                  <a:pt x="430" y="483"/>
                </a:cubicBezTo>
                <a:cubicBezTo>
                  <a:pt x="429" y="482"/>
                  <a:pt x="429" y="481"/>
                  <a:pt x="428" y="481"/>
                </a:cubicBezTo>
                <a:cubicBezTo>
                  <a:pt x="427" y="481"/>
                  <a:pt x="426" y="482"/>
                  <a:pt x="425" y="482"/>
                </a:cubicBezTo>
                <a:cubicBezTo>
                  <a:pt x="422" y="484"/>
                  <a:pt x="420" y="485"/>
                  <a:pt x="418" y="487"/>
                </a:cubicBezTo>
                <a:cubicBezTo>
                  <a:pt x="413" y="487"/>
                  <a:pt x="410" y="486"/>
                  <a:pt x="408" y="484"/>
                </a:cubicBezTo>
                <a:cubicBezTo>
                  <a:pt x="407" y="484"/>
                  <a:pt x="406" y="484"/>
                  <a:pt x="406" y="485"/>
                </a:cubicBezTo>
                <a:cubicBezTo>
                  <a:pt x="404" y="485"/>
                  <a:pt x="403" y="488"/>
                  <a:pt x="403" y="490"/>
                </a:cubicBezTo>
                <a:cubicBezTo>
                  <a:pt x="402" y="490"/>
                  <a:pt x="403" y="491"/>
                  <a:pt x="402" y="492"/>
                </a:cubicBezTo>
                <a:cubicBezTo>
                  <a:pt x="402" y="493"/>
                  <a:pt x="403" y="493"/>
                  <a:pt x="403" y="494"/>
                </a:cubicBezTo>
                <a:cubicBezTo>
                  <a:pt x="408" y="495"/>
                  <a:pt x="413" y="494"/>
                  <a:pt x="417" y="493"/>
                </a:cubicBezTo>
                <a:cubicBezTo>
                  <a:pt x="421" y="492"/>
                  <a:pt x="424" y="495"/>
                  <a:pt x="428" y="494"/>
                </a:cubicBezTo>
                <a:cubicBezTo>
                  <a:pt x="431" y="493"/>
                  <a:pt x="433" y="491"/>
                  <a:pt x="435" y="491"/>
                </a:cubicBezTo>
                <a:cubicBezTo>
                  <a:pt x="438" y="490"/>
                  <a:pt x="441" y="492"/>
                  <a:pt x="443" y="491"/>
                </a:cubicBezTo>
                <a:cubicBezTo>
                  <a:pt x="445" y="491"/>
                  <a:pt x="447" y="489"/>
                  <a:pt x="449" y="489"/>
                </a:cubicBezTo>
                <a:cubicBezTo>
                  <a:pt x="451" y="488"/>
                  <a:pt x="453" y="488"/>
                  <a:pt x="454" y="488"/>
                </a:cubicBezTo>
                <a:cubicBezTo>
                  <a:pt x="458" y="487"/>
                  <a:pt x="462" y="486"/>
                  <a:pt x="466" y="485"/>
                </a:cubicBezTo>
                <a:lnTo>
                  <a:pt x="468" y="485"/>
                </a:lnTo>
                <a:cubicBezTo>
                  <a:pt x="469" y="485"/>
                  <a:pt x="472" y="482"/>
                  <a:pt x="472" y="481"/>
                </a:cubicBezTo>
                <a:cubicBezTo>
                  <a:pt x="472" y="480"/>
                  <a:pt x="472" y="478"/>
                  <a:pt x="472" y="477"/>
                </a:cubicBezTo>
                <a:cubicBezTo>
                  <a:pt x="473" y="475"/>
                  <a:pt x="475" y="475"/>
                  <a:pt x="475" y="473"/>
                </a:cubicBezTo>
                <a:cubicBezTo>
                  <a:pt x="476" y="471"/>
                  <a:pt x="476" y="470"/>
                  <a:pt x="477" y="468"/>
                </a:cubicBezTo>
                <a:cubicBezTo>
                  <a:pt x="478" y="467"/>
                  <a:pt x="479" y="466"/>
                  <a:pt x="481" y="465"/>
                </a:cubicBezTo>
                <a:cubicBezTo>
                  <a:pt x="483" y="464"/>
                  <a:pt x="484" y="466"/>
                  <a:pt x="486" y="465"/>
                </a:cubicBezTo>
                <a:cubicBezTo>
                  <a:pt x="491" y="461"/>
                  <a:pt x="486" y="457"/>
                  <a:pt x="487" y="453"/>
                </a:cubicBezTo>
                <a:cubicBezTo>
                  <a:pt x="488" y="450"/>
                  <a:pt x="489" y="447"/>
                  <a:pt x="488" y="444"/>
                </a:cubicBezTo>
                <a:cubicBezTo>
                  <a:pt x="488" y="443"/>
                  <a:pt x="487" y="442"/>
                  <a:pt x="488" y="440"/>
                </a:cubicBezTo>
                <a:cubicBezTo>
                  <a:pt x="488" y="439"/>
                  <a:pt x="489" y="437"/>
                  <a:pt x="489" y="436"/>
                </a:cubicBezTo>
                <a:cubicBezTo>
                  <a:pt x="489" y="432"/>
                  <a:pt x="488" y="429"/>
                  <a:pt x="489" y="426"/>
                </a:cubicBezTo>
                <a:lnTo>
                  <a:pt x="489" y="422"/>
                </a:lnTo>
                <a:cubicBezTo>
                  <a:pt x="489" y="420"/>
                  <a:pt x="492" y="416"/>
                  <a:pt x="490" y="414"/>
                </a:cubicBezTo>
                <a:cubicBezTo>
                  <a:pt x="490" y="412"/>
                  <a:pt x="488" y="410"/>
                  <a:pt x="486" y="409"/>
                </a:cubicBezTo>
                <a:close/>
                <a:moveTo>
                  <a:pt x="496" y="331"/>
                </a:moveTo>
                <a:cubicBezTo>
                  <a:pt x="496" y="327"/>
                  <a:pt x="495" y="324"/>
                  <a:pt x="494" y="320"/>
                </a:cubicBezTo>
                <a:cubicBezTo>
                  <a:pt x="494" y="318"/>
                  <a:pt x="495" y="317"/>
                  <a:pt x="495" y="315"/>
                </a:cubicBezTo>
                <a:cubicBezTo>
                  <a:pt x="494" y="313"/>
                  <a:pt x="493" y="313"/>
                  <a:pt x="492" y="311"/>
                </a:cubicBezTo>
                <a:lnTo>
                  <a:pt x="492" y="308"/>
                </a:lnTo>
                <a:cubicBezTo>
                  <a:pt x="492" y="308"/>
                  <a:pt x="491" y="307"/>
                  <a:pt x="490" y="306"/>
                </a:cubicBezTo>
                <a:cubicBezTo>
                  <a:pt x="490" y="306"/>
                  <a:pt x="490" y="305"/>
                  <a:pt x="490" y="304"/>
                </a:cubicBezTo>
                <a:cubicBezTo>
                  <a:pt x="490" y="300"/>
                  <a:pt x="493" y="300"/>
                  <a:pt x="494" y="297"/>
                </a:cubicBezTo>
                <a:cubicBezTo>
                  <a:pt x="494" y="296"/>
                  <a:pt x="494" y="294"/>
                  <a:pt x="494" y="294"/>
                </a:cubicBezTo>
                <a:lnTo>
                  <a:pt x="494" y="286"/>
                </a:lnTo>
                <a:cubicBezTo>
                  <a:pt x="494" y="285"/>
                  <a:pt x="493" y="284"/>
                  <a:pt x="493" y="284"/>
                </a:cubicBezTo>
                <a:cubicBezTo>
                  <a:pt x="493" y="280"/>
                  <a:pt x="493" y="277"/>
                  <a:pt x="493" y="273"/>
                </a:cubicBezTo>
                <a:cubicBezTo>
                  <a:pt x="493" y="267"/>
                  <a:pt x="492" y="260"/>
                  <a:pt x="493" y="255"/>
                </a:cubicBezTo>
                <a:cubicBezTo>
                  <a:pt x="494" y="252"/>
                  <a:pt x="493" y="251"/>
                  <a:pt x="492" y="249"/>
                </a:cubicBezTo>
                <a:cubicBezTo>
                  <a:pt x="492" y="247"/>
                  <a:pt x="493" y="244"/>
                  <a:pt x="492" y="243"/>
                </a:cubicBezTo>
                <a:lnTo>
                  <a:pt x="492" y="242"/>
                </a:lnTo>
                <a:lnTo>
                  <a:pt x="491" y="242"/>
                </a:lnTo>
                <a:cubicBezTo>
                  <a:pt x="490" y="243"/>
                  <a:pt x="490" y="243"/>
                  <a:pt x="489" y="243"/>
                </a:cubicBezTo>
                <a:cubicBezTo>
                  <a:pt x="488" y="247"/>
                  <a:pt x="490" y="249"/>
                  <a:pt x="490" y="251"/>
                </a:cubicBezTo>
                <a:cubicBezTo>
                  <a:pt x="489" y="258"/>
                  <a:pt x="488" y="270"/>
                  <a:pt x="489" y="278"/>
                </a:cubicBezTo>
                <a:cubicBezTo>
                  <a:pt x="489" y="280"/>
                  <a:pt x="488" y="282"/>
                  <a:pt x="488" y="284"/>
                </a:cubicBezTo>
                <a:cubicBezTo>
                  <a:pt x="487" y="288"/>
                  <a:pt x="487" y="292"/>
                  <a:pt x="488" y="296"/>
                </a:cubicBezTo>
                <a:cubicBezTo>
                  <a:pt x="488" y="297"/>
                  <a:pt x="489" y="302"/>
                  <a:pt x="489" y="303"/>
                </a:cubicBezTo>
                <a:cubicBezTo>
                  <a:pt x="489" y="303"/>
                  <a:pt x="488" y="304"/>
                  <a:pt x="488" y="304"/>
                </a:cubicBezTo>
                <a:cubicBezTo>
                  <a:pt x="486" y="308"/>
                  <a:pt x="489" y="310"/>
                  <a:pt x="491" y="311"/>
                </a:cubicBezTo>
                <a:cubicBezTo>
                  <a:pt x="491" y="315"/>
                  <a:pt x="488" y="316"/>
                  <a:pt x="488" y="319"/>
                </a:cubicBezTo>
                <a:cubicBezTo>
                  <a:pt x="487" y="321"/>
                  <a:pt x="487" y="323"/>
                  <a:pt x="487" y="325"/>
                </a:cubicBezTo>
                <a:cubicBezTo>
                  <a:pt x="486" y="328"/>
                  <a:pt x="485" y="329"/>
                  <a:pt x="485" y="331"/>
                </a:cubicBezTo>
                <a:cubicBezTo>
                  <a:pt x="484" y="334"/>
                  <a:pt x="486" y="336"/>
                  <a:pt x="486" y="338"/>
                </a:cubicBezTo>
                <a:cubicBezTo>
                  <a:pt x="487" y="339"/>
                  <a:pt x="485" y="341"/>
                  <a:pt x="486" y="343"/>
                </a:cubicBezTo>
                <a:cubicBezTo>
                  <a:pt x="486" y="344"/>
                  <a:pt x="488" y="345"/>
                  <a:pt x="489" y="347"/>
                </a:cubicBezTo>
                <a:cubicBezTo>
                  <a:pt x="489" y="349"/>
                  <a:pt x="488" y="352"/>
                  <a:pt x="488" y="353"/>
                </a:cubicBezTo>
                <a:lnTo>
                  <a:pt x="488" y="358"/>
                </a:lnTo>
                <a:cubicBezTo>
                  <a:pt x="487" y="362"/>
                  <a:pt x="487" y="364"/>
                  <a:pt x="488" y="368"/>
                </a:cubicBezTo>
                <a:cubicBezTo>
                  <a:pt x="489" y="373"/>
                  <a:pt x="485" y="376"/>
                  <a:pt x="485" y="379"/>
                </a:cubicBezTo>
                <a:cubicBezTo>
                  <a:pt x="484" y="382"/>
                  <a:pt x="486" y="384"/>
                  <a:pt x="486" y="386"/>
                </a:cubicBezTo>
                <a:cubicBezTo>
                  <a:pt x="487" y="388"/>
                  <a:pt x="487" y="389"/>
                  <a:pt x="487" y="390"/>
                </a:cubicBezTo>
                <a:cubicBezTo>
                  <a:pt x="488" y="390"/>
                  <a:pt x="488" y="390"/>
                  <a:pt x="488" y="390"/>
                </a:cubicBezTo>
                <a:cubicBezTo>
                  <a:pt x="489" y="390"/>
                  <a:pt x="489" y="389"/>
                  <a:pt x="490" y="388"/>
                </a:cubicBezTo>
                <a:cubicBezTo>
                  <a:pt x="491" y="387"/>
                  <a:pt x="492" y="386"/>
                  <a:pt x="492" y="385"/>
                </a:cubicBezTo>
                <a:cubicBezTo>
                  <a:pt x="493" y="382"/>
                  <a:pt x="490" y="380"/>
                  <a:pt x="491" y="376"/>
                </a:cubicBezTo>
                <a:cubicBezTo>
                  <a:pt x="491" y="375"/>
                  <a:pt x="492" y="373"/>
                  <a:pt x="492" y="371"/>
                </a:cubicBezTo>
                <a:cubicBezTo>
                  <a:pt x="493" y="369"/>
                  <a:pt x="492" y="366"/>
                  <a:pt x="493" y="365"/>
                </a:cubicBezTo>
                <a:cubicBezTo>
                  <a:pt x="493" y="362"/>
                  <a:pt x="492" y="359"/>
                  <a:pt x="492" y="357"/>
                </a:cubicBezTo>
                <a:cubicBezTo>
                  <a:pt x="493" y="356"/>
                  <a:pt x="494" y="354"/>
                  <a:pt x="494" y="352"/>
                </a:cubicBezTo>
                <a:cubicBezTo>
                  <a:pt x="493" y="351"/>
                  <a:pt x="492" y="349"/>
                  <a:pt x="491" y="348"/>
                </a:cubicBezTo>
                <a:cubicBezTo>
                  <a:pt x="491" y="346"/>
                  <a:pt x="492" y="343"/>
                  <a:pt x="492" y="342"/>
                </a:cubicBezTo>
                <a:cubicBezTo>
                  <a:pt x="494" y="337"/>
                  <a:pt x="492" y="334"/>
                  <a:pt x="496" y="331"/>
                </a:cubicBezTo>
                <a:close/>
                <a:moveTo>
                  <a:pt x="502" y="134"/>
                </a:moveTo>
                <a:cubicBezTo>
                  <a:pt x="503" y="133"/>
                  <a:pt x="504" y="132"/>
                  <a:pt x="504" y="131"/>
                </a:cubicBezTo>
                <a:cubicBezTo>
                  <a:pt x="506" y="128"/>
                  <a:pt x="505" y="122"/>
                  <a:pt x="504" y="120"/>
                </a:cubicBezTo>
                <a:cubicBezTo>
                  <a:pt x="502" y="119"/>
                  <a:pt x="500" y="118"/>
                  <a:pt x="498" y="118"/>
                </a:cubicBezTo>
                <a:cubicBezTo>
                  <a:pt x="497" y="119"/>
                  <a:pt x="498" y="119"/>
                  <a:pt x="497" y="119"/>
                </a:cubicBezTo>
                <a:cubicBezTo>
                  <a:pt x="497" y="121"/>
                  <a:pt x="498" y="124"/>
                  <a:pt x="497" y="126"/>
                </a:cubicBezTo>
                <a:cubicBezTo>
                  <a:pt x="496" y="128"/>
                  <a:pt x="495" y="130"/>
                  <a:pt x="495" y="132"/>
                </a:cubicBezTo>
                <a:cubicBezTo>
                  <a:pt x="498" y="135"/>
                  <a:pt x="499" y="135"/>
                  <a:pt x="498" y="140"/>
                </a:cubicBezTo>
                <a:cubicBezTo>
                  <a:pt x="498" y="141"/>
                  <a:pt x="497" y="141"/>
                  <a:pt x="497" y="142"/>
                </a:cubicBezTo>
                <a:cubicBezTo>
                  <a:pt x="495" y="143"/>
                  <a:pt x="494" y="142"/>
                  <a:pt x="493" y="144"/>
                </a:cubicBezTo>
                <a:cubicBezTo>
                  <a:pt x="492" y="146"/>
                  <a:pt x="494" y="148"/>
                  <a:pt x="494" y="150"/>
                </a:cubicBezTo>
                <a:cubicBezTo>
                  <a:pt x="494" y="152"/>
                  <a:pt x="492" y="153"/>
                  <a:pt x="492" y="155"/>
                </a:cubicBezTo>
                <a:cubicBezTo>
                  <a:pt x="491" y="156"/>
                  <a:pt x="493" y="164"/>
                  <a:pt x="493" y="165"/>
                </a:cubicBezTo>
                <a:cubicBezTo>
                  <a:pt x="494" y="168"/>
                  <a:pt x="492" y="170"/>
                  <a:pt x="491" y="172"/>
                </a:cubicBezTo>
                <a:cubicBezTo>
                  <a:pt x="491" y="173"/>
                  <a:pt x="491" y="174"/>
                  <a:pt x="492" y="175"/>
                </a:cubicBezTo>
                <a:cubicBezTo>
                  <a:pt x="492" y="177"/>
                  <a:pt x="492" y="179"/>
                  <a:pt x="492" y="181"/>
                </a:cubicBezTo>
                <a:cubicBezTo>
                  <a:pt x="492" y="182"/>
                  <a:pt x="493" y="183"/>
                  <a:pt x="493" y="183"/>
                </a:cubicBezTo>
                <a:cubicBezTo>
                  <a:pt x="494" y="186"/>
                  <a:pt x="492" y="190"/>
                  <a:pt x="492" y="191"/>
                </a:cubicBezTo>
                <a:cubicBezTo>
                  <a:pt x="493" y="192"/>
                  <a:pt x="493" y="192"/>
                  <a:pt x="494" y="193"/>
                </a:cubicBezTo>
                <a:cubicBezTo>
                  <a:pt x="495" y="193"/>
                  <a:pt x="496" y="192"/>
                  <a:pt x="497" y="191"/>
                </a:cubicBezTo>
                <a:cubicBezTo>
                  <a:pt x="497" y="189"/>
                  <a:pt x="498" y="188"/>
                  <a:pt x="498" y="186"/>
                </a:cubicBezTo>
                <a:cubicBezTo>
                  <a:pt x="499" y="184"/>
                  <a:pt x="497" y="183"/>
                  <a:pt x="497" y="181"/>
                </a:cubicBezTo>
                <a:cubicBezTo>
                  <a:pt x="497" y="180"/>
                  <a:pt x="498" y="177"/>
                  <a:pt x="498" y="176"/>
                </a:cubicBezTo>
                <a:cubicBezTo>
                  <a:pt x="499" y="173"/>
                  <a:pt x="498" y="171"/>
                  <a:pt x="497" y="170"/>
                </a:cubicBezTo>
                <a:cubicBezTo>
                  <a:pt x="497" y="168"/>
                  <a:pt x="498" y="167"/>
                  <a:pt x="498" y="166"/>
                </a:cubicBezTo>
                <a:cubicBezTo>
                  <a:pt x="499" y="162"/>
                  <a:pt x="495" y="161"/>
                  <a:pt x="496" y="158"/>
                </a:cubicBezTo>
                <a:cubicBezTo>
                  <a:pt x="497" y="156"/>
                  <a:pt x="503" y="153"/>
                  <a:pt x="504" y="152"/>
                </a:cubicBezTo>
                <a:cubicBezTo>
                  <a:pt x="505" y="149"/>
                  <a:pt x="506" y="146"/>
                  <a:pt x="505" y="143"/>
                </a:cubicBezTo>
                <a:cubicBezTo>
                  <a:pt x="505" y="142"/>
                  <a:pt x="502" y="136"/>
                  <a:pt x="502" y="134"/>
                </a:cubicBezTo>
                <a:close/>
                <a:moveTo>
                  <a:pt x="244" y="490"/>
                </a:moveTo>
                <a:cubicBezTo>
                  <a:pt x="243" y="490"/>
                  <a:pt x="242" y="490"/>
                  <a:pt x="242" y="490"/>
                </a:cubicBezTo>
                <a:lnTo>
                  <a:pt x="241" y="490"/>
                </a:lnTo>
                <a:cubicBezTo>
                  <a:pt x="241" y="489"/>
                  <a:pt x="241" y="487"/>
                  <a:pt x="242" y="487"/>
                </a:cubicBezTo>
                <a:cubicBezTo>
                  <a:pt x="242" y="487"/>
                  <a:pt x="242" y="487"/>
                  <a:pt x="243" y="486"/>
                </a:cubicBezTo>
                <a:cubicBezTo>
                  <a:pt x="243" y="486"/>
                  <a:pt x="243" y="486"/>
                  <a:pt x="244" y="487"/>
                </a:cubicBezTo>
                <a:cubicBezTo>
                  <a:pt x="244" y="487"/>
                  <a:pt x="244" y="487"/>
                  <a:pt x="245" y="487"/>
                </a:cubicBezTo>
                <a:cubicBezTo>
                  <a:pt x="245" y="488"/>
                  <a:pt x="245" y="489"/>
                  <a:pt x="245" y="489"/>
                </a:cubicBezTo>
                <a:cubicBezTo>
                  <a:pt x="245" y="489"/>
                  <a:pt x="245" y="489"/>
                  <a:pt x="244" y="490"/>
                </a:cubicBezTo>
                <a:close/>
                <a:moveTo>
                  <a:pt x="321" y="483"/>
                </a:moveTo>
                <a:cubicBezTo>
                  <a:pt x="318" y="483"/>
                  <a:pt x="316" y="485"/>
                  <a:pt x="312" y="484"/>
                </a:cubicBezTo>
                <a:cubicBezTo>
                  <a:pt x="310" y="484"/>
                  <a:pt x="309" y="482"/>
                  <a:pt x="306" y="481"/>
                </a:cubicBezTo>
                <a:cubicBezTo>
                  <a:pt x="301" y="481"/>
                  <a:pt x="296" y="481"/>
                  <a:pt x="290" y="481"/>
                </a:cubicBezTo>
                <a:cubicBezTo>
                  <a:pt x="289" y="482"/>
                  <a:pt x="287" y="482"/>
                  <a:pt x="285" y="482"/>
                </a:cubicBezTo>
                <a:cubicBezTo>
                  <a:pt x="284" y="482"/>
                  <a:pt x="282" y="481"/>
                  <a:pt x="281" y="481"/>
                </a:cubicBezTo>
                <a:lnTo>
                  <a:pt x="274" y="481"/>
                </a:lnTo>
                <a:cubicBezTo>
                  <a:pt x="271" y="480"/>
                  <a:pt x="266" y="480"/>
                  <a:pt x="263" y="480"/>
                </a:cubicBezTo>
                <a:lnTo>
                  <a:pt x="253" y="480"/>
                </a:lnTo>
                <a:cubicBezTo>
                  <a:pt x="251" y="481"/>
                  <a:pt x="250" y="482"/>
                  <a:pt x="248" y="483"/>
                </a:cubicBezTo>
                <a:cubicBezTo>
                  <a:pt x="247" y="484"/>
                  <a:pt x="244" y="484"/>
                  <a:pt x="242" y="485"/>
                </a:cubicBezTo>
                <a:cubicBezTo>
                  <a:pt x="240" y="485"/>
                  <a:pt x="238" y="484"/>
                  <a:pt x="237" y="483"/>
                </a:cubicBezTo>
                <a:cubicBezTo>
                  <a:pt x="234" y="483"/>
                  <a:pt x="232" y="483"/>
                  <a:pt x="229" y="483"/>
                </a:cubicBezTo>
                <a:cubicBezTo>
                  <a:pt x="229" y="483"/>
                  <a:pt x="229" y="483"/>
                  <a:pt x="229" y="483"/>
                </a:cubicBezTo>
                <a:cubicBezTo>
                  <a:pt x="229" y="485"/>
                  <a:pt x="235" y="490"/>
                  <a:pt x="236" y="490"/>
                </a:cubicBezTo>
                <a:cubicBezTo>
                  <a:pt x="236" y="490"/>
                  <a:pt x="236" y="491"/>
                  <a:pt x="236" y="491"/>
                </a:cubicBezTo>
                <a:cubicBezTo>
                  <a:pt x="231" y="492"/>
                  <a:pt x="228" y="490"/>
                  <a:pt x="225" y="488"/>
                </a:cubicBezTo>
                <a:cubicBezTo>
                  <a:pt x="225" y="486"/>
                  <a:pt x="226" y="486"/>
                  <a:pt x="227" y="484"/>
                </a:cubicBezTo>
                <a:cubicBezTo>
                  <a:pt x="227" y="484"/>
                  <a:pt x="226" y="484"/>
                  <a:pt x="226" y="483"/>
                </a:cubicBezTo>
                <a:cubicBezTo>
                  <a:pt x="225" y="482"/>
                  <a:pt x="222" y="483"/>
                  <a:pt x="219" y="483"/>
                </a:cubicBezTo>
                <a:cubicBezTo>
                  <a:pt x="218" y="483"/>
                  <a:pt x="216" y="482"/>
                  <a:pt x="214" y="483"/>
                </a:cubicBezTo>
                <a:cubicBezTo>
                  <a:pt x="212" y="483"/>
                  <a:pt x="208" y="484"/>
                  <a:pt x="205" y="483"/>
                </a:cubicBezTo>
                <a:cubicBezTo>
                  <a:pt x="204" y="483"/>
                  <a:pt x="202" y="482"/>
                  <a:pt x="200" y="482"/>
                </a:cubicBezTo>
                <a:cubicBezTo>
                  <a:pt x="197" y="481"/>
                  <a:pt x="193" y="483"/>
                  <a:pt x="190" y="482"/>
                </a:cubicBezTo>
                <a:cubicBezTo>
                  <a:pt x="188" y="482"/>
                  <a:pt x="187" y="483"/>
                  <a:pt x="185" y="483"/>
                </a:cubicBezTo>
                <a:cubicBezTo>
                  <a:pt x="184" y="482"/>
                  <a:pt x="183" y="482"/>
                  <a:pt x="182" y="482"/>
                </a:cubicBezTo>
                <a:cubicBezTo>
                  <a:pt x="182" y="482"/>
                  <a:pt x="174" y="482"/>
                  <a:pt x="174" y="482"/>
                </a:cubicBezTo>
                <a:cubicBezTo>
                  <a:pt x="173" y="482"/>
                  <a:pt x="170" y="481"/>
                  <a:pt x="169" y="481"/>
                </a:cubicBezTo>
                <a:cubicBezTo>
                  <a:pt x="167" y="482"/>
                  <a:pt x="165" y="483"/>
                  <a:pt x="163" y="484"/>
                </a:cubicBezTo>
                <a:cubicBezTo>
                  <a:pt x="159" y="485"/>
                  <a:pt x="156" y="483"/>
                  <a:pt x="153" y="483"/>
                </a:cubicBezTo>
                <a:cubicBezTo>
                  <a:pt x="152" y="484"/>
                  <a:pt x="151" y="485"/>
                  <a:pt x="150" y="486"/>
                </a:cubicBezTo>
                <a:cubicBezTo>
                  <a:pt x="148" y="486"/>
                  <a:pt x="147" y="485"/>
                  <a:pt x="145" y="484"/>
                </a:cubicBezTo>
                <a:cubicBezTo>
                  <a:pt x="145" y="483"/>
                  <a:pt x="144" y="481"/>
                  <a:pt x="144" y="481"/>
                </a:cubicBezTo>
                <a:cubicBezTo>
                  <a:pt x="144" y="479"/>
                  <a:pt x="143" y="478"/>
                  <a:pt x="142" y="477"/>
                </a:cubicBezTo>
                <a:cubicBezTo>
                  <a:pt x="142" y="478"/>
                  <a:pt x="141" y="478"/>
                  <a:pt x="140" y="479"/>
                </a:cubicBezTo>
                <a:cubicBezTo>
                  <a:pt x="139" y="480"/>
                  <a:pt x="139" y="482"/>
                  <a:pt x="137" y="483"/>
                </a:cubicBezTo>
                <a:cubicBezTo>
                  <a:pt x="136" y="484"/>
                  <a:pt x="135" y="484"/>
                  <a:pt x="134" y="485"/>
                </a:cubicBezTo>
                <a:cubicBezTo>
                  <a:pt x="132" y="485"/>
                  <a:pt x="131" y="483"/>
                  <a:pt x="130" y="482"/>
                </a:cubicBezTo>
                <a:cubicBezTo>
                  <a:pt x="127" y="482"/>
                  <a:pt x="125" y="482"/>
                  <a:pt x="123" y="481"/>
                </a:cubicBezTo>
                <a:lnTo>
                  <a:pt x="120" y="481"/>
                </a:lnTo>
                <a:cubicBezTo>
                  <a:pt x="118" y="481"/>
                  <a:pt x="116" y="480"/>
                  <a:pt x="114" y="480"/>
                </a:cubicBezTo>
                <a:cubicBezTo>
                  <a:pt x="113" y="480"/>
                  <a:pt x="111" y="481"/>
                  <a:pt x="110" y="482"/>
                </a:cubicBezTo>
                <a:lnTo>
                  <a:pt x="107" y="482"/>
                </a:lnTo>
                <a:cubicBezTo>
                  <a:pt x="104" y="483"/>
                  <a:pt x="98" y="484"/>
                  <a:pt x="94" y="483"/>
                </a:cubicBezTo>
                <a:cubicBezTo>
                  <a:pt x="92" y="483"/>
                  <a:pt x="89" y="483"/>
                  <a:pt x="87" y="483"/>
                </a:cubicBezTo>
                <a:cubicBezTo>
                  <a:pt x="86" y="483"/>
                  <a:pt x="85" y="482"/>
                  <a:pt x="84" y="482"/>
                </a:cubicBezTo>
                <a:lnTo>
                  <a:pt x="77" y="482"/>
                </a:lnTo>
                <a:cubicBezTo>
                  <a:pt x="73" y="481"/>
                  <a:pt x="67" y="480"/>
                  <a:pt x="62" y="480"/>
                </a:cubicBezTo>
                <a:cubicBezTo>
                  <a:pt x="61" y="480"/>
                  <a:pt x="61" y="481"/>
                  <a:pt x="60" y="481"/>
                </a:cubicBezTo>
                <a:cubicBezTo>
                  <a:pt x="60" y="486"/>
                  <a:pt x="64" y="483"/>
                  <a:pt x="67" y="485"/>
                </a:cubicBezTo>
                <a:cubicBezTo>
                  <a:pt x="68" y="486"/>
                  <a:pt x="70" y="488"/>
                  <a:pt x="72" y="488"/>
                </a:cubicBezTo>
                <a:cubicBezTo>
                  <a:pt x="74" y="489"/>
                  <a:pt x="76" y="488"/>
                  <a:pt x="79" y="489"/>
                </a:cubicBezTo>
                <a:cubicBezTo>
                  <a:pt x="81" y="489"/>
                  <a:pt x="84" y="490"/>
                  <a:pt x="86" y="490"/>
                </a:cubicBezTo>
                <a:cubicBezTo>
                  <a:pt x="88" y="490"/>
                  <a:pt x="92" y="489"/>
                  <a:pt x="94" y="490"/>
                </a:cubicBezTo>
                <a:cubicBezTo>
                  <a:pt x="98" y="491"/>
                  <a:pt x="103" y="492"/>
                  <a:pt x="107" y="491"/>
                </a:cubicBezTo>
                <a:lnTo>
                  <a:pt x="111" y="491"/>
                </a:lnTo>
                <a:cubicBezTo>
                  <a:pt x="117" y="490"/>
                  <a:pt x="127" y="490"/>
                  <a:pt x="133" y="492"/>
                </a:cubicBezTo>
                <a:cubicBezTo>
                  <a:pt x="135" y="492"/>
                  <a:pt x="137" y="492"/>
                  <a:pt x="140" y="492"/>
                </a:cubicBezTo>
                <a:cubicBezTo>
                  <a:pt x="141" y="492"/>
                  <a:pt x="142" y="494"/>
                  <a:pt x="143" y="494"/>
                </a:cubicBezTo>
                <a:cubicBezTo>
                  <a:pt x="148" y="495"/>
                  <a:pt x="151" y="491"/>
                  <a:pt x="155" y="493"/>
                </a:cubicBezTo>
                <a:cubicBezTo>
                  <a:pt x="156" y="493"/>
                  <a:pt x="158" y="494"/>
                  <a:pt x="159" y="494"/>
                </a:cubicBezTo>
                <a:cubicBezTo>
                  <a:pt x="161" y="494"/>
                  <a:pt x="164" y="494"/>
                  <a:pt x="166" y="494"/>
                </a:cubicBezTo>
                <a:cubicBezTo>
                  <a:pt x="168" y="494"/>
                  <a:pt x="170" y="496"/>
                  <a:pt x="172" y="496"/>
                </a:cubicBezTo>
                <a:cubicBezTo>
                  <a:pt x="174" y="495"/>
                  <a:pt x="177" y="493"/>
                  <a:pt x="180" y="493"/>
                </a:cubicBezTo>
                <a:cubicBezTo>
                  <a:pt x="185" y="494"/>
                  <a:pt x="191" y="495"/>
                  <a:pt x="196" y="496"/>
                </a:cubicBezTo>
                <a:cubicBezTo>
                  <a:pt x="198" y="496"/>
                  <a:pt x="201" y="495"/>
                  <a:pt x="203" y="495"/>
                </a:cubicBezTo>
                <a:cubicBezTo>
                  <a:pt x="208" y="496"/>
                  <a:pt x="212" y="496"/>
                  <a:pt x="217" y="495"/>
                </a:cubicBezTo>
                <a:cubicBezTo>
                  <a:pt x="221" y="494"/>
                  <a:pt x="225" y="496"/>
                  <a:pt x="228" y="496"/>
                </a:cubicBezTo>
                <a:cubicBezTo>
                  <a:pt x="229" y="496"/>
                  <a:pt x="230" y="495"/>
                  <a:pt x="232" y="496"/>
                </a:cubicBezTo>
                <a:cubicBezTo>
                  <a:pt x="233" y="496"/>
                  <a:pt x="234" y="497"/>
                  <a:pt x="235" y="497"/>
                </a:cubicBezTo>
                <a:cubicBezTo>
                  <a:pt x="239" y="498"/>
                  <a:pt x="240" y="495"/>
                  <a:pt x="243" y="494"/>
                </a:cubicBezTo>
                <a:lnTo>
                  <a:pt x="247" y="494"/>
                </a:lnTo>
                <a:cubicBezTo>
                  <a:pt x="253" y="494"/>
                  <a:pt x="258" y="496"/>
                  <a:pt x="263" y="494"/>
                </a:cubicBezTo>
                <a:cubicBezTo>
                  <a:pt x="266" y="493"/>
                  <a:pt x="266" y="492"/>
                  <a:pt x="269" y="490"/>
                </a:cubicBezTo>
                <a:cubicBezTo>
                  <a:pt x="269" y="489"/>
                  <a:pt x="268" y="488"/>
                  <a:pt x="269" y="488"/>
                </a:cubicBezTo>
                <a:cubicBezTo>
                  <a:pt x="269" y="487"/>
                  <a:pt x="269" y="487"/>
                  <a:pt x="269" y="487"/>
                </a:cubicBezTo>
                <a:cubicBezTo>
                  <a:pt x="271" y="487"/>
                  <a:pt x="273" y="486"/>
                  <a:pt x="274" y="487"/>
                </a:cubicBezTo>
                <a:cubicBezTo>
                  <a:pt x="275" y="487"/>
                  <a:pt x="275" y="487"/>
                  <a:pt x="275" y="487"/>
                </a:cubicBezTo>
                <a:cubicBezTo>
                  <a:pt x="275" y="491"/>
                  <a:pt x="275" y="491"/>
                  <a:pt x="276" y="494"/>
                </a:cubicBezTo>
                <a:cubicBezTo>
                  <a:pt x="281" y="495"/>
                  <a:pt x="283" y="494"/>
                  <a:pt x="287" y="493"/>
                </a:cubicBezTo>
                <a:cubicBezTo>
                  <a:pt x="288" y="492"/>
                  <a:pt x="289" y="492"/>
                  <a:pt x="290" y="492"/>
                </a:cubicBezTo>
                <a:cubicBezTo>
                  <a:pt x="291" y="491"/>
                  <a:pt x="293" y="487"/>
                  <a:pt x="296" y="489"/>
                </a:cubicBezTo>
                <a:cubicBezTo>
                  <a:pt x="298" y="489"/>
                  <a:pt x="298" y="491"/>
                  <a:pt x="300" y="492"/>
                </a:cubicBezTo>
                <a:cubicBezTo>
                  <a:pt x="302" y="492"/>
                  <a:pt x="303" y="492"/>
                  <a:pt x="305" y="492"/>
                </a:cubicBezTo>
                <a:cubicBezTo>
                  <a:pt x="312" y="494"/>
                  <a:pt x="313" y="492"/>
                  <a:pt x="317" y="489"/>
                </a:cubicBezTo>
                <a:cubicBezTo>
                  <a:pt x="318" y="488"/>
                  <a:pt x="320" y="488"/>
                  <a:pt x="321" y="487"/>
                </a:cubicBezTo>
                <a:cubicBezTo>
                  <a:pt x="321" y="487"/>
                  <a:pt x="322" y="486"/>
                  <a:pt x="322" y="485"/>
                </a:cubicBezTo>
                <a:cubicBezTo>
                  <a:pt x="322" y="484"/>
                  <a:pt x="322" y="484"/>
                  <a:pt x="322" y="484"/>
                </a:cubicBezTo>
                <a:cubicBezTo>
                  <a:pt x="322" y="483"/>
                  <a:pt x="322" y="483"/>
                  <a:pt x="321" y="483"/>
                </a:cubicBezTo>
                <a:close/>
                <a:moveTo>
                  <a:pt x="407" y="259"/>
                </a:moveTo>
                <a:cubicBezTo>
                  <a:pt x="410" y="259"/>
                  <a:pt x="411" y="260"/>
                  <a:pt x="413" y="261"/>
                </a:cubicBezTo>
                <a:cubicBezTo>
                  <a:pt x="412" y="261"/>
                  <a:pt x="410" y="261"/>
                  <a:pt x="408" y="261"/>
                </a:cubicBezTo>
                <a:cubicBezTo>
                  <a:pt x="408" y="261"/>
                  <a:pt x="407" y="260"/>
                  <a:pt x="406" y="260"/>
                </a:cubicBezTo>
                <a:cubicBezTo>
                  <a:pt x="406" y="260"/>
                  <a:pt x="407" y="259"/>
                  <a:pt x="407" y="259"/>
                </a:cubicBezTo>
                <a:close/>
                <a:moveTo>
                  <a:pt x="275" y="269"/>
                </a:moveTo>
                <a:cubicBezTo>
                  <a:pt x="274" y="269"/>
                  <a:pt x="274" y="269"/>
                  <a:pt x="273" y="269"/>
                </a:cubicBezTo>
                <a:cubicBezTo>
                  <a:pt x="272" y="269"/>
                  <a:pt x="272" y="269"/>
                  <a:pt x="272" y="268"/>
                </a:cubicBezTo>
                <a:cubicBezTo>
                  <a:pt x="272" y="267"/>
                  <a:pt x="272" y="266"/>
                  <a:pt x="272" y="265"/>
                </a:cubicBezTo>
                <a:cubicBezTo>
                  <a:pt x="273" y="265"/>
                  <a:pt x="273" y="265"/>
                  <a:pt x="273" y="265"/>
                </a:cubicBezTo>
                <a:cubicBezTo>
                  <a:pt x="274" y="265"/>
                  <a:pt x="274" y="265"/>
                  <a:pt x="274" y="265"/>
                </a:cubicBezTo>
                <a:cubicBezTo>
                  <a:pt x="275" y="266"/>
                  <a:pt x="275" y="266"/>
                  <a:pt x="275" y="267"/>
                </a:cubicBezTo>
                <a:cubicBezTo>
                  <a:pt x="275" y="268"/>
                  <a:pt x="275" y="268"/>
                  <a:pt x="275" y="269"/>
                </a:cubicBezTo>
                <a:close/>
                <a:moveTo>
                  <a:pt x="461" y="270"/>
                </a:moveTo>
                <a:cubicBezTo>
                  <a:pt x="462" y="270"/>
                  <a:pt x="462" y="270"/>
                  <a:pt x="463" y="271"/>
                </a:cubicBezTo>
                <a:cubicBezTo>
                  <a:pt x="464" y="271"/>
                  <a:pt x="464" y="271"/>
                  <a:pt x="464" y="272"/>
                </a:cubicBezTo>
                <a:cubicBezTo>
                  <a:pt x="464" y="273"/>
                  <a:pt x="464" y="273"/>
                  <a:pt x="464" y="274"/>
                </a:cubicBezTo>
                <a:cubicBezTo>
                  <a:pt x="463" y="274"/>
                  <a:pt x="463" y="275"/>
                  <a:pt x="462" y="275"/>
                </a:cubicBezTo>
                <a:cubicBezTo>
                  <a:pt x="459" y="275"/>
                  <a:pt x="459" y="272"/>
                  <a:pt x="461" y="270"/>
                </a:cubicBezTo>
                <a:close/>
                <a:moveTo>
                  <a:pt x="468" y="254"/>
                </a:moveTo>
                <a:cubicBezTo>
                  <a:pt x="468" y="254"/>
                  <a:pt x="469" y="254"/>
                  <a:pt x="469" y="254"/>
                </a:cubicBezTo>
                <a:cubicBezTo>
                  <a:pt x="470" y="255"/>
                  <a:pt x="470" y="255"/>
                  <a:pt x="471" y="255"/>
                </a:cubicBezTo>
                <a:cubicBezTo>
                  <a:pt x="470" y="257"/>
                  <a:pt x="468" y="260"/>
                  <a:pt x="465" y="258"/>
                </a:cubicBezTo>
                <a:cubicBezTo>
                  <a:pt x="464" y="258"/>
                  <a:pt x="463" y="257"/>
                  <a:pt x="462" y="257"/>
                </a:cubicBezTo>
                <a:cubicBezTo>
                  <a:pt x="463" y="254"/>
                  <a:pt x="466" y="255"/>
                  <a:pt x="468" y="254"/>
                </a:cubicBezTo>
                <a:close/>
                <a:moveTo>
                  <a:pt x="467" y="363"/>
                </a:moveTo>
                <a:lnTo>
                  <a:pt x="467" y="364"/>
                </a:lnTo>
                <a:lnTo>
                  <a:pt x="466" y="357"/>
                </a:lnTo>
                <a:cubicBezTo>
                  <a:pt x="467" y="358"/>
                  <a:pt x="467" y="358"/>
                  <a:pt x="467" y="358"/>
                </a:cubicBezTo>
                <a:cubicBezTo>
                  <a:pt x="468" y="360"/>
                  <a:pt x="468" y="362"/>
                  <a:pt x="467" y="363"/>
                </a:cubicBezTo>
                <a:close/>
                <a:moveTo>
                  <a:pt x="466" y="333"/>
                </a:moveTo>
                <a:cubicBezTo>
                  <a:pt x="465" y="331"/>
                  <a:pt x="465" y="327"/>
                  <a:pt x="465" y="325"/>
                </a:cubicBezTo>
                <a:cubicBezTo>
                  <a:pt x="467" y="327"/>
                  <a:pt x="466" y="330"/>
                  <a:pt x="466" y="333"/>
                </a:cubicBezTo>
                <a:close/>
                <a:moveTo>
                  <a:pt x="414" y="462"/>
                </a:moveTo>
                <a:cubicBezTo>
                  <a:pt x="419" y="461"/>
                  <a:pt x="424" y="464"/>
                  <a:pt x="427" y="465"/>
                </a:cubicBezTo>
                <a:cubicBezTo>
                  <a:pt x="430" y="465"/>
                  <a:pt x="433" y="465"/>
                  <a:pt x="436" y="465"/>
                </a:cubicBezTo>
                <a:cubicBezTo>
                  <a:pt x="437" y="466"/>
                  <a:pt x="440" y="468"/>
                  <a:pt x="441" y="469"/>
                </a:cubicBezTo>
                <a:cubicBezTo>
                  <a:pt x="443" y="469"/>
                  <a:pt x="443" y="468"/>
                  <a:pt x="444" y="468"/>
                </a:cubicBezTo>
                <a:cubicBezTo>
                  <a:pt x="444" y="465"/>
                  <a:pt x="441" y="465"/>
                  <a:pt x="441" y="461"/>
                </a:cubicBezTo>
                <a:cubicBezTo>
                  <a:pt x="442" y="461"/>
                  <a:pt x="442" y="460"/>
                  <a:pt x="442" y="460"/>
                </a:cubicBezTo>
                <a:cubicBezTo>
                  <a:pt x="443" y="459"/>
                  <a:pt x="444" y="459"/>
                  <a:pt x="445" y="459"/>
                </a:cubicBezTo>
                <a:cubicBezTo>
                  <a:pt x="446" y="458"/>
                  <a:pt x="448" y="459"/>
                  <a:pt x="449" y="459"/>
                </a:cubicBezTo>
                <a:cubicBezTo>
                  <a:pt x="454" y="459"/>
                  <a:pt x="461" y="459"/>
                  <a:pt x="464" y="457"/>
                </a:cubicBezTo>
                <a:cubicBezTo>
                  <a:pt x="467" y="454"/>
                  <a:pt x="465" y="449"/>
                  <a:pt x="466" y="445"/>
                </a:cubicBezTo>
                <a:cubicBezTo>
                  <a:pt x="467" y="443"/>
                  <a:pt x="468" y="442"/>
                  <a:pt x="468" y="440"/>
                </a:cubicBezTo>
                <a:cubicBezTo>
                  <a:pt x="469" y="437"/>
                  <a:pt x="469" y="433"/>
                  <a:pt x="469" y="430"/>
                </a:cubicBezTo>
                <a:cubicBezTo>
                  <a:pt x="470" y="429"/>
                  <a:pt x="470" y="427"/>
                  <a:pt x="471" y="425"/>
                </a:cubicBezTo>
                <a:cubicBezTo>
                  <a:pt x="471" y="425"/>
                  <a:pt x="472" y="424"/>
                  <a:pt x="472" y="423"/>
                </a:cubicBezTo>
                <a:cubicBezTo>
                  <a:pt x="473" y="419"/>
                  <a:pt x="468" y="416"/>
                  <a:pt x="469" y="411"/>
                </a:cubicBezTo>
                <a:cubicBezTo>
                  <a:pt x="470" y="404"/>
                  <a:pt x="475" y="401"/>
                  <a:pt x="477" y="396"/>
                </a:cubicBezTo>
                <a:cubicBezTo>
                  <a:pt x="477" y="394"/>
                  <a:pt x="475" y="391"/>
                  <a:pt x="475" y="388"/>
                </a:cubicBezTo>
                <a:cubicBezTo>
                  <a:pt x="476" y="387"/>
                  <a:pt x="476" y="385"/>
                  <a:pt x="476" y="383"/>
                </a:cubicBezTo>
                <a:cubicBezTo>
                  <a:pt x="475" y="381"/>
                  <a:pt x="474" y="377"/>
                  <a:pt x="473" y="374"/>
                </a:cubicBezTo>
                <a:cubicBezTo>
                  <a:pt x="473" y="371"/>
                  <a:pt x="473" y="369"/>
                  <a:pt x="473" y="366"/>
                </a:cubicBezTo>
                <a:cubicBezTo>
                  <a:pt x="472" y="364"/>
                  <a:pt x="471" y="362"/>
                  <a:pt x="470" y="360"/>
                </a:cubicBezTo>
                <a:cubicBezTo>
                  <a:pt x="470" y="358"/>
                  <a:pt x="471" y="357"/>
                  <a:pt x="472" y="356"/>
                </a:cubicBezTo>
                <a:cubicBezTo>
                  <a:pt x="472" y="354"/>
                  <a:pt x="474" y="349"/>
                  <a:pt x="473" y="348"/>
                </a:cubicBezTo>
                <a:cubicBezTo>
                  <a:pt x="473" y="346"/>
                  <a:pt x="471" y="345"/>
                  <a:pt x="471" y="343"/>
                </a:cubicBezTo>
                <a:lnTo>
                  <a:pt x="472" y="331"/>
                </a:lnTo>
                <a:cubicBezTo>
                  <a:pt x="472" y="329"/>
                  <a:pt x="470" y="327"/>
                  <a:pt x="471" y="324"/>
                </a:cubicBezTo>
                <a:cubicBezTo>
                  <a:pt x="472" y="319"/>
                  <a:pt x="475" y="316"/>
                  <a:pt x="476" y="311"/>
                </a:cubicBezTo>
                <a:cubicBezTo>
                  <a:pt x="478" y="307"/>
                  <a:pt x="473" y="303"/>
                  <a:pt x="472" y="300"/>
                </a:cubicBezTo>
                <a:cubicBezTo>
                  <a:pt x="471" y="296"/>
                  <a:pt x="473" y="294"/>
                  <a:pt x="473" y="291"/>
                </a:cubicBezTo>
                <a:cubicBezTo>
                  <a:pt x="473" y="288"/>
                  <a:pt x="471" y="285"/>
                  <a:pt x="472" y="282"/>
                </a:cubicBezTo>
                <a:cubicBezTo>
                  <a:pt x="473" y="277"/>
                  <a:pt x="476" y="271"/>
                  <a:pt x="479" y="269"/>
                </a:cubicBezTo>
                <a:cubicBezTo>
                  <a:pt x="479" y="266"/>
                  <a:pt x="478" y="263"/>
                  <a:pt x="477" y="261"/>
                </a:cubicBezTo>
                <a:cubicBezTo>
                  <a:pt x="477" y="260"/>
                  <a:pt x="475" y="258"/>
                  <a:pt x="475" y="257"/>
                </a:cubicBezTo>
                <a:cubicBezTo>
                  <a:pt x="475" y="256"/>
                  <a:pt x="475" y="252"/>
                  <a:pt x="476" y="252"/>
                </a:cubicBezTo>
                <a:cubicBezTo>
                  <a:pt x="476" y="250"/>
                  <a:pt x="476" y="250"/>
                  <a:pt x="475" y="250"/>
                </a:cubicBezTo>
                <a:cubicBezTo>
                  <a:pt x="472" y="250"/>
                  <a:pt x="471" y="251"/>
                  <a:pt x="468" y="251"/>
                </a:cubicBezTo>
                <a:cubicBezTo>
                  <a:pt x="464" y="250"/>
                  <a:pt x="461" y="248"/>
                  <a:pt x="456" y="251"/>
                </a:cubicBezTo>
                <a:cubicBezTo>
                  <a:pt x="457" y="252"/>
                  <a:pt x="457" y="254"/>
                  <a:pt x="458" y="255"/>
                </a:cubicBezTo>
                <a:cubicBezTo>
                  <a:pt x="458" y="256"/>
                  <a:pt x="458" y="256"/>
                  <a:pt x="457" y="257"/>
                </a:cubicBezTo>
                <a:cubicBezTo>
                  <a:pt x="453" y="257"/>
                  <a:pt x="454" y="254"/>
                  <a:pt x="452" y="253"/>
                </a:cubicBezTo>
                <a:cubicBezTo>
                  <a:pt x="450" y="253"/>
                  <a:pt x="449" y="253"/>
                  <a:pt x="447" y="252"/>
                </a:cubicBezTo>
                <a:cubicBezTo>
                  <a:pt x="446" y="252"/>
                  <a:pt x="445" y="251"/>
                  <a:pt x="444" y="250"/>
                </a:cubicBezTo>
                <a:cubicBezTo>
                  <a:pt x="442" y="249"/>
                  <a:pt x="439" y="249"/>
                  <a:pt x="436" y="249"/>
                </a:cubicBezTo>
                <a:cubicBezTo>
                  <a:pt x="435" y="250"/>
                  <a:pt x="428" y="251"/>
                  <a:pt x="426" y="250"/>
                </a:cubicBezTo>
                <a:cubicBezTo>
                  <a:pt x="425" y="250"/>
                  <a:pt x="424" y="250"/>
                  <a:pt x="423" y="250"/>
                </a:cubicBezTo>
                <a:cubicBezTo>
                  <a:pt x="421" y="251"/>
                  <a:pt x="420" y="253"/>
                  <a:pt x="419" y="254"/>
                </a:cubicBezTo>
                <a:cubicBezTo>
                  <a:pt x="417" y="254"/>
                  <a:pt x="414" y="254"/>
                  <a:pt x="411" y="254"/>
                </a:cubicBezTo>
                <a:cubicBezTo>
                  <a:pt x="410" y="253"/>
                  <a:pt x="409" y="252"/>
                  <a:pt x="408" y="252"/>
                </a:cubicBezTo>
                <a:cubicBezTo>
                  <a:pt x="407" y="252"/>
                  <a:pt x="405" y="253"/>
                  <a:pt x="404" y="253"/>
                </a:cubicBezTo>
                <a:cubicBezTo>
                  <a:pt x="402" y="253"/>
                  <a:pt x="400" y="252"/>
                  <a:pt x="397" y="252"/>
                </a:cubicBezTo>
                <a:cubicBezTo>
                  <a:pt x="395" y="253"/>
                  <a:pt x="387" y="254"/>
                  <a:pt x="385" y="253"/>
                </a:cubicBezTo>
                <a:cubicBezTo>
                  <a:pt x="384" y="253"/>
                  <a:pt x="383" y="253"/>
                  <a:pt x="382" y="252"/>
                </a:cubicBezTo>
                <a:cubicBezTo>
                  <a:pt x="382" y="252"/>
                  <a:pt x="382" y="253"/>
                  <a:pt x="382" y="253"/>
                </a:cubicBezTo>
                <a:cubicBezTo>
                  <a:pt x="374" y="251"/>
                  <a:pt x="367" y="250"/>
                  <a:pt x="367" y="250"/>
                </a:cubicBezTo>
                <a:cubicBezTo>
                  <a:pt x="367" y="250"/>
                  <a:pt x="367" y="250"/>
                  <a:pt x="367" y="250"/>
                </a:cubicBezTo>
                <a:cubicBezTo>
                  <a:pt x="366" y="250"/>
                  <a:pt x="365" y="249"/>
                  <a:pt x="365" y="249"/>
                </a:cubicBezTo>
                <a:cubicBezTo>
                  <a:pt x="364" y="249"/>
                  <a:pt x="360" y="250"/>
                  <a:pt x="358" y="250"/>
                </a:cubicBezTo>
                <a:cubicBezTo>
                  <a:pt x="350" y="250"/>
                  <a:pt x="343" y="250"/>
                  <a:pt x="336" y="252"/>
                </a:cubicBezTo>
                <a:cubicBezTo>
                  <a:pt x="331" y="253"/>
                  <a:pt x="325" y="249"/>
                  <a:pt x="320" y="250"/>
                </a:cubicBezTo>
                <a:cubicBezTo>
                  <a:pt x="318" y="251"/>
                  <a:pt x="317" y="254"/>
                  <a:pt x="314" y="255"/>
                </a:cubicBezTo>
                <a:cubicBezTo>
                  <a:pt x="312" y="256"/>
                  <a:pt x="310" y="254"/>
                  <a:pt x="308" y="254"/>
                </a:cubicBezTo>
                <a:cubicBezTo>
                  <a:pt x="304" y="252"/>
                  <a:pt x="300" y="252"/>
                  <a:pt x="296" y="251"/>
                </a:cubicBezTo>
                <a:cubicBezTo>
                  <a:pt x="290" y="249"/>
                  <a:pt x="287" y="253"/>
                  <a:pt x="283" y="254"/>
                </a:cubicBezTo>
                <a:cubicBezTo>
                  <a:pt x="279" y="255"/>
                  <a:pt x="276" y="253"/>
                  <a:pt x="273" y="255"/>
                </a:cubicBezTo>
                <a:cubicBezTo>
                  <a:pt x="271" y="256"/>
                  <a:pt x="268" y="260"/>
                  <a:pt x="267" y="263"/>
                </a:cubicBezTo>
                <a:lnTo>
                  <a:pt x="268" y="266"/>
                </a:lnTo>
                <a:cubicBezTo>
                  <a:pt x="267" y="268"/>
                  <a:pt x="264" y="270"/>
                  <a:pt x="263" y="272"/>
                </a:cubicBezTo>
                <a:cubicBezTo>
                  <a:pt x="262" y="274"/>
                  <a:pt x="264" y="275"/>
                  <a:pt x="263" y="278"/>
                </a:cubicBezTo>
                <a:cubicBezTo>
                  <a:pt x="262" y="281"/>
                  <a:pt x="261" y="286"/>
                  <a:pt x="263" y="289"/>
                </a:cubicBezTo>
                <a:cubicBezTo>
                  <a:pt x="264" y="291"/>
                  <a:pt x="267" y="292"/>
                  <a:pt x="268" y="295"/>
                </a:cubicBezTo>
                <a:cubicBezTo>
                  <a:pt x="268" y="296"/>
                  <a:pt x="265" y="301"/>
                  <a:pt x="264" y="302"/>
                </a:cubicBezTo>
                <a:cubicBezTo>
                  <a:pt x="264" y="305"/>
                  <a:pt x="266" y="307"/>
                  <a:pt x="266" y="308"/>
                </a:cubicBezTo>
                <a:cubicBezTo>
                  <a:pt x="267" y="310"/>
                  <a:pt x="267" y="312"/>
                  <a:pt x="267" y="313"/>
                </a:cubicBezTo>
                <a:cubicBezTo>
                  <a:pt x="268" y="316"/>
                  <a:pt x="265" y="318"/>
                  <a:pt x="266" y="321"/>
                </a:cubicBezTo>
                <a:cubicBezTo>
                  <a:pt x="266" y="323"/>
                  <a:pt x="267" y="325"/>
                  <a:pt x="268" y="326"/>
                </a:cubicBezTo>
                <a:cubicBezTo>
                  <a:pt x="269" y="329"/>
                  <a:pt x="266" y="332"/>
                  <a:pt x="266" y="334"/>
                </a:cubicBezTo>
                <a:cubicBezTo>
                  <a:pt x="266" y="337"/>
                  <a:pt x="268" y="341"/>
                  <a:pt x="266" y="343"/>
                </a:cubicBezTo>
                <a:cubicBezTo>
                  <a:pt x="266" y="346"/>
                  <a:pt x="265" y="353"/>
                  <a:pt x="267" y="355"/>
                </a:cubicBezTo>
                <a:cubicBezTo>
                  <a:pt x="268" y="355"/>
                  <a:pt x="270" y="355"/>
                  <a:pt x="271" y="355"/>
                </a:cubicBezTo>
                <a:lnTo>
                  <a:pt x="272" y="359"/>
                </a:lnTo>
                <a:cubicBezTo>
                  <a:pt x="270" y="360"/>
                  <a:pt x="269" y="362"/>
                  <a:pt x="268" y="363"/>
                </a:cubicBezTo>
                <a:cubicBezTo>
                  <a:pt x="268" y="364"/>
                  <a:pt x="267" y="366"/>
                  <a:pt x="266" y="367"/>
                </a:cubicBezTo>
                <a:lnTo>
                  <a:pt x="266" y="370"/>
                </a:lnTo>
                <a:cubicBezTo>
                  <a:pt x="266" y="371"/>
                  <a:pt x="265" y="372"/>
                  <a:pt x="265" y="373"/>
                </a:cubicBezTo>
                <a:cubicBezTo>
                  <a:pt x="265" y="375"/>
                  <a:pt x="266" y="376"/>
                  <a:pt x="266" y="377"/>
                </a:cubicBezTo>
                <a:cubicBezTo>
                  <a:pt x="266" y="378"/>
                  <a:pt x="266" y="379"/>
                  <a:pt x="266" y="380"/>
                </a:cubicBezTo>
                <a:cubicBezTo>
                  <a:pt x="267" y="381"/>
                  <a:pt x="268" y="382"/>
                  <a:pt x="269" y="383"/>
                </a:cubicBezTo>
                <a:cubicBezTo>
                  <a:pt x="270" y="384"/>
                  <a:pt x="270" y="385"/>
                  <a:pt x="270" y="386"/>
                </a:cubicBezTo>
                <a:cubicBezTo>
                  <a:pt x="271" y="387"/>
                  <a:pt x="271" y="387"/>
                  <a:pt x="272" y="387"/>
                </a:cubicBezTo>
                <a:cubicBezTo>
                  <a:pt x="273" y="389"/>
                  <a:pt x="273" y="391"/>
                  <a:pt x="274" y="392"/>
                </a:cubicBezTo>
                <a:cubicBezTo>
                  <a:pt x="274" y="396"/>
                  <a:pt x="271" y="397"/>
                  <a:pt x="270" y="400"/>
                </a:cubicBezTo>
                <a:cubicBezTo>
                  <a:pt x="269" y="402"/>
                  <a:pt x="271" y="404"/>
                  <a:pt x="269" y="406"/>
                </a:cubicBezTo>
                <a:cubicBezTo>
                  <a:pt x="268" y="407"/>
                  <a:pt x="266" y="408"/>
                  <a:pt x="264" y="409"/>
                </a:cubicBezTo>
                <a:cubicBezTo>
                  <a:pt x="264" y="409"/>
                  <a:pt x="264" y="410"/>
                  <a:pt x="263" y="410"/>
                </a:cubicBezTo>
                <a:cubicBezTo>
                  <a:pt x="263" y="416"/>
                  <a:pt x="269" y="422"/>
                  <a:pt x="268" y="427"/>
                </a:cubicBezTo>
                <a:cubicBezTo>
                  <a:pt x="267" y="430"/>
                  <a:pt x="264" y="432"/>
                  <a:pt x="264" y="435"/>
                </a:cubicBezTo>
                <a:cubicBezTo>
                  <a:pt x="263" y="437"/>
                  <a:pt x="264" y="441"/>
                  <a:pt x="265" y="443"/>
                </a:cubicBezTo>
                <a:lnTo>
                  <a:pt x="265" y="445"/>
                </a:lnTo>
                <a:cubicBezTo>
                  <a:pt x="265" y="446"/>
                  <a:pt x="267" y="447"/>
                  <a:pt x="266" y="449"/>
                </a:cubicBezTo>
                <a:cubicBezTo>
                  <a:pt x="266" y="451"/>
                  <a:pt x="262" y="454"/>
                  <a:pt x="264" y="457"/>
                </a:cubicBezTo>
                <a:cubicBezTo>
                  <a:pt x="264" y="459"/>
                  <a:pt x="269" y="462"/>
                  <a:pt x="271" y="462"/>
                </a:cubicBezTo>
                <a:lnTo>
                  <a:pt x="274" y="462"/>
                </a:lnTo>
                <a:cubicBezTo>
                  <a:pt x="275" y="462"/>
                  <a:pt x="276" y="463"/>
                  <a:pt x="276" y="464"/>
                </a:cubicBezTo>
                <a:cubicBezTo>
                  <a:pt x="278" y="465"/>
                  <a:pt x="281" y="465"/>
                  <a:pt x="283" y="466"/>
                </a:cubicBezTo>
                <a:cubicBezTo>
                  <a:pt x="286" y="467"/>
                  <a:pt x="290" y="466"/>
                  <a:pt x="292" y="465"/>
                </a:cubicBezTo>
                <a:cubicBezTo>
                  <a:pt x="294" y="465"/>
                  <a:pt x="297" y="465"/>
                  <a:pt x="299" y="466"/>
                </a:cubicBezTo>
                <a:cubicBezTo>
                  <a:pt x="301" y="466"/>
                  <a:pt x="304" y="465"/>
                  <a:pt x="305" y="466"/>
                </a:cubicBezTo>
                <a:lnTo>
                  <a:pt x="309" y="469"/>
                </a:lnTo>
                <a:cubicBezTo>
                  <a:pt x="311" y="469"/>
                  <a:pt x="313" y="469"/>
                  <a:pt x="314" y="468"/>
                </a:cubicBezTo>
                <a:cubicBezTo>
                  <a:pt x="315" y="467"/>
                  <a:pt x="315" y="467"/>
                  <a:pt x="316" y="466"/>
                </a:cubicBezTo>
                <a:cubicBezTo>
                  <a:pt x="318" y="465"/>
                  <a:pt x="321" y="464"/>
                  <a:pt x="323" y="464"/>
                </a:cubicBezTo>
                <a:cubicBezTo>
                  <a:pt x="324" y="464"/>
                  <a:pt x="331" y="464"/>
                  <a:pt x="331" y="464"/>
                </a:cubicBezTo>
                <a:cubicBezTo>
                  <a:pt x="333" y="464"/>
                  <a:pt x="336" y="466"/>
                  <a:pt x="339" y="465"/>
                </a:cubicBezTo>
                <a:cubicBezTo>
                  <a:pt x="341" y="465"/>
                  <a:pt x="343" y="463"/>
                  <a:pt x="345" y="463"/>
                </a:cubicBezTo>
                <a:cubicBezTo>
                  <a:pt x="350" y="461"/>
                  <a:pt x="352" y="464"/>
                  <a:pt x="355" y="465"/>
                </a:cubicBezTo>
                <a:cubicBezTo>
                  <a:pt x="357" y="465"/>
                  <a:pt x="360" y="465"/>
                  <a:pt x="362" y="465"/>
                </a:cubicBezTo>
                <a:cubicBezTo>
                  <a:pt x="365" y="466"/>
                  <a:pt x="368" y="465"/>
                  <a:pt x="372" y="465"/>
                </a:cubicBezTo>
                <a:cubicBezTo>
                  <a:pt x="373" y="466"/>
                  <a:pt x="375" y="466"/>
                  <a:pt x="376" y="466"/>
                </a:cubicBezTo>
                <a:cubicBezTo>
                  <a:pt x="377" y="466"/>
                  <a:pt x="379" y="466"/>
                  <a:pt x="381" y="466"/>
                </a:cubicBezTo>
                <a:cubicBezTo>
                  <a:pt x="386" y="466"/>
                  <a:pt x="391" y="466"/>
                  <a:pt x="396" y="465"/>
                </a:cubicBezTo>
                <a:cubicBezTo>
                  <a:pt x="399" y="464"/>
                  <a:pt x="404" y="462"/>
                  <a:pt x="407" y="465"/>
                </a:cubicBezTo>
                <a:cubicBezTo>
                  <a:pt x="411" y="465"/>
                  <a:pt x="411" y="463"/>
                  <a:pt x="414" y="462"/>
                </a:cubicBezTo>
                <a:close/>
                <a:moveTo>
                  <a:pt x="389" y="483"/>
                </a:moveTo>
                <a:lnTo>
                  <a:pt x="387" y="485"/>
                </a:lnTo>
                <a:cubicBezTo>
                  <a:pt x="387" y="485"/>
                  <a:pt x="387" y="486"/>
                  <a:pt x="386" y="487"/>
                </a:cubicBezTo>
                <a:cubicBezTo>
                  <a:pt x="386" y="488"/>
                  <a:pt x="385" y="489"/>
                  <a:pt x="384" y="490"/>
                </a:cubicBezTo>
                <a:cubicBezTo>
                  <a:pt x="383" y="490"/>
                  <a:pt x="382" y="491"/>
                  <a:pt x="380" y="491"/>
                </a:cubicBezTo>
                <a:cubicBezTo>
                  <a:pt x="379" y="490"/>
                  <a:pt x="377" y="489"/>
                  <a:pt x="377" y="487"/>
                </a:cubicBezTo>
                <a:cubicBezTo>
                  <a:pt x="377" y="486"/>
                  <a:pt x="377" y="485"/>
                  <a:pt x="376" y="484"/>
                </a:cubicBezTo>
                <a:cubicBezTo>
                  <a:pt x="373" y="484"/>
                  <a:pt x="371" y="483"/>
                  <a:pt x="368" y="484"/>
                </a:cubicBezTo>
                <a:cubicBezTo>
                  <a:pt x="366" y="485"/>
                  <a:pt x="365" y="488"/>
                  <a:pt x="361" y="487"/>
                </a:cubicBezTo>
                <a:cubicBezTo>
                  <a:pt x="360" y="487"/>
                  <a:pt x="359" y="485"/>
                  <a:pt x="358" y="485"/>
                </a:cubicBezTo>
                <a:cubicBezTo>
                  <a:pt x="357" y="484"/>
                  <a:pt x="356" y="485"/>
                  <a:pt x="355" y="486"/>
                </a:cubicBezTo>
                <a:cubicBezTo>
                  <a:pt x="353" y="486"/>
                  <a:pt x="351" y="485"/>
                  <a:pt x="349" y="485"/>
                </a:cubicBezTo>
                <a:cubicBezTo>
                  <a:pt x="349" y="485"/>
                  <a:pt x="348" y="485"/>
                  <a:pt x="347" y="485"/>
                </a:cubicBezTo>
                <a:cubicBezTo>
                  <a:pt x="347" y="485"/>
                  <a:pt x="347" y="485"/>
                  <a:pt x="346" y="486"/>
                </a:cubicBezTo>
                <a:cubicBezTo>
                  <a:pt x="347" y="488"/>
                  <a:pt x="349" y="488"/>
                  <a:pt x="351" y="489"/>
                </a:cubicBezTo>
                <a:cubicBezTo>
                  <a:pt x="352" y="489"/>
                  <a:pt x="353" y="491"/>
                  <a:pt x="354" y="491"/>
                </a:cubicBezTo>
                <a:cubicBezTo>
                  <a:pt x="355" y="491"/>
                  <a:pt x="356" y="492"/>
                  <a:pt x="358" y="492"/>
                </a:cubicBezTo>
                <a:cubicBezTo>
                  <a:pt x="359" y="492"/>
                  <a:pt x="360" y="494"/>
                  <a:pt x="361" y="495"/>
                </a:cubicBezTo>
                <a:cubicBezTo>
                  <a:pt x="366" y="495"/>
                  <a:pt x="374" y="496"/>
                  <a:pt x="379" y="494"/>
                </a:cubicBezTo>
                <a:cubicBezTo>
                  <a:pt x="383" y="493"/>
                  <a:pt x="386" y="495"/>
                  <a:pt x="390" y="495"/>
                </a:cubicBezTo>
                <a:cubicBezTo>
                  <a:pt x="390" y="495"/>
                  <a:pt x="391" y="495"/>
                  <a:pt x="391" y="494"/>
                </a:cubicBezTo>
                <a:cubicBezTo>
                  <a:pt x="392" y="492"/>
                  <a:pt x="392" y="488"/>
                  <a:pt x="393" y="486"/>
                </a:cubicBezTo>
                <a:cubicBezTo>
                  <a:pt x="393" y="485"/>
                  <a:pt x="393" y="485"/>
                  <a:pt x="392" y="484"/>
                </a:cubicBezTo>
                <a:cubicBezTo>
                  <a:pt x="391" y="483"/>
                  <a:pt x="390" y="483"/>
                  <a:pt x="389" y="483"/>
                </a:cubicBezTo>
                <a:close/>
                <a:moveTo>
                  <a:pt x="16" y="349"/>
                </a:moveTo>
                <a:cubicBezTo>
                  <a:pt x="15" y="347"/>
                  <a:pt x="12" y="348"/>
                  <a:pt x="11" y="346"/>
                </a:cubicBezTo>
                <a:cubicBezTo>
                  <a:pt x="10" y="345"/>
                  <a:pt x="11" y="345"/>
                  <a:pt x="9" y="344"/>
                </a:cubicBezTo>
                <a:cubicBezTo>
                  <a:pt x="9" y="344"/>
                  <a:pt x="8" y="343"/>
                  <a:pt x="6" y="344"/>
                </a:cubicBezTo>
                <a:cubicBezTo>
                  <a:pt x="6" y="344"/>
                  <a:pt x="6" y="344"/>
                  <a:pt x="5" y="344"/>
                </a:cubicBezTo>
                <a:cubicBezTo>
                  <a:pt x="5" y="344"/>
                  <a:pt x="4" y="345"/>
                  <a:pt x="4" y="345"/>
                </a:cubicBezTo>
                <a:cubicBezTo>
                  <a:pt x="4" y="347"/>
                  <a:pt x="4" y="349"/>
                  <a:pt x="3" y="351"/>
                </a:cubicBezTo>
                <a:cubicBezTo>
                  <a:pt x="3" y="354"/>
                  <a:pt x="3" y="357"/>
                  <a:pt x="3" y="359"/>
                </a:cubicBezTo>
                <a:cubicBezTo>
                  <a:pt x="2" y="361"/>
                  <a:pt x="3" y="364"/>
                  <a:pt x="3" y="365"/>
                </a:cubicBezTo>
                <a:cubicBezTo>
                  <a:pt x="4" y="368"/>
                  <a:pt x="2" y="372"/>
                  <a:pt x="2" y="374"/>
                </a:cubicBezTo>
                <a:cubicBezTo>
                  <a:pt x="1" y="377"/>
                  <a:pt x="3" y="385"/>
                  <a:pt x="4" y="386"/>
                </a:cubicBezTo>
                <a:cubicBezTo>
                  <a:pt x="6" y="384"/>
                  <a:pt x="9" y="384"/>
                  <a:pt x="10" y="382"/>
                </a:cubicBezTo>
                <a:cubicBezTo>
                  <a:pt x="11" y="381"/>
                  <a:pt x="11" y="380"/>
                  <a:pt x="11" y="379"/>
                </a:cubicBezTo>
                <a:cubicBezTo>
                  <a:pt x="12" y="377"/>
                  <a:pt x="14" y="376"/>
                  <a:pt x="16" y="375"/>
                </a:cubicBezTo>
                <a:cubicBezTo>
                  <a:pt x="17" y="371"/>
                  <a:pt x="16" y="369"/>
                  <a:pt x="15" y="366"/>
                </a:cubicBezTo>
                <a:lnTo>
                  <a:pt x="15" y="360"/>
                </a:lnTo>
                <a:cubicBezTo>
                  <a:pt x="15" y="360"/>
                  <a:pt x="14" y="359"/>
                  <a:pt x="14" y="358"/>
                </a:cubicBezTo>
                <a:cubicBezTo>
                  <a:pt x="13" y="355"/>
                  <a:pt x="18" y="352"/>
                  <a:pt x="16" y="349"/>
                </a:cubicBezTo>
                <a:close/>
                <a:moveTo>
                  <a:pt x="9" y="224"/>
                </a:moveTo>
                <a:cubicBezTo>
                  <a:pt x="11" y="224"/>
                  <a:pt x="11" y="221"/>
                  <a:pt x="12" y="219"/>
                </a:cubicBezTo>
                <a:cubicBezTo>
                  <a:pt x="12" y="216"/>
                  <a:pt x="9" y="212"/>
                  <a:pt x="6" y="215"/>
                </a:cubicBezTo>
                <a:cubicBezTo>
                  <a:pt x="5" y="215"/>
                  <a:pt x="5" y="215"/>
                  <a:pt x="4" y="214"/>
                </a:cubicBezTo>
                <a:cubicBezTo>
                  <a:pt x="3" y="216"/>
                  <a:pt x="2" y="219"/>
                  <a:pt x="4" y="220"/>
                </a:cubicBezTo>
                <a:cubicBezTo>
                  <a:pt x="5" y="222"/>
                  <a:pt x="8" y="223"/>
                  <a:pt x="9" y="224"/>
                </a:cubicBezTo>
                <a:close/>
                <a:moveTo>
                  <a:pt x="14" y="102"/>
                </a:moveTo>
                <a:lnTo>
                  <a:pt x="14" y="103"/>
                </a:lnTo>
                <a:cubicBezTo>
                  <a:pt x="16" y="103"/>
                  <a:pt x="16" y="103"/>
                  <a:pt x="17" y="102"/>
                </a:cubicBezTo>
                <a:cubicBezTo>
                  <a:pt x="17" y="101"/>
                  <a:pt x="16" y="101"/>
                  <a:pt x="16" y="100"/>
                </a:cubicBezTo>
                <a:cubicBezTo>
                  <a:pt x="15" y="101"/>
                  <a:pt x="15" y="101"/>
                  <a:pt x="14" y="102"/>
                </a:cubicBezTo>
                <a:close/>
                <a:moveTo>
                  <a:pt x="21" y="70"/>
                </a:moveTo>
                <a:lnTo>
                  <a:pt x="21" y="71"/>
                </a:lnTo>
                <a:lnTo>
                  <a:pt x="22" y="71"/>
                </a:lnTo>
                <a:cubicBezTo>
                  <a:pt x="22" y="70"/>
                  <a:pt x="22" y="70"/>
                  <a:pt x="21" y="70"/>
                </a:cubicBezTo>
                <a:close/>
                <a:moveTo>
                  <a:pt x="16" y="71"/>
                </a:moveTo>
                <a:cubicBezTo>
                  <a:pt x="16" y="70"/>
                  <a:pt x="16" y="70"/>
                  <a:pt x="15" y="70"/>
                </a:cubicBezTo>
                <a:cubicBezTo>
                  <a:pt x="15" y="69"/>
                  <a:pt x="14" y="69"/>
                  <a:pt x="13" y="69"/>
                </a:cubicBezTo>
                <a:cubicBezTo>
                  <a:pt x="13" y="69"/>
                  <a:pt x="13" y="70"/>
                  <a:pt x="12" y="70"/>
                </a:cubicBezTo>
                <a:cubicBezTo>
                  <a:pt x="12" y="70"/>
                  <a:pt x="12" y="71"/>
                  <a:pt x="12" y="72"/>
                </a:cubicBezTo>
                <a:cubicBezTo>
                  <a:pt x="13" y="73"/>
                  <a:pt x="13" y="73"/>
                  <a:pt x="14" y="72"/>
                </a:cubicBezTo>
                <a:cubicBezTo>
                  <a:pt x="15" y="72"/>
                  <a:pt x="15" y="72"/>
                  <a:pt x="16" y="71"/>
                </a:cubicBezTo>
                <a:close/>
                <a:moveTo>
                  <a:pt x="14" y="114"/>
                </a:moveTo>
                <a:cubicBezTo>
                  <a:pt x="14" y="115"/>
                  <a:pt x="14" y="115"/>
                  <a:pt x="15" y="116"/>
                </a:cubicBezTo>
                <a:cubicBezTo>
                  <a:pt x="18" y="115"/>
                  <a:pt x="23" y="110"/>
                  <a:pt x="21" y="106"/>
                </a:cubicBezTo>
                <a:cubicBezTo>
                  <a:pt x="21" y="105"/>
                  <a:pt x="20" y="105"/>
                  <a:pt x="19" y="104"/>
                </a:cubicBezTo>
                <a:cubicBezTo>
                  <a:pt x="18" y="105"/>
                  <a:pt x="18" y="105"/>
                  <a:pt x="18" y="105"/>
                </a:cubicBezTo>
                <a:cubicBezTo>
                  <a:pt x="18" y="109"/>
                  <a:pt x="17" y="111"/>
                  <a:pt x="14" y="113"/>
                </a:cubicBezTo>
                <a:cubicBezTo>
                  <a:pt x="14" y="114"/>
                  <a:pt x="14" y="114"/>
                  <a:pt x="14" y="114"/>
                </a:cubicBezTo>
                <a:close/>
                <a:moveTo>
                  <a:pt x="3" y="279"/>
                </a:moveTo>
                <a:cubicBezTo>
                  <a:pt x="4" y="279"/>
                  <a:pt x="5" y="280"/>
                  <a:pt x="5" y="280"/>
                </a:cubicBezTo>
                <a:cubicBezTo>
                  <a:pt x="6" y="283"/>
                  <a:pt x="6" y="285"/>
                  <a:pt x="8" y="287"/>
                </a:cubicBezTo>
                <a:cubicBezTo>
                  <a:pt x="8" y="287"/>
                  <a:pt x="8" y="287"/>
                  <a:pt x="9" y="287"/>
                </a:cubicBezTo>
                <a:cubicBezTo>
                  <a:pt x="9" y="287"/>
                  <a:pt x="9" y="287"/>
                  <a:pt x="9" y="286"/>
                </a:cubicBezTo>
                <a:cubicBezTo>
                  <a:pt x="10" y="285"/>
                  <a:pt x="11" y="277"/>
                  <a:pt x="11" y="275"/>
                </a:cubicBezTo>
                <a:cubicBezTo>
                  <a:pt x="11" y="274"/>
                  <a:pt x="10" y="274"/>
                  <a:pt x="10" y="272"/>
                </a:cubicBezTo>
                <a:cubicBezTo>
                  <a:pt x="12" y="270"/>
                  <a:pt x="14" y="268"/>
                  <a:pt x="16" y="265"/>
                </a:cubicBezTo>
                <a:cubicBezTo>
                  <a:pt x="16" y="264"/>
                  <a:pt x="16" y="263"/>
                  <a:pt x="16" y="263"/>
                </a:cubicBezTo>
                <a:cubicBezTo>
                  <a:pt x="14" y="259"/>
                  <a:pt x="10" y="263"/>
                  <a:pt x="8" y="261"/>
                </a:cubicBezTo>
                <a:cubicBezTo>
                  <a:pt x="5" y="260"/>
                  <a:pt x="6" y="256"/>
                  <a:pt x="4" y="254"/>
                </a:cubicBezTo>
                <a:cubicBezTo>
                  <a:pt x="4" y="253"/>
                  <a:pt x="5" y="253"/>
                  <a:pt x="5" y="252"/>
                </a:cubicBezTo>
                <a:cubicBezTo>
                  <a:pt x="7" y="252"/>
                  <a:pt x="8" y="254"/>
                  <a:pt x="8" y="255"/>
                </a:cubicBezTo>
                <a:cubicBezTo>
                  <a:pt x="9" y="256"/>
                  <a:pt x="11" y="257"/>
                  <a:pt x="12" y="258"/>
                </a:cubicBezTo>
                <a:cubicBezTo>
                  <a:pt x="13" y="257"/>
                  <a:pt x="13" y="257"/>
                  <a:pt x="13" y="255"/>
                </a:cubicBezTo>
                <a:cubicBezTo>
                  <a:pt x="15" y="250"/>
                  <a:pt x="12" y="248"/>
                  <a:pt x="12" y="244"/>
                </a:cubicBezTo>
                <a:cubicBezTo>
                  <a:pt x="11" y="243"/>
                  <a:pt x="11" y="243"/>
                  <a:pt x="11" y="243"/>
                </a:cubicBezTo>
                <a:cubicBezTo>
                  <a:pt x="10" y="244"/>
                  <a:pt x="6" y="245"/>
                  <a:pt x="4" y="245"/>
                </a:cubicBezTo>
                <a:cubicBezTo>
                  <a:pt x="4" y="245"/>
                  <a:pt x="4" y="245"/>
                  <a:pt x="3" y="245"/>
                </a:cubicBezTo>
                <a:cubicBezTo>
                  <a:pt x="3" y="247"/>
                  <a:pt x="3" y="250"/>
                  <a:pt x="3" y="252"/>
                </a:cubicBezTo>
                <a:cubicBezTo>
                  <a:pt x="4" y="253"/>
                  <a:pt x="4" y="253"/>
                  <a:pt x="4" y="254"/>
                </a:cubicBezTo>
                <a:cubicBezTo>
                  <a:pt x="3" y="256"/>
                  <a:pt x="0" y="266"/>
                  <a:pt x="1" y="268"/>
                </a:cubicBezTo>
                <a:cubicBezTo>
                  <a:pt x="1" y="270"/>
                  <a:pt x="2" y="271"/>
                  <a:pt x="2" y="273"/>
                </a:cubicBezTo>
                <a:cubicBezTo>
                  <a:pt x="3" y="275"/>
                  <a:pt x="3" y="277"/>
                  <a:pt x="3" y="279"/>
                </a:cubicBezTo>
                <a:close/>
                <a:moveTo>
                  <a:pt x="20" y="66"/>
                </a:moveTo>
                <a:cubicBezTo>
                  <a:pt x="22" y="66"/>
                  <a:pt x="22" y="66"/>
                  <a:pt x="22" y="65"/>
                </a:cubicBezTo>
                <a:cubicBezTo>
                  <a:pt x="23" y="63"/>
                  <a:pt x="20" y="61"/>
                  <a:pt x="20" y="59"/>
                </a:cubicBezTo>
                <a:cubicBezTo>
                  <a:pt x="19" y="57"/>
                  <a:pt x="21" y="55"/>
                  <a:pt x="21" y="52"/>
                </a:cubicBezTo>
                <a:cubicBezTo>
                  <a:pt x="21" y="52"/>
                  <a:pt x="20" y="52"/>
                  <a:pt x="20" y="52"/>
                </a:cubicBezTo>
                <a:cubicBezTo>
                  <a:pt x="19" y="53"/>
                  <a:pt x="18" y="54"/>
                  <a:pt x="17" y="55"/>
                </a:cubicBezTo>
                <a:cubicBezTo>
                  <a:pt x="16" y="55"/>
                  <a:pt x="17" y="56"/>
                  <a:pt x="16" y="57"/>
                </a:cubicBezTo>
                <a:cubicBezTo>
                  <a:pt x="16" y="59"/>
                  <a:pt x="15" y="60"/>
                  <a:pt x="14" y="62"/>
                </a:cubicBezTo>
                <a:cubicBezTo>
                  <a:pt x="15" y="63"/>
                  <a:pt x="16" y="64"/>
                  <a:pt x="17" y="65"/>
                </a:cubicBezTo>
                <a:cubicBezTo>
                  <a:pt x="18" y="66"/>
                  <a:pt x="19" y="66"/>
                  <a:pt x="20" y="66"/>
                </a:cubicBezTo>
                <a:close/>
                <a:moveTo>
                  <a:pt x="35" y="208"/>
                </a:moveTo>
                <a:cubicBezTo>
                  <a:pt x="35" y="208"/>
                  <a:pt x="36" y="208"/>
                  <a:pt x="36" y="207"/>
                </a:cubicBezTo>
                <a:lnTo>
                  <a:pt x="36" y="205"/>
                </a:lnTo>
                <a:cubicBezTo>
                  <a:pt x="36" y="205"/>
                  <a:pt x="35" y="205"/>
                  <a:pt x="35" y="205"/>
                </a:cubicBezTo>
                <a:cubicBezTo>
                  <a:pt x="34" y="205"/>
                  <a:pt x="34" y="205"/>
                  <a:pt x="34" y="205"/>
                </a:cubicBezTo>
                <a:cubicBezTo>
                  <a:pt x="34" y="206"/>
                  <a:pt x="34" y="206"/>
                  <a:pt x="34" y="207"/>
                </a:cubicBezTo>
                <a:cubicBezTo>
                  <a:pt x="35" y="208"/>
                  <a:pt x="34" y="207"/>
                  <a:pt x="35" y="208"/>
                </a:cubicBezTo>
                <a:close/>
                <a:moveTo>
                  <a:pt x="10" y="117"/>
                </a:moveTo>
                <a:cubicBezTo>
                  <a:pt x="10" y="117"/>
                  <a:pt x="11" y="117"/>
                  <a:pt x="11" y="117"/>
                </a:cubicBezTo>
                <a:cubicBezTo>
                  <a:pt x="12" y="116"/>
                  <a:pt x="12" y="116"/>
                  <a:pt x="12" y="116"/>
                </a:cubicBezTo>
                <a:cubicBezTo>
                  <a:pt x="12" y="113"/>
                  <a:pt x="11" y="111"/>
                  <a:pt x="9" y="110"/>
                </a:cubicBezTo>
                <a:cubicBezTo>
                  <a:pt x="9" y="111"/>
                  <a:pt x="8" y="114"/>
                  <a:pt x="9" y="116"/>
                </a:cubicBezTo>
                <a:cubicBezTo>
                  <a:pt x="9" y="117"/>
                  <a:pt x="9" y="116"/>
                  <a:pt x="10" y="117"/>
                </a:cubicBezTo>
                <a:close/>
                <a:moveTo>
                  <a:pt x="23" y="49"/>
                </a:moveTo>
                <a:cubicBezTo>
                  <a:pt x="24" y="49"/>
                  <a:pt x="25" y="48"/>
                  <a:pt x="26" y="48"/>
                </a:cubicBezTo>
                <a:cubicBezTo>
                  <a:pt x="26" y="45"/>
                  <a:pt x="27" y="41"/>
                  <a:pt x="29" y="40"/>
                </a:cubicBezTo>
                <a:cubicBezTo>
                  <a:pt x="32" y="38"/>
                  <a:pt x="35" y="37"/>
                  <a:pt x="37" y="35"/>
                </a:cubicBezTo>
                <a:cubicBezTo>
                  <a:pt x="40" y="30"/>
                  <a:pt x="43" y="26"/>
                  <a:pt x="48" y="23"/>
                </a:cubicBezTo>
                <a:cubicBezTo>
                  <a:pt x="51" y="22"/>
                  <a:pt x="57" y="23"/>
                  <a:pt x="58" y="22"/>
                </a:cubicBezTo>
                <a:lnTo>
                  <a:pt x="60" y="20"/>
                </a:lnTo>
                <a:cubicBezTo>
                  <a:pt x="60" y="18"/>
                  <a:pt x="59" y="18"/>
                  <a:pt x="59" y="17"/>
                </a:cubicBezTo>
                <a:lnTo>
                  <a:pt x="56" y="17"/>
                </a:lnTo>
                <a:cubicBezTo>
                  <a:pt x="55" y="18"/>
                  <a:pt x="52" y="17"/>
                  <a:pt x="50" y="18"/>
                </a:cubicBezTo>
                <a:cubicBezTo>
                  <a:pt x="48" y="19"/>
                  <a:pt x="47" y="21"/>
                  <a:pt x="45" y="21"/>
                </a:cubicBezTo>
                <a:cubicBezTo>
                  <a:pt x="41" y="23"/>
                  <a:pt x="36" y="23"/>
                  <a:pt x="33" y="25"/>
                </a:cubicBezTo>
                <a:cubicBezTo>
                  <a:pt x="32" y="26"/>
                  <a:pt x="32" y="27"/>
                  <a:pt x="32" y="28"/>
                </a:cubicBezTo>
                <a:cubicBezTo>
                  <a:pt x="31" y="28"/>
                  <a:pt x="30" y="29"/>
                  <a:pt x="30" y="30"/>
                </a:cubicBezTo>
                <a:cubicBezTo>
                  <a:pt x="28" y="34"/>
                  <a:pt x="26" y="39"/>
                  <a:pt x="22" y="42"/>
                </a:cubicBezTo>
                <a:cubicBezTo>
                  <a:pt x="22" y="43"/>
                  <a:pt x="22" y="47"/>
                  <a:pt x="23" y="48"/>
                </a:cubicBezTo>
                <a:lnTo>
                  <a:pt x="23" y="49"/>
                </a:lnTo>
                <a:close/>
                <a:moveTo>
                  <a:pt x="4" y="206"/>
                </a:moveTo>
                <a:cubicBezTo>
                  <a:pt x="4" y="207"/>
                  <a:pt x="4" y="208"/>
                  <a:pt x="5" y="209"/>
                </a:cubicBezTo>
                <a:cubicBezTo>
                  <a:pt x="9" y="209"/>
                  <a:pt x="11" y="207"/>
                  <a:pt x="13" y="205"/>
                </a:cubicBezTo>
                <a:cubicBezTo>
                  <a:pt x="13" y="203"/>
                  <a:pt x="12" y="202"/>
                  <a:pt x="12" y="200"/>
                </a:cubicBezTo>
                <a:cubicBezTo>
                  <a:pt x="13" y="198"/>
                  <a:pt x="14" y="195"/>
                  <a:pt x="14" y="194"/>
                </a:cubicBezTo>
                <a:lnTo>
                  <a:pt x="14" y="192"/>
                </a:lnTo>
                <a:cubicBezTo>
                  <a:pt x="14" y="190"/>
                  <a:pt x="15" y="189"/>
                  <a:pt x="16" y="188"/>
                </a:cubicBezTo>
                <a:cubicBezTo>
                  <a:pt x="16" y="187"/>
                  <a:pt x="16" y="186"/>
                  <a:pt x="15" y="185"/>
                </a:cubicBezTo>
                <a:cubicBezTo>
                  <a:pt x="15" y="184"/>
                  <a:pt x="12" y="184"/>
                  <a:pt x="11" y="183"/>
                </a:cubicBezTo>
                <a:cubicBezTo>
                  <a:pt x="8" y="182"/>
                  <a:pt x="8" y="180"/>
                  <a:pt x="5" y="179"/>
                </a:cubicBezTo>
                <a:cubicBezTo>
                  <a:pt x="5" y="181"/>
                  <a:pt x="3" y="184"/>
                  <a:pt x="4" y="185"/>
                </a:cubicBezTo>
                <a:cubicBezTo>
                  <a:pt x="5" y="186"/>
                  <a:pt x="6" y="188"/>
                  <a:pt x="7" y="189"/>
                </a:cubicBezTo>
                <a:cubicBezTo>
                  <a:pt x="6" y="190"/>
                  <a:pt x="5" y="190"/>
                  <a:pt x="3" y="191"/>
                </a:cubicBezTo>
                <a:cubicBezTo>
                  <a:pt x="3" y="196"/>
                  <a:pt x="3" y="199"/>
                  <a:pt x="5" y="203"/>
                </a:cubicBezTo>
                <a:cubicBezTo>
                  <a:pt x="5" y="204"/>
                  <a:pt x="5" y="205"/>
                  <a:pt x="4" y="206"/>
                </a:cubicBezTo>
                <a:close/>
                <a:moveTo>
                  <a:pt x="9" y="138"/>
                </a:moveTo>
                <a:cubicBezTo>
                  <a:pt x="9" y="138"/>
                  <a:pt x="10" y="138"/>
                  <a:pt x="10" y="137"/>
                </a:cubicBezTo>
                <a:cubicBezTo>
                  <a:pt x="10" y="132"/>
                  <a:pt x="9" y="132"/>
                  <a:pt x="12" y="128"/>
                </a:cubicBezTo>
                <a:cubicBezTo>
                  <a:pt x="13" y="128"/>
                  <a:pt x="14" y="128"/>
                  <a:pt x="15" y="129"/>
                </a:cubicBezTo>
                <a:cubicBezTo>
                  <a:pt x="17" y="129"/>
                  <a:pt x="17" y="125"/>
                  <a:pt x="18" y="124"/>
                </a:cubicBezTo>
                <a:cubicBezTo>
                  <a:pt x="18" y="121"/>
                  <a:pt x="15" y="121"/>
                  <a:pt x="14" y="119"/>
                </a:cubicBezTo>
                <a:lnTo>
                  <a:pt x="13" y="119"/>
                </a:lnTo>
                <a:cubicBezTo>
                  <a:pt x="13" y="120"/>
                  <a:pt x="14" y="122"/>
                  <a:pt x="13" y="124"/>
                </a:cubicBezTo>
                <a:cubicBezTo>
                  <a:pt x="12" y="126"/>
                  <a:pt x="9" y="125"/>
                  <a:pt x="8" y="127"/>
                </a:cubicBezTo>
                <a:cubicBezTo>
                  <a:pt x="6" y="130"/>
                  <a:pt x="7" y="135"/>
                  <a:pt x="8" y="138"/>
                </a:cubicBezTo>
                <a:lnTo>
                  <a:pt x="9" y="138"/>
                </a:lnTo>
                <a:close/>
                <a:moveTo>
                  <a:pt x="3" y="238"/>
                </a:moveTo>
                <a:cubicBezTo>
                  <a:pt x="5" y="238"/>
                  <a:pt x="8" y="237"/>
                  <a:pt x="9" y="236"/>
                </a:cubicBezTo>
                <a:cubicBezTo>
                  <a:pt x="11" y="237"/>
                  <a:pt x="11" y="238"/>
                  <a:pt x="12" y="239"/>
                </a:cubicBezTo>
                <a:lnTo>
                  <a:pt x="12" y="240"/>
                </a:lnTo>
                <a:cubicBezTo>
                  <a:pt x="12" y="240"/>
                  <a:pt x="12" y="239"/>
                  <a:pt x="13" y="239"/>
                </a:cubicBezTo>
                <a:cubicBezTo>
                  <a:pt x="14" y="236"/>
                  <a:pt x="14" y="230"/>
                  <a:pt x="12" y="227"/>
                </a:cubicBezTo>
                <a:lnTo>
                  <a:pt x="11" y="227"/>
                </a:lnTo>
                <a:cubicBezTo>
                  <a:pt x="10" y="228"/>
                  <a:pt x="7" y="230"/>
                  <a:pt x="5" y="229"/>
                </a:cubicBezTo>
                <a:cubicBezTo>
                  <a:pt x="3" y="229"/>
                  <a:pt x="3" y="229"/>
                  <a:pt x="2" y="230"/>
                </a:cubicBezTo>
                <a:cubicBezTo>
                  <a:pt x="2" y="231"/>
                  <a:pt x="1" y="234"/>
                  <a:pt x="2" y="235"/>
                </a:cubicBezTo>
                <a:cubicBezTo>
                  <a:pt x="2" y="237"/>
                  <a:pt x="3" y="237"/>
                  <a:pt x="3" y="238"/>
                </a:cubicBezTo>
                <a:close/>
                <a:moveTo>
                  <a:pt x="60" y="41"/>
                </a:moveTo>
                <a:cubicBezTo>
                  <a:pt x="60" y="40"/>
                  <a:pt x="60" y="40"/>
                  <a:pt x="61" y="40"/>
                </a:cubicBezTo>
                <a:cubicBezTo>
                  <a:pt x="63" y="40"/>
                  <a:pt x="65" y="41"/>
                  <a:pt x="66" y="42"/>
                </a:cubicBezTo>
                <a:cubicBezTo>
                  <a:pt x="63" y="42"/>
                  <a:pt x="62" y="43"/>
                  <a:pt x="59" y="43"/>
                </a:cubicBezTo>
                <a:cubicBezTo>
                  <a:pt x="59" y="42"/>
                  <a:pt x="59" y="42"/>
                  <a:pt x="60" y="41"/>
                </a:cubicBezTo>
                <a:close/>
                <a:moveTo>
                  <a:pt x="72" y="39"/>
                </a:moveTo>
                <a:cubicBezTo>
                  <a:pt x="76" y="39"/>
                  <a:pt x="78" y="39"/>
                  <a:pt x="80" y="41"/>
                </a:cubicBezTo>
                <a:cubicBezTo>
                  <a:pt x="80" y="42"/>
                  <a:pt x="78" y="43"/>
                  <a:pt x="77" y="44"/>
                </a:cubicBezTo>
                <a:cubicBezTo>
                  <a:pt x="74" y="44"/>
                  <a:pt x="73" y="43"/>
                  <a:pt x="70" y="42"/>
                </a:cubicBezTo>
                <a:cubicBezTo>
                  <a:pt x="70" y="40"/>
                  <a:pt x="71" y="40"/>
                  <a:pt x="72" y="39"/>
                </a:cubicBezTo>
                <a:close/>
                <a:moveTo>
                  <a:pt x="187" y="234"/>
                </a:moveTo>
                <a:lnTo>
                  <a:pt x="207" y="235"/>
                </a:lnTo>
                <a:cubicBezTo>
                  <a:pt x="209" y="236"/>
                  <a:pt x="210" y="236"/>
                  <a:pt x="211" y="237"/>
                </a:cubicBezTo>
                <a:cubicBezTo>
                  <a:pt x="210" y="237"/>
                  <a:pt x="209" y="237"/>
                  <a:pt x="208" y="237"/>
                </a:cubicBezTo>
                <a:cubicBezTo>
                  <a:pt x="208" y="236"/>
                  <a:pt x="208" y="236"/>
                  <a:pt x="207" y="235"/>
                </a:cubicBezTo>
                <a:cubicBezTo>
                  <a:pt x="203" y="235"/>
                  <a:pt x="197" y="235"/>
                  <a:pt x="192" y="235"/>
                </a:cubicBezTo>
                <a:cubicBezTo>
                  <a:pt x="191" y="234"/>
                  <a:pt x="189" y="234"/>
                  <a:pt x="187" y="234"/>
                </a:cubicBezTo>
                <a:lnTo>
                  <a:pt x="188" y="234"/>
                </a:lnTo>
                <a:cubicBezTo>
                  <a:pt x="188" y="235"/>
                  <a:pt x="189" y="235"/>
                  <a:pt x="189" y="236"/>
                </a:cubicBezTo>
                <a:cubicBezTo>
                  <a:pt x="185" y="238"/>
                  <a:pt x="182" y="236"/>
                  <a:pt x="179" y="235"/>
                </a:cubicBezTo>
                <a:cubicBezTo>
                  <a:pt x="176" y="235"/>
                  <a:pt x="174" y="235"/>
                  <a:pt x="172" y="235"/>
                </a:cubicBezTo>
                <a:lnTo>
                  <a:pt x="187" y="234"/>
                </a:lnTo>
                <a:close/>
                <a:moveTo>
                  <a:pt x="198" y="45"/>
                </a:moveTo>
                <a:cubicBezTo>
                  <a:pt x="199" y="44"/>
                  <a:pt x="200" y="43"/>
                  <a:pt x="201" y="42"/>
                </a:cubicBezTo>
                <a:cubicBezTo>
                  <a:pt x="203" y="42"/>
                  <a:pt x="204" y="42"/>
                  <a:pt x="205" y="42"/>
                </a:cubicBezTo>
                <a:cubicBezTo>
                  <a:pt x="204" y="44"/>
                  <a:pt x="200" y="44"/>
                  <a:pt x="198" y="45"/>
                </a:cubicBezTo>
                <a:close/>
                <a:moveTo>
                  <a:pt x="217" y="42"/>
                </a:moveTo>
                <a:cubicBezTo>
                  <a:pt x="217" y="42"/>
                  <a:pt x="217" y="42"/>
                  <a:pt x="218" y="42"/>
                </a:cubicBezTo>
                <a:cubicBezTo>
                  <a:pt x="217" y="42"/>
                  <a:pt x="217" y="42"/>
                  <a:pt x="216" y="42"/>
                </a:cubicBezTo>
                <a:cubicBezTo>
                  <a:pt x="215" y="42"/>
                  <a:pt x="215" y="42"/>
                  <a:pt x="214" y="42"/>
                </a:cubicBezTo>
                <a:lnTo>
                  <a:pt x="217" y="42"/>
                </a:lnTo>
                <a:close/>
                <a:moveTo>
                  <a:pt x="229" y="228"/>
                </a:moveTo>
                <a:cubicBezTo>
                  <a:pt x="229" y="228"/>
                  <a:pt x="229" y="228"/>
                  <a:pt x="230" y="229"/>
                </a:cubicBezTo>
                <a:cubicBezTo>
                  <a:pt x="231" y="227"/>
                  <a:pt x="231" y="226"/>
                  <a:pt x="232" y="224"/>
                </a:cubicBezTo>
                <a:cubicBezTo>
                  <a:pt x="228" y="221"/>
                  <a:pt x="231" y="218"/>
                  <a:pt x="232" y="213"/>
                </a:cubicBezTo>
                <a:cubicBezTo>
                  <a:pt x="231" y="215"/>
                  <a:pt x="231" y="216"/>
                  <a:pt x="231" y="217"/>
                </a:cubicBezTo>
                <a:cubicBezTo>
                  <a:pt x="231" y="217"/>
                  <a:pt x="231" y="217"/>
                  <a:pt x="232" y="217"/>
                </a:cubicBezTo>
                <a:cubicBezTo>
                  <a:pt x="233" y="216"/>
                  <a:pt x="233" y="216"/>
                  <a:pt x="233" y="215"/>
                </a:cubicBezTo>
                <a:cubicBezTo>
                  <a:pt x="233" y="215"/>
                  <a:pt x="233" y="215"/>
                  <a:pt x="233" y="215"/>
                </a:cubicBezTo>
                <a:lnTo>
                  <a:pt x="233" y="210"/>
                </a:lnTo>
                <a:cubicBezTo>
                  <a:pt x="233" y="210"/>
                  <a:pt x="233" y="210"/>
                  <a:pt x="233" y="210"/>
                </a:cubicBezTo>
                <a:cubicBezTo>
                  <a:pt x="233" y="210"/>
                  <a:pt x="233" y="210"/>
                  <a:pt x="233" y="209"/>
                </a:cubicBezTo>
                <a:cubicBezTo>
                  <a:pt x="232" y="210"/>
                  <a:pt x="232" y="211"/>
                  <a:pt x="232" y="213"/>
                </a:cubicBezTo>
                <a:lnTo>
                  <a:pt x="234" y="200"/>
                </a:lnTo>
                <a:cubicBezTo>
                  <a:pt x="235" y="204"/>
                  <a:pt x="234" y="207"/>
                  <a:pt x="233" y="210"/>
                </a:cubicBezTo>
                <a:cubicBezTo>
                  <a:pt x="234" y="212"/>
                  <a:pt x="234" y="214"/>
                  <a:pt x="233" y="215"/>
                </a:cubicBezTo>
                <a:lnTo>
                  <a:pt x="233" y="219"/>
                </a:lnTo>
                <a:cubicBezTo>
                  <a:pt x="233" y="221"/>
                  <a:pt x="232" y="222"/>
                  <a:pt x="232" y="224"/>
                </a:cubicBezTo>
                <a:cubicBezTo>
                  <a:pt x="233" y="225"/>
                  <a:pt x="234" y="226"/>
                  <a:pt x="234" y="226"/>
                </a:cubicBezTo>
                <a:cubicBezTo>
                  <a:pt x="233" y="228"/>
                  <a:pt x="232" y="228"/>
                  <a:pt x="231" y="229"/>
                </a:cubicBezTo>
                <a:cubicBezTo>
                  <a:pt x="231" y="229"/>
                  <a:pt x="230" y="229"/>
                  <a:pt x="230" y="229"/>
                </a:cubicBezTo>
                <a:cubicBezTo>
                  <a:pt x="229" y="230"/>
                  <a:pt x="228" y="232"/>
                  <a:pt x="227" y="233"/>
                </a:cubicBezTo>
                <a:cubicBezTo>
                  <a:pt x="228" y="230"/>
                  <a:pt x="229" y="228"/>
                  <a:pt x="229" y="228"/>
                </a:cubicBezTo>
                <a:close/>
                <a:moveTo>
                  <a:pt x="234" y="159"/>
                </a:moveTo>
                <a:cubicBezTo>
                  <a:pt x="235" y="160"/>
                  <a:pt x="238" y="163"/>
                  <a:pt x="237" y="165"/>
                </a:cubicBezTo>
                <a:cubicBezTo>
                  <a:pt x="237" y="167"/>
                  <a:pt x="235" y="167"/>
                  <a:pt x="234" y="167"/>
                </a:cubicBezTo>
                <a:cubicBezTo>
                  <a:pt x="233" y="167"/>
                  <a:pt x="233" y="167"/>
                  <a:pt x="232" y="166"/>
                </a:cubicBezTo>
                <a:cubicBezTo>
                  <a:pt x="232" y="164"/>
                  <a:pt x="233" y="162"/>
                  <a:pt x="234" y="159"/>
                </a:cubicBezTo>
                <a:close/>
                <a:moveTo>
                  <a:pt x="54" y="46"/>
                </a:moveTo>
                <a:cubicBezTo>
                  <a:pt x="52" y="47"/>
                  <a:pt x="50" y="50"/>
                  <a:pt x="48" y="51"/>
                </a:cubicBezTo>
                <a:cubicBezTo>
                  <a:pt x="48" y="51"/>
                  <a:pt x="48" y="51"/>
                  <a:pt x="47" y="51"/>
                </a:cubicBezTo>
                <a:cubicBezTo>
                  <a:pt x="47" y="51"/>
                  <a:pt x="47" y="50"/>
                  <a:pt x="47" y="50"/>
                </a:cubicBezTo>
                <a:cubicBezTo>
                  <a:pt x="47" y="47"/>
                  <a:pt x="47" y="46"/>
                  <a:pt x="48" y="45"/>
                </a:cubicBezTo>
                <a:cubicBezTo>
                  <a:pt x="51" y="45"/>
                  <a:pt x="52" y="45"/>
                  <a:pt x="54" y="46"/>
                </a:cubicBezTo>
                <a:close/>
                <a:moveTo>
                  <a:pt x="52" y="36"/>
                </a:moveTo>
                <a:cubicBezTo>
                  <a:pt x="52" y="36"/>
                  <a:pt x="51" y="37"/>
                  <a:pt x="50" y="38"/>
                </a:cubicBezTo>
                <a:cubicBezTo>
                  <a:pt x="48" y="39"/>
                  <a:pt x="46" y="40"/>
                  <a:pt x="44" y="40"/>
                </a:cubicBezTo>
                <a:cubicBezTo>
                  <a:pt x="43" y="41"/>
                  <a:pt x="42" y="43"/>
                  <a:pt x="41" y="44"/>
                </a:cubicBezTo>
                <a:cubicBezTo>
                  <a:pt x="40" y="44"/>
                  <a:pt x="39" y="45"/>
                  <a:pt x="38" y="45"/>
                </a:cubicBezTo>
                <a:cubicBezTo>
                  <a:pt x="38" y="50"/>
                  <a:pt x="41" y="52"/>
                  <a:pt x="42" y="56"/>
                </a:cubicBezTo>
                <a:cubicBezTo>
                  <a:pt x="43" y="59"/>
                  <a:pt x="40" y="60"/>
                  <a:pt x="40" y="62"/>
                </a:cubicBezTo>
                <a:cubicBezTo>
                  <a:pt x="39" y="63"/>
                  <a:pt x="39" y="65"/>
                  <a:pt x="39" y="67"/>
                </a:cubicBezTo>
                <a:cubicBezTo>
                  <a:pt x="39" y="67"/>
                  <a:pt x="39" y="67"/>
                  <a:pt x="39" y="67"/>
                </a:cubicBezTo>
                <a:lnTo>
                  <a:pt x="39" y="70"/>
                </a:lnTo>
                <a:cubicBezTo>
                  <a:pt x="39" y="69"/>
                  <a:pt x="39" y="68"/>
                  <a:pt x="39" y="67"/>
                </a:cubicBezTo>
                <a:cubicBezTo>
                  <a:pt x="39" y="67"/>
                  <a:pt x="38" y="67"/>
                  <a:pt x="38" y="68"/>
                </a:cubicBezTo>
                <a:cubicBezTo>
                  <a:pt x="36" y="69"/>
                  <a:pt x="34" y="71"/>
                  <a:pt x="33" y="73"/>
                </a:cubicBezTo>
                <a:cubicBezTo>
                  <a:pt x="32" y="74"/>
                  <a:pt x="32" y="76"/>
                  <a:pt x="31" y="77"/>
                </a:cubicBezTo>
                <a:cubicBezTo>
                  <a:pt x="32" y="81"/>
                  <a:pt x="35" y="84"/>
                  <a:pt x="39" y="86"/>
                </a:cubicBezTo>
                <a:lnTo>
                  <a:pt x="38" y="89"/>
                </a:lnTo>
                <a:cubicBezTo>
                  <a:pt x="38" y="91"/>
                  <a:pt x="38" y="92"/>
                  <a:pt x="38" y="94"/>
                </a:cubicBezTo>
                <a:lnTo>
                  <a:pt x="40" y="106"/>
                </a:lnTo>
                <a:cubicBezTo>
                  <a:pt x="40" y="107"/>
                  <a:pt x="40" y="107"/>
                  <a:pt x="40" y="107"/>
                </a:cubicBezTo>
                <a:lnTo>
                  <a:pt x="41" y="115"/>
                </a:lnTo>
                <a:cubicBezTo>
                  <a:pt x="41" y="116"/>
                  <a:pt x="41" y="116"/>
                  <a:pt x="41" y="116"/>
                </a:cubicBezTo>
                <a:cubicBezTo>
                  <a:pt x="41" y="119"/>
                  <a:pt x="41" y="123"/>
                  <a:pt x="40" y="125"/>
                </a:cubicBezTo>
                <a:cubicBezTo>
                  <a:pt x="40" y="126"/>
                  <a:pt x="38" y="128"/>
                  <a:pt x="38" y="130"/>
                </a:cubicBezTo>
                <a:cubicBezTo>
                  <a:pt x="37" y="132"/>
                  <a:pt x="38" y="134"/>
                  <a:pt x="36" y="135"/>
                </a:cubicBezTo>
                <a:cubicBezTo>
                  <a:pt x="36" y="137"/>
                  <a:pt x="38" y="139"/>
                  <a:pt x="39" y="140"/>
                </a:cubicBezTo>
                <a:cubicBezTo>
                  <a:pt x="39" y="142"/>
                  <a:pt x="39" y="143"/>
                  <a:pt x="38" y="145"/>
                </a:cubicBezTo>
                <a:cubicBezTo>
                  <a:pt x="38" y="146"/>
                  <a:pt x="38" y="148"/>
                  <a:pt x="38" y="150"/>
                </a:cubicBezTo>
                <a:lnTo>
                  <a:pt x="38" y="155"/>
                </a:lnTo>
                <a:cubicBezTo>
                  <a:pt x="38" y="159"/>
                  <a:pt x="38" y="164"/>
                  <a:pt x="38" y="167"/>
                </a:cubicBezTo>
                <a:lnTo>
                  <a:pt x="37" y="175"/>
                </a:lnTo>
                <a:lnTo>
                  <a:pt x="38" y="185"/>
                </a:lnTo>
                <a:cubicBezTo>
                  <a:pt x="38" y="184"/>
                  <a:pt x="37" y="184"/>
                  <a:pt x="36" y="183"/>
                </a:cubicBezTo>
                <a:cubicBezTo>
                  <a:pt x="36" y="183"/>
                  <a:pt x="36" y="183"/>
                  <a:pt x="35" y="184"/>
                </a:cubicBezTo>
                <a:cubicBezTo>
                  <a:pt x="34" y="185"/>
                  <a:pt x="35" y="187"/>
                  <a:pt x="36" y="188"/>
                </a:cubicBezTo>
                <a:cubicBezTo>
                  <a:pt x="36" y="189"/>
                  <a:pt x="35" y="190"/>
                  <a:pt x="36" y="191"/>
                </a:cubicBezTo>
                <a:cubicBezTo>
                  <a:pt x="36" y="192"/>
                  <a:pt x="36" y="192"/>
                  <a:pt x="37" y="192"/>
                </a:cubicBezTo>
                <a:cubicBezTo>
                  <a:pt x="37" y="192"/>
                  <a:pt x="38" y="192"/>
                  <a:pt x="39" y="191"/>
                </a:cubicBezTo>
                <a:lnTo>
                  <a:pt x="39" y="195"/>
                </a:lnTo>
                <a:cubicBezTo>
                  <a:pt x="38" y="203"/>
                  <a:pt x="35" y="210"/>
                  <a:pt x="36" y="218"/>
                </a:cubicBezTo>
                <a:cubicBezTo>
                  <a:pt x="36" y="219"/>
                  <a:pt x="36" y="220"/>
                  <a:pt x="35" y="221"/>
                </a:cubicBezTo>
                <a:cubicBezTo>
                  <a:pt x="37" y="220"/>
                  <a:pt x="38" y="219"/>
                  <a:pt x="40" y="218"/>
                </a:cubicBezTo>
                <a:lnTo>
                  <a:pt x="40" y="227"/>
                </a:lnTo>
                <a:cubicBezTo>
                  <a:pt x="39" y="226"/>
                  <a:pt x="38" y="225"/>
                  <a:pt x="37" y="225"/>
                </a:cubicBezTo>
                <a:cubicBezTo>
                  <a:pt x="37" y="225"/>
                  <a:pt x="37" y="225"/>
                  <a:pt x="36" y="225"/>
                </a:cubicBezTo>
                <a:cubicBezTo>
                  <a:pt x="36" y="225"/>
                  <a:pt x="36" y="225"/>
                  <a:pt x="36" y="224"/>
                </a:cubicBezTo>
                <a:cubicBezTo>
                  <a:pt x="35" y="223"/>
                  <a:pt x="35" y="222"/>
                  <a:pt x="35" y="221"/>
                </a:cubicBezTo>
                <a:cubicBezTo>
                  <a:pt x="35" y="222"/>
                  <a:pt x="34" y="223"/>
                  <a:pt x="33" y="223"/>
                </a:cubicBezTo>
                <a:cubicBezTo>
                  <a:pt x="30" y="228"/>
                  <a:pt x="32" y="232"/>
                  <a:pt x="35" y="235"/>
                </a:cubicBezTo>
                <a:cubicBezTo>
                  <a:pt x="35" y="234"/>
                  <a:pt x="35" y="233"/>
                  <a:pt x="36" y="232"/>
                </a:cubicBezTo>
                <a:lnTo>
                  <a:pt x="37" y="232"/>
                </a:lnTo>
                <a:cubicBezTo>
                  <a:pt x="37" y="233"/>
                  <a:pt x="38" y="234"/>
                  <a:pt x="39" y="234"/>
                </a:cubicBezTo>
                <a:cubicBezTo>
                  <a:pt x="40" y="235"/>
                  <a:pt x="40" y="236"/>
                  <a:pt x="40" y="237"/>
                </a:cubicBezTo>
                <a:cubicBezTo>
                  <a:pt x="41" y="237"/>
                  <a:pt x="41" y="237"/>
                  <a:pt x="42" y="238"/>
                </a:cubicBezTo>
                <a:cubicBezTo>
                  <a:pt x="46" y="238"/>
                  <a:pt x="49" y="238"/>
                  <a:pt x="53" y="238"/>
                </a:cubicBezTo>
                <a:cubicBezTo>
                  <a:pt x="53" y="238"/>
                  <a:pt x="53" y="237"/>
                  <a:pt x="54" y="237"/>
                </a:cubicBezTo>
                <a:cubicBezTo>
                  <a:pt x="52" y="237"/>
                  <a:pt x="50" y="236"/>
                  <a:pt x="49" y="235"/>
                </a:cubicBezTo>
                <a:lnTo>
                  <a:pt x="56" y="236"/>
                </a:lnTo>
                <a:cubicBezTo>
                  <a:pt x="55" y="236"/>
                  <a:pt x="55" y="237"/>
                  <a:pt x="54" y="237"/>
                </a:cubicBezTo>
                <a:cubicBezTo>
                  <a:pt x="54" y="237"/>
                  <a:pt x="54" y="237"/>
                  <a:pt x="54" y="237"/>
                </a:cubicBezTo>
                <a:lnTo>
                  <a:pt x="54" y="238"/>
                </a:lnTo>
                <a:lnTo>
                  <a:pt x="53" y="238"/>
                </a:lnTo>
                <a:cubicBezTo>
                  <a:pt x="53" y="238"/>
                  <a:pt x="53" y="238"/>
                  <a:pt x="52" y="238"/>
                </a:cubicBezTo>
                <a:cubicBezTo>
                  <a:pt x="48" y="240"/>
                  <a:pt x="43" y="239"/>
                  <a:pt x="38" y="238"/>
                </a:cubicBezTo>
                <a:cubicBezTo>
                  <a:pt x="37" y="237"/>
                  <a:pt x="36" y="236"/>
                  <a:pt x="35" y="235"/>
                </a:cubicBezTo>
                <a:cubicBezTo>
                  <a:pt x="35" y="237"/>
                  <a:pt x="35" y="237"/>
                  <a:pt x="36" y="240"/>
                </a:cubicBezTo>
                <a:cubicBezTo>
                  <a:pt x="37" y="240"/>
                  <a:pt x="38" y="241"/>
                  <a:pt x="39" y="241"/>
                </a:cubicBezTo>
                <a:cubicBezTo>
                  <a:pt x="41" y="241"/>
                  <a:pt x="43" y="240"/>
                  <a:pt x="45" y="240"/>
                </a:cubicBezTo>
                <a:cubicBezTo>
                  <a:pt x="47" y="240"/>
                  <a:pt x="49" y="240"/>
                  <a:pt x="50" y="241"/>
                </a:cubicBezTo>
                <a:cubicBezTo>
                  <a:pt x="53" y="241"/>
                  <a:pt x="57" y="240"/>
                  <a:pt x="60" y="239"/>
                </a:cubicBezTo>
                <a:cubicBezTo>
                  <a:pt x="62" y="239"/>
                  <a:pt x="63" y="240"/>
                  <a:pt x="65" y="240"/>
                </a:cubicBezTo>
                <a:cubicBezTo>
                  <a:pt x="68" y="239"/>
                  <a:pt x="70" y="239"/>
                  <a:pt x="72" y="238"/>
                </a:cubicBezTo>
                <a:cubicBezTo>
                  <a:pt x="77" y="237"/>
                  <a:pt x="80" y="239"/>
                  <a:pt x="82" y="240"/>
                </a:cubicBezTo>
                <a:cubicBezTo>
                  <a:pt x="84" y="240"/>
                  <a:pt x="86" y="240"/>
                  <a:pt x="88" y="240"/>
                </a:cubicBezTo>
                <a:cubicBezTo>
                  <a:pt x="91" y="241"/>
                  <a:pt x="94" y="240"/>
                  <a:pt x="97" y="239"/>
                </a:cubicBezTo>
                <a:cubicBezTo>
                  <a:pt x="102" y="239"/>
                  <a:pt x="108" y="239"/>
                  <a:pt x="114" y="239"/>
                </a:cubicBezTo>
                <a:cubicBezTo>
                  <a:pt x="123" y="239"/>
                  <a:pt x="134" y="240"/>
                  <a:pt x="142" y="238"/>
                </a:cubicBezTo>
                <a:cubicBezTo>
                  <a:pt x="145" y="238"/>
                  <a:pt x="148" y="238"/>
                  <a:pt x="150" y="237"/>
                </a:cubicBezTo>
                <a:cubicBezTo>
                  <a:pt x="153" y="237"/>
                  <a:pt x="154" y="239"/>
                  <a:pt x="156" y="240"/>
                </a:cubicBezTo>
                <a:cubicBezTo>
                  <a:pt x="157" y="241"/>
                  <a:pt x="159" y="240"/>
                  <a:pt x="161" y="239"/>
                </a:cubicBezTo>
                <a:cubicBezTo>
                  <a:pt x="160" y="239"/>
                  <a:pt x="159" y="239"/>
                  <a:pt x="159" y="239"/>
                </a:cubicBezTo>
                <a:cubicBezTo>
                  <a:pt x="157" y="238"/>
                  <a:pt x="156" y="237"/>
                  <a:pt x="155" y="237"/>
                </a:cubicBezTo>
                <a:lnTo>
                  <a:pt x="165" y="236"/>
                </a:lnTo>
                <a:cubicBezTo>
                  <a:pt x="166" y="236"/>
                  <a:pt x="166" y="236"/>
                  <a:pt x="166" y="237"/>
                </a:cubicBezTo>
                <a:cubicBezTo>
                  <a:pt x="165" y="237"/>
                  <a:pt x="163" y="238"/>
                  <a:pt x="161" y="239"/>
                </a:cubicBezTo>
                <a:cubicBezTo>
                  <a:pt x="165" y="240"/>
                  <a:pt x="169" y="239"/>
                  <a:pt x="174" y="240"/>
                </a:cubicBezTo>
                <a:cubicBezTo>
                  <a:pt x="178" y="241"/>
                  <a:pt x="183" y="241"/>
                  <a:pt x="187" y="242"/>
                </a:cubicBezTo>
                <a:lnTo>
                  <a:pt x="200" y="242"/>
                </a:lnTo>
                <a:cubicBezTo>
                  <a:pt x="205" y="244"/>
                  <a:pt x="212" y="244"/>
                  <a:pt x="217" y="241"/>
                </a:cubicBezTo>
                <a:cubicBezTo>
                  <a:pt x="219" y="241"/>
                  <a:pt x="220" y="240"/>
                  <a:pt x="221" y="239"/>
                </a:cubicBezTo>
                <a:cubicBezTo>
                  <a:pt x="221" y="239"/>
                  <a:pt x="221" y="239"/>
                  <a:pt x="221" y="239"/>
                </a:cubicBezTo>
                <a:cubicBezTo>
                  <a:pt x="222" y="240"/>
                  <a:pt x="222" y="240"/>
                  <a:pt x="223" y="240"/>
                </a:cubicBezTo>
                <a:cubicBezTo>
                  <a:pt x="226" y="240"/>
                  <a:pt x="226" y="238"/>
                  <a:pt x="227" y="238"/>
                </a:cubicBezTo>
                <a:cubicBezTo>
                  <a:pt x="229" y="237"/>
                  <a:pt x="231" y="238"/>
                  <a:pt x="233" y="237"/>
                </a:cubicBezTo>
                <a:cubicBezTo>
                  <a:pt x="236" y="237"/>
                  <a:pt x="238" y="234"/>
                  <a:pt x="239" y="232"/>
                </a:cubicBezTo>
                <a:cubicBezTo>
                  <a:pt x="239" y="229"/>
                  <a:pt x="237" y="226"/>
                  <a:pt x="235" y="225"/>
                </a:cubicBezTo>
                <a:cubicBezTo>
                  <a:pt x="236" y="223"/>
                  <a:pt x="237" y="220"/>
                  <a:pt x="238" y="218"/>
                </a:cubicBezTo>
                <a:cubicBezTo>
                  <a:pt x="239" y="214"/>
                  <a:pt x="238" y="211"/>
                  <a:pt x="238" y="208"/>
                </a:cubicBezTo>
                <a:cubicBezTo>
                  <a:pt x="239" y="205"/>
                  <a:pt x="241" y="202"/>
                  <a:pt x="241" y="200"/>
                </a:cubicBezTo>
                <a:cubicBezTo>
                  <a:pt x="242" y="197"/>
                  <a:pt x="241" y="190"/>
                  <a:pt x="241" y="188"/>
                </a:cubicBezTo>
                <a:cubicBezTo>
                  <a:pt x="240" y="187"/>
                  <a:pt x="238" y="185"/>
                  <a:pt x="239" y="182"/>
                </a:cubicBezTo>
                <a:cubicBezTo>
                  <a:pt x="240" y="179"/>
                  <a:pt x="241" y="177"/>
                  <a:pt x="242" y="174"/>
                </a:cubicBezTo>
                <a:cubicBezTo>
                  <a:pt x="242" y="170"/>
                  <a:pt x="242" y="166"/>
                  <a:pt x="243" y="162"/>
                </a:cubicBezTo>
                <a:cubicBezTo>
                  <a:pt x="243" y="161"/>
                  <a:pt x="243" y="160"/>
                  <a:pt x="244" y="159"/>
                </a:cubicBezTo>
                <a:cubicBezTo>
                  <a:pt x="242" y="158"/>
                  <a:pt x="241" y="157"/>
                  <a:pt x="240" y="156"/>
                </a:cubicBezTo>
                <a:cubicBezTo>
                  <a:pt x="240" y="152"/>
                  <a:pt x="242" y="151"/>
                  <a:pt x="244" y="150"/>
                </a:cubicBezTo>
                <a:cubicBezTo>
                  <a:pt x="244" y="149"/>
                  <a:pt x="243" y="147"/>
                  <a:pt x="244" y="145"/>
                </a:cubicBezTo>
                <a:cubicBezTo>
                  <a:pt x="244" y="143"/>
                  <a:pt x="246" y="140"/>
                  <a:pt x="245" y="137"/>
                </a:cubicBezTo>
                <a:cubicBezTo>
                  <a:pt x="244" y="134"/>
                  <a:pt x="243" y="132"/>
                  <a:pt x="242" y="129"/>
                </a:cubicBezTo>
                <a:cubicBezTo>
                  <a:pt x="242" y="127"/>
                  <a:pt x="242" y="126"/>
                  <a:pt x="242" y="124"/>
                </a:cubicBezTo>
                <a:cubicBezTo>
                  <a:pt x="241" y="123"/>
                  <a:pt x="241" y="121"/>
                  <a:pt x="241" y="120"/>
                </a:cubicBezTo>
                <a:cubicBezTo>
                  <a:pt x="241" y="117"/>
                  <a:pt x="241" y="114"/>
                  <a:pt x="241" y="111"/>
                </a:cubicBezTo>
                <a:cubicBezTo>
                  <a:pt x="241" y="110"/>
                  <a:pt x="240" y="109"/>
                  <a:pt x="239" y="109"/>
                </a:cubicBezTo>
                <a:cubicBezTo>
                  <a:pt x="239" y="108"/>
                  <a:pt x="240" y="105"/>
                  <a:pt x="240" y="104"/>
                </a:cubicBezTo>
                <a:cubicBezTo>
                  <a:pt x="241" y="101"/>
                  <a:pt x="242" y="97"/>
                  <a:pt x="242" y="94"/>
                </a:cubicBezTo>
                <a:lnTo>
                  <a:pt x="242" y="90"/>
                </a:lnTo>
                <a:cubicBezTo>
                  <a:pt x="242" y="83"/>
                  <a:pt x="241" y="79"/>
                  <a:pt x="240" y="74"/>
                </a:cubicBezTo>
                <a:cubicBezTo>
                  <a:pt x="240" y="71"/>
                  <a:pt x="242" y="66"/>
                  <a:pt x="241" y="63"/>
                </a:cubicBezTo>
                <a:cubicBezTo>
                  <a:pt x="241" y="61"/>
                  <a:pt x="240" y="57"/>
                  <a:pt x="239" y="55"/>
                </a:cubicBezTo>
                <a:cubicBezTo>
                  <a:pt x="238" y="54"/>
                  <a:pt x="237" y="53"/>
                  <a:pt x="236" y="52"/>
                </a:cubicBezTo>
                <a:cubicBezTo>
                  <a:pt x="234" y="52"/>
                  <a:pt x="233" y="52"/>
                  <a:pt x="233" y="52"/>
                </a:cubicBezTo>
                <a:cubicBezTo>
                  <a:pt x="231" y="50"/>
                  <a:pt x="229" y="48"/>
                  <a:pt x="227" y="47"/>
                </a:cubicBezTo>
                <a:cubicBezTo>
                  <a:pt x="227" y="46"/>
                  <a:pt x="227" y="45"/>
                  <a:pt x="227" y="45"/>
                </a:cubicBezTo>
                <a:cubicBezTo>
                  <a:pt x="228" y="44"/>
                  <a:pt x="228" y="44"/>
                  <a:pt x="229" y="43"/>
                </a:cubicBezTo>
                <a:cubicBezTo>
                  <a:pt x="234" y="43"/>
                  <a:pt x="232" y="49"/>
                  <a:pt x="236" y="50"/>
                </a:cubicBezTo>
                <a:lnTo>
                  <a:pt x="236" y="51"/>
                </a:lnTo>
                <a:cubicBezTo>
                  <a:pt x="237" y="49"/>
                  <a:pt x="243" y="42"/>
                  <a:pt x="240" y="39"/>
                </a:cubicBezTo>
                <a:cubicBezTo>
                  <a:pt x="239" y="37"/>
                  <a:pt x="236" y="38"/>
                  <a:pt x="233" y="37"/>
                </a:cubicBezTo>
                <a:cubicBezTo>
                  <a:pt x="233" y="37"/>
                  <a:pt x="232" y="36"/>
                  <a:pt x="231" y="36"/>
                </a:cubicBezTo>
                <a:cubicBezTo>
                  <a:pt x="229" y="37"/>
                  <a:pt x="229" y="40"/>
                  <a:pt x="225" y="39"/>
                </a:cubicBezTo>
                <a:cubicBezTo>
                  <a:pt x="221" y="38"/>
                  <a:pt x="219" y="35"/>
                  <a:pt x="215" y="34"/>
                </a:cubicBezTo>
                <a:cubicBezTo>
                  <a:pt x="212" y="34"/>
                  <a:pt x="211" y="35"/>
                  <a:pt x="209" y="36"/>
                </a:cubicBezTo>
                <a:cubicBezTo>
                  <a:pt x="206" y="36"/>
                  <a:pt x="203" y="34"/>
                  <a:pt x="202" y="33"/>
                </a:cubicBezTo>
                <a:cubicBezTo>
                  <a:pt x="198" y="33"/>
                  <a:pt x="197" y="36"/>
                  <a:pt x="194" y="37"/>
                </a:cubicBezTo>
                <a:cubicBezTo>
                  <a:pt x="191" y="38"/>
                  <a:pt x="187" y="39"/>
                  <a:pt x="184" y="40"/>
                </a:cubicBezTo>
                <a:cubicBezTo>
                  <a:pt x="178" y="41"/>
                  <a:pt x="177" y="36"/>
                  <a:pt x="174" y="36"/>
                </a:cubicBezTo>
                <a:cubicBezTo>
                  <a:pt x="171" y="35"/>
                  <a:pt x="169" y="37"/>
                  <a:pt x="165" y="36"/>
                </a:cubicBezTo>
                <a:cubicBezTo>
                  <a:pt x="164" y="35"/>
                  <a:pt x="163" y="35"/>
                  <a:pt x="161" y="35"/>
                </a:cubicBezTo>
                <a:cubicBezTo>
                  <a:pt x="155" y="33"/>
                  <a:pt x="153" y="38"/>
                  <a:pt x="149" y="39"/>
                </a:cubicBezTo>
                <a:cubicBezTo>
                  <a:pt x="146" y="40"/>
                  <a:pt x="143" y="39"/>
                  <a:pt x="140" y="38"/>
                </a:cubicBezTo>
                <a:cubicBezTo>
                  <a:pt x="139" y="38"/>
                  <a:pt x="137" y="39"/>
                  <a:pt x="135" y="39"/>
                </a:cubicBezTo>
                <a:cubicBezTo>
                  <a:pt x="135" y="40"/>
                  <a:pt x="136" y="40"/>
                  <a:pt x="136" y="40"/>
                </a:cubicBezTo>
                <a:cubicBezTo>
                  <a:pt x="131" y="39"/>
                  <a:pt x="127" y="39"/>
                  <a:pt x="123" y="38"/>
                </a:cubicBezTo>
                <a:cubicBezTo>
                  <a:pt x="125" y="38"/>
                  <a:pt x="127" y="37"/>
                  <a:pt x="129" y="38"/>
                </a:cubicBezTo>
                <a:cubicBezTo>
                  <a:pt x="130" y="38"/>
                  <a:pt x="132" y="40"/>
                  <a:pt x="134" y="40"/>
                </a:cubicBezTo>
                <a:cubicBezTo>
                  <a:pt x="134" y="39"/>
                  <a:pt x="135" y="39"/>
                  <a:pt x="135" y="39"/>
                </a:cubicBezTo>
                <a:cubicBezTo>
                  <a:pt x="134" y="37"/>
                  <a:pt x="132" y="35"/>
                  <a:pt x="126" y="35"/>
                </a:cubicBezTo>
                <a:cubicBezTo>
                  <a:pt x="124" y="36"/>
                  <a:pt x="122" y="36"/>
                  <a:pt x="120" y="37"/>
                </a:cubicBezTo>
                <a:cubicBezTo>
                  <a:pt x="120" y="37"/>
                  <a:pt x="119" y="38"/>
                  <a:pt x="118" y="39"/>
                </a:cubicBezTo>
                <a:cubicBezTo>
                  <a:pt x="115" y="39"/>
                  <a:pt x="114" y="39"/>
                  <a:pt x="114" y="39"/>
                </a:cubicBezTo>
                <a:lnTo>
                  <a:pt x="113" y="39"/>
                </a:lnTo>
                <a:cubicBezTo>
                  <a:pt x="109" y="39"/>
                  <a:pt x="106" y="39"/>
                  <a:pt x="105" y="39"/>
                </a:cubicBezTo>
                <a:cubicBezTo>
                  <a:pt x="104" y="38"/>
                  <a:pt x="104" y="37"/>
                  <a:pt x="103" y="36"/>
                </a:cubicBezTo>
                <a:cubicBezTo>
                  <a:pt x="102" y="35"/>
                  <a:pt x="101" y="35"/>
                  <a:pt x="101" y="34"/>
                </a:cubicBezTo>
                <a:cubicBezTo>
                  <a:pt x="98" y="34"/>
                  <a:pt x="96" y="36"/>
                  <a:pt x="93" y="36"/>
                </a:cubicBezTo>
                <a:cubicBezTo>
                  <a:pt x="91" y="37"/>
                  <a:pt x="90" y="36"/>
                  <a:pt x="88" y="37"/>
                </a:cubicBezTo>
                <a:cubicBezTo>
                  <a:pt x="86" y="38"/>
                  <a:pt x="82" y="39"/>
                  <a:pt x="79" y="38"/>
                </a:cubicBezTo>
                <a:cubicBezTo>
                  <a:pt x="77" y="38"/>
                  <a:pt x="75" y="37"/>
                  <a:pt x="74" y="37"/>
                </a:cubicBezTo>
                <a:cubicBezTo>
                  <a:pt x="73" y="37"/>
                  <a:pt x="73" y="37"/>
                  <a:pt x="72" y="37"/>
                </a:cubicBezTo>
                <a:cubicBezTo>
                  <a:pt x="71" y="37"/>
                  <a:pt x="70" y="37"/>
                  <a:pt x="69" y="36"/>
                </a:cubicBezTo>
                <a:cubicBezTo>
                  <a:pt x="67" y="36"/>
                  <a:pt x="64" y="34"/>
                  <a:pt x="61" y="35"/>
                </a:cubicBezTo>
                <a:cubicBezTo>
                  <a:pt x="59" y="35"/>
                  <a:pt x="58" y="36"/>
                  <a:pt x="56" y="36"/>
                </a:cubicBezTo>
                <a:cubicBezTo>
                  <a:pt x="55" y="36"/>
                  <a:pt x="54" y="36"/>
                  <a:pt x="52" y="36"/>
                </a:cubicBezTo>
                <a:close/>
                <a:moveTo>
                  <a:pt x="7" y="150"/>
                </a:moveTo>
                <a:cubicBezTo>
                  <a:pt x="9" y="149"/>
                  <a:pt x="9" y="149"/>
                  <a:pt x="10" y="148"/>
                </a:cubicBezTo>
                <a:cubicBezTo>
                  <a:pt x="10" y="146"/>
                  <a:pt x="10" y="146"/>
                  <a:pt x="9" y="145"/>
                </a:cubicBezTo>
                <a:cubicBezTo>
                  <a:pt x="9" y="145"/>
                  <a:pt x="9" y="145"/>
                  <a:pt x="8" y="145"/>
                </a:cubicBezTo>
                <a:cubicBezTo>
                  <a:pt x="8" y="145"/>
                  <a:pt x="8" y="145"/>
                  <a:pt x="7" y="145"/>
                </a:cubicBezTo>
                <a:cubicBezTo>
                  <a:pt x="7" y="146"/>
                  <a:pt x="6" y="148"/>
                  <a:pt x="7" y="149"/>
                </a:cubicBezTo>
                <a:cubicBezTo>
                  <a:pt x="7" y="149"/>
                  <a:pt x="7" y="149"/>
                  <a:pt x="7" y="150"/>
                </a:cubicBezTo>
                <a:close/>
                <a:moveTo>
                  <a:pt x="12" y="159"/>
                </a:moveTo>
                <a:cubicBezTo>
                  <a:pt x="14" y="159"/>
                  <a:pt x="15" y="160"/>
                  <a:pt x="16" y="159"/>
                </a:cubicBezTo>
                <a:cubicBezTo>
                  <a:pt x="16" y="159"/>
                  <a:pt x="16" y="159"/>
                  <a:pt x="16" y="158"/>
                </a:cubicBezTo>
                <a:cubicBezTo>
                  <a:pt x="16" y="158"/>
                  <a:pt x="16" y="158"/>
                  <a:pt x="16" y="157"/>
                </a:cubicBezTo>
                <a:cubicBezTo>
                  <a:pt x="12" y="157"/>
                  <a:pt x="9" y="157"/>
                  <a:pt x="7" y="156"/>
                </a:cubicBezTo>
                <a:cubicBezTo>
                  <a:pt x="6" y="156"/>
                  <a:pt x="7" y="156"/>
                  <a:pt x="6" y="156"/>
                </a:cubicBezTo>
                <a:cubicBezTo>
                  <a:pt x="6" y="157"/>
                  <a:pt x="6" y="158"/>
                  <a:pt x="6" y="158"/>
                </a:cubicBezTo>
                <a:cubicBezTo>
                  <a:pt x="6" y="159"/>
                  <a:pt x="6" y="159"/>
                  <a:pt x="7" y="160"/>
                </a:cubicBezTo>
                <a:cubicBezTo>
                  <a:pt x="9" y="161"/>
                  <a:pt x="10" y="160"/>
                  <a:pt x="12" y="159"/>
                </a:cubicBezTo>
                <a:close/>
                <a:moveTo>
                  <a:pt x="7" y="176"/>
                </a:moveTo>
                <a:cubicBezTo>
                  <a:pt x="7" y="175"/>
                  <a:pt x="7" y="175"/>
                  <a:pt x="7" y="175"/>
                </a:cubicBezTo>
                <a:cubicBezTo>
                  <a:pt x="7" y="174"/>
                  <a:pt x="6" y="174"/>
                  <a:pt x="6" y="174"/>
                </a:cubicBezTo>
                <a:lnTo>
                  <a:pt x="5" y="174"/>
                </a:lnTo>
                <a:cubicBezTo>
                  <a:pt x="5" y="174"/>
                  <a:pt x="4" y="175"/>
                  <a:pt x="4" y="175"/>
                </a:cubicBezTo>
                <a:cubicBezTo>
                  <a:pt x="4" y="176"/>
                  <a:pt x="4" y="177"/>
                  <a:pt x="5" y="177"/>
                </a:cubicBezTo>
                <a:cubicBezTo>
                  <a:pt x="7" y="177"/>
                  <a:pt x="6" y="177"/>
                  <a:pt x="7" y="176"/>
                </a:cubicBezTo>
                <a:close/>
                <a:moveTo>
                  <a:pt x="432" y="227"/>
                </a:moveTo>
                <a:lnTo>
                  <a:pt x="409" y="227"/>
                </a:lnTo>
                <a:cubicBezTo>
                  <a:pt x="405" y="227"/>
                  <a:pt x="454" y="227"/>
                  <a:pt x="432" y="227"/>
                </a:cubicBezTo>
                <a:close/>
                <a:moveTo>
                  <a:pt x="397" y="149"/>
                </a:moveTo>
                <a:cubicBezTo>
                  <a:pt x="396" y="149"/>
                  <a:pt x="395" y="149"/>
                  <a:pt x="394" y="149"/>
                </a:cubicBezTo>
                <a:cubicBezTo>
                  <a:pt x="392" y="149"/>
                  <a:pt x="391" y="149"/>
                  <a:pt x="389" y="149"/>
                </a:cubicBezTo>
                <a:cubicBezTo>
                  <a:pt x="387" y="149"/>
                  <a:pt x="385" y="149"/>
                  <a:pt x="384" y="149"/>
                </a:cubicBezTo>
                <a:cubicBezTo>
                  <a:pt x="383" y="149"/>
                  <a:pt x="382" y="149"/>
                  <a:pt x="381" y="149"/>
                </a:cubicBezTo>
                <a:lnTo>
                  <a:pt x="381" y="136"/>
                </a:lnTo>
                <a:lnTo>
                  <a:pt x="410" y="136"/>
                </a:lnTo>
                <a:cubicBezTo>
                  <a:pt x="411" y="136"/>
                  <a:pt x="411" y="136"/>
                  <a:pt x="412" y="136"/>
                </a:cubicBezTo>
                <a:cubicBezTo>
                  <a:pt x="412" y="136"/>
                  <a:pt x="413" y="136"/>
                  <a:pt x="414" y="137"/>
                </a:cubicBezTo>
                <a:cubicBezTo>
                  <a:pt x="415" y="137"/>
                  <a:pt x="416" y="138"/>
                  <a:pt x="416" y="138"/>
                </a:cubicBezTo>
                <a:cubicBezTo>
                  <a:pt x="417" y="139"/>
                  <a:pt x="418" y="140"/>
                  <a:pt x="418" y="141"/>
                </a:cubicBezTo>
                <a:cubicBezTo>
                  <a:pt x="418" y="141"/>
                  <a:pt x="418" y="142"/>
                  <a:pt x="418" y="142"/>
                </a:cubicBezTo>
                <a:cubicBezTo>
                  <a:pt x="418" y="143"/>
                  <a:pt x="418" y="144"/>
                  <a:pt x="417" y="145"/>
                </a:cubicBezTo>
                <a:cubicBezTo>
                  <a:pt x="417" y="146"/>
                  <a:pt x="417" y="147"/>
                  <a:pt x="416" y="147"/>
                </a:cubicBezTo>
                <a:cubicBezTo>
                  <a:pt x="416" y="148"/>
                  <a:pt x="415" y="149"/>
                  <a:pt x="415" y="149"/>
                </a:cubicBezTo>
                <a:lnTo>
                  <a:pt x="397" y="149"/>
                </a:lnTo>
                <a:close/>
                <a:moveTo>
                  <a:pt x="370" y="149"/>
                </a:moveTo>
                <a:lnTo>
                  <a:pt x="342" y="149"/>
                </a:lnTo>
                <a:cubicBezTo>
                  <a:pt x="341" y="149"/>
                  <a:pt x="341" y="149"/>
                  <a:pt x="340" y="149"/>
                </a:cubicBezTo>
                <a:cubicBezTo>
                  <a:pt x="339" y="149"/>
                  <a:pt x="339" y="149"/>
                  <a:pt x="338" y="149"/>
                </a:cubicBezTo>
                <a:cubicBezTo>
                  <a:pt x="337" y="149"/>
                  <a:pt x="337" y="149"/>
                  <a:pt x="336" y="149"/>
                </a:cubicBezTo>
                <a:cubicBezTo>
                  <a:pt x="335" y="149"/>
                  <a:pt x="335" y="149"/>
                  <a:pt x="334" y="149"/>
                </a:cubicBezTo>
                <a:lnTo>
                  <a:pt x="333" y="148"/>
                </a:lnTo>
                <a:cubicBezTo>
                  <a:pt x="333" y="147"/>
                  <a:pt x="332" y="146"/>
                  <a:pt x="332" y="145"/>
                </a:cubicBezTo>
                <a:cubicBezTo>
                  <a:pt x="332" y="144"/>
                  <a:pt x="332" y="143"/>
                  <a:pt x="332" y="142"/>
                </a:cubicBezTo>
                <a:cubicBezTo>
                  <a:pt x="332" y="141"/>
                  <a:pt x="332" y="140"/>
                  <a:pt x="332" y="139"/>
                </a:cubicBezTo>
                <a:cubicBezTo>
                  <a:pt x="332" y="139"/>
                  <a:pt x="333" y="138"/>
                  <a:pt x="333" y="138"/>
                </a:cubicBezTo>
                <a:lnTo>
                  <a:pt x="336" y="136"/>
                </a:lnTo>
                <a:cubicBezTo>
                  <a:pt x="338" y="136"/>
                  <a:pt x="340" y="136"/>
                  <a:pt x="342" y="136"/>
                </a:cubicBezTo>
                <a:cubicBezTo>
                  <a:pt x="345" y="136"/>
                  <a:pt x="348" y="136"/>
                  <a:pt x="352" y="136"/>
                </a:cubicBezTo>
                <a:cubicBezTo>
                  <a:pt x="356" y="136"/>
                  <a:pt x="359" y="136"/>
                  <a:pt x="362" y="136"/>
                </a:cubicBezTo>
                <a:cubicBezTo>
                  <a:pt x="365" y="136"/>
                  <a:pt x="368" y="136"/>
                  <a:pt x="370" y="136"/>
                </a:cubicBezTo>
                <a:lnTo>
                  <a:pt x="370" y="149"/>
                </a:lnTo>
                <a:close/>
                <a:moveTo>
                  <a:pt x="321" y="73"/>
                </a:moveTo>
                <a:lnTo>
                  <a:pt x="321" y="76"/>
                </a:lnTo>
                <a:lnTo>
                  <a:pt x="323" y="79"/>
                </a:lnTo>
                <a:lnTo>
                  <a:pt x="324" y="81"/>
                </a:lnTo>
                <a:cubicBezTo>
                  <a:pt x="330" y="81"/>
                  <a:pt x="336" y="80"/>
                  <a:pt x="344" y="80"/>
                </a:cubicBezTo>
                <a:cubicBezTo>
                  <a:pt x="352" y="80"/>
                  <a:pt x="361" y="80"/>
                  <a:pt x="372" y="80"/>
                </a:cubicBezTo>
                <a:cubicBezTo>
                  <a:pt x="382" y="80"/>
                  <a:pt x="391" y="80"/>
                  <a:pt x="399" y="80"/>
                </a:cubicBezTo>
                <a:cubicBezTo>
                  <a:pt x="407" y="80"/>
                  <a:pt x="414" y="80"/>
                  <a:pt x="419" y="81"/>
                </a:cubicBezTo>
                <a:cubicBezTo>
                  <a:pt x="420" y="81"/>
                  <a:pt x="421" y="81"/>
                  <a:pt x="423" y="81"/>
                </a:cubicBezTo>
                <a:cubicBezTo>
                  <a:pt x="424" y="81"/>
                  <a:pt x="426" y="81"/>
                  <a:pt x="428" y="81"/>
                </a:cubicBezTo>
                <a:cubicBezTo>
                  <a:pt x="430" y="80"/>
                  <a:pt x="432" y="80"/>
                  <a:pt x="433" y="79"/>
                </a:cubicBezTo>
                <a:cubicBezTo>
                  <a:pt x="434" y="78"/>
                  <a:pt x="435" y="77"/>
                  <a:pt x="435" y="76"/>
                </a:cubicBezTo>
                <a:cubicBezTo>
                  <a:pt x="435" y="76"/>
                  <a:pt x="435" y="75"/>
                  <a:pt x="435" y="74"/>
                </a:cubicBezTo>
                <a:cubicBezTo>
                  <a:pt x="435" y="74"/>
                  <a:pt x="435" y="73"/>
                  <a:pt x="434" y="72"/>
                </a:cubicBezTo>
                <a:cubicBezTo>
                  <a:pt x="434" y="71"/>
                  <a:pt x="433" y="70"/>
                  <a:pt x="433" y="70"/>
                </a:cubicBezTo>
                <a:cubicBezTo>
                  <a:pt x="432" y="69"/>
                  <a:pt x="431" y="69"/>
                  <a:pt x="431" y="69"/>
                </a:cubicBezTo>
                <a:cubicBezTo>
                  <a:pt x="427" y="69"/>
                  <a:pt x="421" y="69"/>
                  <a:pt x="414" y="69"/>
                </a:cubicBezTo>
                <a:cubicBezTo>
                  <a:pt x="408" y="70"/>
                  <a:pt x="400" y="70"/>
                  <a:pt x="391" y="69"/>
                </a:cubicBezTo>
                <a:cubicBezTo>
                  <a:pt x="383" y="69"/>
                  <a:pt x="375" y="69"/>
                  <a:pt x="368" y="69"/>
                </a:cubicBezTo>
                <a:cubicBezTo>
                  <a:pt x="362" y="69"/>
                  <a:pt x="356" y="69"/>
                  <a:pt x="352" y="69"/>
                </a:cubicBezTo>
                <a:cubicBezTo>
                  <a:pt x="350" y="69"/>
                  <a:pt x="348" y="70"/>
                  <a:pt x="345" y="69"/>
                </a:cubicBezTo>
                <a:cubicBezTo>
                  <a:pt x="343" y="69"/>
                  <a:pt x="340" y="69"/>
                  <a:pt x="336" y="69"/>
                </a:cubicBezTo>
                <a:cubicBezTo>
                  <a:pt x="333" y="69"/>
                  <a:pt x="330" y="69"/>
                  <a:pt x="327" y="70"/>
                </a:cubicBezTo>
                <a:cubicBezTo>
                  <a:pt x="325" y="71"/>
                  <a:pt x="323" y="72"/>
                  <a:pt x="321" y="73"/>
                </a:cubicBezTo>
                <a:close/>
                <a:moveTo>
                  <a:pt x="298" y="158"/>
                </a:moveTo>
                <a:cubicBezTo>
                  <a:pt x="298" y="161"/>
                  <a:pt x="297" y="165"/>
                  <a:pt x="297" y="170"/>
                </a:cubicBezTo>
                <a:cubicBezTo>
                  <a:pt x="296" y="175"/>
                  <a:pt x="295" y="180"/>
                  <a:pt x="294" y="187"/>
                </a:cubicBezTo>
                <a:cubicBezTo>
                  <a:pt x="293" y="193"/>
                  <a:pt x="292" y="199"/>
                  <a:pt x="292" y="204"/>
                </a:cubicBezTo>
                <a:cubicBezTo>
                  <a:pt x="291" y="209"/>
                  <a:pt x="291" y="213"/>
                  <a:pt x="291" y="217"/>
                </a:cubicBezTo>
                <a:lnTo>
                  <a:pt x="291" y="219"/>
                </a:lnTo>
                <a:lnTo>
                  <a:pt x="295" y="221"/>
                </a:lnTo>
                <a:lnTo>
                  <a:pt x="299" y="221"/>
                </a:lnTo>
                <a:cubicBezTo>
                  <a:pt x="299" y="221"/>
                  <a:pt x="299" y="220"/>
                  <a:pt x="299" y="220"/>
                </a:cubicBezTo>
                <a:cubicBezTo>
                  <a:pt x="299" y="220"/>
                  <a:pt x="299" y="220"/>
                  <a:pt x="299" y="219"/>
                </a:cubicBezTo>
                <a:cubicBezTo>
                  <a:pt x="300" y="219"/>
                  <a:pt x="300" y="219"/>
                  <a:pt x="300" y="219"/>
                </a:cubicBezTo>
                <a:cubicBezTo>
                  <a:pt x="300" y="219"/>
                  <a:pt x="301" y="218"/>
                  <a:pt x="301" y="218"/>
                </a:cubicBezTo>
                <a:cubicBezTo>
                  <a:pt x="302" y="214"/>
                  <a:pt x="302" y="210"/>
                  <a:pt x="303" y="204"/>
                </a:cubicBezTo>
                <a:cubicBezTo>
                  <a:pt x="304" y="199"/>
                  <a:pt x="305" y="192"/>
                  <a:pt x="306" y="185"/>
                </a:cubicBezTo>
                <a:cubicBezTo>
                  <a:pt x="307" y="178"/>
                  <a:pt x="307" y="171"/>
                  <a:pt x="308" y="166"/>
                </a:cubicBezTo>
                <a:cubicBezTo>
                  <a:pt x="309" y="160"/>
                  <a:pt x="309" y="156"/>
                  <a:pt x="310" y="152"/>
                </a:cubicBezTo>
                <a:lnTo>
                  <a:pt x="310" y="139"/>
                </a:lnTo>
                <a:cubicBezTo>
                  <a:pt x="310" y="137"/>
                  <a:pt x="310" y="134"/>
                  <a:pt x="309" y="131"/>
                </a:cubicBezTo>
                <a:cubicBezTo>
                  <a:pt x="309" y="128"/>
                  <a:pt x="309" y="124"/>
                  <a:pt x="309" y="120"/>
                </a:cubicBezTo>
                <a:cubicBezTo>
                  <a:pt x="308" y="116"/>
                  <a:pt x="308" y="113"/>
                  <a:pt x="308" y="110"/>
                </a:cubicBezTo>
                <a:cubicBezTo>
                  <a:pt x="307" y="107"/>
                  <a:pt x="307" y="104"/>
                  <a:pt x="307" y="102"/>
                </a:cubicBezTo>
                <a:cubicBezTo>
                  <a:pt x="307" y="100"/>
                  <a:pt x="306" y="98"/>
                  <a:pt x="305" y="94"/>
                </a:cubicBezTo>
                <a:cubicBezTo>
                  <a:pt x="304" y="91"/>
                  <a:pt x="303" y="87"/>
                  <a:pt x="302" y="82"/>
                </a:cubicBezTo>
                <a:cubicBezTo>
                  <a:pt x="301" y="78"/>
                  <a:pt x="301" y="74"/>
                  <a:pt x="302" y="71"/>
                </a:cubicBezTo>
                <a:cubicBezTo>
                  <a:pt x="304" y="68"/>
                  <a:pt x="306" y="65"/>
                  <a:pt x="308" y="63"/>
                </a:cubicBezTo>
                <a:cubicBezTo>
                  <a:pt x="315" y="63"/>
                  <a:pt x="325" y="62"/>
                  <a:pt x="336" y="62"/>
                </a:cubicBezTo>
                <a:cubicBezTo>
                  <a:pt x="346" y="62"/>
                  <a:pt x="359" y="62"/>
                  <a:pt x="374" y="62"/>
                </a:cubicBezTo>
                <a:cubicBezTo>
                  <a:pt x="389" y="62"/>
                  <a:pt x="402" y="62"/>
                  <a:pt x="413" y="63"/>
                </a:cubicBezTo>
                <a:cubicBezTo>
                  <a:pt x="424" y="63"/>
                  <a:pt x="434" y="63"/>
                  <a:pt x="441" y="63"/>
                </a:cubicBezTo>
                <a:cubicBezTo>
                  <a:pt x="441" y="63"/>
                  <a:pt x="442" y="64"/>
                  <a:pt x="442" y="64"/>
                </a:cubicBezTo>
                <a:cubicBezTo>
                  <a:pt x="442" y="64"/>
                  <a:pt x="443" y="65"/>
                  <a:pt x="444" y="65"/>
                </a:cubicBezTo>
                <a:cubicBezTo>
                  <a:pt x="444" y="66"/>
                  <a:pt x="445" y="66"/>
                  <a:pt x="445" y="66"/>
                </a:cubicBezTo>
                <a:cubicBezTo>
                  <a:pt x="446" y="67"/>
                  <a:pt x="447" y="67"/>
                  <a:pt x="447" y="67"/>
                </a:cubicBezTo>
                <a:lnTo>
                  <a:pt x="449" y="73"/>
                </a:lnTo>
                <a:cubicBezTo>
                  <a:pt x="449" y="74"/>
                  <a:pt x="448" y="75"/>
                  <a:pt x="448" y="76"/>
                </a:cubicBezTo>
                <a:cubicBezTo>
                  <a:pt x="448" y="77"/>
                  <a:pt x="448" y="78"/>
                  <a:pt x="447" y="80"/>
                </a:cubicBezTo>
                <a:cubicBezTo>
                  <a:pt x="447" y="81"/>
                  <a:pt x="446" y="83"/>
                  <a:pt x="446" y="84"/>
                </a:cubicBezTo>
                <a:cubicBezTo>
                  <a:pt x="445" y="85"/>
                  <a:pt x="445" y="86"/>
                  <a:pt x="444" y="86"/>
                </a:cubicBezTo>
                <a:cubicBezTo>
                  <a:pt x="444" y="87"/>
                  <a:pt x="443" y="87"/>
                  <a:pt x="442" y="87"/>
                </a:cubicBezTo>
                <a:cubicBezTo>
                  <a:pt x="442" y="87"/>
                  <a:pt x="441" y="88"/>
                  <a:pt x="440" y="88"/>
                </a:cubicBezTo>
                <a:cubicBezTo>
                  <a:pt x="439" y="88"/>
                  <a:pt x="438" y="88"/>
                  <a:pt x="438" y="88"/>
                </a:cubicBezTo>
                <a:cubicBezTo>
                  <a:pt x="437" y="88"/>
                  <a:pt x="437" y="88"/>
                  <a:pt x="437" y="88"/>
                </a:cubicBezTo>
                <a:lnTo>
                  <a:pt x="408" y="88"/>
                </a:lnTo>
                <a:cubicBezTo>
                  <a:pt x="407" y="88"/>
                  <a:pt x="407" y="88"/>
                  <a:pt x="406" y="88"/>
                </a:cubicBezTo>
                <a:cubicBezTo>
                  <a:pt x="405" y="88"/>
                  <a:pt x="405" y="88"/>
                  <a:pt x="404" y="88"/>
                </a:cubicBezTo>
                <a:cubicBezTo>
                  <a:pt x="403" y="88"/>
                  <a:pt x="402" y="88"/>
                  <a:pt x="402" y="88"/>
                </a:cubicBezTo>
                <a:cubicBezTo>
                  <a:pt x="401" y="88"/>
                  <a:pt x="401" y="88"/>
                  <a:pt x="400" y="88"/>
                </a:cubicBezTo>
                <a:lnTo>
                  <a:pt x="356" y="88"/>
                </a:lnTo>
                <a:cubicBezTo>
                  <a:pt x="354" y="88"/>
                  <a:pt x="352" y="88"/>
                  <a:pt x="349" y="88"/>
                </a:cubicBezTo>
                <a:cubicBezTo>
                  <a:pt x="346" y="88"/>
                  <a:pt x="342" y="88"/>
                  <a:pt x="338" y="88"/>
                </a:cubicBezTo>
                <a:cubicBezTo>
                  <a:pt x="334" y="88"/>
                  <a:pt x="330" y="90"/>
                  <a:pt x="327" y="92"/>
                </a:cubicBezTo>
                <a:cubicBezTo>
                  <a:pt x="325" y="93"/>
                  <a:pt x="323" y="96"/>
                  <a:pt x="321" y="98"/>
                </a:cubicBezTo>
                <a:cubicBezTo>
                  <a:pt x="321" y="99"/>
                  <a:pt x="321" y="99"/>
                  <a:pt x="321" y="100"/>
                </a:cubicBezTo>
                <a:cubicBezTo>
                  <a:pt x="321" y="101"/>
                  <a:pt x="321" y="102"/>
                  <a:pt x="321" y="103"/>
                </a:cubicBezTo>
                <a:cubicBezTo>
                  <a:pt x="321" y="104"/>
                  <a:pt x="321" y="105"/>
                  <a:pt x="321" y="106"/>
                </a:cubicBezTo>
                <a:cubicBezTo>
                  <a:pt x="321" y="107"/>
                  <a:pt x="321" y="108"/>
                  <a:pt x="321" y="108"/>
                </a:cubicBezTo>
                <a:cubicBezTo>
                  <a:pt x="322" y="109"/>
                  <a:pt x="322" y="110"/>
                  <a:pt x="323" y="111"/>
                </a:cubicBezTo>
                <a:cubicBezTo>
                  <a:pt x="323" y="112"/>
                  <a:pt x="324" y="113"/>
                  <a:pt x="325" y="115"/>
                </a:cubicBezTo>
                <a:cubicBezTo>
                  <a:pt x="327" y="116"/>
                  <a:pt x="328" y="117"/>
                  <a:pt x="329" y="117"/>
                </a:cubicBezTo>
                <a:cubicBezTo>
                  <a:pt x="331" y="118"/>
                  <a:pt x="332" y="118"/>
                  <a:pt x="333" y="119"/>
                </a:cubicBezTo>
                <a:cubicBezTo>
                  <a:pt x="335" y="119"/>
                  <a:pt x="337" y="119"/>
                  <a:pt x="340" y="119"/>
                </a:cubicBezTo>
                <a:cubicBezTo>
                  <a:pt x="343" y="119"/>
                  <a:pt x="347" y="119"/>
                  <a:pt x="351" y="119"/>
                </a:cubicBezTo>
                <a:cubicBezTo>
                  <a:pt x="355" y="119"/>
                  <a:pt x="358" y="119"/>
                  <a:pt x="361" y="119"/>
                </a:cubicBezTo>
                <a:cubicBezTo>
                  <a:pt x="365" y="120"/>
                  <a:pt x="367" y="120"/>
                  <a:pt x="370" y="120"/>
                </a:cubicBezTo>
                <a:cubicBezTo>
                  <a:pt x="370" y="120"/>
                  <a:pt x="370" y="121"/>
                  <a:pt x="370" y="121"/>
                </a:cubicBezTo>
                <a:cubicBezTo>
                  <a:pt x="370" y="121"/>
                  <a:pt x="370" y="122"/>
                  <a:pt x="370" y="122"/>
                </a:cubicBezTo>
                <a:cubicBezTo>
                  <a:pt x="370" y="123"/>
                  <a:pt x="370" y="124"/>
                  <a:pt x="370" y="124"/>
                </a:cubicBezTo>
                <a:cubicBezTo>
                  <a:pt x="370" y="125"/>
                  <a:pt x="370" y="125"/>
                  <a:pt x="370" y="126"/>
                </a:cubicBezTo>
                <a:lnTo>
                  <a:pt x="337" y="126"/>
                </a:lnTo>
                <a:cubicBezTo>
                  <a:pt x="336" y="126"/>
                  <a:pt x="334" y="126"/>
                  <a:pt x="331" y="127"/>
                </a:cubicBezTo>
                <a:cubicBezTo>
                  <a:pt x="329" y="128"/>
                  <a:pt x="326" y="130"/>
                  <a:pt x="324" y="132"/>
                </a:cubicBezTo>
                <a:cubicBezTo>
                  <a:pt x="322" y="135"/>
                  <a:pt x="321" y="138"/>
                  <a:pt x="321" y="140"/>
                </a:cubicBezTo>
                <a:cubicBezTo>
                  <a:pt x="321" y="143"/>
                  <a:pt x="321" y="145"/>
                  <a:pt x="321" y="146"/>
                </a:cubicBezTo>
                <a:cubicBezTo>
                  <a:pt x="322" y="147"/>
                  <a:pt x="322" y="148"/>
                  <a:pt x="322" y="149"/>
                </a:cubicBezTo>
                <a:cubicBezTo>
                  <a:pt x="323" y="151"/>
                  <a:pt x="324" y="152"/>
                  <a:pt x="325" y="153"/>
                </a:cubicBezTo>
                <a:cubicBezTo>
                  <a:pt x="326" y="155"/>
                  <a:pt x="327" y="156"/>
                  <a:pt x="328" y="157"/>
                </a:cubicBezTo>
                <a:cubicBezTo>
                  <a:pt x="329" y="157"/>
                  <a:pt x="331" y="158"/>
                  <a:pt x="332" y="158"/>
                </a:cubicBezTo>
                <a:cubicBezTo>
                  <a:pt x="333" y="159"/>
                  <a:pt x="336" y="159"/>
                  <a:pt x="339" y="159"/>
                </a:cubicBezTo>
                <a:cubicBezTo>
                  <a:pt x="342" y="160"/>
                  <a:pt x="346" y="160"/>
                  <a:pt x="350" y="160"/>
                </a:cubicBezTo>
                <a:cubicBezTo>
                  <a:pt x="354" y="160"/>
                  <a:pt x="358" y="160"/>
                  <a:pt x="361" y="160"/>
                </a:cubicBezTo>
                <a:cubicBezTo>
                  <a:pt x="365" y="160"/>
                  <a:pt x="367" y="160"/>
                  <a:pt x="370" y="160"/>
                </a:cubicBezTo>
                <a:lnTo>
                  <a:pt x="370" y="164"/>
                </a:lnTo>
                <a:cubicBezTo>
                  <a:pt x="369" y="164"/>
                  <a:pt x="368" y="165"/>
                  <a:pt x="368" y="165"/>
                </a:cubicBezTo>
                <a:cubicBezTo>
                  <a:pt x="367" y="166"/>
                  <a:pt x="367" y="166"/>
                  <a:pt x="366" y="167"/>
                </a:cubicBezTo>
                <a:cubicBezTo>
                  <a:pt x="365" y="168"/>
                  <a:pt x="365" y="168"/>
                  <a:pt x="365" y="169"/>
                </a:cubicBezTo>
                <a:cubicBezTo>
                  <a:pt x="364" y="169"/>
                  <a:pt x="364" y="170"/>
                  <a:pt x="364" y="170"/>
                </a:cubicBezTo>
                <a:cubicBezTo>
                  <a:pt x="362" y="170"/>
                  <a:pt x="360" y="170"/>
                  <a:pt x="358" y="170"/>
                </a:cubicBezTo>
                <a:cubicBezTo>
                  <a:pt x="356" y="169"/>
                  <a:pt x="353" y="169"/>
                  <a:pt x="351" y="169"/>
                </a:cubicBezTo>
                <a:cubicBezTo>
                  <a:pt x="348" y="169"/>
                  <a:pt x="346" y="169"/>
                  <a:pt x="344" y="169"/>
                </a:cubicBezTo>
                <a:cubicBezTo>
                  <a:pt x="342" y="168"/>
                  <a:pt x="340" y="168"/>
                  <a:pt x="339" y="168"/>
                </a:cubicBezTo>
                <a:cubicBezTo>
                  <a:pt x="336" y="169"/>
                  <a:pt x="332" y="171"/>
                  <a:pt x="329" y="173"/>
                </a:cubicBezTo>
                <a:cubicBezTo>
                  <a:pt x="326" y="176"/>
                  <a:pt x="324" y="179"/>
                  <a:pt x="322" y="184"/>
                </a:cubicBezTo>
                <a:cubicBezTo>
                  <a:pt x="321" y="189"/>
                  <a:pt x="320" y="193"/>
                  <a:pt x="321" y="196"/>
                </a:cubicBezTo>
                <a:cubicBezTo>
                  <a:pt x="321" y="200"/>
                  <a:pt x="321" y="203"/>
                  <a:pt x="321" y="205"/>
                </a:cubicBezTo>
                <a:cubicBezTo>
                  <a:pt x="322" y="206"/>
                  <a:pt x="322" y="207"/>
                  <a:pt x="322" y="208"/>
                </a:cubicBezTo>
                <a:cubicBezTo>
                  <a:pt x="323" y="209"/>
                  <a:pt x="324" y="210"/>
                  <a:pt x="325" y="212"/>
                </a:cubicBezTo>
                <a:cubicBezTo>
                  <a:pt x="326" y="214"/>
                  <a:pt x="327" y="215"/>
                  <a:pt x="327" y="216"/>
                </a:cubicBezTo>
                <a:cubicBezTo>
                  <a:pt x="328" y="217"/>
                  <a:pt x="329" y="218"/>
                  <a:pt x="330" y="218"/>
                </a:cubicBezTo>
                <a:cubicBezTo>
                  <a:pt x="332" y="219"/>
                  <a:pt x="335" y="220"/>
                  <a:pt x="338" y="220"/>
                </a:cubicBezTo>
                <a:cubicBezTo>
                  <a:pt x="341" y="221"/>
                  <a:pt x="345" y="221"/>
                  <a:pt x="349" y="221"/>
                </a:cubicBezTo>
                <a:cubicBezTo>
                  <a:pt x="353" y="221"/>
                  <a:pt x="357" y="221"/>
                  <a:pt x="360" y="221"/>
                </a:cubicBezTo>
                <a:cubicBezTo>
                  <a:pt x="363" y="221"/>
                  <a:pt x="366" y="221"/>
                  <a:pt x="368" y="221"/>
                </a:cubicBezTo>
                <a:lnTo>
                  <a:pt x="391" y="221"/>
                </a:lnTo>
                <a:cubicBezTo>
                  <a:pt x="393" y="221"/>
                  <a:pt x="394" y="221"/>
                  <a:pt x="396" y="220"/>
                </a:cubicBezTo>
                <a:cubicBezTo>
                  <a:pt x="398" y="220"/>
                  <a:pt x="400" y="220"/>
                  <a:pt x="403" y="220"/>
                </a:cubicBezTo>
                <a:cubicBezTo>
                  <a:pt x="406" y="220"/>
                  <a:pt x="408" y="220"/>
                  <a:pt x="410" y="220"/>
                </a:cubicBezTo>
                <a:cubicBezTo>
                  <a:pt x="412" y="220"/>
                  <a:pt x="414" y="220"/>
                  <a:pt x="415" y="219"/>
                </a:cubicBezTo>
                <a:cubicBezTo>
                  <a:pt x="417" y="219"/>
                  <a:pt x="420" y="217"/>
                  <a:pt x="422" y="215"/>
                </a:cubicBezTo>
                <a:cubicBezTo>
                  <a:pt x="425" y="212"/>
                  <a:pt x="426" y="209"/>
                  <a:pt x="427" y="205"/>
                </a:cubicBezTo>
                <a:cubicBezTo>
                  <a:pt x="429" y="201"/>
                  <a:pt x="429" y="197"/>
                  <a:pt x="429" y="194"/>
                </a:cubicBezTo>
                <a:cubicBezTo>
                  <a:pt x="429" y="191"/>
                  <a:pt x="428" y="189"/>
                  <a:pt x="428" y="187"/>
                </a:cubicBezTo>
                <a:cubicBezTo>
                  <a:pt x="428" y="184"/>
                  <a:pt x="427" y="181"/>
                  <a:pt x="425" y="178"/>
                </a:cubicBezTo>
                <a:cubicBezTo>
                  <a:pt x="423" y="174"/>
                  <a:pt x="420" y="172"/>
                  <a:pt x="416" y="170"/>
                </a:cubicBezTo>
                <a:cubicBezTo>
                  <a:pt x="411" y="169"/>
                  <a:pt x="407" y="168"/>
                  <a:pt x="403" y="169"/>
                </a:cubicBezTo>
                <a:cubicBezTo>
                  <a:pt x="399" y="169"/>
                  <a:pt x="396" y="169"/>
                  <a:pt x="394" y="170"/>
                </a:cubicBezTo>
                <a:lnTo>
                  <a:pt x="391" y="173"/>
                </a:lnTo>
                <a:lnTo>
                  <a:pt x="391" y="176"/>
                </a:lnTo>
                <a:cubicBezTo>
                  <a:pt x="391" y="176"/>
                  <a:pt x="392" y="176"/>
                  <a:pt x="392" y="177"/>
                </a:cubicBezTo>
                <a:cubicBezTo>
                  <a:pt x="392" y="177"/>
                  <a:pt x="392" y="177"/>
                  <a:pt x="392" y="178"/>
                </a:cubicBezTo>
                <a:cubicBezTo>
                  <a:pt x="393" y="178"/>
                  <a:pt x="393" y="179"/>
                  <a:pt x="393" y="179"/>
                </a:cubicBezTo>
                <a:cubicBezTo>
                  <a:pt x="394" y="179"/>
                  <a:pt x="394" y="180"/>
                  <a:pt x="394" y="180"/>
                </a:cubicBezTo>
                <a:lnTo>
                  <a:pt x="412" y="180"/>
                </a:lnTo>
                <a:cubicBezTo>
                  <a:pt x="412" y="180"/>
                  <a:pt x="413" y="181"/>
                  <a:pt x="414" y="181"/>
                </a:cubicBezTo>
                <a:cubicBezTo>
                  <a:pt x="414" y="182"/>
                  <a:pt x="415" y="182"/>
                  <a:pt x="415" y="183"/>
                </a:cubicBezTo>
                <a:cubicBezTo>
                  <a:pt x="416" y="184"/>
                  <a:pt x="416" y="184"/>
                  <a:pt x="417" y="185"/>
                </a:cubicBezTo>
                <a:cubicBezTo>
                  <a:pt x="417" y="185"/>
                  <a:pt x="418" y="186"/>
                  <a:pt x="418" y="186"/>
                </a:cubicBezTo>
                <a:lnTo>
                  <a:pt x="418" y="202"/>
                </a:lnTo>
                <a:lnTo>
                  <a:pt x="415" y="208"/>
                </a:lnTo>
                <a:cubicBezTo>
                  <a:pt x="411" y="208"/>
                  <a:pt x="406" y="209"/>
                  <a:pt x="399" y="209"/>
                </a:cubicBezTo>
                <a:cubicBezTo>
                  <a:pt x="393" y="209"/>
                  <a:pt x="386" y="210"/>
                  <a:pt x="378" y="210"/>
                </a:cubicBezTo>
                <a:cubicBezTo>
                  <a:pt x="369" y="210"/>
                  <a:pt x="362" y="210"/>
                  <a:pt x="356" y="210"/>
                </a:cubicBezTo>
                <a:cubicBezTo>
                  <a:pt x="350" y="210"/>
                  <a:pt x="344" y="210"/>
                  <a:pt x="340" y="211"/>
                </a:cubicBezTo>
                <a:cubicBezTo>
                  <a:pt x="340" y="210"/>
                  <a:pt x="339" y="210"/>
                  <a:pt x="339" y="210"/>
                </a:cubicBezTo>
                <a:cubicBezTo>
                  <a:pt x="338" y="209"/>
                  <a:pt x="337" y="209"/>
                  <a:pt x="337" y="209"/>
                </a:cubicBezTo>
                <a:cubicBezTo>
                  <a:pt x="336" y="208"/>
                  <a:pt x="335" y="208"/>
                  <a:pt x="335" y="207"/>
                </a:cubicBezTo>
                <a:cubicBezTo>
                  <a:pt x="334" y="207"/>
                  <a:pt x="333" y="207"/>
                  <a:pt x="333" y="206"/>
                </a:cubicBezTo>
                <a:cubicBezTo>
                  <a:pt x="332" y="205"/>
                  <a:pt x="332" y="204"/>
                  <a:pt x="332" y="202"/>
                </a:cubicBezTo>
                <a:cubicBezTo>
                  <a:pt x="331" y="201"/>
                  <a:pt x="331" y="199"/>
                  <a:pt x="331" y="197"/>
                </a:cubicBezTo>
                <a:cubicBezTo>
                  <a:pt x="331" y="195"/>
                  <a:pt x="331" y="193"/>
                  <a:pt x="331" y="191"/>
                </a:cubicBezTo>
                <a:cubicBezTo>
                  <a:pt x="331" y="190"/>
                  <a:pt x="332" y="188"/>
                  <a:pt x="332" y="187"/>
                </a:cubicBezTo>
                <a:cubicBezTo>
                  <a:pt x="332" y="187"/>
                  <a:pt x="332" y="186"/>
                  <a:pt x="333" y="185"/>
                </a:cubicBezTo>
                <a:cubicBezTo>
                  <a:pt x="334" y="183"/>
                  <a:pt x="335" y="182"/>
                  <a:pt x="336" y="181"/>
                </a:cubicBezTo>
                <a:cubicBezTo>
                  <a:pt x="337" y="180"/>
                  <a:pt x="339" y="180"/>
                  <a:pt x="340" y="180"/>
                </a:cubicBezTo>
                <a:cubicBezTo>
                  <a:pt x="341" y="180"/>
                  <a:pt x="341" y="180"/>
                  <a:pt x="342" y="180"/>
                </a:cubicBezTo>
                <a:lnTo>
                  <a:pt x="353" y="180"/>
                </a:lnTo>
                <a:cubicBezTo>
                  <a:pt x="355" y="180"/>
                  <a:pt x="358" y="181"/>
                  <a:pt x="361" y="180"/>
                </a:cubicBezTo>
                <a:cubicBezTo>
                  <a:pt x="364" y="180"/>
                  <a:pt x="367" y="178"/>
                  <a:pt x="371" y="176"/>
                </a:cubicBezTo>
                <a:cubicBezTo>
                  <a:pt x="375" y="173"/>
                  <a:pt x="378" y="170"/>
                  <a:pt x="379" y="167"/>
                </a:cubicBezTo>
                <a:cubicBezTo>
                  <a:pt x="380" y="164"/>
                  <a:pt x="381" y="162"/>
                  <a:pt x="381" y="160"/>
                </a:cubicBezTo>
                <a:cubicBezTo>
                  <a:pt x="383" y="160"/>
                  <a:pt x="385" y="160"/>
                  <a:pt x="388" y="160"/>
                </a:cubicBezTo>
                <a:cubicBezTo>
                  <a:pt x="390" y="160"/>
                  <a:pt x="393" y="160"/>
                  <a:pt x="397" y="160"/>
                </a:cubicBezTo>
                <a:cubicBezTo>
                  <a:pt x="400" y="160"/>
                  <a:pt x="403" y="160"/>
                  <a:pt x="406" y="160"/>
                </a:cubicBezTo>
                <a:cubicBezTo>
                  <a:pt x="408" y="160"/>
                  <a:pt x="410" y="160"/>
                  <a:pt x="412" y="160"/>
                </a:cubicBezTo>
                <a:cubicBezTo>
                  <a:pt x="414" y="160"/>
                  <a:pt x="417" y="159"/>
                  <a:pt x="420" y="157"/>
                </a:cubicBezTo>
                <a:cubicBezTo>
                  <a:pt x="423" y="156"/>
                  <a:pt x="426" y="153"/>
                  <a:pt x="427" y="149"/>
                </a:cubicBezTo>
                <a:cubicBezTo>
                  <a:pt x="429" y="145"/>
                  <a:pt x="429" y="141"/>
                  <a:pt x="428" y="138"/>
                </a:cubicBezTo>
                <a:cubicBezTo>
                  <a:pt x="427" y="135"/>
                  <a:pt x="425" y="132"/>
                  <a:pt x="424" y="130"/>
                </a:cubicBezTo>
                <a:cubicBezTo>
                  <a:pt x="421" y="129"/>
                  <a:pt x="419" y="127"/>
                  <a:pt x="415" y="126"/>
                </a:cubicBezTo>
                <a:cubicBezTo>
                  <a:pt x="411" y="125"/>
                  <a:pt x="407" y="124"/>
                  <a:pt x="402" y="125"/>
                </a:cubicBezTo>
                <a:cubicBezTo>
                  <a:pt x="398" y="125"/>
                  <a:pt x="393" y="125"/>
                  <a:pt x="390" y="125"/>
                </a:cubicBezTo>
                <a:cubicBezTo>
                  <a:pt x="386" y="125"/>
                  <a:pt x="383" y="125"/>
                  <a:pt x="381" y="124"/>
                </a:cubicBezTo>
                <a:cubicBezTo>
                  <a:pt x="381" y="124"/>
                  <a:pt x="381" y="124"/>
                  <a:pt x="381" y="124"/>
                </a:cubicBezTo>
                <a:cubicBezTo>
                  <a:pt x="381" y="123"/>
                  <a:pt x="381" y="123"/>
                  <a:pt x="381" y="122"/>
                </a:cubicBezTo>
                <a:cubicBezTo>
                  <a:pt x="381" y="122"/>
                  <a:pt x="381" y="121"/>
                  <a:pt x="381" y="121"/>
                </a:cubicBezTo>
                <a:cubicBezTo>
                  <a:pt x="381" y="121"/>
                  <a:pt x="381" y="120"/>
                  <a:pt x="381" y="120"/>
                </a:cubicBezTo>
                <a:lnTo>
                  <a:pt x="441" y="120"/>
                </a:lnTo>
                <a:cubicBezTo>
                  <a:pt x="442" y="120"/>
                  <a:pt x="442" y="121"/>
                  <a:pt x="443" y="121"/>
                </a:cubicBezTo>
                <a:cubicBezTo>
                  <a:pt x="444" y="122"/>
                  <a:pt x="445" y="122"/>
                  <a:pt x="445" y="123"/>
                </a:cubicBezTo>
                <a:cubicBezTo>
                  <a:pt x="446" y="124"/>
                  <a:pt x="447" y="125"/>
                  <a:pt x="447" y="126"/>
                </a:cubicBezTo>
                <a:cubicBezTo>
                  <a:pt x="448" y="126"/>
                  <a:pt x="448" y="127"/>
                  <a:pt x="449" y="127"/>
                </a:cubicBezTo>
                <a:cubicBezTo>
                  <a:pt x="448" y="130"/>
                  <a:pt x="447" y="132"/>
                  <a:pt x="446" y="136"/>
                </a:cubicBezTo>
                <a:cubicBezTo>
                  <a:pt x="445" y="139"/>
                  <a:pt x="444" y="143"/>
                  <a:pt x="443" y="147"/>
                </a:cubicBezTo>
                <a:cubicBezTo>
                  <a:pt x="442" y="152"/>
                  <a:pt x="441" y="155"/>
                  <a:pt x="441" y="159"/>
                </a:cubicBezTo>
                <a:cubicBezTo>
                  <a:pt x="440" y="162"/>
                  <a:pt x="440" y="165"/>
                  <a:pt x="440" y="167"/>
                </a:cubicBezTo>
                <a:cubicBezTo>
                  <a:pt x="440" y="170"/>
                  <a:pt x="440" y="173"/>
                  <a:pt x="440" y="178"/>
                </a:cubicBezTo>
                <a:cubicBezTo>
                  <a:pt x="441" y="182"/>
                  <a:pt x="441" y="187"/>
                  <a:pt x="442" y="193"/>
                </a:cubicBezTo>
                <a:cubicBezTo>
                  <a:pt x="443" y="199"/>
                  <a:pt x="444" y="204"/>
                  <a:pt x="445" y="209"/>
                </a:cubicBezTo>
                <a:cubicBezTo>
                  <a:pt x="446" y="213"/>
                  <a:pt x="447" y="217"/>
                  <a:pt x="449" y="219"/>
                </a:cubicBezTo>
                <a:lnTo>
                  <a:pt x="453" y="221"/>
                </a:lnTo>
                <a:lnTo>
                  <a:pt x="457" y="219"/>
                </a:lnTo>
                <a:lnTo>
                  <a:pt x="459" y="217"/>
                </a:lnTo>
                <a:cubicBezTo>
                  <a:pt x="459" y="217"/>
                  <a:pt x="459" y="217"/>
                  <a:pt x="459" y="217"/>
                </a:cubicBezTo>
                <a:cubicBezTo>
                  <a:pt x="459" y="217"/>
                  <a:pt x="459" y="217"/>
                  <a:pt x="459" y="216"/>
                </a:cubicBezTo>
                <a:cubicBezTo>
                  <a:pt x="459" y="216"/>
                  <a:pt x="459" y="216"/>
                  <a:pt x="459" y="216"/>
                </a:cubicBezTo>
                <a:cubicBezTo>
                  <a:pt x="459" y="216"/>
                  <a:pt x="459" y="215"/>
                  <a:pt x="459" y="215"/>
                </a:cubicBezTo>
                <a:cubicBezTo>
                  <a:pt x="457" y="211"/>
                  <a:pt x="456" y="206"/>
                  <a:pt x="454" y="200"/>
                </a:cubicBezTo>
                <a:cubicBezTo>
                  <a:pt x="452" y="193"/>
                  <a:pt x="451" y="186"/>
                  <a:pt x="451" y="178"/>
                </a:cubicBezTo>
                <a:cubicBezTo>
                  <a:pt x="450" y="170"/>
                  <a:pt x="451" y="162"/>
                  <a:pt x="452" y="156"/>
                </a:cubicBezTo>
                <a:cubicBezTo>
                  <a:pt x="453" y="150"/>
                  <a:pt x="454" y="145"/>
                  <a:pt x="456" y="141"/>
                </a:cubicBezTo>
                <a:cubicBezTo>
                  <a:pt x="457" y="139"/>
                  <a:pt x="458" y="136"/>
                  <a:pt x="459" y="132"/>
                </a:cubicBezTo>
                <a:cubicBezTo>
                  <a:pt x="460" y="128"/>
                  <a:pt x="459" y="124"/>
                  <a:pt x="456" y="120"/>
                </a:cubicBezTo>
                <a:cubicBezTo>
                  <a:pt x="454" y="115"/>
                  <a:pt x="451" y="112"/>
                  <a:pt x="448" y="110"/>
                </a:cubicBezTo>
                <a:cubicBezTo>
                  <a:pt x="444" y="109"/>
                  <a:pt x="441" y="108"/>
                  <a:pt x="438" y="108"/>
                </a:cubicBezTo>
                <a:lnTo>
                  <a:pt x="394" y="108"/>
                </a:lnTo>
                <a:cubicBezTo>
                  <a:pt x="394" y="108"/>
                  <a:pt x="393" y="108"/>
                  <a:pt x="393" y="108"/>
                </a:cubicBezTo>
                <a:cubicBezTo>
                  <a:pt x="392" y="108"/>
                  <a:pt x="391" y="108"/>
                  <a:pt x="391" y="108"/>
                </a:cubicBezTo>
                <a:cubicBezTo>
                  <a:pt x="390" y="108"/>
                  <a:pt x="389" y="108"/>
                  <a:pt x="389" y="108"/>
                </a:cubicBezTo>
                <a:cubicBezTo>
                  <a:pt x="388" y="108"/>
                  <a:pt x="388" y="108"/>
                  <a:pt x="387" y="108"/>
                </a:cubicBezTo>
                <a:lnTo>
                  <a:pt x="334" y="108"/>
                </a:lnTo>
                <a:cubicBezTo>
                  <a:pt x="334" y="108"/>
                  <a:pt x="334" y="108"/>
                  <a:pt x="333" y="108"/>
                </a:cubicBezTo>
                <a:cubicBezTo>
                  <a:pt x="333" y="107"/>
                  <a:pt x="333" y="107"/>
                  <a:pt x="332" y="107"/>
                </a:cubicBezTo>
                <a:cubicBezTo>
                  <a:pt x="332" y="107"/>
                  <a:pt x="332" y="106"/>
                  <a:pt x="332" y="106"/>
                </a:cubicBezTo>
                <a:cubicBezTo>
                  <a:pt x="332" y="106"/>
                  <a:pt x="332" y="106"/>
                  <a:pt x="332" y="105"/>
                </a:cubicBezTo>
                <a:cubicBezTo>
                  <a:pt x="332" y="105"/>
                  <a:pt x="332" y="104"/>
                  <a:pt x="332" y="104"/>
                </a:cubicBezTo>
                <a:cubicBezTo>
                  <a:pt x="332" y="103"/>
                  <a:pt x="332" y="103"/>
                  <a:pt x="332" y="102"/>
                </a:cubicBezTo>
                <a:cubicBezTo>
                  <a:pt x="332" y="101"/>
                  <a:pt x="332" y="101"/>
                  <a:pt x="333" y="100"/>
                </a:cubicBezTo>
                <a:cubicBezTo>
                  <a:pt x="333" y="100"/>
                  <a:pt x="334" y="100"/>
                  <a:pt x="334" y="100"/>
                </a:cubicBezTo>
                <a:cubicBezTo>
                  <a:pt x="335" y="100"/>
                  <a:pt x="336" y="100"/>
                  <a:pt x="336" y="100"/>
                </a:cubicBezTo>
                <a:cubicBezTo>
                  <a:pt x="337" y="100"/>
                  <a:pt x="338" y="100"/>
                  <a:pt x="339" y="100"/>
                </a:cubicBezTo>
                <a:cubicBezTo>
                  <a:pt x="340" y="100"/>
                  <a:pt x="341" y="100"/>
                  <a:pt x="342" y="100"/>
                </a:cubicBezTo>
                <a:cubicBezTo>
                  <a:pt x="343" y="100"/>
                  <a:pt x="344" y="100"/>
                  <a:pt x="345" y="100"/>
                </a:cubicBezTo>
                <a:lnTo>
                  <a:pt x="362" y="100"/>
                </a:lnTo>
                <a:cubicBezTo>
                  <a:pt x="362" y="100"/>
                  <a:pt x="363" y="100"/>
                  <a:pt x="363" y="100"/>
                </a:cubicBezTo>
                <a:cubicBezTo>
                  <a:pt x="364" y="100"/>
                  <a:pt x="364" y="100"/>
                  <a:pt x="365" y="100"/>
                </a:cubicBezTo>
                <a:cubicBezTo>
                  <a:pt x="366" y="100"/>
                  <a:pt x="367" y="100"/>
                  <a:pt x="368" y="100"/>
                </a:cubicBezTo>
                <a:cubicBezTo>
                  <a:pt x="368" y="100"/>
                  <a:pt x="369" y="100"/>
                  <a:pt x="370" y="100"/>
                </a:cubicBezTo>
                <a:lnTo>
                  <a:pt x="428" y="100"/>
                </a:lnTo>
                <a:cubicBezTo>
                  <a:pt x="429" y="100"/>
                  <a:pt x="430" y="100"/>
                  <a:pt x="431" y="99"/>
                </a:cubicBezTo>
                <a:cubicBezTo>
                  <a:pt x="432" y="99"/>
                  <a:pt x="433" y="99"/>
                  <a:pt x="434" y="99"/>
                </a:cubicBezTo>
                <a:cubicBezTo>
                  <a:pt x="435" y="99"/>
                  <a:pt x="436" y="98"/>
                  <a:pt x="437" y="98"/>
                </a:cubicBezTo>
                <a:cubicBezTo>
                  <a:pt x="438" y="98"/>
                  <a:pt x="439" y="98"/>
                  <a:pt x="440" y="98"/>
                </a:cubicBezTo>
                <a:cubicBezTo>
                  <a:pt x="444" y="97"/>
                  <a:pt x="448" y="95"/>
                  <a:pt x="452" y="92"/>
                </a:cubicBezTo>
                <a:cubicBezTo>
                  <a:pt x="456" y="88"/>
                  <a:pt x="458" y="83"/>
                  <a:pt x="459" y="76"/>
                </a:cubicBezTo>
                <a:cubicBezTo>
                  <a:pt x="459" y="69"/>
                  <a:pt x="457" y="64"/>
                  <a:pt x="453" y="59"/>
                </a:cubicBezTo>
                <a:cubicBezTo>
                  <a:pt x="449" y="55"/>
                  <a:pt x="445" y="53"/>
                  <a:pt x="441" y="51"/>
                </a:cubicBezTo>
                <a:cubicBezTo>
                  <a:pt x="434" y="51"/>
                  <a:pt x="425" y="51"/>
                  <a:pt x="415" y="51"/>
                </a:cubicBezTo>
                <a:cubicBezTo>
                  <a:pt x="404" y="51"/>
                  <a:pt x="392" y="51"/>
                  <a:pt x="378" y="51"/>
                </a:cubicBezTo>
                <a:cubicBezTo>
                  <a:pt x="364" y="51"/>
                  <a:pt x="352" y="51"/>
                  <a:pt x="342" y="51"/>
                </a:cubicBezTo>
                <a:cubicBezTo>
                  <a:pt x="331" y="51"/>
                  <a:pt x="322" y="51"/>
                  <a:pt x="315" y="51"/>
                </a:cubicBezTo>
                <a:cubicBezTo>
                  <a:pt x="313" y="51"/>
                  <a:pt x="311" y="50"/>
                  <a:pt x="308" y="51"/>
                </a:cubicBezTo>
                <a:cubicBezTo>
                  <a:pt x="304" y="51"/>
                  <a:pt x="301" y="53"/>
                  <a:pt x="297" y="56"/>
                </a:cubicBezTo>
                <a:cubicBezTo>
                  <a:pt x="294" y="60"/>
                  <a:pt x="292" y="63"/>
                  <a:pt x="291" y="66"/>
                </a:cubicBezTo>
                <a:cubicBezTo>
                  <a:pt x="290" y="70"/>
                  <a:pt x="290" y="73"/>
                  <a:pt x="291" y="75"/>
                </a:cubicBezTo>
                <a:cubicBezTo>
                  <a:pt x="291" y="78"/>
                  <a:pt x="292" y="82"/>
                  <a:pt x="293" y="88"/>
                </a:cubicBezTo>
                <a:cubicBezTo>
                  <a:pt x="293" y="93"/>
                  <a:pt x="294" y="99"/>
                  <a:pt x="295" y="105"/>
                </a:cubicBezTo>
                <a:cubicBezTo>
                  <a:pt x="295" y="112"/>
                  <a:pt x="296" y="118"/>
                  <a:pt x="296" y="123"/>
                </a:cubicBezTo>
                <a:cubicBezTo>
                  <a:pt x="297" y="128"/>
                  <a:pt x="297" y="133"/>
                  <a:pt x="298" y="136"/>
                </a:cubicBezTo>
                <a:lnTo>
                  <a:pt x="298" y="158"/>
                </a:lnTo>
                <a:close/>
                <a:moveTo>
                  <a:pt x="221" y="121"/>
                </a:moveTo>
                <a:cubicBezTo>
                  <a:pt x="221" y="121"/>
                  <a:pt x="222" y="120"/>
                  <a:pt x="222" y="120"/>
                </a:cubicBezTo>
                <a:cubicBezTo>
                  <a:pt x="223" y="120"/>
                  <a:pt x="223" y="119"/>
                  <a:pt x="224" y="118"/>
                </a:cubicBezTo>
                <a:cubicBezTo>
                  <a:pt x="225" y="118"/>
                  <a:pt x="225" y="117"/>
                  <a:pt x="226" y="117"/>
                </a:cubicBezTo>
                <a:cubicBezTo>
                  <a:pt x="226" y="116"/>
                  <a:pt x="227" y="116"/>
                  <a:pt x="227" y="116"/>
                </a:cubicBezTo>
                <a:cubicBezTo>
                  <a:pt x="227" y="113"/>
                  <a:pt x="227" y="110"/>
                  <a:pt x="227" y="105"/>
                </a:cubicBezTo>
                <a:cubicBezTo>
                  <a:pt x="228" y="100"/>
                  <a:pt x="228" y="95"/>
                  <a:pt x="227" y="89"/>
                </a:cubicBezTo>
                <a:cubicBezTo>
                  <a:pt x="226" y="83"/>
                  <a:pt x="224" y="78"/>
                  <a:pt x="221" y="74"/>
                </a:cubicBezTo>
                <a:cubicBezTo>
                  <a:pt x="218" y="71"/>
                  <a:pt x="215" y="68"/>
                  <a:pt x="212" y="67"/>
                </a:cubicBezTo>
                <a:cubicBezTo>
                  <a:pt x="205" y="66"/>
                  <a:pt x="195" y="65"/>
                  <a:pt x="184" y="65"/>
                </a:cubicBezTo>
                <a:cubicBezTo>
                  <a:pt x="173" y="64"/>
                  <a:pt x="160" y="64"/>
                  <a:pt x="145" y="64"/>
                </a:cubicBezTo>
                <a:cubicBezTo>
                  <a:pt x="130" y="64"/>
                  <a:pt x="117" y="64"/>
                  <a:pt x="106" y="64"/>
                </a:cubicBezTo>
                <a:cubicBezTo>
                  <a:pt x="95" y="64"/>
                  <a:pt x="85" y="64"/>
                  <a:pt x="78" y="63"/>
                </a:cubicBezTo>
                <a:cubicBezTo>
                  <a:pt x="76" y="63"/>
                  <a:pt x="73" y="63"/>
                  <a:pt x="70" y="64"/>
                </a:cubicBezTo>
                <a:cubicBezTo>
                  <a:pt x="67" y="65"/>
                  <a:pt x="63" y="67"/>
                  <a:pt x="60" y="71"/>
                </a:cubicBezTo>
                <a:cubicBezTo>
                  <a:pt x="56" y="75"/>
                  <a:pt x="53" y="79"/>
                  <a:pt x="52" y="83"/>
                </a:cubicBezTo>
                <a:cubicBezTo>
                  <a:pt x="51" y="87"/>
                  <a:pt x="51" y="90"/>
                  <a:pt x="51" y="93"/>
                </a:cubicBezTo>
                <a:lnTo>
                  <a:pt x="51" y="114"/>
                </a:lnTo>
                <a:lnTo>
                  <a:pt x="54" y="119"/>
                </a:lnTo>
                <a:cubicBezTo>
                  <a:pt x="55" y="119"/>
                  <a:pt x="55" y="119"/>
                  <a:pt x="56" y="119"/>
                </a:cubicBezTo>
                <a:cubicBezTo>
                  <a:pt x="57" y="119"/>
                  <a:pt x="57" y="119"/>
                  <a:pt x="58" y="118"/>
                </a:cubicBezTo>
                <a:cubicBezTo>
                  <a:pt x="59" y="118"/>
                  <a:pt x="59" y="118"/>
                  <a:pt x="60" y="118"/>
                </a:cubicBezTo>
                <a:cubicBezTo>
                  <a:pt x="61" y="118"/>
                  <a:pt x="61" y="118"/>
                  <a:pt x="62" y="118"/>
                </a:cubicBezTo>
                <a:lnTo>
                  <a:pt x="63" y="114"/>
                </a:lnTo>
                <a:cubicBezTo>
                  <a:pt x="63" y="114"/>
                  <a:pt x="63" y="113"/>
                  <a:pt x="63" y="113"/>
                </a:cubicBezTo>
                <a:cubicBezTo>
                  <a:pt x="63" y="112"/>
                  <a:pt x="63" y="111"/>
                  <a:pt x="63" y="111"/>
                </a:cubicBezTo>
                <a:cubicBezTo>
                  <a:pt x="63" y="110"/>
                  <a:pt x="63" y="109"/>
                  <a:pt x="63" y="108"/>
                </a:cubicBezTo>
                <a:cubicBezTo>
                  <a:pt x="63" y="108"/>
                  <a:pt x="63" y="107"/>
                  <a:pt x="63" y="107"/>
                </a:cubicBezTo>
                <a:lnTo>
                  <a:pt x="63" y="86"/>
                </a:lnTo>
                <a:lnTo>
                  <a:pt x="67" y="79"/>
                </a:lnTo>
                <a:cubicBezTo>
                  <a:pt x="68" y="79"/>
                  <a:pt x="70" y="79"/>
                  <a:pt x="71" y="78"/>
                </a:cubicBezTo>
                <a:cubicBezTo>
                  <a:pt x="73" y="78"/>
                  <a:pt x="74" y="78"/>
                  <a:pt x="76" y="78"/>
                </a:cubicBezTo>
                <a:cubicBezTo>
                  <a:pt x="79" y="79"/>
                  <a:pt x="80" y="79"/>
                  <a:pt x="82" y="79"/>
                </a:cubicBezTo>
                <a:cubicBezTo>
                  <a:pt x="84" y="79"/>
                  <a:pt x="85" y="79"/>
                  <a:pt x="86" y="79"/>
                </a:cubicBezTo>
                <a:lnTo>
                  <a:pt x="85" y="126"/>
                </a:lnTo>
                <a:cubicBezTo>
                  <a:pt x="85" y="126"/>
                  <a:pt x="84" y="126"/>
                  <a:pt x="83" y="126"/>
                </a:cubicBezTo>
                <a:cubicBezTo>
                  <a:pt x="82" y="126"/>
                  <a:pt x="82" y="126"/>
                  <a:pt x="81" y="126"/>
                </a:cubicBezTo>
                <a:cubicBezTo>
                  <a:pt x="80" y="126"/>
                  <a:pt x="79" y="126"/>
                  <a:pt x="78" y="126"/>
                </a:cubicBezTo>
                <a:cubicBezTo>
                  <a:pt x="77" y="126"/>
                  <a:pt x="77" y="126"/>
                  <a:pt x="76" y="126"/>
                </a:cubicBezTo>
                <a:cubicBezTo>
                  <a:pt x="74" y="126"/>
                  <a:pt x="71" y="126"/>
                  <a:pt x="68" y="127"/>
                </a:cubicBezTo>
                <a:cubicBezTo>
                  <a:pt x="64" y="128"/>
                  <a:pt x="61" y="131"/>
                  <a:pt x="58" y="135"/>
                </a:cubicBezTo>
                <a:cubicBezTo>
                  <a:pt x="54" y="138"/>
                  <a:pt x="52" y="142"/>
                  <a:pt x="52" y="146"/>
                </a:cubicBezTo>
                <a:cubicBezTo>
                  <a:pt x="51" y="150"/>
                  <a:pt x="51" y="153"/>
                  <a:pt x="51" y="156"/>
                </a:cubicBezTo>
                <a:cubicBezTo>
                  <a:pt x="52" y="158"/>
                  <a:pt x="53" y="159"/>
                  <a:pt x="53" y="162"/>
                </a:cubicBezTo>
                <a:cubicBezTo>
                  <a:pt x="54" y="164"/>
                  <a:pt x="55" y="167"/>
                  <a:pt x="56" y="170"/>
                </a:cubicBezTo>
                <a:cubicBezTo>
                  <a:pt x="57" y="174"/>
                  <a:pt x="58" y="177"/>
                  <a:pt x="58" y="179"/>
                </a:cubicBezTo>
                <a:cubicBezTo>
                  <a:pt x="59" y="182"/>
                  <a:pt x="59" y="184"/>
                  <a:pt x="59" y="186"/>
                </a:cubicBezTo>
                <a:cubicBezTo>
                  <a:pt x="59" y="188"/>
                  <a:pt x="58" y="190"/>
                  <a:pt x="58" y="192"/>
                </a:cubicBezTo>
                <a:cubicBezTo>
                  <a:pt x="57" y="195"/>
                  <a:pt x="57" y="198"/>
                  <a:pt x="56" y="202"/>
                </a:cubicBezTo>
                <a:cubicBezTo>
                  <a:pt x="54" y="205"/>
                  <a:pt x="54" y="208"/>
                  <a:pt x="53" y="211"/>
                </a:cubicBezTo>
                <a:cubicBezTo>
                  <a:pt x="52" y="213"/>
                  <a:pt x="52" y="216"/>
                  <a:pt x="51" y="217"/>
                </a:cubicBezTo>
                <a:lnTo>
                  <a:pt x="53" y="223"/>
                </a:lnTo>
                <a:lnTo>
                  <a:pt x="56" y="224"/>
                </a:lnTo>
                <a:lnTo>
                  <a:pt x="60" y="224"/>
                </a:lnTo>
                <a:cubicBezTo>
                  <a:pt x="60" y="224"/>
                  <a:pt x="60" y="224"/>
                  <a:pt x="60" y="223"/>
                </a:cubicBezTo>
                <a:cubicBezTo>
                  <a:pt x="60" y="223"/>
                  <a:pt x="61" y="223"/>
                  <a:pt x="61" y="223"/>
                </a:cubicBezTo>
                <a:cubicBezTo>
                  <a:pt x="61" y="222"/>
                  <a:pt x="62" y="222"/>
                  <a:pt x="62" y="222"/>
                </a:cubicBezTo>
                <a:cubicBezTo>
                  <a:pt x="63" y="221"/>
                  <a:pt x="63" y="221"/>
                  <a:pt x="63" y="221"/>
                </a:cubicBezTo>
                <a:cubicBezTo>
                  <a:pt x="64" y="219"/>
                  <a:pt x="65" y="216"/>
                  <a:pt x="66" y="213"/>
                </a:cubicBezTo>
                <a:cubicBezTo>
                  <a:pt x="67" y="210"/>
                  <a:pt x="68" y="207"/>
                  <a:pt x="69" y="203"/>
                </a:cubicBezTo>
                <a:cubicBezTo>
                  <a:pt x="70" y="200"/>
                  <a:pt x="70" y="197"/>
                  <a:pt x="70" y="194"/>
                </a:cubicBezTo>
                <a:cubicBezTo>
                  <a:pt x="70" y="191"/>
                  <a:pt x="70" y="189"/>
                  <a:pt x="70" y="188"/>
                </a:cubicBezTo>
                <a:cubicBezTo>
                  <a:pt x="71" y="185"/>
                  <a:pt x="71" y="182"/>
                  <a:pt x="70" y="178"/>
                </a:cubicBezTo>
                <a:cubicBezTo>
                  <a:pt x="69" y="174"/>
                  <a:pt x="68" y="169"/>
                  <a:pt x="66" y="164"/>
                </a:cubicBezTo>
                <a:cubicBezTo>
                  <a:pt x="64" y="159"/>
                  <a:pt x="64" y="155"/>
                  <a:pt x="64" y="151"/>
                </a:cubicBezTo>
                <a:cubicBezTo>
                  <a:pt x="64" y="147"/>
                  <a:pt x="66" y="144"/>
                  <a:pt x="67" y="142"/>
                </a:cubicBezTo>
                <a:cubicBezTo>
                  <a:pt x="74" y="141"/>
                  <a:pt x="83" y="141"/>
                  <a:pt x="93" y="141"/>
                </a:cubicBezTo>
                <a:cubicBezTo>
                  <a:pt x="103" y="140"/>
                  <a:pt x="115" y="140"/>
                  <a:pt x="128" y="141"/>
                </a:cubicBezTo>
                <a:cubicBezTo>
                  <a:pt x="142" y="141"/>
                  <a:pt x="153" y="141"/>
                  <a:pt x="163" y="142"/>
                </a:cubicBezTo>
                <a:cubicBezTo>
                  <a:pt x="174" y="142"/>
                  <a:pt x="182" y="142"/>
                  <a:pt x="189" y="142"/>
                </a:cubicBezTo>
                <a:lnTo>
                  <a:pt x="203" y="142"/>
                </a:lnTo>
                <a:cubicBezTo>
                  <a:pt x="204" y="142"/>
                  <a:pt x="206" y="142"/>
                  <a:pt x="207" y="142"/>
                </a:cubicBezTo>
                <a:cubicBezTo>
                  <a:pt x="209" y="143"/>
                  <a:pt x="210" y="144"/>
                  <a:pt x="211" y="146"/>
                </a:cubicBezTo>
                <a:cubicBezTo>
                  <a:pt x="213" y="148"/>
                  <a:pt x="214" y="150"/>
                  <a:pt x="214" y="151"/>
                </a:cubicBezTo>
                <a:cubicBezTo>
                  <a:pt x="215" y="153"/>
                  <a:pt x="215" y="155"/>
                  <a:pt x="215" y="156"/>
                </a:cubicBezTo>
                <a:cubicBezTo>
                  <a:pt x="214" y="158"/>
                  <a:pt x="213" y="159"/>
                  <a:pt x="211" y="162"/>
                </a:cubicBezTo>
                <a:cubicBezTo>
                  <a:pt x="210" y="164"/>
                  <a:pt x="209" y="167"/>
                  <a:pt x="208" y="170"/>
                </a:cubicBezTo>
                <a:cubicBezTo>
                  <a:pt x="207" y="173"/>
                  <a:pt x="207" y="176"/>
                  <a:pt x="207" y="178"/>
                </a:cubicBezTo>
                <a:cubicBezTo>
                  <a:pt x="206" y="181"/>
                  <a:pt x="206" y="183"/>
                  <a:pt x="206" y="184"/>
                </a:cubicBezTo>
                <a:cubicBezTo>
                  <a:pt x="206" y="186"/>
                  <a:pt x="206" y="189"/>
                  <a:pt x="206" y="192"/>
                </a:cubicBezTo>
                <a:cubicBezTo>
                  <a:pt x="206" y="195"/>
                  <a:pt x="207" y="199"/>
                  <a:pt x="208" y="203"/>
                </a:cubicBezTo>
                <a:cubicBezTo>
                  <a:pt x="209" y="208"/>
                  <a:pt x="211" y="211"/>
                  <a:pt x="212" y="215"/>
                </a:cubicBezTo>
                <a:cubicBezTo>
                  <a:pt x="214" y="218"/>
                  <a:pt x="215" y="220"/>
                  <a:pt x="217" y="223"/>
                </a:cubicBezTo>
                <a:lnTo>
                  <a:pt x="220" y="224"/>
                </a:lnTo>
                <a:lnTo>
                  <a:pt x="224" y="223"/>
                </a:lnTo>
                <a:lnTo>
                  <a:pt x="225" y="221"/>
                </a:lnTo>
                <a:lnTo>
                  <a:pt x="225" y="216"/>
                </a:lnTo>
                <a:cubicBezTo>
                  <a:pt x="225" y="215"/>
                  <a:pt x="225" y="215"/>
                  <a:pt x="225" y="214"/>
                </a:cubicBezTo>
                <a:cubicBezTo>
                  <a:pt x="224" y="214"/>
                  <a:pt x="224" y="213"/>
                  <a:pt x="224" y="213"/>
                </a:cubicBezTo>
                <a:cubicBezTo>
                  <a:pt x="224" y="212"/>
                  <a:pt x="224" y="212"/>
                  <a:pt x="224" y="211"/>
                </a:cubicBezTo>
                <a:cubicBezTo>
                  <a:pt x="224" y="211"/>
                  <a:pt x="224" y="211"/>
                  <a:pt x="224" y="210"/>
                </a:cubicBezTo>
                <a:cubicBezTo>
                  <a:pt x="222" y="207"/>
                  <a:pt x="221" y="203"/>
                  <a:pt x="220" y="198"/>
                </a:cubicBezTo>
                <a:cubicBezTo>
                  <a:pt x="219" y="193"/>
                  <a:pt x="219" y="188"/>
                  <a:pt x="220" y="181"/>
                </a:cubicBezTo>
                <a:cubicBezTo>
                  <a:pt x="222" y="175"/>
                  <a:pt x="223" y="169"/>
                  <a:pt x="224" y="164"/>
                </a:cubicBezTo>
                <a:cubicBezTo>
                  <a:pt x="225" y="159"/>
                  <a:pt x="226" y="154"/>
                  <a:pt x="227" y="151"/>
                </a:cubicBezTo>
                <a:cubicBezTo>
                  <a:pt x="227" y="147"/>
                  <a:pt x="226" y="144"/>
                  <a:pt x="224" y="140"/>
                </a:cubicBezTo>
                <a:cubicBezTo>
                  <a:pt x="222" y="136"/>
                  <a:pt x="218" y="133"/>
                  <a:pt x="214" y="130"/>
                </a:cubicBezTo>
                <a:cubicBezTo>
                  <a:pt x="209" y="128"/>
                  <a:pt x="205" y="127"/>
                  <a:pt x="201" y="127"/>
                </a:cubicBezTo>
                <a:cubicBezTo>
                  <a:pt x="197" y="127"/>
                  <a:pt x="194" y="127"/>
                  <a:pt x="192" y="128"/>
                </a:cubicBezTo>
                <a:lnTo>
                  <a:pt x="192" y="93"/>
                </a:lnTo>
                <a:cubicBezTo>
                  <a:pt x="192" y="92"/>
                  <a:pt x="192" y="91"/>
                  <a:pt x="192" y="90"/>
                </a:cubicBezTo>
                <a:cubicBezTo>
                  <a:pt x="192" y="88"/>
                  <a:pt x="192" y="87"/>
                  <a:pt x="192" y="85"/>
                </a:cubicBezTo>
                <a:cubicBezTo>
                  <a:pt x="192" y="84"/>
                  <a:pt x="192" y="82"/>
                  <a:pt x="192" y="81"/>
                </a:cubicBezTo>
                <a:cubicBezTo>
                  <a:pt x="192" y="80"/>
                  <a:pt x="192" y="80"/>
                  <a:pt x="192" y="79"/>
                </a:cubicBezTo>
                <a:lnTo>
                  <a:pt x="208" y="79"/>
                </a:lnTo>
                <a:lnTo>
                  <a:pt x="215" y="88"/>
                </a:lnTo>
                <a:cubicBezTo>
                  <a:pt x="215" y="89"/>
                  <a:pt x="215" y="91"/>
                  <a:pt x="215" y="93"/>
                </a:cubicBezTo>
                <a:cubicBezTo>
                  <a:pt x="215" y="96"/>
                  <a:pt x="215" y="99"/>
                  <a:pt x="215" y="102"/>
                </a:cubicBezTo>
                <a:cubicBezTo>
                  <a:pt x="215" y="105"/>
                  <a:pt x="215" y="108"/>
                  <a:pt x="215" y="110"/>
                </a:cubicBezTo>
                <a:cubicBezTo>
                  <a:pt x="215" y="112"/>
                  <a:pt x="215" y="114"/>
                  <a:pt x="215" y="116"/>
                </a:cubicBezTo>
                <a:cubicBezTo>
                  <a:pt x="215" y="116"/>
                  <a:pt x="215" y="116"/>
                  <a:pt x="215" y="117"/>
                </a:cubicBezTo>
                <a:cubicBezTo>
                  <a:pt x="215" y="117"/>
                  <a:pt x="216" y="118"/>
                  <a:pt x="216" y="118"/>
                </a:cubicBezTo>
                <a:cubicBezTo>
                  <a:pt x="216" y="119"/>
                  <a:pt x="217" y="120"/>
                  <a:pt x="217" y="120"/>
                </a:cubicBezTo>
                <a:cubicBezTo>
                  <a:pt x="218" y="120"/>
                  <a:pt x="218" y="121"/>
                  <a:pt x="218" y="121"/>
                </a:cubicBezTo>
                <a:lnTo>
                  <a:pt x="221" y="121"/>
                </a:lnTo>
                <a:close/>
                <a:moveTo>
                  <a:pt x="98" y="119"/>
                </a:moveTo>
                <a:lnTo>
                  <a:pt x="117" y="119"/>
                </a:lnTo>
                <a:cubicBezTo>
                  <a:pt x="121" y="119"/>
                  <a:pt x="125" y="119"/>
                  <a:pt x="130" y="120"/>
                </a:cubicBezTo>
                <a:cubicBezTo>
                  <a:pt x="135" y="120"/>
                  <a:pt x="141" y="120"/>
                  <a:pt x="148" y="120"/>
                </a:cubicBezTo>
                <a:cubicBezTo>
                  <a:pt x="155" y="120"/>
                  <a:pt x="161" y="121"/>
                  <a:pt x="167" y="121"/>
                </a:cubicBezTo>
                <a:cubicBezTo>
                  <a:pt x="172" y="121"/>
                  <a:pt x="176" y="121"/>
                  <a:pt x="180" y="121"/>
                </a:cubicBezTo>
                <a:lnTo>
                  <a:pt x="180" y="128"/>
                </a:lnTo>
                <a:cubicBezTo>
                  <a:pt x="175" y="128"/>
                  <a:pt x="170" y="128"/>
                  <a:pt x="163" y="127"/>
                </a:cubicBezTo>
                <a:cubicBezTo>
                  <a:pt x="156" y="127"/>
                  <a:pt x="148" y="127"/>
                  <a:pt x="139" y="127"/>
                </a:cubicBezTo>
                <a:cubicBezTo>
                  <a:pt x="129" y="127"/>
                  <a:pt x="122" y="127"/>
                  <a:pt x="115" y="127"/>
                </a:cubicBezTo>
                <a:cubicBezTo>
                  <a:pt x="108" y="127"/>
                  <a:pt x="103" y="127"/>
                  <a:pt x="98" y="126"/>
                </a:cubicBezTo>
                <a:lnTo>
                  <a:pt x="98" y="119"/>
                </a:lnTo>
                <a:close/>
                <a:moveTo>
                  <a:pt x="180" y="79"/>
                </a:moveTo>
                <a:lnTo>
                  <a:pt x="180" y="86"/>
                </a:lnTo>
                <a:cubicBezTo>
                  <a:pt x="175" y="86"/>
                  <a:pt x="170" y="86"/>
                  <a:pt x="163" y="85"/>
                </a:cubicBezTo>
                <a:cubicBezTo>
                  <a:pt x="156" y="85"/>
                  <a:pt x="148" y="85"/>
                  <a:pt x="139" y="85"/>
                </a:cubicBezTo>
                <a:cubicBezTo>
                  <a:pt x="129" y="85"/>
                  <a:pt x="122" y="85"/>
                  <a:pt x="115" y="85"/>
                </a:cubicBezTo>
                <a:cubicBezTo>
                  <a:pt x="108" y="85"/>
                  <a:pt x="103" y="85"/>
                  <a:pt x="98" y="84"/>
                </a:cubicBezTo>
                <a:lnTo>
                  <a:pt x="98" y="79"/>
                </a:lnTo>
                <a:lnTo>
                  <a:pt x="129" y="79"/>
                </a:lnTo>
                <a:cubicBezTo>
                  <a:pt x="130" y="79"/>
                  <a:pt x="132" y="79"/>
                  <a:pt x="133" y="79"/>
                </a:cubicBezTo>
                <a:cubicBezTo>
                  <a:pt x="135" y="79"/>
                  <a:pt x="137" y="79"/>
                  <a:pt x="140" y="79"/>
                </a:cubicBezTo>
                <a:cubicBezTo>
                  <a:pt x="142" y="79"/>
                  <a:pt x="144" y="79"/>
                  <a:pt x="146" y="79"/>
                </a:cubicBezTo>
                <a:cubicBezTo>
                  <a:pt x="148" y="79"/>
                  <a:pt x="150" y="79"/>
                  <a:pt x="151" y="79"/>
                </a:cubicBezTo>
                <a:lnTo>
                  <a:pt x="180" y="79"/>
                </a:lnTo>
                <a:close/>
                <a:moveTo>
                  <a:pt x="180" y="100"/>
                </a:moveTo>
                <a:lnTo>
                  <a:pt x="180" y="107"/>
                </a:lnTo>
                <a:cubicBezTo>
                  <a:pt x="175" y="107"/>
                  <a:pt x="170" y="106"/>
                  <a:pt x="163" y="106"/>
                </a:cubicBezTo>
                <a:cubicBezTo>
                  <a:pt x="156" y="106"/>
                  <a:pt x="148" y="106"/>
                  <a:pt x="139" y="106"/>
                </a:cubicBezTo>
                <a:cubicBezTo>
                  <a:pt x="129" y="105"/>
                  <a:pt x="122" y="105"/>
                  <a:pt x="115" y="105"/>
                </a:cubicBezTo>
                <a:cubicBezTo>
                  <a:pt x="108" y="105"/>
                  <a:pt x="103" y="105"/>
                  <a:pt x="98" y="105"/>
                </a:cubicBezTo>
                <a:lnTo>
                  <a:pt x="100" y="98"/>
                </a:lnTo>
                <a:cubicBezTo>
                  <a:pt x="104" y="99"/>
                  <a:pt x="110" y="99"/>
                  <a:pt x="116" y="99"/>
                </a:cubicBezTo>
                <a:cubicBezTo>
                  <a:pt x="123" y="99"/>
                  <a:pt x="130" y="99"/>
                  <a:pt x="139" y="99"/>
                </a:cubicBezTo>
                <a:cubicBezTo>
                  <a:pt x="148" y="99"/>
                  <a:pt x="156" y="99"/>
                  <a:pt x="163" y="99"/>
                </a:cubicBezTo>
                <a:cubicBezTo>
                  <a:pt x="170" y="100"/>
                  <a:pt x="175" y="100"/>
                  <a:pt x="180" y="100"/>
                </a:cubicBezTo>
                <a:close/>
                <a:moveTo>
                  <a:pt x="180" y="179"/>
                </a:moveTo>
                <a:lnTo>
                  <a:pt x="180" y="205"/>
                </a:lnTo>
                <a:cubicBezTo>
                  <a:pt x="180" y="205"/>
                  <a:pt x="180" y="205"/>
                  <a:pt x="179" y="205"/>
                </a:cubicBezTo>
                <a:cubicBezTo>
                  <a:pt x="179" y="205"/>
                  <a:pt x="179" y="206"/>
                  <a:pt x="179" y="206"/>
                </a:cubicBezTo>
                <a:cubicBezTo>
                  <a:pt x="178" y="207"/>
                  <a:pt x="178" y="207"/>
                  <a:pt x="178" y="207"/>
                </a:cubicBezTo>
                <a:cubicBezTo>
                  <a:pt x="178" y="208"/>
                  <a:pt x="177" y="208"/>
                  <a:pt x="177" y="209"/>
                </a:cubicBezTo>
                <a:cubicBezTo>
                  <a:pt x="175" y="209"/>
                  <a:pt x="173" y="210"/>
                  <a:pt x="171" y="211"/>
                </a:cubicBezTo>
                <a:cubicBezTo>
                  <a:pt x="168" y="211"/>
                  <a:pt x="165" y="212"/>
                  <a:pt x="162" y="211"/>
                </a:cubicBezTo>
                <a:cubicBezTo>
                  <a:pt x="158" y="211"/>
                  <a:pt x="155" y="211"/>
                  <a:pt x="152" y="211"/>
                </a:cubicBezTo>
                <a:cubicBezTo>
                  <a:pt x="149" y="210"/>
                  <a:pt x="147" y="210"/>
                  <a:pt x="145" y="210"/>
                </a:cubicBezTo>
                <a:cubicBezTo>
                  <a:pt x="143" y="210"/>
                  <a:pt x="139" y="210"/>
                  <a:pt x="136" y="210"/>
                </a:cubicBezTo>
                <a:cubicBezTo>
                  <a:pt x="132" y="210"/>
                  <a:pt x="127" y="210"/>
                  <a:pt x="122" y="211"/>
                </a:cubicBezTo>
                <a:cubicBezTo>
                  <a:pt x="117" y="211"/>
                  <a:pt x="113" y="210"/>
                  <a:pt x="109" y="210"/>
                </a:cubicBezTo>
                <a:cubicBezTo>
                  <a:pt x="105" y="209"/>
                  <a:pt x="102" y="208"/>
                  <a:pt x="100" y="207"/>
                </a:cubicBezTo>
                <a:cubicBezTo>
                  <a:pt x="99" y="206"/>
                  <a:pt x="99" y="205"/>
                  <a:pt x="99" y="205"/>
                </a:cubicBezTo>
                <a:cubicBezTo>
                  <a:pt x="98" y="204"/>
                  <a:pt x="98" y="203"/>
                  <a:pt x="98" y="202"/>
                </a:cubicBezTo>
                <a:cubicBezTo>
                  <a:pt x="98" y="201"/>
                  <a:pt x="98" y="200"/>
                  <a:pt x="98" y="199"/>
                </a:cubicBezTo>
                <a:cubicBezTo>
                  <a:pt x="98" y="199"/>
                  <a:pt x="98" y="198"/>
                  <a:pt x="98" y="198"/>
                </a:cubicBezTo>
                <a:lnTo>
                  <a:pt x="98" y="179"/>
                </a:lnTo>
                <a:cubicBezTo>
                  <a:pt x="103" y="179"/>
                  <a:pt x="108" y="179"/>
                  <a:pt x="115" y="179"/>
                </a:cubicBezTo>
                <a:cubicBezTo>
                  <a:pt x="122" y="178"/>
                  <a:pt x="129" y="178"/>
                  <a:pt x="139" y="178"/>
                </a:cubicBezTo>
                <a:cubicBezTo>
                  <a:pt x="148" y="178"/>
                  <a:pt x="156" y="178"/>
                  <a:pt x="163" y="178"/>
                </a:cubicBezTo>
                <a:cubicBezTo>
                  <a:pt x="170" y="178"/>
                  <a:pt x="175" y="178"/>
                  <a:pt x="180" y="179"/>
                </a:cubicBezTo>
                <a:close/>
                <a:moveTo>
                  <a:pt x="88" y="153"/>
                </a:moveTo>
                <a:cubicBezTo>
                  <a:pt x="87" y="155"/>
                  <a:pt x="87" y="158"/>
                  <a:pt x="86" y="162"/>
                </a:cubicBezTo>
                <a:cubicBezTo>
                  <a:pt x="86" y="166"/>
                  <a:pt x="85" y="171"/>
                  <a:pt x="85" y="176"/>
                </a:cubicBezTo>
                <a:cubicBezTo>
                  <a:pt x="85" y="181"/>
                  <a:pt x="85" y="186"/>
                  <a:pt x="85" y="190"/>
                </a:cubicBezTo>
                <a:cubicBezTo>
                  <a:pt x="85" y="194"/>
                  <a:pt x="85" y="197"/>
                  <a:pt x="85" y="200"/>
                </a:cubicBezTo>
                <a:cubicBezTo>
                  <a:pt x="85" y="201"/>
                  <a:pt x="86" y="203"/>
                  <a:pt x="86" y="205"/>
                </a:cubicBezTo>
                <a:cubicBezTo>
                  <a:pt x="87" y="207"/>
                  <a:pt x="88" y="209"/>
                  <a:pt x="89" y="212"/>
                </a:cubicBezTo>
                <a:cubicBezTo>
                  <a:pt x="91" y="215"/>
                  <a:pt x="92" y="217"/>
                  <a:pt x="94" y="218"/>
                </a:cubicBezTo>
                <a:cubicBezTo>
                  <a:pt x="96" y="220"/>
                  <a:pt x="97" y="220"/>
                  <a:pt x="98" y="221"/>
                </a:cubicBezTo>
                <a:cubicBezTo>
                  <a:pt x="101" y="222"/>
                  <a:pt x="105" y="223"/>
                  <a:pt x="109" y="224"/>
                </a:cubicBezTo>
                <a:cubicBezTo>
                  <a:pt x="113" y="225"/>
                  <a:pt x="118" y="225"/>
                  <a:pt x="124" y="225"/>
                </a:cubicBezTo>
                <a:cubicBezTo>
                  <a:pt x="129" y="225"/>
                  <a:pt x="134" y="225"/>
                  <a:pt x="139" y="225"/>
                </a:cubicBezTo>
                <a:cubicBezTo>
                  <a:pt x="143" y="224"/>
                  <a:pt x="146" y="224"/>
                  <a:pt x="149" y="224"/>
                </a:cubicBezTo>
                <a:cubicBezTo>
                  <a:pt x="151" y="224"/>
                  <a:pt x="153" y="224"/>
                  <a:pt x="156" y="225"/>
                </a:cubicBezTo>
                <a:cubicBezTo>
                  <a:pt x="158" y="225"/>
                  <a:pt x="161" y="225"/>
                  <a:pt x="165" y="225"/>
                </a:cubicBezTo>
                <a:cubicBezTo>
                  <a:pt x="168" y="225"/>
                  <a:pt x="172" y="225"/>
                  <a:pt x="174" y="224"/>
                </a:cubicBezTo>
                <a:cubicBezTo>
                  <a:pt x="177" y="223"/>
                  <a:pt x="180" y="222"/>
                  <a:pt x="182" y="221"/>
                </a:cubicBezTo>
                <a:cubicBezTo>
                  <a:pt x="183" y="220"/>
                  <a:pt x="185" y="218"/>
                  <a:pt x="187" y="216"/>
                </a:cubicBezTo>
                <a:cubicBezTo>
                  <a:pt x="188" y="214"/>
                  <a:pt x="190" y="211"/>
                  <a:pt x="190" y="207"/>
                </a:cubicBezTo>
                <a:cubicBezTo>
                  <a:pt x="191" y="204"/>
                  <a:pt x="192" y="201"/>
                  <a:pt x="192" y="199"/>
                </a:cubicBezTo>
                <a:cubicBezTo>
                  <a:pt x="192" y="196"/>
                  <a:pt x="192" y="194"/>
                  <a:pt x="192" y="193"/>
                </a:cubicBezTo>
                <a:lnTo>
                  <a:pt x="192" y="170"/>
                </a:lnTo>
                <a:cubicBezTo>
                  <a:pt x="192" y="169"/>
                  <a:pt x="192" y="168"/>
                  <a:pt x="192" y="167"/>
                </a:cubicBezTo>
                <a:cubicBezTo>
                  <a:pt x="192" y="165"/>
                  <a:pt x="192" y="164"/>
                  <a:pt x="192" y="162"/>
                </a:cubicBezTo>
                <a:cubicBezTo>
                  <a:pt x="191" y="160"/>
                  <a:pt x="191" y="159"/>
                  <a:pt x="191" y="158"/>
                </a:cubicBezTo>
                <a:cubicBezTo>
                  <a:pt x="191" y="156"/>
                  <a:pt x="191" y="155"/>
                  <a:pt x="190" y="154"/>
                </a:cubicBezTo>
                <a:lnTo>
                  <a:pt x="189" y="153"/>
                </a:lnTo>
                <a:lnTo>
                  <a:pt x="183" y="153"/>
                </a:lnTo>
                <a:cubicBezTo>
                  <a:pt x="183" y="153"/>
                  <a:pt x="182" y="154"/>
                  <a:pt x="181" y="155"/>
                </a:cubicBezTo>
                <a:cubicBezTo>
                  <a:pt x="181" y="156"/>
                  <a:pt x="180" y="157"/>
                  <a:pt x="180" y="158"/>
                </a:cubicBezTo>
                <a:cubicBezTo>
                  <a:pt x="180" y="159"/>
                  <a:pt x="179" y="161"/>
                  <a:pt x="180" y="162"/>
                </a:cubicBezTo>
                <a:cubicBezTo>
                  <a:pt x="180" y="163"/>
                  <a:pt x="180" y="164"/>
                  <a:pt x="180" y="165"/>
                </a:cubicBezTo>
                <a:cubicBezTo>
                  <a:pt x="175" y="165"/>
                  <a:pt x="170" y="165"/>
                  <a:pt x="163" y="165"/>
                </a:cubicBezTo>
                <a:cubicBezTo>
                  <a:pt x="156" y="165"/>
                  <a:pt x="148" y="165"/>
                  <a:pt x="139" y="165"/>
                </a:cubicBezTo>
                <a:cubicBezTo>
                  <a:pt x="129" y="164"/>
                  <a:pt x="122" y="164"/>
                  <a:pt x="115" y="164"/>
                </a:cubicBezTo>
                <a:cubicBezTo>
                  <a:pt x="108" y="164"/>
                  <a:pt x="103" y="164"/>
                  <a:pt x="98" y="165"/>
                </a:cubicBezTo>
                <a:lnTo>
                  <a:pt x="98" y="158"/>
                </a:lnTo>
                <a:lnTo>
                  <a:pt x="95" y="153"/>
                </a:lnTo>
                <a:cubicBezTo>
                  <a:pt x="95" y="152"/>
                  <a:pt x="94" y="152"/>
                  <a:pt x="94" y="152"/>
                </a:cubicBezTo>
                <a:cubicBezTo>
                  <a:pt x="93" y="152"/>
                  <a:pt x="92" y="152"/>
                  <a:pt x="92" y="152"/>
                </a:cubicBezTo>
                <a:cubicBezTo>
                  <a:pt x="91" y="152"/>
                  <a:pt x="90" y="152"/>
                  <a:pt x="90" y="152"/>
                </a:cubicBezTo>
                <a:cubicBezTo>
                  <a:pt x="89" y="152"/>
                  <a:pt x="88" y="153"/>
                  <a:pt x="88" y="153"/>
                </a:cubicBezTo>
                <a:cubicBezTo>
                  <a:pt x="88" y="153"/>
                  <a:pt x="88" y="153"/>
                  <a:pt x="88" y="153"/>
                </a:cubicBezTo>
                <a:cubicBezTo>
                  <a:pt x="88" y="153"/>
                  <a:pt x="88" y="153"/>
                  <a:pt x="88" y="153"/>
                </a:cubicBezTo>
                <a:cubicBezTo>
                  <a:pt x="88" y="153"/>
                  <a:pt x="88" y="153"/>
                  <a:pt x="88" y="153"/>
                </a:cubicBezTo>
                <a:cubicBezTo>
                  <a:pt x="88" y="153"/>
                  <a:pt x="88" y="153"/>
                  <a:pt x="88" y="153"/>
                </a:cubicBezTo>
                <a:close/>
                <a:moveTo>
                  <a:pt x="421" y="352"/>
                </a:moveTo>
                <a:lnTo>
                  <a:pt x="422" y="327"/>
                </a:lnTo>
                <a:cubicBezTo>
                  <a:pt x="424" y="327"/>
                  <a:pt x="426" y="327"/>
                  <a:pt x="428" y="326"/>
                </a:cubicBezTo>
                <a:cubicBezTo>
                  <a:pt x="431" y="326"/>
                  <a:pt x="434" y="326"/>
                  <a:pt x="437" y="327"/>
                </a:cubicBezTo>
                <a:cubicBezTo>
                  <a:pt x="440" y="328"/>
                  <a:pt x="442" y="329"/>
                  <a:pt x="444" y="331"/>
                </a:cubicBezTo>
                <a:cubicBezTo>
                  <a:pt x="445" y="333"/>
                  <a:pt x="447" y="335"/>
                  <a:pt x="447" y="338"/>
                </a:cubicBezTo>
                <a:cubicBezTo>
                  <a:pt x="447" y="338"/>
                  <a:pt x="447" y="339"/>
                  <a:pt x="447" y="341"/>
                </a:cubicBezTo>
                <a:cubicBezTo>
                  <a:pt x="447" y="342"/>
                  <a:pt x="446" y="344"/>
                  <a:pt x="445" y="345"/>
                </a:cubicBezTo>
                <a:cubicBezTo>
                  <a:pt x="444" y="347"/>
                  <a:pt x="443" y="349"/>
                  <a:pt x="442" y="350"/>
                </a:cubicBezTo>
                <a:cubicBezTo>
                  <a:pt x="440" y="351"/>
                  <a:pt x="439" y="352"/>
                  <a:pt x="438" y="352"/>
                </a:cubicBezTo>
                <a:lnTo>
                  <a:pt x="421" y="352"/>
                </a:lnTo>
                <a:close/>
                <a:moveTo>
                  <a:pt x="383" y="377"/>
                </a:moveTo>
                <a:lnTo>
                  <a:pt x="383" y="402"/>
                </a:lnTo>
                <a:cubicBezTo>
                  <a:pt x="383" y="402"/>
                  <a:pt x="383" y="402"/>
                  <a:pt x="383" y="403"/>
                </a:cubicBezTo>
                <a:cubicBezTo>
                  <a:pt x="383" y="403"/>
                  <a:pt x="383" y="403"/>
                  <a:pt x="383" y="403"/>
                </a:cubicBezTo>
                <a:cubicBezTo>
                  <a:pt x="383" y="404"/>
                  <a:pt x="383" y="404"/>
                  <a:pt x="383" y="404"/>
                </a:cubicBezTo>
                <a:cubicBezTo>
                  <a:pt x="384" y="404"/>
                  <a:pt x="384" y="405"/>
                  <a:pt x="384" y="405"/>
                </a:cubicBezTo>
                <a:cubicBezTo>
                  <a:pt x="385" y="408"/>
                  <a:pt x="386" y="411"/>
                  <a:pt x="389" y="413"/>
                </a:cubicBezTo>
                <a:cubicBezTo>
                  <a:pt x="391" y="416"/>
                  <a:pt x="394" y="418"/>
                  <a:pt x="398" y="420"/>
                </a:cubicBezTo>
                <a:cubicBezTo>
                  <a:pt x="402" y="421"/>
                  <a:pt x="406" y="422"/>
                  <a:pt x="409" y="422"/>
                </a:cubicBezTo>
                <a:cubicBezTo>
                  <a:pt x="412" y="422"/>
                  <a:pt x="415" y="422"/>
                  <a:pt x="416" y="422"/>
                </a:cubicBezTo>
                <a:cubicBezTo>
                  <a:pt x="418" y="423"/>
                  <a:pt x="420" y="424"/>
                  <a:pt x="423" y="425"/>
                </a:cubicBezTo>
                <a:cubicBezTo>
                  <a:pt x="426" y="426"/>
                  <a:pt x="430" y="428"/>
                  <a:pt x="433" y="430"/>
                </a:cubicBezTo>
                <a:cubicBezTo>
                  <a:pt x="437" y="432"/>
                  <a:pt x="441" y="435"/>
                  <a:pt x="443" y="437"/>
                </a:cubicBezTo>
                <a:cubicBezTo>
                  <a:pt x="445" y="439"/>
                  <a:pt x="447" y="441"/>
                  <a:pt x="449" y="443"/>
                </a:cubicBezTo>
                <a:lnTo>
                  <a:pt x="454" y="444"/>
                </a:lnTo>
                <a:cubicBezTo>
                  <a:pt x="455" y="444"/>
                  <a:pt x="455" y="444"/>
                  <a:pt x="455" y="443"/>
                </a:cubicBezTo>
                <a:cubicBezTo>
                  <a:pt x="456" y="443"/>
                  <a:pt x="456" y="443"/>
                  <a:pt x="457" y="442"/>
                </a:cubicBezTo>
                <a:cubicBezTo>
                  <a:pt x="457" y="442"/>
                  <a:pt x="457" y="441"/>
                  <a:pt x="458" y="441"/>
                </a:cubicBezTo>
                <a:cubicBezTo>
                  <a:pt x="458" y="440"/>
                  <a:pt x="458" y="440"/>
                  <a:pt x="459" y="440"/>
                </a:cubicBezTo>
                <a:cubicBezTo>
                  <a:pt x="458" y="438"/>
                  <a:pt x="458" y="436"/>
                  <a:pt x="456" y="434"/>
                </a:cubicBezTo>
                <a:cubicBezTo>
                  <a:pt x="455" y="431"/>
                  <a:pt x="452" y="428"/>
                  <a:pt x="449" y="426"/>
                </a:cubicBezTo>
                <a:cubicBezTo>
                  <a:pt x="446" y="423"/>
                  <a:pt x="443" y="421"/>
                  <a:pt x="440" y="419"/>
                </a:cubicBezTo>
                <a:cubicBezTo>
                  <a:pt x="437" y="418"/>
                  <a:pt x="435" y="417"/>
                  <a:pt x="434" y="417"/>
                </a:cubicBezTo>
                <a:cubicBezTo>
                  <a:pt x="432" y="415"/>
                  <a:pt x="429" y="414"/>
                  <a:pt x="426" y="413"/>
                </a:cubicBezTo>
                <a:cubicBezTo>
                  <a:pt x="423" y="412"/>
                  <a:pt x="420" y="411"/>
                  <a:pt x="416" y="411"/>
                </a:cubicBezTo>
                <a:cubicBezTo>
                  <a:pt x="411" y="410"/>
                  <a:pt x="408" y="410"/>
                  <a:pt x="405" y="409"/>
                </a:cubicBezTo>
                <a:cubicBezTo>
                  <a:pt x="402" y="409"/>
                  <a:pt x="399" y="409"/>
                  <a:pt x="397" y="408"/>
                </a:cubicBezTo>
                <a:lnTo>
                  <a:pt x="394" y="403"/>
                </a:lnTo>
                <a:cubicBezTo>
                  <a:pt x="395" y="401"/>
                  <a:pt x="395" y="399"/>
                  <a:pt x="395" y="396"/>
                </a:cubicBezTo>
                <a:cubicBezTo>
                  <a:pt x="395" y="393"/>
                  <a:pt x="395" y="389"/>
                  <a:pt x="395" y="385"/>
                </a:cubicBezTo>
                <a:cubicBezTo>
                  <a:pt x="395" y="381"/>
                  <a:pt x="395" y="377"/>
                  <a:pt x="395" y="374"/>
                </a:cubicBezTo>
                <a:cubicBezTo>
                  <a:pt x="396" y="371"/>
                  <a:pt x="397" y="369"/>
                  <a:pt x="397" y="367"/>
                </a:cubicBezTo>
                <a:cubicBezTo>
                  <a:pt x="398" y="367"/>
                  <a:pt x="398" y="366"/>
                  <a:pt x="399" y="366"/>
                </a:cubicBezTo>
                <a:cubicBezTo>
                  <a:pt x="400" y="366"/>
                  <a:pt x="401" y="365"/>
                  <a:pt x="402" y="365"/>
                </a:cubicBezTo>
                <a:cubicBezTo>
                  <a:pt x="403" y="364"/>
                  <a:pt x="404" y="364"/>
                  <a:pt x="404" y="364"/>
                </a:cubicBezTo>
                <a:cubicBezTo>
                  <a:pt x="405" y="364"/>
                  <a:pt x="406" y="364"/>
                  <a:pt x="406" y="364"/>
                </a:cubicBezTo>
                <a:lnTo>
                  <a:pt x="432" y="364"/>
                </a:lnTo>
                <a:cubicBezTo>
                  <a:pt x="433" y="364"/>
                  <a:pt x="434" y="364"/>
                  <a:pt x="435" y="364"/>
                </a:cubicBezTo>
                <a:cubicBezTo>
                  <a:pt x="437" y="364"/>
                  <a:pt x="438" y="364"/>
                  <a:pt x="440" y="363"/>
                </a:cubicBezTo>
                <a:cubicBezTo>
                  <a:pt x="442" y="363"/>
                  <a:pt x="443" y="362"/>
                  <a:pt x="445" y="362"/>
                </a:cubicBezTo>
                <a:cubicBezTo>
                  <a:pt x="446" y="361"/>
                  <a:pt x="448" y="360"/>
                  <a:pt x="449" y="360"/>
                </a:cubicBezTo>
                <a:cubicBezTo>
                  <a:pt x="451" y="358"/>
                  <a:pt x="453" y="355"/>
                  <a:pt x="455" y="351"/>
                </a:cubicBezTo>
                <a:cubicBezTo>
                  <a:pt x="458" y="348"/>
                  <a:pt x="459" y="344"/>
                  <a:pt x="459" y="339"/>
                </a:cubicBezTo>
                <a:cubicBezTo>
                  <a:pt x="459" y="334"/>
                  <a:pt x="457" y="330"/>
                  <a:pt x="455" y="327"/>
                </a:cubicBezTo>
                <a:cubicBezTo>
                  <a:pt x="452" y="323"/>
                  <a:pt x="450" y="321"/>
                  <a:pt x="447" y="319"/>
                </a:cubicBezTo>
                <a:cubicBezTo>
                  <a:pt x="444" y="317"/>
                  <a:pt x="440" y="316"/>
                  <a:pt x="435" y="315"/>
                </a:cubicBezTo>
                <a:cubicBezTo>
                  <a:pt x="430" y="314"/>
                  <a:pt x="424" y="314"/>
                  <a:pt x="418" y="314"/>
                </a:cubicBezTo>
                <a:cubicBezTo>
                  <a:pt x="411" y="315"/>
                  <a:pt x="405" y="315"/>
                  <a:pt x="401" y="315"/>
                </a:cubicBezTo>
                <a:cubicBezTo>
                  <a:pt x="396" y="316"/>
                  <a:pt x="392" y="316"/>
                  <a:pt x="389" y="316"/>
                </a:cubicBezTo>
                <a:cubicBezTo>
                  <a:pt x="388" y="316"/>
                  <a:pt x="388" y="316"/>
                  <a:pt x="387" y="317"/>
                </a:cubicBezTo>
                <a:cubicBezTo>
                  <a:pt x="386" y="317"/>
                  <a:pt x="386" y="317"/>
                  <a:pt x="385" y="318"/>
                </a:cubicBezTo>
                <a:cubicBezTo>
                  <a:pt x="385" y="318"/>
                  <a:pt x="384" y="319"/>
                  <a:pt x="384" y="319"/>
                </a:cubicBezTo>
                <a:cubicBezTo>
                  <a:pt x="384" y="319"/>
                  <a:pt x="384" y="320"/>
                  <a:pt x="384" y="320"/>
                </a:cubicBezTo>
                <a:lnTo>
                  <a:pt x="384" y="323"/>
                </a:lnTo>
                <a:cubicBezTo>
                  <a:pt x="384" y="323"/>
                  <a:pt x="384" y="324"/>
                  <a:pt x="384" y="324"/>
                </a:cubicBezTo>
                <a:cubicBezTo>
                  <a:pt x="384" y="324"/>
                  <a:pt x="385" y="325"/>
                  <a:pt x="385" y="325"/>
                </a:cubicBezTo>
                <a:cubicBezTo>
                  <a:pt x="385" y="326"/>
                  <a:pt x="386" y="326"/>
                  <a:pt x="386" y="326"/>
                </a:cubicBezTo>
                <a:cubicBezTo>
                  <a:pt x="387" y="327"/>
                  <a:pt x="387" y="327"/>
                  <a:pt x="387" y="327"/>
                </a:cubicBezTo>
                <a:cubicBezTo>
                  <a:pt x="387" y="327"/>
                  <a:pt x="388" y="327"/>
                  <a:pt x="388" y="327"/>
                </a:cubicBezTo>
                <a:cubicBezTo>
                  <a:pt x="388" y="327"/>
                  <a:pt x="389" y="327"/>
                  <a:pt x="389" y="327"/>
                </a:cubicBezTo>
                <a:cubicBezTo>
                  <a:pt x="390" y="327"/>
                  <a:pt x="391" y="327"/>
                  <a:pt x="391" y="327"/>
                </a:cubicBezTo>
                <a:cubicBezTo>
                  <a:pt x="392" y="327"/>
                  <a:pt x="392" y="327"/>
                  <a:pt x="393" y="327"/>
                </a:cubicBezTo>
                <a:lnTo>
                  <a:pt x="410" y="327"/>
                </a:lnTo>
                <a:lnTo>
                  <a:pt x="410" y="354"/>
                </a:lnTo>
                <a:lnTo>
                  <a:pt x="399" y="354"/>
                </a:lnTo>
                <a:cubicBezTo>
                  <a:pt x="397" y="354"/>
                  <a:pt x="395" y="355"/>
                  <a:pt x="393" y="357"/>
                </a:cubicBezTo>
                <a:cubicBezTo>
                  <a:pt x="390" y="358"/>
                  <a:pt x="388" y="360"/>
                  <a:pt x="386" y="363"/>
                </a:cubicBezTo>
                <a:cubicBezTo>
                  <a:pt x="384" y="366"/>
                  <a:pt x="383" y="369"/>
                  <a:pt x="383" y="371"/>
                </a:cubicBezTo>
                <a:cubicBezTo>
                  <a:pt x="383" y="374"/>
                  <a:pt x="382" y="376"/>
                  <a:pt x="383" y="377"/>
                </a:cubicBezTo>
                <a:close/>
                <a:moveTo>
                  <a:pt x="406" y="282"/>
                </a:moveTo>
                <a:cubicBezTo>
                  <a:pt x="404" y="282"/>
                  <a:pt x="402" y="282"/>
                  <a:pt x="399" y="282"/>
                </a:cubicBezTo>
                <a:cubicBezTo>
                  <a:pt x="396" y="283"/>
                  <a:pt x="392" y="284"/>
                  <a:pt x="389" y="287"/>
                </a:cubicBezTo>
                <a:cubicBezTo>
                  <a:pt x="385" y="290"/>
                  <a:pt x="382" y="293"/>
                  <a:pt x="381" y="296"/>
                </a:cubicBezTo>
                <a:cubicBezTo>
                  <a:pt x="380" y="299"/>
                  <a:pt x="380" y="302"/>
                  <a:pt x="380" y="304"/>
                </a:cubicBezTo>
                <a:lnTo>
                  <a:pt x="381" y="308"/>
                </a:lnTo>
                <a:lnTo>
                  <a:pt x="384" y="310"/>
                </a:lnTo>
                <a:lnTo>
                  <a:pt x="389" y="310"/>
                </a:lnTo>
                <a:lnTo>
                  <a:pt x="391" y="308"/>
                </a:lnTo>
                <a:cubicBezTo>
                  <a:pt x="391" y="308"/>
                  <a:pt x="391" y="307"/>
                  <a:pt x="391" y="307"/>
                </a:cubicBezTo>
                <a:cubicBezTo>
                  <a:pt x="391" y="306"/>
                  <a:pt x="391" y="305"/>
                  <a:pt x="391" y="304"/>
                </a:cubicBezTo>
                <a:cubicBezTo>
                  <a:pt x="391" y="303"/>
                  <a:pt x="391" y="303"/>
                  <a:pt x="391" y="302"/>
                </a:cubicBezTo>
                <a:cubicBezTo>
                  <a:pt x="391" y="302"/>
                  <a:pt x="391" y="301"/>
                  <a:pt x="391" y="301"/>
                </a:cubicBezTo>
                <a:cubicBezTo>
                  <a:pt x="392" y="301"/>
                  <a:pt x="392" y="300"/>
                  <a:pt x="392" y="299"/>
                </a:cubicBezTo>
                <a:cubicBezTo>
                  <a:pt x="393" y="298"/>
                  <a:pt x="393" y="298"/>
                  <a:pt x="394" y="297"/>
                </a:cubicBezTo>
                <a:cubicBezTo>
                  <a:pt x="394" y="296"/>
                  <a:pt x="395" y="295"/>
                  <a:pt x="396" y="295"/>
                </a:cubicBezTo>
                <a:cubicBezTo>
                  <a:pt x="396" y="294"/>
                  <a:pt x="397" y="294"/>
                  <a:pt x="397" y="294"/>
                </a:cubicBezTo>
                <a:lnTo>
                  <a:pt x="413" y="294"/>
                </a:lnTo>
                <a:cubicBezTo>
                  <a:pt x="413" y="295"/>
                  <a:pt x="413" y="296"/>
                  <a:pt x="413" y="297"/>
                </a:cubicBezTo>
                <a:cubicBezTo>
                  <a:pt x="413" y="299"/>
                  <a:pt x="413" y="300"/>
                  <a:pt x="413" y="302"/>
                </a:cubicBezTo>
                <a:cubicBezTo>
                  <a:pt x="413" y="303"/>
                  <a:pt x="414" y="305"/>
                  <a:pt x="414" y="306"/>
                </a:cubicBezTo>
                <a:cubicBezTo>
                  <a:pt x="415" y="308"/>
                  <a:pt x="416" y="309"/>
                  <a:pt x="416" y="310"/>
                </a:cubicBezTo>
                <a:cubicBezTo>
                  <a:pt x="417" y="310"/>
                  <a:pt x="417" y="310"/>
                  <a:pt x="418" y="310"/>
                </a:cubicBezTo>
                <a:cubicBezTo>
                  <a:pt x="419" y="310"/>
                  <a:pt x="420" y="310"/>
                  <a:pt x="421" y="309"/>
                </a:cubicBezTo>
                <a:cubicBezTo>
                  <a:pt x="422" y="309"/>
                  <a:pt x="423" y="309"/>
                  <a:pt x="423" y="308"/>
                </a:cubicBezTo>
                <a:cubicBezTo>
                  <a:pt x="424" y="308"/>
                  <a:pt x="425" y="307"/>
                  <a:pt x="425" y="307"/>
                </a:cubicBezTo>
                <a:lnTo>
                  <a:pt x="425" y="294"/>
                </a:lnTo>
                <a:lnTo>
                  <a:pt x="441" y="294"/>
                </a:lnTo>
                <a:cubicBezTo>
                  <a:pt x="442" y="294"/>
                  <a:pt x="443" y="295"/>
                  <a:pt x="444" y="297"/>
                </a:cubicBezTo>
                <a:cubicBezTo>
                  <a:pt x="445" y="298"/>
                  <a:pt x="446" y="299"/>
                  <a:pt x="446" y="301"/>
                </a:cubicBezTo>
                <a:cubicBezTo>
                  <a:pt x="447" y="303"/>
                  <a:pt x="448" y="304"/>
                  <a:pt x="448" y="305"/>
                </a:cubicBezTo>
                <a:cubicBezTo>
                  <a:pt x="448" y="307"/>
                  <a:pt x="448" y="308"/>
                  <a:pt x="449" y="308"/>
                </a:cubicBezTo>
                <a:lnTo>
                  <a:pt x="450" y="310"/>
                </a:lnTo>
                <a:cubicBezTo>
                  <a:pt x="450" y="310"/>
                  <a:pt x="451" y="310"/>
                  <a:pt x="452" y="310"/>
                </a:cubicBezTo>
                <a:cubicBezTo>
                  <a:pt x="453" y="310"/>
                  <a:pt x="453" y="310"/>
                  <a:pt x="454" y="309"/>
                </a:cubicBezTo>
                <a:cubicBezTo>
                  <a:pt x="455" y="309"/>
                  <a:pt x="456" y="308"/>
                  <a:pt x="457" y="308"/>
                </a:cubicBezTo>
                <a:cubicBezTo>
                  <a:pt x="458" y="307"/>
                  <a:pt x="458" y="306"/>
                  <a:pt x="459" y="305"/>
                </a:cubicBezTo>
                <a:cubicBezTo>
                  <a:pt x="459" y="305"/>
                  <a:pt x="459" y="305"/>
                  <a:pt x="459" y="305"/>
                </a:cubicBezTo>
                <a:cubicBezTo>
                  <a:pt x="459" y="304"/>
                  <a:pt x="459" y="304"/>
                  <a:pt x="459" y="303"/>
                </a:cubicBezTo>
                <a:cubicBezTo>
                  <a:pt x="459" y="303"/>
                  <a:pt x="459" y="302"/>
                  <a:pt x="459" y="302"/>
                </a:cubicBezTo>
                <a:cubicBezTo>
                  <a:pt x="459" y="302"/>
                  <a:pt x="459" y="301"/>
                  <a:pt x="459" y="301"/>
                </a:cubicBezTo>
                <a:cubicBezTo>
                  <a:pt x="458" y="298"/>
                  <a:pt x="457" y="295"/>
                  <a:pt x="455" y="292"/>
                </a:cubicBezTo>
                <a:cubicBezTo>
                  <a:pt x="453" y="289"/>
                  <a:pt x="450" y="286"/>
                  <a:pt x="445" y="284"/>
                </a:cubicBezTo>
                <a:cubicBezTo>
                  <a:pt x="441" y="282"/>
                  <a:pt x="437" y="281"/>
                  <a:pt x="433" y="281"/>
                </a:cubicBezTo>
                <a:cubicBezTo>
                  <a:pt x="430" y="281"/>
                  <a:pt x="427" y="282"/>
                  <a:pt x="425" y="282"/>
                </a:cubicBezTo>
                <a:lnTo>
                  <a:pt x="425" y="281"/>
                </a:lnTo>
                <a:cubicBezTo>
                  <a:pt x="425" y="280"/>
                  <a:pt x="424" y="279"/>
                  <a:pt x="423" y="278"/>
                </a:cubicBezTo>
                <a:cubicBezTo>
                  <a:pt x="423" y="277"/>
                  <a:pt x="422" y="277"/>
                  <a:pt x="421" y="276"/>
                </a:cubicBezTo>
                <a:cubicBezTo>
                  <a:pt x="420" y="276"/>
                  <a:pt x="419" y="275"/>
                  <a:pt x="419" y="276"/>
                </a:cubicBezTo>
                <a:cubicBezTo>
                  <a:pt x="418" y="276"/>
                  <a:pt x="418" y="276"/>
                  <a:pt x="418" y="276"/>
                </a:cubicBezTo>
                <a:cubicBezTo>
                  <a:pt x="417" y="276"/>
                  <a:pt x="417" y="276"/>
                  <a:pt x="416" y="276"/>
                </a:cubicBezTo>
                <a:cubicBezTo>
                  <a:pt x="416" y="276"/>
                  <a:pt x="415" y="277"/>
                  <a:pt x="414" y="277"/>
                </a:cubicBezTo>
                <a:cubicBezTo>
                  <a:pt x="414" y="278"/>
                  <a:pt x="414" y="278"/>
                  <a:pt x="414" y="279"/>
                </a:cubicBezTo>
                <a:cubicBezTo>
                  <a:pt x="413" y="280"/>
                  <a:pt x="413" y="280"/>
                  <a:pt x="413" y="281"/>
                </a:cubicBezTo>
                <a:lnTo>
                  <a:pt x="413" y="282"/>
                </a:lnTo>
                <a:cubicBezTo>
                  <a:pt x="413" y="282"/>
                  <a:pt x="412" y="282"/>
                  <a:pt x="412" y="282"/>
                </a:cubicBezTo>
                <a:cubicBezTo>
                  <a:pt x="411" y="282"/>
                  <a:pt x="410" y="282"/>
                  <a:pt x="410" y="282"/>
                </a:cubicBezTo>
                <a:cubicBezTo>
                  <a:pt x="409" y="282"/>
                  <a:pt x="408" y="282"/>
                  <a:pt x="408" y="282"/>
                </a:cubicBezTo>
                <a:cubicBezTo>
                  <a:pt x="407" y="282"/>
                  <a:pt x="407" y="282"/>
                  <a:pt x="406" y="282"/>
                </a:cubicBezTo>
                <a:close/>
                <a:moveTo>
                  <a:pt x="355" y="360"/>
                </a:moveTo>
                <a:lnTo>
                  <a:pt x="310" y="360"/>
                </a:lnTo>
                <a:cubicBezTo>
                  <a:pt x="309" y="359"/>
                  <a:pt x="308" y="359"/>
                  <a:pt x="307" y="358"/>
                </a:cubicBezTo>
                <a:cubicBezTo>
                  <a:pt x="306" y="358"/>
                  <a:pt x="305" y="357"/>
                  <a:pt x="304" y="356"/>
                </a:cubicBezTo>
                <a:cubicBezTo>
                  <a:pt x="303" y="355"/>
                  <a:pt x="302" y="354"/>
                  <a:pt x="302" y="353"/>
                </a:cubicBezTo>
                <a:cubicBezTo>
                  <a:pt x="301" y="352"/>
                  <a:pt x="301" y="351"/>
                  <a:pt x="301" y="351"/>
                </a:cubicBezTo>
                <a:lnTo>
                  <a:pt x="362" y="354"/>
                </a:lnTo>
                <a:cubicBezTo>
                  <a:pt x="362" y="354"/>
                  <a:pt x="362" y="355"/>
                  <a:pt x="361" y="355"/>
                </a:cubicBezTo>
                <a:cubicBezTo>
                  <a:pt x="361" y="356"/>
                  <a:pt x="360" y="357"/>
                  <a:pt x="359" y="357"/>
                </a:cubicBezTo>
                <a:cubicBezTo>
                  <a:pt x="358" y="358"/>
                  <a:pt x="357" y="358"/>
                  <a:pt x="357" y="359"/>
                </a:cubicBezTo>
                <a:cubicBezTo>
                  <a:pt x="356" y="359"/>
                  <a:pt x="355" y="359"/>
                  <a:pt x="355" y="360"/>
                </a:cubicBezTo>
                <a:close/>
                <a:moveTo>
                  <a:pt x="329" y="333"/>
                </a:moveTo>
                <a:cubicBezTo>
                  <a:pt x="331" y="333"/>
                  <a:pt x="333" y="333"/>
                  <a:pt x="336" y="333"/>
                </a:cubicBezTo>
                <a:cubicBezTo>
                  <a:pt x="339" y="333"/>
                  <a:pt x="343" y="332"/>
                  <a:pt x="347" y="332"/>
                </a:cubicBezTo>
                <a:cubicBezTo>
                  <a:pt x="351" y="332"/>
                  <a:pt x="354" y="333"/>
                  <a:pt x="357" y="335"/>
                </a:cubicBezTo>
                <a:cubicBezTo>
                  <a:pt x="360" y="336"/>
                  <a:pt x="362" y="338"/>
                  <a:pt x="364" y="341"/>
                </a:cubicBezTo>
                <a:lnTo>
                  <a:pt x="301" y="341"/>
                </a:lnTo>
                <a:cubicBezTo>
                  <a:pt x="301" y="340"/>
                  <a:pt x="301" y="339"/>
                  <a:pt x="302" y="339"/>
                </a:cubicBezTo>
                <a:cubicBezTo>
                  <a:pt x="302" y="338"/>
                  <a:pt x="303" y="337"/>
                  <a:pt x="304" y="336"/>
                </a:cubicBezTo>
                <a:cubicBezTo>
                  <a:pt x="305" y="335"/>
                  <a:pt x="306" y="335"/>
                  <a:pt x="307" y="334"/>
                </a:cubicBezTo>
                <a:cubicBezTo>
                  <a:pt x="308" y="334"/>
                  <a:pt x="309" y="333"/>
                  <a:pt x="310" y="333"/>
                </a:cubicBezTo>
                <a:cubicBezTo>
                  <a:pt x="311" y="333"/>
                  <a:pt x="312" y="333"/>
                  <a:pt x="313" y="333"/>
                </a:cubicBezTo>
                <a:cubicBezTo>
                  <a:pt x="315" y="333"/>
                  <a:pt x="317" y="333"/>
                  <a:pt x="319" y="333"/>
                </a:cubicBezTo>
                <a:cubicBezTo>
                  <a:pt x="321" y="333"/>
                  <a:pt x="323" y="333"/>
                  <a:pt x="325" y="333"/>
                </a:cubicBezTo>
                <a:cubicBezTo>
                  <a:pt x="326" y="333"/>
                  <a:pt x="328" y="333"/>
                  <a:pt x="329" y="333"/>
                </a:cubicBezTo>
                <a:close/>
                <a:moveTo>
                  <a:pt x="317" y="282"/>
                </a:moveTo>
                <a:cubicBezTo>
                  <a:pt x="315" y="282"/>
                  <a:pt x="312" y="282"/>
                  <a:pt x="309" y="282"/>
                </a:cubicBezTo>
                <a:cubicBezTo>
                  <a:pt x="305" y="283"/>
                  <a:pt x="301" y="285"/>
                  <a:pt x="298" y="288"/>
                </a:cubicBezTo>
                <a:cubicBezTo>
                  <a:pt x="294" y="291"/>
                  <a:pt x="292" y="294"/>
                  <a:pt x="291" y="297"/>
                </a:cubicBezTo>
                <a:cubicBezTo>
                  <a:pt x="290" y="300"/>
                  <a:pt x="290" y="303"/>
                  <a:pt x="291" y="305"/>
                </a:cubicBezTo>
                <a:lnTo>
                  <a:pt x="292" y="310"/>
                </a:lnTo>
                <a:lnTo>
                  <a:pt x="296" y="310"/>
                </a:lnTo>
                <a:cubicBezTo>
                  <a:pt x="297" y="310"/>
                  <a:pt x="297" y="309"/>
                  <a:pt x="297" y="309"/>
                </a:cubicBezTo>
                <a:cubicBezTo>
                  <a:pt x="298" y="309"/>
                  <a:pt x="298" y="308"/>
                  <a:pt x="299" y="308"/>
                </a:cubicBezTo>
                <a:cubicBezTo>
                  <a:pt x="299" y="307"/>
                  <a:pt x="299" y="307"/>
                  <a:pt x="300" y="306"/>
                </a:cubicBezTo>
                <a:cubicBezTo>
                  <a:pt x="300" y="306"/>
                  <a:pt x="301" y="306"/>
                  <a:pt x="301" y="305"/>
                </a:cubicBezTo>
                <a:cubicBezTo>
                  <a:pt x="301" y="305"/>
                  <a:pt x="301" y="304"/>
                  <a:pt x="301" y="304"/>
                </a:cubicBezTo>
                <a:cubicBezTo>
                  <a:pt x="301" y="303"/>
                  <a:pt x="301" y="302"/>
                  <a:pt x="302" y="301"/>
                </a:cubicBezTo>
                <a:cubicBezTo>
                  <a:pt x="302" y="300"/>
                  <a:pt x="302" y="299"/>
                  <a:pt x="303" y="298"/>
                </a:cubicBezTo>
                <a:cubicBezTo>
                  <a:pt x="303" y="298"/>
                  <a:pt x="303" y="297"/>
                  <a:pt x="304" y="297"/>
                </a:cubicBezTo>
                <a:cubicBezTo>
                  <a:pt x="305" y="296"/>
                  <a:pt x="306" y="295"/>
                  <a:pt x="308" y="295"/>
                </a:cubicBezTo>
                <a:cubicBezTo>
                  <a:pt x="309" y="294"/>
                  <a:pt x="311" y="294"/>
                  <a:pt x="313" y="294"/>
                </a:cubicBezTo>
                <a:cubicBezTo>
                  <a:pt x="315" y="294"/>
                  <a:pt x="317" y="294"/>
                  <a:pt x="319" y="294"/>
                </a:cubicBezTo>
                <a:cubicBezTo>
                  <a:pt x="320" y="294"/>
                  <a:pt x="322" y="294"/>
                  <a:pt x="323" y="294"/>
                </a:cubicBezTo>
                <a:cubicBezTo>
                  <a:pt x="323" y="295"/>
                  <a:pt x="323" y="296"/>
                  <a:pt x="323" y="297"/>
                </a:cubicBezTo>
                <a:cubicBezTo>
                  <a:pt x="323" y="299"/>
                  <a:pt x="324" y="300"/>
                  <a:pt x="324" y="302"/>
                </a:cubicBezTo>
                <a:cubicBezTo>
                  <a:pt x="324" y="303"/>
                  <a:pt x="324" y="305"/>
                  <a:pt x="324" y="306"/>
                </a:cubicBezTo>
                <a:cubicBezTo>
                  <a:pt x="325" y="308"/>
                  <a:pt x="325" y="309"/>
                  <a:pt x="326" y="310"/>
                </a:cubicBezTo>
                <a:lnTo>
                  <a:pt x="330" y="310"/>
                </a:lnTo>
                <a:cubicBezTo>
                  <a:pt x="330" y="310"/>
                  <a:pt x="331" y="310"/>
                  <a:pt x="331" y="310"/>
                </a:cubicBezTo>
                <a:cubicBezTo>
                  <a:pt x="331" y="310"/>
                  <a:pt x="332" y="309"/>
                  <a:pt x="332" y="309"/>
                </a:cubicBezTo>
                <a:cubicBezTo>
                  <a:pt x="333" y="309"/>
                  <a:pt x="333" y="308"/>
                  <a:pt x="333" y="308"/>
                </a:cubicBezTo>
                <a:cubicBezTo>
                  <a:pt x="334" y="307"/>
                  <a:pt x="334" y="307"/>
                  <a:pt x="334" y="307"/>
                </a:cubicBezTo>
                <a:lnTo>
                  <a:pt x="334" y="294"/>
                </a:lnTo>
                <a:lnTo>
                  <a:pt x="351" y="294"/>
                </a:lnTo>
                <a:cubicBezTo>
                  <a:pt x="352" y="294"/>
                  <a:pt x="353" y="295"/>
                  <a:pt x="354" y="296"/>
                </a:cubicBezTo>
                <a:cubicBezTo>
                  <a:pt x="355" y="297"/>
                  <a:pt x="356" y="298"/>
                  <a:pt x="356" y="300"/>
                </a:cubicBezTo>
                <a:cubicBezTo>
                  <a:pt x="357" y="302"/>
                  <a:pt x="358" y="303"/>
                  <a:pt x="358" y="305"/>
                </a:cubicBezTo>
                <a:cubicBezTo>
                  <a:pt x="358" y="306"/>
                  <a:pt x="358" y="307"/>
                  <a:pt x="358" y="308"/>
                </a:cubicBezTo>
                <a:lnTo>
                  <a:pt x="361" y="310"/>
                </a:lnTo>
                <a:lnTo>
                  <a:pt x="367" y="308"/>
                </a:lnTo>
                <a:lnTo>
                  <a:pt x="368" y="305"/>
                </a:lnTo>
                <a:cubicBezTo>
                  <a:pt x="368" y="305"/>
                  <a:pt x="368" y="305"/>
                  <a:pt x="368" y="305"/>
                </a:cubicBezTo>
                <a:cubicBezTo>
                  <a:pt x="368" y="304"/>
                  <a:pt x="368" y="304"/>
                  <a:pt x="368" y="303"/>
                </a:cubicBezTo>
                <a:cubicBezTo>
                  <a:pt x="368" y="303"/>
                  <a:pt x="368" y="303"/>
                  <a:pt x="368" y="303"/>
                </a:cubicBezTo>
                <a:cubicBezTo>
                  <a:pt x="368" y="303"/>
                  <a:pt x="368" y="302"/>
                  <a:pt x="368" y="302"/>
                </a:cubicBezTo>
                <a:cubicBezTo>
                  <a:pt x="368" y="299"/>
                  <a:pt x="367" y="296"/>
                  <a:pt x="365" y="293"/>
                </a:cubicBezTo>
                <a:cubicBezTo>
                  <a:pt x="363" y="289"/>
                  <a:pt x="360" y="287"/>
                  <a:pt x="356" y="285"/>
                </a:cubicBezTo>
                <a:cubicBezTo>
                  <a:pt x="351" y="283"/>
                  <a:pt x="347" y="282"/>
                  <a:pt x="343" y="282"/>
                </a:cubicBezTo>
                <a:cubicBezTo>
                  <a:pt x="339" y="282"/>
                  <a:pt x="336" y="282"/>
                  <a:pt x="334" y="282"/>
                </a:cubicBezTo>
                <a:lnTo>
                  <a:pt x="334" y="278"/>
                </a:lnTo>
                <a:cubicBezTo>
                  <a:pt x="334" y="277"/>
                  <a:pt x="334" y="277"/>
                  <a:pt x="333" y="277"/>
                </a:cubicBezTo>
                <a:cubicBezTo>
                  <a:pt x="333" y="276"/>
                  <a:pt x="333" y="276"/>
                  <a:pt x="332" y="276"/>
                </a:cubicBezTo>
                <a:cubicBezTo>
                  <a:pt x="332" y="275"/>
                  <a:pt x="331" y="275"/>
                  <a:pt x="331" y="275"/>
                </a:cubicBezTo>
                <a:cubicBezTo>
                  <a:pt x="331" y="275"/>
                  <a:pt x="330" y="275"/>
                  <a:pt x="330" y="275"/>
                </a:cubicBezTo>
                <a:cubicBezTo>
                  <a:pt x="330" y="275"/>
                  <a:pt x="329" y="275"/>
                  <a:pt x="328" y="275"/>
                </a:cubicBezTo>
                <a:cubicBezTo>
                  <a:pt x="328" y="276"/>
                  <a:pt x="327" y="276"/>
                  <a:pt x="327" y="276"/>
                </a:cubicBezTo>
                <a:cubicBezTo>
                  <a:pt x="326" y="276"/>
                  <a:pt x="325" y="277"/>
                  <a:pt x="325" y="277"/>
                </a:cubicBezTo>
                <a:cubicBezTo>
                  <a:pt x="325" y="277"/>
                  <a:pt x="324" y="277"/>
                  <a:pt x="324" y="278"/>
                </a:cubicBezTo>
                <a:lnTo>
                  <a:pt x="323" y="283"/>
                </a:lnTo>
                <a:cubicBezTo>
                  <a:pt x="322" y="283"/>
                  <a:pt x="322" y="283"/>
                  <a:pt x="322" y="283"/>
                </a:cubicBezTo>
                <a:cubicBezTo>
                  <a:pt x="321" y="283"/>
                  <a:pt x="321" y="283"/>
                  <a:pt x="320" y="283"/>
                </a:cubicBezTo>
                <a:cubicBezTo>
                  <a:pt x="319" y="283"/>
                  <a:pt x="318" y="282"/>
                  <a:pt x="318" y="282"/>
                </a:cubicBezTo>
                <a:cubicBezTo>
                  <a:pt x="317" y="282"/>
                  <a:pt x="317" y="282"/>
                  <a:pt x="317" y="282"/>
                </a:cubicBezTo>
                <a:close/>
                <a:moveTo>
                  <a:pt x="311" y="323"/>
                </a:moveTo>
                <a:cubicBezTo>
                  <a:pt x="309" y="323"/>
                  <a:pt x="306" y="323"/>
                  <a:pt x="303" y="324"/>
                </a:cubicBezTo>
                <a:cubicBezTo>
                  <a:pt x="300" y="326"/>
                  <a:pt x="297" y="328"/>
                  <a:pt x="295" y="332"/>
                </a:cubicBezTo>
                <a:cubicBezTo>
                  <a:pt x="292" y="335"/>
                  <a:pt x="291" y="339"/>
                  <a:pt x="290" y="342"/>
                </a:cubicBezTo>
                <a:cubicBezTo>
                  <a:pt x="290" y="345"/>
                  <a:pt x="290" y="348"/>
                  <a:pt x="291" y="349"/>
                </a:cubicBezTo>
                <a:lnTo>
                  <a:pt x="291" y="351"/>
                </a:lnTo>
                <a:cubicBezTo>
                  <a:pt x="291" y="353"/>
                  <a:pt x="292" y="356"/>
                  <a:pt x="294" y="359"/>
                </a:cubicBezTo>
                <a:cubicBezTo>
                  <a:pt x="296" y="362"/>
                  <a:pt x="299" y="365"/>
                  <a:pt x="303" y="367"/>
                </a:cubicBezTo>
                <a:cubicBezTo>
                  <a:pt x="307" y="369"/>
                  <a:pt x="311" y="370"/>
                  <a:pt x="315" y="370"/>
                </a:cubicBezTo>
                <a:cubicBezTo>
                  <a:pt x="318" y="370"/>
                  <a:pt x="321" y="370"/>
                  <a:pt x="323" y="370"/>
                </a:cubicBezTo>
                <a:cubicBezTo>
                  <a:pt x="323" y="370"/>
                  <a:pt x="323" y="370"/>
                  <a:pt x="323" y="371"/>
                </a:cubicBezTo>
                <a:cubicBezTo>
                  <a:pt x="322" y="371"/>
                  <a:pt x="322" y="371"/>
                  <a:pt x="322" y="372"/>
                </a:cubicBezTo>
                <a:cubicBezTo>
                  <a:pt x="321" y="372"/>
                  <a:pt x="321" y="373"/>
                  <a:pt x="321" y="373"/>
                </a:cubicBezTo>
                <a:cubicBezTo>
                  <a:pt x="320" y="374"/>
                  <a:pt x="320" y="374"/>
                  <a:pt x="320" y="374"/>
                </a:cubicBezTo>
                <a:cubicBezTo>
                  <a:pt x="318" y="374"/>
                  <a:pt x="315" y="374"/>
                  <a:pt x="311" y="375"/>
                </a:cubicBezTo>
                <a:cubicBezTo>
                  <a:pt x="308" y="376"/>
                  <a:pt x="304" y="378"/>
                  <a:pt x="300" y="382"/>
                </a:cubicBezTo>
                <a:cubicBezTo>
                  <a:pt x="296" y="386"/>
                  <a:pt x="294" y="389"/>
                  <a:pt x="293" y="393"/>
                </a:cubicBezTo>
                <a:cubicBezTo>
                  <a:pt x="291" y="396"/>
                  <a:pt x="291" y="400"/>
                  <a:pt x="291" y="402"/>
                </a:cubicBezTo>
                <a:cubicBezTo>
                  <a:pt x="290" y="404"/>
                  <a:pt x="291" y="407"/>
                  <a:pt x="291" y="410"/>
                </a:cubicBezTo>
                <a:cubicBezTo>
                  <a:pt x="292" y="413"/>
                  <a:pt x="293" y="417"/>
                  <a:pt x="296" y="422"/>
                </a:cubicBezTo>
                <a:cubicBezTo>
                  <a:pt x="298" y="426"/>
                  <a:pt x="300" y="430"/>
                  <a:pt x="302" y="434"/>
                </a:cubicBezTo>
                <a:cubicBezTo>
                  <a:pt x="303" y="437"/>
                  <a:pt x="304" y="440"/>
                  <a:pt x="305" y="443"/>
                </a:cubicBezTo>
                <a:lnTo>
                  <a:pt x="308" y="444"/>
                </a:lnTo>
                <a:cubicBezTo>
                  <a:pt x="308" y="444"/>
                  <a:pt x="309" y="444"/>
                  <a:pt x="309" y="444"/>
                </a:cubicBezTo>
                <a:cubicBezTo>
                  <a:pt x="310" y="444"/>
                  <a:pt x="311" y="444"/>
                  <a:pt x="312" y="444"/>
                </a:cubicBezTo>
                <a:cubicBezTo>
                  <a:pt x="313" y="443"/>
                  <a:pt x="314" y="443"/>
                  <a:pt x="314" y="442"/>
                </a:cubicBezTo>
                <a:cubicBezTo>
                  <a:pt x="315" y="441"/>
                  <a:pt x="315" y="441"/>
                  <a:pt x="315" y="440"/>
                </a:cubicBezTo>
                <a:lnTo>
                  <a:pt x="315" y="437"/>
                </a:lnTo>
                <a:cubicBezTo>
                  <a:pt x="315" y="436"/>
                  <a:pt x="314" y="435"/>
                  <a:pt x="314" y="434"/>
                </a:cubicBezTo>
                <a:cubicBezTo>
                  <a:pt x="313" y="433"/>
                  <a:pt x="312" y="432"/>
                  <a:pt x="311" y="430"/>
                </a:cubicBezTo>
                <a:cubicBezTo>
                  <a:pt x="310" y="429"/>
                  <a:pt x="310" y="427"/>
                  <a:pt x="309" y="426"/>
                </a:cubicBezTo>
                <a:cubicBezTo>
                  <a:pt x="309" y="425"/>
                  <a:pt x="308" y="423"/>
                  <a:pt x="308" y="422"/>
                </a:cubicBezTo>
                <a:cubicBezTo>
                  <a:pt x="307" y="420"/>
                  <a:pt x="305" y="418"/>
                  <a:pt x="304" y="414"/>
                </a:cubicBezTo>
                <a:cubicBezTo>
                  <a:pt x="302" y="411"/>
                  <a:pt x="302" y="407"/>
                  <a:pt x="302" y="402"/>
                </a:cubicBezTo>
                <a:cubicBezTo>
                  <a:pt x="302" y="397"/>
                  <a:pt x="303" y="394"/>
                  <a:pt x="306" y="391"/>
                </a:cubicBezTo>
                <a:cubicBezTo>
                  <a:pt x="308" y="389"/>
                  <a:pt x="311" y="387"/>
                  <a:pt x="314" y="386"/>
                </a:cubicBezTo>
                <a:cubicBezTo>
                  <a:pt x="314" y="386"/>
                  <a:pt x="315" y="387"/>
                  <a:pt x="316" y="388"/>
                </a:cubicBezTo>
                <a:cubicBezTo>
                  <a:pt x="316" y="388"/>
                  <a:pt x="317" y="389"/>
                  <a:pt x="318" y="390"/>
                </a:cubicBezTo>
                <a:cubicBezTo>
                  <a:pt x="318" y="391"/>
                  <a:pt x="319" y="392"/>
                  <a:pt x="320" y="393"/>
                </a:cubicBezTo>
                <a:cubicBezTo>
                  <a:pt x="320" y="394"/>
                  <a:pt x="321" y="394"/>
                  <a:pt x="321" y="395"/>
                </a:cubicBezTo>
                <a:cubicBezTo>
                  <a:pt x="323" y="398"/>
                  <a:pt x="325" y="402"/>
                  <a:pt x="329" y="406"/>
                </a:cubicBezTo>
                <a:cubicBezTo>
                  <a:pt x="332" y="411"/>
                  <a:pt x="336" y="416"/>
                  <a:pt x="342" y="421"/>
                </a:cubicBezTo>
                <a:cubicBezTo>
                  <a:pt x="347" y="427"/>
                  <a:pt x="352" y="431"/>
                  <a:pt x="357" y="435"/>
                </a:cubicBezTo>
                <a:cubicBezTo>
                  <a:pt x="361" y="439"/>
                  <a:pt x="365" y="442"/>
                  <a:pt x="368" y="444"/>
                </a:cubicBezTo>
                <a:lnTo>
                  <a:pt x="372" y="443"/>
                </a:lnTo>
                <a:lnTo>
                  <a:pt x="375" y="438"/>
                </a:lnTo>
                <a:cubicBezTo>
                  <a:pt x="375" y="438"/>
                  <a:pt x="375" y="438"/>
                  <a:pt x="374" y="438"/>
                </a:cubicBezTo>
                <a:cubicBezTo>
                  <a:pt x="374" y="437"/>
                  <a:pt x="374" y="437"/>
                  <a:pt x="373" y="436"/>
                </a:cubicBezTo>
                <a:cubicBezTo>
                  <a:pt x="373" y="436"/>
                  <a:pt x="372" y="435"/>
                  <a:pt x="372" y="435"/>
                </a:cubicBezTo>
                <a:cubicBezTo>
                  <a:pt x="372" y="435"/>
                  <a:pt x="371" y="434"/>
                  <a:pt x="371" y="434"/>
                </a:cubicBezTo>
                <a:cubicBezTo>
                  <a:pt x="368" y="431"/>
                  <a:pt x="364" y="428"/>
                  <a:pt x="360" y="424"/>
                </a:cubicBezTo>
                <a:cubicBezTo>
                  <a:pt x="356" y="420"/>
                  <a:pt x="351" y="415"/>
                  <a:pt x="346" y="409"/>
                </a:cubicBezTo>
                <a:cubicBezTo>
                  <a:pt x="342" y="403"/>
                  <a:pt x="338" y="398"/>
                  <a:pt x="335" y="394"/>
                </a:cubicBezTo>
                <a:cubicBezTo>
                  <a:pt x="332" y="389"/>
                  <a:pt x="329" y="386"/>
                  <a:pt x="327" y="383"/>
                </a:cubicBezTo>
                <a:cubicBezTo>
                  <a:pt x="328" y="382"/>
                  <a:pt x="329" y="382"/>
                  <a:pt x="330" y="381"/>
                </a:cubicBezTo>
                <a:cubicBezTo>
                  <a:pt x="331" y="380"/>
                  <a:pt x="332" y="378"/>
                  <a:pt x="333" y="377"/>
                </a:cubicBezTo>
                <a:cubicBezTo>
                  <a:pt x="335" y="375"/>
                  <a:pt x="335" y="374"/>
                  <a:pt x="336" y="373"/>
                </a:cubicBezTo>
                <a:cubicBezTo>
                  <a:pt x="337" y="371"/>
                  <a:pt x="337" y="370"/>
                  <a:pt x="337" y="370"/>
                </a:cubicBezTo>
                <a:cubicBezTo>
                  <a:pt x="338" y="370"/>
                  <a:pt x="339" y="370"/>
                  <a:pt x="340" y="370"/>
                </a:cubicBezTo>
                <a:cubicBezTo>
                  <a:pt x="341" y="370"/>
                  <a:pt x="342" y="370"/>
                  <a:pt x="344" y="370"/>
                </a:cubicBezTo>
                <a:cubicBezTo>
                  <a:pt x="345" y="370"/>
                  <a:pt x="347" y="370"/>
                  <a:pt x="348" y="370"/>
                </a:cubicBezTo>
                <a:cubicBezTo>
                  <a:pt x="349" y="370"/>
                  <a:pt x="350" y="370"/>
                  <a:pt x="351" y="370"/>
                </a:cubicBezTo>
                <a:cubicBezTo>
                  <a:pt x="353" y="370"/>
                  <a:pt x="356" y="369"/>
                  <a:pt x="360" y="368"/>
                </a:cubicBezTo>
                <a:cubicBezTo>
                  <a:pt x="363" y="367"/>
                  <a:pt x="367" y="364"/>
                  <a:pt x="370" y="360"/>
                </a:cubicBezTo>
                <a:cubicBezTo>
                  <a:pt x="373" y="356"/>
                  <a:pt x="375" y="352"/>
                  <a:pt x="375" y="348"/>
                </a:cubicBezTo>
                <a:cubicBezTo>
                  <a:pt x="375" y="344"/>
                  <a:pt x="375" y="341"/>
                  <a:pt x="374" y="339"/>
                </a:cubicBezTo>
                <a:cubicBezTo>
                  <a:pt x="373" y="336"/>
                  <a:pt x="371" y="333"/>
                  <a:pt x="369" y="330"/>
                </a:cubicBezTo>
                <a:cubicBezTo>
                  <a:pt x="366" y="328"/>
                  <a:pt x="363" y="326"/>
                  <a:pt x="358" y="324"/>
                </a:cubicBezTo>
                <a:cubicBezTo>
                  <a:pt x="354" y="323"/>
                  <a:pt x="350" y="323"/>
                  <a:pt x="346" y="323"/>
                </a:cubicBezTo>
                <a:cubicBezTo>
                  <a:pt x="342" y="323"/>
                  <a:pt x="340" y="323"/>
                  <a:pt x="337" y="323"/>
                </a:cubicBezTo>
                <a:cubicBezTo>
                  <a:pt x="337" y="322"/>
                  <a:pt x="337" y="322"/>
                  <a:pt x="338" y="321"/>
                </a:cubicBezTo>
                <a:cubicBezTo>
                  <a:pt x="338" y="320"/>
                  <a:pt x="338" y="320"/>
                  <a:pt x="338" y="319"/>
                </a:cubicBezTo>
                <a:cubicBezTo>
                  <a:pt x="338" y="318"/>
                  <a:pt x="338" y="317"/>
                  <a:pt x="337" y="316"/>
                </a:cubicBezTo>
                <a:cubicBezTo>
                  <a:pt x="337" y="315"/>
                  <a:pt x="336" y="315"/>
                  <a:pt x="336" y="314"/>
                </a:cubicBezTo>
                <a:cubicBezTo>
                  <a:pt x="335" y="314"/>
                  <a:pt x="335" y="314"/>
                  <a:pt x="334" y="313"/>
                </a:cubicBezTo>
                <a:cubicBezTo>
                  <a:pt x="334" y="313"/>
                  <a:pt x="333" y="313"/>
                  <a:pt x="332" y="313"/>
                </a:cubicBezTo>
                <a:cubicBezTo>
                  <a:pt x="332" y="313"/>
                  <a:pt x="331" y="313"/>
                  <a:pt x="330" y="313"/>
                </a:cubicBezTo>
                <a:cubicBezTo>
                  <a:pt x="330" y="314"/>
                  <a:pt x="329" y="314"/>
                  <a:pt x="329" y="314"/>
                </a:cubicBezTo>
                <a:lnTo>
                  <a:pt x="327" y="316"/>
                </a:lnTo>
                <a:lnTo>
                  <a:pt x="327" y="323"/>
                </a:lnTo>
                <a:cubicBezTo>
                  <a:pt x="326" y="323"/>
                  <a:pt x="325" y="323"/>
                  <a:pt x="324" y="323"/>
                </a:cubicBezTo>
                <a:cubicBezTo>
                  <a:pt x="322" y="323"/>
                  <a:pt x="321" y="323"/>
                  <a:pt x="319" y="323"/>
                </a:cubicBezTo>
                <a:cubicBezTo>
                  <a:pt x="317" y="323"/>
                  <a:pt x="316" y="323"/>
                  <a:pt x="315" y="323"/>
                </a:cubicBezTo>
                <a:cubicBezTo>
                  <a:pt x="313" y="323"/>
                  <a:pt x="312" y="323"/>
                  <a:pt x="311" y="323"/>
                </a:cubicBezTo>
                <a:close/>
                <a:moveTo>
                  <a:pt x="186" y="327"/>
                </a:moveTo>
                <a:lnTo>
                  <a:pt x="184" y="330"/>
                </a:lnTo>
                <a:cubicBezTo>
                  <a:pt x="179" y="331"/>
                  <a:pt x="172" y="331"/>
                  <a:pt x="164" y="332"/>
                </a:cubicBezTo>
                <a:cubicBezTo>
                  <a:pt x="156" y="332"/>
                  <a:pt x="147" y="333"/>
                  <a:pt x="136" y="333"/>
                </a:cubicBezTo>
                <a:cubicBezTo>
                  <a:pt x="125" y="333"/>
                  <a:pt x="116" y="333"/>
                  <a:pt x="108" y="332"/>
                </a:cubicBezTo>
                <a:cubicBezTo>
                  <a:pt x="100" y="332"/>
                  <a:pt x="93" y="332"/>
                  <a:pt x="88" y="332"/>
                </a:cubicBezTo>
                <a:cubicBezTo>
                  <a:pt x="88" y="331"/>
                  <a:pt x="87" y="331"/>
                  <a:pt x="87" y="330"/>
                </a:cubicBezTo>
                <a:cubicBezTo>
                  <a:pt x="87" y="329"/>
                  <a:pt x="87" y="328"/>
                  <a:pt x="87" y="327"/>
                </a:cubicBezTo>
                <a:cubicBezTo>
                  <a:pt x="87" y="325"/>
                  <a:pt x="87" y="324"/>
                  <a:pt x="87" y="324"/>
                </a:cubicBezTo>
                <a:cubicBezTo>
                  <a:pt x="87" y="323"/>
                  <a:pt x="88" y="322"/>
                  <a:pt x="88" y="322"/>
                </a:cubicBezTo>
                <a:lnTo>
                  <a:pt x="91" y="320"/>
                </a:lnTo>
                <a:cubicBezTo>
                  <a:pt x="96" y="320"/>
                  <a:pt x="102" y="320"/>
                  <a:pt x="110" y="320"/>
                </a:cubicBezTo>
                <a:cubicBezTo>
                  <a:pt x="118" y="320"/>
                  <a:pt x="127" y="320"/>
                  <a:pt x="137" y="320"/>
                </a:cubicBezTo>
                <a:cubicBezTo>
                  <a:pt x="147" y="320"/>
                  <a:pt x="156" y="320"/>
                  <a:pt x="164" y="319"/>
                </a:cubicBezTo>
                <a:cubicBezTo>
                  <a:pt x="171" y="319"/>
                  <a:pt x="178" y="319"/>
                  <a:pt x="183" y="319"/>
                </a:cubicBezTo>
                <a:lnTo>
                  <a:pt x="186" y="324"/>
                </a:lnTo>
                <a:lnTo>
                  <a:pt x="186" y="327"/>
                </a:lnTo>
                <a:close/>
                <a:moveTo>
                  <a:pt x="183" y="308"/>
                </a:moveTo>
                <a:cubicBezTo>
                  <a:pt x="178" y="308"/>
                  <a:pt x="171" y="308"/>
                  <a:pt x="163" y="308"/>
                </a:cubicBezTo>
                <a:cubicBezTo>
                  <a:pt x="155" y="308"/>
                  <a:pt x="146" y="308"/>
                  <a:pt x="135" y="309"/>
                </a:cubicBezTo>
                <a:cubicBezTo>
                  <a:pt x="125" y="309"/>
                  <a:pt x="116" y="309"/>
                  <a:pt x="108" y="309"/>
                </a:cubicBezTo>
                <a:cubicBezTo>
                  <a:pt x="100" y="310"/>
                  <a:pt x="93" y="310"/>
                  <a:pt x="88" y="310"/>
                </a:cubicBezTo>
                <a:cubicBezTo>
                  <a:pt x="86" y="311"/>
                  <a:pt x="85" y="312"/>
                  <a:pt x="83" y="313"/>
                </a:cubicBezTo>
                <a:cubicBezTo>
                  <a:pt x="81" y="315"/>
                  <a:pt x="79" y="317"/>
                  <a:pt x="78" y="319"/>
                </a:cubicBezTo>
                <a:cubicBezTo>
                  <a:pt x="76" y="321"/>
                  <a:pt x="76" y="324"/>
                  <a:pt x="76" y="326"/>
                </a:cubicBezTo>
                <a:cubicBezTo>
                  <a:pt x="76" y="327"/>
                  <a:pt x="76" y="329"/>
                  <a:pt x="76" y="330"/>
                </a:cubicBezTo>
                <a:cubicBezTo>
                  <a:pt x="77" y="331"/>
                  <a:pt x="77" y="332"/>
                  <a:pt x="78" y="334"/>
                </a:cubicBezTo>
                <a:cubicBezTo>
                  <a:pt x="79" y="335"/>
                  <a:pt x="80" y="337"/>
                  <a:pt x="81" y="339"/>
                </a:cubicBezTo>
                <a:cubicBezTo>
                  <a:pt x="82" y="340"/>
                  <a:pt x="83" y="341"/>
                  <a:pt x="85" y="342"/>
                </a:cubicBezTo>
                <a:cubicBezTo>
                  <a:pt x="86" y="343"/>
                  <a:pt x="87" y="343"/>
                  <a:pt x="88" y="343"/>
                </a:cubicBezTo>
                <a:cubicBezTo>
                  <a:pt x="93" y="343"/>
                  <a:pt x="100" y="343"/>
                  <a:pt x="108" y="343"/>
                </a:cubicBezTo>
                <a:cubicBezTo>
                  <a:pt x="116" y="343"/>
                  <a:pt x="125" y="343"/>
                  <a:pt x="135" y="343"/>
                </a:cubicBezTo>
                <a:cubicBezTo>
                  <a:pt x="146" y="343"/>
                  <a:pt x="155" y="343"/>
                  <a:pt x="163" y="343"/>
                </a:cubicBezTo>
                <a:cubicBezTo>
                  <a:pt x="171" y="342"/>
                  <a:pt x="178" y="342"/>
                  <a:pt x="183" y="342"/>
                </a:cubicBezTo>
                <a:cubicBezTo>
                  <a:pt x="186" y="341"/>
                  <a:pt x="189" y="340"/>
                  <a:pt x="192" y="337"/>
                </a:cubicBezTo>
                <a:cubicBezTo>
                  <a:pt x="195" y="334"/>
                  <a:pt x="196" y="330"/>
                  <a:pt x="196" y="325"/>
                </a:cubicBezTo>
                <a:cubicBezTo>
                  <a:pt x="196" y="320"/>
                  <a:pt x="195" y="316"/>
                  <a:pt x="192" y="313"/>
                </a:cubicBezTo>
                <a:cubicBezTo>
                  <a:pt x="189" y="310"/>
                  <a:pt x="186" y="309"/>
                  <a:pt x="183" y="308"/>
                </a:cubicBezTo>
                <a:close/>
                <a:moveTo>
                  <a:pt x="63" y="373"/>
                </a:moveTo>
                <a:cubicBezTo>
                  <a:pt x="63" y="376"/>
                  <a:pt x="63" y="381"/>
                  <a:pt x="63" y="386"/>
                </a:cubicBezTo>
                <a:cubicBezTo>
                  <a:pt x="63" y="392"/>
                  <a:pt x="62" y="398"/>
                  <a:pt x="61" y="406"/>
                </a:cubicBezTo>
                <a:cubicBezTo>
                  <a:pt x="60" y="413"/>
                  <a:pt x="59" y="419"/>
                  <a:pt x="57" y="425"/>
                </a:cubicBezTo>
                <a:cubicBezTo>
                  <a:pt x="56" y="430"/>
                  <a:pt x="54" y="435"/>
                  <a:pt x="53" y="438"/>
                </a:cubicBezTo>
                <a:cubicBezTo>
                  <a:pt x="53" y="439"/>
                  <a:pt x="53" y="439"/>
                  <a:pt x="54" y="439"/>
                </a:cubicBezTo>
                <a:cubicBezTo>
                  <a:pt x="54" y="440"/>
                  <a:pt x="54" y="440"/>
                  <a:pt x="54" y="441"/>
                </a:cubicBezTo>
                <a:cubicBezTo>
                  <a:pt x="55" y="441"/>
                  <a:pt x="55" y="442"/>
                  <a:pt x="56" y="442"/>
                </a:cubicBezTo>
                <a:cubicBezTo>
                  <a:pt x="56" y="442"/>
                  <a:pt x="57" y="443"/>
                  <a:pt x="57" y="443"/>
                </a:cubicBezTo>
                <a:lnTo>
                  <a:pt x="62" y="443"/>
                </a:lnTo>
                <a:lnTo>
                  <a:pt x="65" y="440"/>
                </a:lnTo>
                <a:cubicBezTo>
                  <a:pt x="66" y="436"/>
                  <a:pt x="68" y="431"/>
                  <a:pt x="69" y="424"/>
                </a:cubicBezTo>
                <a:cubicBezTo>
                  <a:pt x="71" y="418"/>
                  <a:pt x="72" y="411"/>
                  <a:pt x="73" y="403"/>
                </a:cubicBezTo>
                <a:cubicBezTo>
                  <a:pt x="74" y="394"/>
                  <a:pt x="74" y="387"/>
                  <a:pt x="74" y="381"/>
                </a:cubicBezTo>
                <a:cubicBezTo>
                  <a:pt x="74" y="375"/>
                  <a:pt x="74" y="370"/>
                  <a:pt x="73" y="365"/>
                </a:cubicBezTo>
                <a:lnTo>
                  <a:pt x="76" y="361"/>
                </a:lnTo>
                <a:cubicBezTo>
                  <a:pt x="79" y="361"/>
                  <a:pt x="83" y="360"/>
                  <a:pt x="87" y="360"/>
                </a:cubicBezTo>
                <a:cubicBezTo>
                  <a:pt x="92" y="360"/>
                  <a:pt x="97" y="359"/>
                  <a:pt x="103" y="359"/>
                </a:cubicBezTo>
                <a:cubicBezTo>
                  <a:pt x="109" y="359"/>
                  <a:pt x="115" y="359"/>
                  <a:pt x="119" y="359"/>
                </a:cubicBezTo>
                <a:cubicBezTo>
                  <a:pt x="124" y="359"/>
                  <a:pt x="127" y="359"/>
                  <a:pt x="130" y="360"/>
                </a:cubicBezTo>
                <a:lnTo>
                  <a:pt x="130" y="365"/>
                </a:lnTo>
                <a:cubicBezTo>
                  <a:pt x="128" y="365"/>
                  <a:pt x="125" y="365"/>
                  <a:pt x="121" y="365"/>
                </a:cubicBezTo>
                <a:cubicBezTo>
                  <a:pt x="116" y="364"/>
                  <a:pt x="112" y="364"/>
                  <a:pt x="106" y="365"/>
                </a:cubicBezTo>
                <a:cubicBezTo>
                  <a:pt x="101" y="366"/>
                  <a:pt x="97" y="369"/>
                  <a:pt x="94" y="372"/>
                </a:cubicBezTo>
                <a:cubicBezTo>
                  <a:pt x="91" y="375"/>
                  <a:pt x="90" y="379"/>
                  <a:pt x="89" y="383"/>
                </a:cubicBezTo>
                <a:lnTo>
                  <a:pt x="89" y="387"/>
                </a:lnTo>
                <a:cubicBezTo>
                  <a:pt x="89" y="390"/>
                  <a:pt x="89" y="393"/>
                  <a:pt x="89" y="397"/>
                </a:cubicBezTo>
                <a:cubicBezTo>
                  <a:pt x="89" y="401"/>
                  <a:pt x="89" y="406"/>
                  <a:pt x="88" y="411"/>
                </a:cubicBezTo>
                <a:cubicBezTo>
                  <a:pt x="87" y="417"/>
                  <a:pt x="85" y="422"/>
                  <a:pt x="84" y="426"/>
                </a:cubicBezTo>
                <a:cubicBezTo>
                  <a:pt x="82" y="430"/>
                  <a:pt x="81" y="433"/>
                  <a:pt x="79" y="436"/>
                </a:cubicBezTo>
                <a:lnTo>
                  <a:pt x="82" y="441"/>
                </a:lnTo>
                <a:lnTo>
                  <a:pt x="85" y="443"/>
                </a:lnTo>
                <a:cubicBezTo>
                  <a:pt x="85" y="443"/>
                  <a:pt x="86" y="442"/>
                  <a:pt x="86" y="442"/>
                </a:cubicBezTo>
                <a:cubicBezTo>
                  <a:pt x="86" y="442"/>
                  <a:pt x="87" y="442"/>
                  <a:pt x="87" y="441"/>
                </a:cubicBezTo>
                <a:cubicBezTo>
                  <a:pt x="88" y="441"/>
                  <a:pt x="89" y="441"/>
                  <a:pt x="89" y="441"/>
                </a:cubicBezTo>
                <a:cubicBezTo>
                  <a:pt x="90" y="440"/>
                  <a:pt x="90" y="440"/>
                  <a:pt x="91" y="440"/>
                </a:cubicBezTo>
                <a:cubicBezTo>
                  <a:pt x="92" y="437"/>
                  <a:pt x="94" y="432"/>
                  <a:pt x="96" y="427"/>
                </a:cubicBezTo>
                <a:cubicBezTo>
                  <a:pt x="97" y="422"/>
                  <a:pt x="99" y="417"/>
                  <a:pt x="100" y="410"/>
                </a:cubicBezTo>
                <a:cubicBezTo>
                  <a:pt x="101" y="403"/>
                  <a:pt x="101" y="398"/>
                  <a:pt x="101" y="393"/>
                </a:cubicBezTo>
                <a:cubicBezTo>
                  <a:pt x="101" y="388"/>
                  <a:pt x="100" y="383"/>
                  <a:pt x="100" y="380"/>
                </a:cubicBezTo>
                <a:cubicBezTo>
                  <a:pt x="100" y="380"/>
                  <a:pt x="100" y="380"/>
                  <a:pt x="100" y="379"/>
                </a:cubicBezTo>
                <a:cubicBezTo>
                  <a:pt x="100" y="379"/>
                  <a:pt x="100" y="379"/>
                  <a:pt x="100" y="379"/>
                </a:cubicBezTo>
                <a:cubicBezTo>
                  <a:pt x="101" y="378"/>
                  <a:pt x="101" y="378"/>
                  <a:pt x="101" y="378"/>
                </a:cubicBezTo>
                <a:cubicBezTo>
                  <a:pt x="101" y="378"/>
                  <a:pt x="101" y="377"/>
                  <a:pt x="101" y="377"/>
                </a:cubicBezTo>
                <a:cubicBezTo>
                  <a:pt x="104" y="377"/>
                  <a:pt x="107" y="376"/>
                  <a:pt x="110" y="376"/>
                </a:cubicBezTo>
                <a:cubicBezTo>
                  <a:pt x="114" y="375"/>
                  <a:pt x="118" y="375"/>
                  <a:pt x="123" y="375"/>
                </a:cubicBezTo>
                <a:cubicBezTo>
                  <a:pt x="128" y="375"/>
                  <a:pt x="132" y="375"/>
                  <a:pt x="136" y="375"/>
                </a:cubicBezTo>
                <a:cubicBezTo>
                  <a:pt x="139" y="375"/>
                  <a:pt x="143" y="374"/>
                  <a:pt x="145" y="374"/>
                </a:cubicBezTo>
                <a:cubicBezTo>
                  <a:pt x="146" y="374"/>
                  <a:pt x="148" y="374"/>
                  <a:pt x="151" y="374"/>
                </a:cubicBezTo>
                <a:cubicBezTo>
                  <a:pt x="153" y="374"/>
                  <a:pt x="156" y="374"/>
                  <a:pt x="159" y="374"/>
                </a:cubicBezTo>
                <a:cubicBezTo>
                  <a:pt x="163" y="373"/>
                  <a:pt x="165" y="374"/>
                  <a:pt x="168" y="375"/>
                </a:cubicBezTo>
                <a:cubicBezTo>
                  <a:pt x="170" y="376"/>
                  <a:pt x="172" y="377"/>
                  <a:pt x="173" y="379"/>
                </a:cubicBezTo>
                <a:cubicBezTo>
                  <a:pt x="173" y="379"/>
                  <a:pt x="173" y="380"/>
                  <a:pt x="173" y="380"/>
                </a:cubicBezTo>
                <a:cubicBezTo>
                  <a:pt x="173" y="381"/>
                  <a:pt x="173" y="382"/>
                  <a:pt x="173" y="383"/>
                </a:cubicBezTo>
                <a:cubicBezTo>
                  <a:pt x="172" y="384"/>
                  <a:pt x="172" y="385"/>
                  <a:pt x="172" y="385"/>
                </a:cubicBezTo>
                <a:cubicBezTo>
                  <a:pt x="172" y="386"/>
                  <a:pt x="172" y="387"/>
                  <a:pt x="171" y="387"/>
                </a:cubicBezTo>
                <a:cubicBezTo>
                  <a:pt x="171" y="387"/>
                  <a:pt x="171" y="387"/>
                  <a:pt x="171" y="387"/>
                </a:cubicBezTo>
                <a:cubicBezTo>
                  <a:pt x="170" y="387"/>
                  <a:pt x="170" y="387"/>
                  <a:pt x="170" y="387"/>
                </a:cubicBezTo>
                <a:cubicBezTo>
                  <a:pt x="170" y="387"/>
                  <a:pt x="169" y="387"/>
                  <a:pt x="169" y="387"/>
                </a:cubicBezTo>
                <a:cubicBezTo>
                  <a:pt x="169" y="387"/>
                  <a:pt x="169" y="387"/>
                  <a:pt x="168" y="387"/>
                </a:cubicBezTo>
                <a:cubicBezTo>
                  <a:pt x="166" y="388"/>
                  <a:pt x="162" y="388"/>
                  <a:pt x="158" y="388"/>
                </a:cubicBezTo>
                <a:cubicBezTo>
                  <a:pt x="154" y="388"/>
                  <a:pt x="149" y="388"/>
                  <a:pt x="143" y="388"/>
                </a:cubicBezTo>
                <a:cubicBezTo>
                  <a:pt x="138" y="388"/>
                  <a:pt x="133" y="389"/>
                  <a:pt x="129" y="392"/>
                </a:cubicBezTo>
                <a:cubicBezTo>
                  <a:pt x="125" y="394"/>
                  <a:pt x="122" y="397"/>
                  <a:pt x="120" y="400"/>
                </a:cubicBezTo>
                <a:cubicBezTo>
                  <a:pt x="120" y="401"/>
                  <a:pt x="120" y="402"/>
                  <a:pt x="120" y="403"/>
                </a:cubicBezTo>
                <a:cubicBezTo>
                  <a:pt x="120" y="404"/>
                  <a:pt x="120" y="406"/>
                  <a:pt x="120" y="407"/>
                </a:cubicBezTo>
                <a:cubicBezTo>
                  <a:pt x="120" y="409"/>
                  <a:pt x="120" y="410"/>
                  <a:pt x="120" y="412"/>
                </a:cubicBezTo>
                <a:cubicBezTo>
                  <a:pt x="120" y="413"/>
                  <a:pt x="120" y="414"/>
                  <a:pt x="120" y="415"/>
                </a:cubicBezTo>
                <a:cubicBezTo>
                  <a:pt x="120" y="417"/>
                  <a:pt x="119" y="419"/>
                  <a:pt x="120" y="423"/>
                </a:cubicBezTo>
                <a:cubicBezTo>
                  <a:pt x="120" y="426"/>
                  <a:pt x="121" y="429"/>
                  <a:pt x="123" y="433"/>
                </a:cubicBezTo>
                <a:cubicBezTo>
                  <a:pt x="125" y="437"/>
                  <a:pt x="128" y="440"/>
                  <a:pt x="131" y="441"/>
                </a:cubicBezTo>
                <a:cubicBezTo>
                  <a:pt x="134" y="443"/>
                  <a:pt x="137" y="443"/>
                  <a:pt x="139" y="443"/>
                </a:cubicBezTo>
                <a:cubicBezTo>
                  <a:pt x="141" y="442"/>
                  <a:pt x="144" y="441"/>
                  <a:pt x="147" y="440"/>
                </a:cubicBezTo>
                <a:cubicBezTo>
                  <a:pt x="150" y="439"/>
                  <a:pt x="154" y="438"/>
                  <a:pt x="158" y="438"/>
                </a:cubicBezTo>
                <a:cubicBezTo>
                  <a:pt x="162" y="438"/>
                  <a:pt x="166" y="438"/>
                  <a:pt x="169" y="439"/>
                </a:cubicBezTo>
                <a:cubicBezTo>
                  <a:pt x="172" y="440"/>
                  <a:pt x="175" y="440"/>
                  <a:pt x="177" y="441"/>
                </a:cubicBezTo>
                <a:cubicBezTo>
                  <a:pt x="177" y="441"/>
                  <a:pt x="178" y="441"/>
                  <a:pt x="178" y="441"/>
                </a:cubicBezTo>
                <a:cubicBezTo>
                  <a:pt x="179" y="441"/>
                  <a:pt x="179" y="441"/>
                  <a:pt x="180" y="441"/>
                </a:cubicBezTo>
                <a:cubicBezTo>
                  <a:pt x="181" y="440"/>
                  <a:pt x="181" y="440"/>
                  <a:pt x="182" y="440"/>
                </a:cubicBezTo>
                <a:cubicBezTo>
                  <a:pt x="182" y="440"/>
                  <a:pt x="183" y="440"/>
                  <a:pt x="183" y="440"/>
                </a:cubicBezTo>
                <a:lnTo>
                  <a:pt x="184" y="437"/>
                </a:lnTo>
                <a:lnTo>
                  <a:pt x="184" y="433"/>
                </a:lnTo>
                <a:cubicBezTo>
                  <a:pt x="184" y="432"/>
                  <a:pt x="183" y="432"/>
                  <a:pt x="182" y="431"/>
                </a:cubicBezTo>
                <a:cubicBezTo>
                  <a:pt x="181" y="430"/>
                  <a:pt x="179" y="430"/>
                  <a:pt x="178" y="429"/>
                </a:cubicBezTo>
                <a:cubicBezTo>
                  <a:pt x="177" y="429"/>
                  <a:pt x="176" y="429"/>
                  <a:pt x="175" y="428"/>
                </a:cubicBezTo>
                <a:cubicBezTo>
                  <a:pt x="174" y="428"/>
                  <a:pt x="173" y="428"/>
                  <a:pt x="173" y="428"/>
                </a:cubicBezTo>
                <a:cubicBezTo>
                  <a:pt x="171" y="428"/>
                  <a:pt x="168" y="427"/>
                  <a:pt x="165" y="427"/>
                </a:cubicBezTo>
                <a:cubicBezTo>
                  <a:pt x="162" y="427"/>
                  <a:pt x="158" y="427"/>
                  <a:pt x="154" y="428"/>
                </a:cubicBezTo>
                <a:cubicBezTo>
                  <a:pt x="150" y="429"/>
                  <a:pt x="146" y="429"/>
                  <a:pt x="144" y="430"/>
                </a:cubicBezTo>
                <a:cubicBezTo>
                  <a:pt x="141" y="431"/>
                  <a:pt x="138" y="432"/>
                  <a:pt x="136" y="433"/>
                </a:cubicBezTo>
                <a:lnTo>
                  <a:pt x="132" y="430"/>
                </a:lnTo>
                <a:cubicBezTo>
                  <a:pt x="132" y="429"/>
                  <a:pt x="131" y="429"/>
                  <a:pt x="131" y="428"/>
                </a:cubicBezTo>
                <a:cubicBezTo>
                  <a:pt x="131" y="427"/>
                  <a:pt x="131" y="427"/>
                  <a:pt x="131" y="426"/>
                </a:cubicBezTo>
                <a:cubicBezTo>
                  <a:pt x="130" y="425"/>
                  <a:pt x="130" y="425"/>
                  <a:pt x="130" y="424"/>
                </a:cubicBezTo>
                <a:cubicBezTo>
                  <a:pt x="130" y="423"/>
                  <a:pt x="130" y="423"/>
                  <a:pt x="130" y="422"/>
                </a:cubicBezTo>
                <a:lnTo>
                  <a:pt x="130" y="408"/>
                </a:lnTo>
                <a:cubicBezTo>
                  <a:pt x="130" y="407"/>
                  <a:pt x="130" y="407"/>
                  <a:pt x="130" y="406"/>
                </a:cubicBezTo>
                <a:cubicBezTo>
                  <a:pt x="130" y="405"/>
                  <a:pt x="130" y="404"/>
                  <a:pt x="131" y="403"/>
                </a:cubicBezTo>
                <a:cubicBezTo>
                  <a:pt x="131" y="402"/>
                  <a:pt x="131" y="402"/>
                  <a:pt x="132" y="401"/>
                </a:cubicBezTo>
                <a:cubicBezTo>
                  <a:pt x="132" y="400"/>
                  <a:pt x="133" y="400"/>
                  <a:pt x="133" y="399"/>
                </a:cubicBezTo>
                <a:cubicBezTo>
                  <a:pt x="133" y="399"/>
                  <a:pt x="134" y="399"/>
                  <a:pt x="134" y="398"/>
                </a:cubicBezTo>
                <a:cubicBezTo>
                  <a:pt x="135" y="398"/>
                  <a:pt x="135" y="398"/>
                  <a:pt x="136" y="398"/>
                </a:cubicBezTo>
                <a:cubicBezTo>
                  <a:pt x="136" y="399"/>
                  <a:pt x="137" y="399"/>
                  <a:pt x="137" y="399"/>
                </a:cubicBezTo>
                <a:cubicBezTo>
                  <a:pt x="138" y="399"/>
                  <a:pt x="139" y="399"/>
                  <a:pt x="139" y="399"/>
                </a:cubicBezTo>
                <a:lnTo>
                  <a:pt x="167" y="399"/>
                </a:lnTo>
                <a:cubicBezTo>
                  <a:pt x="168" y="399"/>
                  <a:pt x="169" y="399"/>
                  <a:pt x="171" y="398"/>
                </a:cubicBezTo>
                <a:cubicBezTo>
                  <a:pt x="173" y="397"/>
                  <a:pt x="175" y="396"/>
                  <a:pt x="177" y="394"/>
                </a:cubicBezTo>
                <a:cubicBezTo>
                  <a:pt x="180" y="393"/>
                  <a:pt x="181" y="391"/>
                  <a:pt x="182" y="389"/>
                </a:cubicBezTo>
                <a:cubicBezTo>
                  <a:pt x="184" y="387"/>
                  <a:pt x="184" y="386"/>
                  <a:pt x="184" y="384"/>
                </a:cubicBezTo>
                <a:cubicBezTo>
                  <a:pt x="184" y="383"/>
                  <a:pt x="184" y="382"/>
                  <a:pt x="184" y="381"/>
                </a:cubicBezTo>
                <a:cubicBezTo>
                  <a:pt x="183" y="380"/>
                  <a:pt x="183" y="378"/>
                  <a:pt x="182" y="376"/>
                </a:cubicBezTo>
                <a:cubicBezTo>
                  <a:pt x="182" y="375"/>
                  <a:pt x="181" y="373"/>
                  <a:pt x="180" y="372"/>
                </a:cubicBezTo>
                <a:cubicBezTo>
                  <a:pt x="179" y="370"/>
                  <a:pt x="178" y="369"/>
                  <a:pt x="177" y="368"/>
                </a:cubicBezTo>
                <a:cubicBezTo>
                  <a:pt x="175" y="367"/>
                  <a:pt x="173" y="366"/>
                  <a:pt x="170" y="365"/>
                </a:cubicBezTo>
                <a:cubicBezTo>
                  <a:pt x="167" y="364"/>
                  <a:pt x="163" y="364"/>
                  <a:pt x="160" y="364"/>
                </a:cubicBezTo>
                <a:cubicBezTo>
                  <a:pt x="156" y="364"/>
                  <a:pt x="152" y="364"/>
                  <a:pt x="149" y="365"/>
                </a:cubicBezTo>
                <a:cubicBezTo>
                  <a:pt x="146" y="365"/>
                  <a:pt x="144" y="365"/>
                  <a:pt x="142" y="365"/>
                </a:cubicBezTo>
                <a:lnTo>
                  <a:pt x="142" y="361"/>
                </a:lnTo>
                <a:lnTo>
                  <a:pt x="144" y="360"/>
                </a:lnTo>
                <a:lnTo>
                  <a:pt x="198" y="360"/>
                </a:lnTo>
                <a:lnTo>
                  <a:pt x="199" y="361"/>
                </a:lnTo>
                <a:lnTo>
                  <a:pt x="199" y="380"/>
                </a:lnTo>
                <a:cubicBezTo>
                  <a:pt x="199" y="383"/>
                  <a:pt x="200" y="387"/>
                  <a:pt x="200" y="392"/>
                </a:cubicBezTo>
                <a:cubicBezTo>
                  <a:pt x="200" y="397"/>
                  <a:pt x="201" y="403"/>
                  <a:pt x="202" y="409"/>
                </a:cubicBezTo>
                <a:cubicBezTo>
                  <a:pt x="204" y="416"/>
                  <a:pt x="205" y="422"/>
                  <a:pt x="207" y="427"/>
                </a:cubicBezTo>
                <a:cubicBezTo>
                  <a:pt x="209" y="432"/>
                  <a:pt x="211" y="437"/>
                  <a:pt x="212" y="440"/>
                </a:cubicBezTo>
                <a:cubicBezTo>
                  <a:pt x="213" y="440"/>
                  <a:pt x="213" y="440"/>
                  <a:pt x="213" y="441"/>
                </a:cubicBezTo>
                <a:cubicBezTo>
                  <a:pt x="214" y="441"/>
                  <a:pt x="214" y="441"/>
                  <a:pt x="215" y="441"/>
                </a:cubicBezTo>
                <a:cubicBezTo>
                  <a:pt x="215" y="441"/>
                  <a:pt x="216" y="441"/>
                  <a:pt x="216" y="441"/>
                </a:cubicBezTo>
                <a:cubicBezTo>
                  <a:pt x="217" y="441"/>
                  <a:pt x="218" y="441"/>
                  <a:pt x="218" y="441"/>
                </a:cubicBezTo>
                <a:cubicBezTo>
                  <a:pt x="218" y="441"/>
                  <a:pt x="219" y="441"/>
                  <a:pt x="219" y="440"/>
                </a:cubicBezTo>
                <a:cubicBezTo>
                  <a:pt x="219" y="440"/>
                  <a:pt x="220" y="440"/>
                  <a:pt x="220" y="439"/>
                </a:cubicBezTo>
                <a:cubicBezTo>
                  <a:pt x="220" y="438"/>
                  <a:pt x="221" y="438"/>
                  <a:pt x="221" y="437"/>
                </a:cubicBezTo>
                <a:cubicBezTo>
                  <a:pt x="221" y="437"/>
                  <a:pt x="221" y="436"/>
                  <a:pt x="221" y="436"/>
                </a:cubicBezTo>
                <a:cubicBezTo>
                  <a:pt x="220" y="433"/>
                  <a:pt x="219" y="430"/>
                  <a:pt x="218" y="426"/>
                </a:cubicBezTo>
                <a:cubicBezTo>
                  <a:pt x="217" y="423"/>
                  <a:pt x="216" y="419"/>
                  <a:pt x="214" y="414"/>
                </a:cubicBezTo>
                <a:cubicBezTo>
                  <a:pt x="213" y="409"/>
                  <a:pt x="212" y="404"/>
                  <a:pt x="211" y="401"/>
                </a:cubicBezTo>
                <a:cubicBezTo>
                  <a:pt x="211" y="397"/>
                  <a:pt x="211" y="394"/>
                  <a:pt x="211" y="392"/>
                </a:cubicBezTo>
                <a:cubicBezTo>
                  <a:pt x="210" y="389"/>
                  <a:pt x="210" y="386"/>
                  <a:pt x="210" y="382"/>
                </a:cubicBezTo>
                <a:cubicBezTo>
                  <a:pt x="210" y="378"/>
                  <a:pt x="210" y="373"/>
                  <a:pt x="210" y="368"/>
                </a:cubicBezTo>
                <a:cubicBezTo>
                  <a:pt x="210" y="363"/>
                  <a:pt x="209" y="359"/>
                  <a:pt x="207" y="355"/>
                </a:cubicBezTo>
                <a:cubicBezTo>
                  <a:pt x="205" y="352"/>
                  <a:pt x="202" y="350"/>
                  <a:pt x="199" y="348"/>
                </a:cubicBezTo>
                <a:cubicBezTo>
                  <a:pt x="194" y="348"/>
                  <a:pt x="188" y="347"/>
                  <a:pt x="180" y="347"/>
                </a:cubicBezTo>
                <a:cubicBezTo>
                  <a:pt x="172" y="347"/>
                  <a:pt x="163" y="348"/>
                  <a:pt x="153" y="348"/>
                </a:cubicBezTo>
                <a:cubicBezTo>
                  <a:pt x="143" y="348"/>
                  <a:pt x="134" y="349"/>
                  <a:pt x="126" y="349"/>
                </a:cubicBezTo>
                <a:cubicBezTo>
                  <a:pt x="118" y="349"/>
                  <a:pt x="112" y="349"/>
                  <a:pt x="107" y="349"/>
                </a:cubicBezTo>
                <a:cubicBezTo>
                  <a:pt x="105" y="350"/>
                  <a:pt x="101" y="349"/>
                  <a:pt x="97" y="349"/>
                </a:cubicBezTo>
                <a:cubicBezTo>
                  <a:pt x="92" y="348"/>
                  <a:pt x="87" y="348"/>
                  <a:pt x="82" y="349"/>
                </a:cubicBezTo>
                <a:cubicBezTo>
                  <a:pt x="76" y="349"/>
                  <a:pt x="72" y="351"/>
                  <a:pt x="69" y="354"/>
                </a:cubicBezTo>
                <a:cubicBezTo>
                  <a:pt x="66" y="357"/>
                  <a:pt x="64" y="360"/>
                  <a:pt x="63" y="364"/>
                </a:cubicBezTo>
                <a:lnTo>
                  <a:pt x="63" y="373"/>
                </a:lnTo>
                <a:close/>
                <a:moveTo>
                  <a:pt x="53" y="297"/>
                </a:moveTo>
                <a:lnTo>
                  <a:pt x="53" y="300"/>
                </a:lnTo>
                <a:lnTo>
                  <a:pt x="54" y="302"/>
                </a:lnTo>
                <a:lnTo>
                  <a:pt x="57" y="304"/>
                </a:lnTo>
                <a:cubicBezTo>
                  <a:pt x="59" y="304"/>
                  <a:pt x="60" y="304"/>
                  <a:pt x="63" y="304"/>
                </a:cubicBezTo>
                <a:cubicBezTo>
                  <a:pt x="65" y="304"/>
                  <a:pt x="67" y="303"/>
                  <a:pt x="70" y="303"/>
                </a:cubicBezTo>
                <a:cubicBezTo>
                  <a:pt x="73" y="303"/>
                  <a:pt x="75" y="303"/>
                  <a:pt x="78" y="303"/>
                </a:cubicBezTo>
                <a:cubicBezTo>
                  <a:pt x="80" y="303"/>
                  <a:pt x="82" y="302"/>
                  <a:pt x="84" y="302"/>
                </a:cubicBezTo>
                <a:cubicBezTo>
                  <a:pt x="91" y="301"/>
                  <a:pt x="100" y="300"/>
                  <a:pt x="111" y="299"/>
                </a:cubicBezTo>
                <a:cubicBezTo>
                  <a:pt x="122" y="299"/>
                  <a:pt x="135" y="298"/>
                  <a:pt x="150" y="299"/>
                </a:cubicBezTo>
                <a:cubicBezTo>
                  <a:pt x="164" y="299"/>
                  <a:pt x="177" y="300"/>
                  <a:pt x="188" y="300"/>
                </a:cubicBezTo>
                <a:cubicBezTo>
                  <a:pt x="200" y="301"/>
                  <a:pt x="209" y="302"/>
                  <a:pt x="217" y="302"/>
                </a:cubicBezTo>
                <a:lnTo>
                  <a:pt x="220" y="300"/>
                </a:lnTo>
                <a:cubicBezTo>
                  <a:pt x="220" y="299"/>
                  <a:pt x="220" y="299"/>
                  <a:pt x="220" y="298"/>
                </a:cubicBezTo>
                <a:cubicBezTo>
                  <a:pt x="220" y="297"/>
                  <a:pt x="220" y="297"/>
                  <a:pt x="220" y="296"/>
                </a:cubicBezTo>
                <a:cubicBezTo>
                  <a:pt x="220" y="295"/>
                  <a:pt x="220" y="294"/>
                  <a:pt x="220" y="294"/>
                </a:cubicBezTo>
                <a:cubicBezTo>
                  <a:pt x="220" y="293"/>
                  <a:pt x="220" y="293"/>
                  <a:pt x="220" y="292"/>
                </a:cubicBezTo>
                <a:cubicBezTo>
                  <a:pt x="219" y="292"/>
                  <a:pt x="219" y="292"/>
                  <a:pt x="219" y="292"/>
                </a:cubicBezTo>
                <a:cubicBezTo>
                  <a:pt x="219" y="292"/>
                  <a:pt x="218" y="292"/>
                  <a:pt x="218" y="292"/>
                </a:cubicBezTo>
                <a:cubicBezTo>
                  <a:pt x="218" y="292"/>
                  <a:pt x="218" y="292"/>
                  <a:pt x="218" y="292"/>
                </a:cubicBezTo>
                <a:cubicBezTo>
                  <a:pt x="218" y="291"/>
                  <a:pt x="218" y="291"/>
                  <a:pt x="218" y="291"/>
                </a:cubicBezTo>
                <a:cubicBezTo>
                  <a:pt x="214" y="290"/>
                  <a:pt x="208" y="290"/>
                  <a:pt x="202" y="289"/>
                </a:cubicBezTo>
                <a:cubicBezTo>
                  <a:pt x="195" y="289"/>
                  <a:pt x="188" y="288"/>
                  <a:pt x="180" y="288"/>
                </a:cubicBezTo>
                <a:cubicBezTo>
                  <a:pt x="171" y="288"/>
                  <a:pt x="164" y="287"/>
                  <a:pt x="158" y="287"/>
                </a:cubicBezTo>
                <a:cubicBezTo>
                  <a:pt x="151" y="287"/>
                  <a:pt x="146" y="287"/>
                  <a:pt x="142" y="286"/>
                </a:cubicBezTo>
                <a:cubicBezTo>
                  <a:pt x="142" y="286"/>
                  <a:pt x="142" y="285"/>
                  <a:pt x="141" y="285"/>
                </a:cubicBezTo>
                <a:cubicBezTo>
                  <a:pt x="141" y="284"/>
                  <a:pt x="141" y="283"/>
                  <a:pt x="141" y="282"/>
                </a:cubicBezTo>
                <a:cubicBezTo>
                  <a:pt x="141" y="281"/>
                  <a:pt x="141" y="280"/>
                  <a:pt x="141" y="279"/>
                </a:cubicBezTo>
                <a:cubicBezTo>
                  <a:pt x="141" y="279"/>
                  <a:pt x="141" y="278"/>
                  <a:pt x="141" y="278"/>
                </a:cubicBezTo>
                <a:cubicBezTo>
                  <a:pt x="140" y="277"/>
                  <a:pt x="140" y="277"/>
                  <a:pt x="140" y="277"/>
                </a:cubicBezTo>
                <a:cubicBezTo>
                  <a:pt x="139" y="277"/>
                  <a:pt x="139" y="276"/>
                  <a:pt x="139" y="276"/>
                </a:cubicBezTo>
                <a:cubicBezTo>
                  <a:pt x="138" y="276"/>
                  <a:pt x="138" y="276"/>
                  <a:pt x="138" y="276"/>
                </a:cubicBezTo>
                <a:cubicBezTo>
                  <a:pt x="138" y="276"/>
                  <a:pt x="138" y="276"/>
                  <a:pt x="138" y="276"/>
                </a:cubicBezTo>
                <a:cubicBezTo>
                  <a:pt x="137" y="276"/>
                  <a:pt x="137" y="276"/>
                  <a:pt x="136" y="276"/>
                </a:cubicBezTo>
                <a:cubicBezTo>
                  <a:pt x="135" y="276"/>
                  <a:pt x="135" y="276"/>
                  <a:pt x="134" y="276"/>
                </a:cubicBezTo>
                <a:cubicBezTo>
                  <a:pt x="133" y="276"/>
                  <a:pt x="133" y="277"/>
                  <a:pt x="132" y="277"/>
                </a:cubicBezTo>
                <a:cubicBezTo>
                  <a:pt x="131" y="277"/>
                  <a:pt x="131" y="277"/>
                  <a:pt x="130" y="278"/>
                </a:cubicBezTo>
                <a:cubicBezTo>
                  <a:pt x="130" y="278"/>
                  <a:pt x="130" y="279"/>
                  <a:pt x="130" y="279"/>
                </a:cubicBezTo>
                <a:cubicBezTo>
                  <a:pt x="130" y="280"/>
                  <a:pt x="130" y="281"/>
                  <a:pt x="130" y="282"/>
                </a:cubicBezTo>
                <a:cubicBezTo>
                  <a:pt x="130" y="283"/>
                  <a:pt x="130" y="284"/>
                  <a:pt x="129" y="285"/>
                </a:cubicBezTo>
                <a:cubicBezTo>
                  <a:pt x="129" y="285"/>
                  <a:pt x="129" y="286"/>
                  <a:pt x="129" y="286"/>
                </a:cubicBezTo>
                <a:cubicBezTo>
                  <a:pt x="125" y="287"/>
                  <a:pt x="120" y="287"/>
                  <a:pt x="113" y="288"/>
                </a:cubicBezTo>
                <a:cubicBezTo>
                  <a:pt x="107" y="288"/>
                  <a:pt x="100" y="289"/>
                  <a:pt x="92" y="290"/>
                </a:cubicBezTo>
                <a:cubicBezTo>
                  <a:pt x="83" y="290"/>
                  <a:pt x="76" y="291"/>
                  <a:pt x="70" y="292"/>
                </a:cubicBezTo>
                <a:cubicBezTo>
                  <a:pt x="64" y="293"/>
                  <a:pt x="58" y="294"/>
                  <a:pt x="54" y="295"/>
                </a:cubicBezTo>
                <a:lnTo>
                  <a:pt x="53" y="297"/>
                </a:lnTo>
                <a:close/>
              </a:path>
            </a:pathLst>
          </a:custGeom>
          <a:solidFill>
            <a:srgbClr val="C73E1A"/>
          </a:solidFill>
          <a:ln w="9525">
            <a:noFill/>
          </a:ln>
        </p:spPr>
        <p:txBody>
          <a:bodyPr/>
          <a:p>
            <a:endParaRPr lang="zh-CN" altLang="en-US"/>
          </a:p>
        </p:txBody>
      </p:sp>
      <p:pic>
        <p:nvPicPr>
          <p:cNvPr id="5125" name="图片 5"/>
          <p:cNvPicPr>
            <a:picLocks noChangeAspect="1"/>
          </p:cNvPicPr>
          <p:nvPr/>
        </p:nvPicPr>
        <p:blipFill>
          <a:blip r:embed="rId3"/>
          <a:stretch>
            <a:fillRect/>
          </a:stretch>
        </p:blipFill>
        <p:spPr>
          <a:xfrm>
            <a:off x="339725" y="3811588"/>
            <a:ext cx="4246563" cy="2863850"/>
          </a:xfrm>
          <a:prstGeom prst="rect">
            <a:avLst/>
          </a:prstGeom>
          <a:noFill/>
          <a:ln w="9525">
            <a:noFill/>
          </a:ln>
        </p:spPr>
      </p:pic>
      <p:sp>
        <p:nvSpPr>
          <p:cNvPr id="5126" name="TextBox 32"/>
          <p:cNvSpPr txBox="1"/>
          <p:nvPr/>
        </p:nvSpPr>
        <p:spPr>
          <a:xfrm>
            <a:off x="377825" y="476250"/>
            <a:ext cx="8048625" cy="1262063"/>
          </a:xfrm>
          <a:prstGeom prst="rect">
            <a:avLst/>
          </a:prstGeom>
          <a:noFill/>
          <a:ln w="9525">
            <a:noFill/>
          </a:ln>
        </p:spPr>
        <p:txBody>
          <a:bodyPr wrap="none" anchor="t">
            <a:spAutoFit/>
          </a:bodyPr>
          <a:p>
            <a:r>
              <a:rPr lang="zh-CN" altLang="en-US" sz="7600" dirty="0">
                <a:solidFill>
                  <a:srgbClr val="262524"/>
                </a:solidFill>
                <a:latin typeface="方正字迹-吕建德字体" panose="02010600010101010101" pitchFamily="2" charset="-122"/>
                <a:ea typeface="方正字迹-吕建德字体" panose="02010600010101010101" pitchFamily="2" charset="-122"/>
              </a:rPr>
              <a:t>大医精诚 厚德怀仁</a:t>
            </a:r>
            <a:endParaRPr lang="zh-CN" altLang="en-US" sz="7600" dirty="0">
              <a:solidFill>
                <a:srgbClr val="262524"/>
              </a:solidFill>
              <a:latin typeface="方正字迹-吕建德字体" panose="02010600010101010101" pitchFamily="2" charset="-122"/>
              <a:ea typeface="方正字迹-吕建德字体" panose="02010600010101010101" pitchFamily="2" charset="-122"/>
            </a:endParaRPr>
          </a:p>
        </p:txBody>
      </p:sp>
      <p:sp>
        <p:nvSpPr>
          <p:cNvPr id="5127" name="TextBox 33"/>
          <p:cNvSpPr txBox="1"/>
          <p:nvPr/>
        </p:nvSpPr>
        <p:spPr>
          <a:xfrm>
            <a:off x="576263" y="1549400"/>
            <a:ext cx="7035800" cy="368300"/>
          </a:xfrm>
          <a:prstGeom prst="rect">
            <a:avLst/>
          </a:prstGeom>
          <a:noFill/>
          <a:ln w="9525">
            <a:noFill/>
          </a:ln>
        </p:spPr>
        <p:txBody>
          <a:bodyPr anchor="t">
            <a:spAutoFit/>
          </a:bodyPr>
          <a:p>
            <a:r>
              <a:rPr lang="zh-CN" altLang="en-US" dirty="0">
                <a:solidFill>
                  <a:srgbClr val="262524"/>
                </a:solidFill>
                <a:latin typeface="微软雅黑" panose="020B0503020204020204" pitchFamily="34" charset="-122"/>
                <a:ea typeface="微软雅黑" panose="020B0503020204020204" pitchFamily="34" charset="-122"/>
              </a:rPr>
              <a:t>中医中药通用</a:t>
            </a:r>
            <a:r>
              <a:rPr lang="en-US" altLang="zh-CN" dirty="0">
                <a:solidFill>
                  <a:srgbClr val="262524"/>
                </a:solidFill>
                <a:latin typeface="微软雅黑" panose="020B0503020204020204" pitchFamily="34" charset="-122"/>
                <a:ea typeface="微软雅黑" panose="020B0503020204020204" pitchFamily="34" charset="-122"/>
              </a:rPr>
              <a:t>PPT</a:t>
            </a:r>
            <a:r>
              <a:rPr lang="zh-CN" altLang="en-US" dirty="0">
                <a:solidFill>
                  <a:srgbClr val="262524"/>
                </a:solidFill>
                <a:latin typeface="微软雅黑" panose="020B0503020204020204" pitchFamily="34" charset="-122"/>
                <a:ea typeface="微软雅黑" panose="020B0503020204020204" pitchFamily="34" charset="-122"/>
              </a:rPr>
              <a:t>，标题书法字体已嵌入，可随意编辑，请放心使用。</a:t>
            </a:r>
            <a:endParaRPr lang="zh-CN" altLang="en-US" dirty="0">
              <a:solidFill>
                <a:srgbClr val="262524"/>
              </a:solidFill>
              <a:latin typeface="微软雅黑" panose="020B0503020204020204" pitchFamily="34" charset="-122"/>
              <a:ea typeface="微软雅黑" panose="020B0503020204020204" pitchFamily="34" charset="-122"/>
            </a:endParaRPr>
          </a:p>
        </p:txBody>
      </p:sp>
      <p:sp>
        <p:nvSpPr>
          <p:cNvPr id="5129" name="TextBox 34"/>
          <p:cNvSpPr txBox="1"/>
          <p:nvPr/>
        </p:nvSpPr>
        <p:spPr>
          <a:xfrm>
            <a:off x="625475" y="1951038"/>
            <a:ext cx="1706563" cy="460375"/>
          </a:xfrm>
          <a:prstGeom prst="rect">
            <a:avLst/>
          </a:prstGeom>
          <a:noFill/>
          <a:ln w="9525">
            <a:noFill/>
          </a:ln>
        </p:spPr>
        <p:txBody>
          <a:bodyPr wrap="none" anchor="t">
            <a:spAutoFit/>
          </a:bodyPr>
          <a:p>
            <a:r>
              <a:rPr lang="en-US" altLang="zh-CN" sz="2400" dirty="0">
                <a:solidFill>
                  <a:srgbClr val="262524"/>
                </a:solidFill>
                <a:latin typeface="方正隶变简体" panose="03000509000000000000" pitchFamily="1" charset="-122"/>
                <a:ea typeface="方正隶变简体" panose="03000509000000000000" pitchFamily="1" charset="-122"/>
              </a:rPr>
              <a:t>●</a:t>
            </a:r>
            <a:r>
              <a:rPr lang="zh-CN" altLang="en-US" sz="2400" dirty="0">
                <a:solidFill>
                  <a:srgbClr val="262524"/>
                </a:solidFill>
                <a:latin typeface="方正隶变简体" panose="03000509000000000000" pitchFamily="1" charset="-122"/>
                <a:ea typeface="方正隶变简体" panose="03000509000000000000" pitchFamily="1" charset="-122"/>
              </a:rPr>
              <a:t>情缘素材</a:t>
            </a:r>
            <a:endParaRPr lang="zh-CN" altLang="en-US" sz="2400" dirty="0">
              <a:solidFill>
                <a:srgbClr val="262524"/>
              </a:solidFill>
              <a:latin typeface="方正隶变简体" panose="03000509000000000000" pitchFamily="1" charset="-122"/>
              <a:ea typeface="方正隶变简体" panose="03000509000000000000" pitchFamily="1" charset="-122"/>
            </a:endParaRPr>
          </a:p>
        </p:txBody>
      </p:sp>
      <p:sp>
        <p:nvSpPr>
          <p:cNvPr id="5130" name="Freeform 9"/>
          <p:cNvSpPr>
            <a:spLocks noEditPoints="1"/>
          </p:cNvSpPr>
          <p:nvPr/>
        </p:nvSpPr>
        <p:spPr>
          <a:xfrm>
            <a:off x="7612063" y="1524000"/>
            <a:ext cx="620712" cy="338138"/>
          </a:xfrm>
          <a:custGeom>
            <a:avLst/>
            <a:gdLst/>
            <a:ahLst/>
            <a:cxnLst>
              <a:cxn ang="0">
                <a:pos x="24383" y="99838"/>
              </a:cxn>
              <a:cxn ang="0">
                <a:pos x="65485" y="101296"/>
              </a:cxn>
              <a:cxn ang="0">
                <a:pos x="101014" y="134089"/>
              </a:cxn>
              <a:cxn ang="0">
                <a:pos x="189488" y="150122"/>
              </a:cxn>
              <a:cxn ang="0">
                <a:pos x="239646" y="124616"/>
              </a:cxn>
              <a:cxn ang="0">
                <a:pos x="289805" y="122429"/>
              </a:cxn>
              <a:cxn ang="0">
                <a:pos x="297468" y="69960"/>
              </a:cxn>
              <a:cxn ang="0">
                <a:pos x="257759" y="56113"/>
              </a:cxn>
              <a:cxn ang="0">
                <a:pos x="162319" y="24049"/>
              </a:cxn>
              <a:cxn ang="0">
                <a:pos x="164409" y="85263"/>
              </a:cxn>
              <a:cxn ang="0">
                <a:pos x="224320" y="80162"/>
              </a:cxn>
              <a:cxn ang="0">
                <a:pos x="199241" y="65587"/>
              </a:cxn>
              <a:cxn ang="0">
                <a:pos x="162319" y="50283"/>
              </a:cxn>
              <a:cxn ang="0">
                <a:pos x="217354" y="34251"/>
              </a:cxn>
              <a:cxn ang="0">
                <a:pos x="244523" y="70688"/>
              </a:cxn>
              <a:cxn ang="0">
                <a:pos x="280749" y="80891"/>
              </a:cxn>
              <a:cxn ang="0">
                <a:pos x="274479" y="109312"/>
              </a:cxn>
              <a:cxn ang="0">
                <a:pos x="230590" y="110041"/>
              </a:cxn>
              <a:cxn ang="0">
                <a:pos x="167195" y="134818"/>
              </a:cxn>
              <a:cxn ang="0">
                <a:pos x="112857" y="122429"/>
              </a:cxn>
              <a:cxn ang="0">
                <a:pos x="96834" y="101296"/>
              </a:cxn>
              <a:cxn ang="0">
                <a:pos x="122610" y="83077"/>
              </a:cxn>
              <a:cxn ang="0">
                <a:pos x="143509" y="102753"/>
              </a:cxn>
              <a:cxn ang="0">
                <a:pos x="149082" y="95466"/>
              </a:cxn>
              <a:cxn ang="0">
                <a:pos x="119127" y="67045"/>
              </a:cxn>
              <a:cxn ang="0">
                <a:pos x="82204" y="85263"/>
              </a:cxn>
              <a:cxn ang="0">
                <a:pos x="47372" y="77976"/>
              </a:cxn>
              <a:cxn ang="0">
                <a:pos x="11843" y="85263"/>
              </a:cxn>
              <a:cxn ang="0">
                <a:pos x="24383" y="99838"/>
              </a:cxn>
              <a:cxn ang="0">
                <a:pos x="164409" y="251417"/>
              </a:cxn>
              <a:cxn ang="0">
                <a:pos x="229197" y="254332"/>
              </a:cxn>
              <a:cxn ang="0">
                <a:pos x="285625" y="306802"/>
              </a:cxn>
              <a:cxn ang="0">
                <a:pos x="424954" y="331579"/>
              </a:cxn>
              <a:cxn ang="0">
                <a:pos x="503675" y="290770"/>
              </a:cxn>
              <a:cxn ang="0">
                <a:pos x="583790" y="287126"/>
              </a:cxn>
              <a:cxn ang="0">
                <a:pos x="594936" y="204778"/>
              </a:cxn>
              <a:cxn ang="0">
                <a:pos x="532935" y="182915"/>
              </a:cxn>
              <a:cxn ang="0">
                <a:pos x="381762" y="131903"/>
              </a:cxn>
              <a:cxn ang="0">
                <a:pos x="385245" y="229555"/>
              </a:cxn>
              <a:cxn ang="0">
                <a:pos x="479989" y="220810"/>
              </a:cxn>
              <a:cxn ang="0">
                <a:pos x="439584" y="197490"/>
              </a:cxn>
              <a:cxn ang="0">
                <a:pos x="381762" y="174170"/>
              </a:cxn>
              <a:cxn ang="0">
                <a:pos x="468843" y="148664"/>
              </a:cxn>
              <a:cxn ang="0">
                <a:pos x="511339" y="206235"/>
              </a:cxn>
              <a:cxn ang="0">
                <a:pos x="568464" y="222267"/>
              </a:cxn>
              <a:cxn ang="0">
                <a:pos x="558710" y="266721"/>
              </a:cxn>
              <a:cxn ang="0">
                <a:pos x="489742" y="268178"/>
              </a:cxn>
              <a:cxn ang="0">
                <a:pos x="390122" y="307531"/>
              </a:cxn>
              <a:cxn ang="0">
                <a:pos x="303738" y="288583"/>
              </a:cxn>
              <a:cxn ang="0">
                <a:pos x="278659" y="253604"/>
              </a:cxn>
              <a:cxn ang="0">
                <a:pos x="319064" y="225911"/>
              </a:cxn>
              <a:cxn ang="0">
                <a:pos x="351806" y="256518"/>
              </a:cxn>
              <a:cxn ang="0">
                <a:pos x="361560" y="244859"/>
              </a:cxn>
              <a:cxn ang="0">
                <a:pos x="314188" y="200405"/>
              </a:cxn>
              <a:cxn ang="0">
                <a:pos x="255669" y="228826"/>
              </a:cxn>
              <a:cxn ang="0">
                <a:pos x="200634" y="217166"/>
              </a:cxn>
              <a:cxn ang="0">
                <a:pos x="144902" y="229555"/>
              </a:cxn>
              <a:cxn ang="0">
                <a:pos x="164409" y="251417"/>
              </a:cxn>
            </a:cxnLst>
            <a:pathLst>
              <a:path w="891" h="464">
                <a:moveTo>
                  <a:pt x="35" y="137"/>
                </a:moveTo>
                <a:cubicBezTo>
                  <a:pt x="51" y="126"/>
                  <a:pt x="72" y="125"/>
                  <a:pt x="94" y="139"/>
                </a:cubicBezTo>
                <a:cubicBezTo>
                  <a:pt x="111" y="163"/>
                  <a:pt x="119" y="162"/>
                  <a:pt x="145" y="184"/>
                </a:cubicBezTo>
                <a:cubicBezTo>
                  <a:pt x="186" y="205"/>
                  <a:pt x="228" y="212"/>
                  <a:pt x="272" y="206"/>
                </a:cubicBezTo>
                <a:cubicBezTo>
                  <a:pt x="294" y="201"/>
                  <a:pt x="327" y="192"/>
                  <a:pt x="344" y="171"/>
                </a:cubicBezTo>
                <a:cubicBezTo>
                  <a:pt x="374" y="186"/>
                  <a:pt x="394" y="176"/>
                  <a:pt x="416" y="168"/>
                </a:cubicBezTo>
                <a:cubicBezTo>
                  <a:pt x="437" y="152"/>
                  <a:pt x="450" y="124"/>
                  <a:pt x="427" y="96"/>
                </a:cubicBezTo>
                <a:cubicBezTo>
                  <a:pt x="417" y="83"/>
                  <a:pt x="394" y="74"/>
                  <a:pt x="370" y="77"/>
                </a:cubicBezTo>
                <a:cubicBezTo>
                  <a:pt x="345" y="36"/>
                  <a:pt x="291" y="0"/>
                  <a:pt x="233" y="33"/>
                </a:cubicBezTo>
                <a:cubicBezTo>
                  <a:pt x="208" y="51"/>
                  <a:pt x="198" y="90"/>
                  <a:pt x="236" y="117"/>
                </a:cubicBezTo>
                <a:cubicBezTo>
                  <a:pt x="265" y="133"/>
                  <a:pt x="293" y="125"/>
                  <a:pt x="322" y="110"/>
                </a:cubicBezTo>
                <a:cubicBezTo>
                  <a:pt x="340" y="94"/>
                  <a:pt x="312" y="62"/>
                  <a:pt x="286" y="90"/>
                </a:cubicBezTo>
                <a:cubicBezTo>
                  <a:pt x="247" y="113"/>
                  <a:pt x="234" y="99"/>
                  <a:pt x="233" y="69"/>
                </a:cubicBezTo>
                <a:cubicBezTo>
                  <a:pt x="243" y="41"/>
                  <a:pt x="271" y="30"/>
                  <a:pt x="312" y="47"/>
                </a:cubicBezTo>
                <a:cubicBezTo>
                  <a:pt x="334" y="57"/>
                  <a:pt x="345" y="79"/>
                  <a:pt x="351" y="97"/>
                </a:cubicBezTo>
                <a:cubicBezTo>
                  <a:pt x="370" y="96"/>
                  <a:pt x="387" y="93"/>
                  <a:pt x="403" y="111"/>
                </a:cubicBezTo>
                <a:cubicBezTo>
                  <a:pt x="418" y="132"/>
                  <a:pt x="412" y="145"/>
                  <a:pt x="394" y="150"/>
                </a:cubicBezTo>
                <a:cubicBezTo>
                  <a:pt x="375" y="155"/>
                  <a:pt x="355" y="157"/>
                  <a:pt x="331" y="151"/>
                </a:cubicBezTo>
                <a:cubicBezTo>
                  <a:pt x="316" y="174"/>
                  <a:pt x="295" y="179"/>
                  <a:pt x="240" y="185"/>
                </a:cubicBezTo>
                <a:cubicBezTo>
                  <a:pt x="196" y="187"/>
                  <a:pt x="188" y="186"/>
                  <a:pt x="162" y="168"/>
                </a:cubicBezTo>
                <a:cubicBezTo>
                  <a:pt x="148" y="160"/>
                  <a:pt x="142" y="151"/>
                  <a:pt x="139" y="139"/>
                </a:cubicBezTo>
                <a:cubicBezTo>
                  <a:pt x="141" y="127"/>
                  <a:pt x="152" y="113"/>
                  <a:pt x="176" y="114"/>
                </a:cubicBezTo>
                <a:cubicBezTo>
                  <a:pt x="187" y="116"/>
                  <a:pt x="197" y="135"/>
                  <a:pt x="206" y="141"/>
                </a:cubicBezTo>
                <a:cubicBezTo>
                  <a:pt x="210" y="144"/>
                  <a:pt x="217" y="139"/>
                  <a:pt x="214" y="131"/>
                </a:cubicBezTo>
                <a:cubicBezTo>
                  <a:pt x="206" y="107"/>
                  <a:pt x="197" y="94"/>
                  <a:pt x="171" y="92"/>
                </a:cubicBezTo>
                <a:cubicBezTo>
                  <a:pt x="143" y="92"/>
                  <a:pt x="128" y="99"/>
                  <a:pt x="118" y="117"/>
                </a:cubicBezTo>
                <a:cubicBezTo>
                  <a:pt x="95" y="109"/>
                  <a:pt x="79" y="107"/>
                  <a:pt x="68" y="107"/>
                </a:cubicBezTo>
                <a:cubicBezTo>
                  <a:pt x="40" y="108"/>
                  <a:pt x="30" y="111"/>
                  <a:pt x="17" y="117"/>
                </a:cubicBezTo>
                <a:cubicBezTo>
                  <a:pt x="0" y="129"/>
                  <a:pt x="17" y="144"/>
                  <a:pt x="35" y="137"/>
                </a:cubicBezTo>
                <a:close/>
                <a:moveTo>
                  <a:pt x="236" y="345"/>
                </a:moveTo>
                <a:cubicBezTo>
                  <a:pt x="262" y="328"/>
                  <a:pt x="294" y="327"/>
                  <a:pt x="329" y="349"/>
                </a:cubicBezTo>
                <a:cubicBezTo>
                  <a:pt x="356" y="387"/>
                  <a:pt x="369" y="385"/>
                  <a:pt x="410" y="421"/>
                </a:cubicBezTo>
                <a:cubicBezTo>
                  <a:pt x="474" y="453"/>
                  <a:pt x="541" y="464"/>
                  <a:pt x="610" y="455"/>
                </a:cubicBezTo>
                <a:cubicBezTo>
                  <a:pt x="644" y="447"/>
                  <a:pt x="696" y="433"/>
                  <a:pt x="723" y="399"/>
                </a:cubicBezTo>
                <a:cubicBezTo>
                  <a:pt x="771" y="423"/>
                  <a:pt x="803" y="407"/>
                  <a:pt x="838" y="394"/>
                </a:cubicBezTo>
                <a:cubicBezTo>
                  <a:pt x="870" y="370"/>
                  <a:pt x="891" y="325"/>
                  <a:pt x="854" y="281"/>
                </a:cubicBezTo>
                <a:cubicBezTo>
                  <a:pt x="839" y="261"/>
                  <a:pt x="802" y="247"/>
                  <a:pt x="765" y="251"/>
                </a:cubicBezTo>
                <a:cubicBezTo>
                  <a:pt x="725" y="187"/>
                  <a:pt x="640" y="129"/>
                  <a:pt x="548" y="181"/>
                </a:cubicBezTo>
                <a:cubicBezTo>
                  <a:pt x="510" y="211"/>
                  <a:pt x="493" y="272"/>
                  <a:pt x="553" y="315"/>
                </a:cubicBezTo>
                <a:cubicBezTo>
                  <a:pt x="599" y="340"/>
                  <a:pt x="642" y="327"/>
                  <a:pt x="689" y="303"/>
                </a:cubicBezTo>
                <a:cubicBezTo>
                  <a:pt x="717" y="277"/>
                  <a:pt x="673" y="227"/>
                  <a:pt x="631" y="271"/>
                </a:cubicBezTo>
                <a:cubicBezTo>
                  <a:pt x="570" y="308"/>
                  <a:pt x="551" y="286"/>
                  <a:pt x="548" y="239"/>
                </a:cubicBezTo>
                <a:cubicBezTo>
                  <a:pt x="564" y="194"/>
                  <a:pt x="608" y="177"/>
                  <a:pt x="673" y="204"/>
                </a:cubicBezTo>
                <a:cubicBezTo>
                  <a:pt x="708" y="219"/>
                  <a:pt x="725" y="254"/>
                  <a:pt x="734" y="283"/>
                </a:cubicBezTo>
                <a:cubicBezTo>
                  <a:pt x="765" y="282"/>
                  <a:pt x="792" y="276"/>
                  <a:pt x="816" y="305"/>
                </a:cubicBezTo>
                <a:cubicBezTo>
                  <a:pt x="840" y="337"/>
                  <a:pt x="831" y="359"/>
                  <a:pt x="802" y="366"/>
                </a:cubicBezTo>
                <a:cubicBezTo>
                  <a:pt x="773" y="375"/>
                  <a:pt x="742" y="377"/>
                  <a:pt x="703" y="368"/>
                </a:cubicBezTo>
                <a:cubicBezTo>
                  <a:pt x="679" y="404"/>
                  <a:pt x="646" y="412"/>
                  <a:pt x="560" y="422"/>
                </a:cubicBezTo>
                <a:cubicBezTo>
                  <a:pt x="490" y="425"/>
                  <a:pt x="477" y="424"/>
                  <a:pt x="436" y="396"/>
                </a:cubicBezTo>
                <a:cubicBezTo>
                  <a:pt x="415" y="382"/>
                  <a:pt x="405" y="368"/>
                  <a:pt x="400" y="348"/>
                </a:cubicBezTo>
                <a:cubicBezTo>
                  <a:pt x="404" y="330"/>
                  <a:pt x="420" y="308"/>
                  <a:pt x="458" y="310"/>
                </a:cubicBezTo>
                <a:cubicBezTo>
                  <a:pt x="476" y="312"/>
                  <a:pt x="491" y="342"/>
                  <a:pt x="505" y="352"/>
                </a:cubicBezTo>
                <a:cubicBezTo>
                  <a:pt x="513" y="357"/>
                  <a:pt x="523" y="349"/>
                  <a:pt x="519" y="336"/>
                </a:cubicBezTo>
                <a:cubicBezTo>
                  <a:pt x="505" y="298"/>
                  <a:pt x="491" y="278"/>
                  <a:pt x="451" y="275"/>
                </a:cubicBezTo>
                <a:cubicBezTo>
                  <a:pt x="407" y="275"/>
                  <a:pt x="382" y="286"/>
                  <a:pt x="367" y="314"/>
                </a:cubicBezTo>
                <a:cubicBezTo>
                  <a:pt x="330" y="302"/>
                  <a:pt x="305" y="298"/>
                  <a:pt x="288" y="298"/>
                </a:cubicBezTo>
                <a:cubicBezTo>
                  <a:pt x="244" y="301"/>
                  <a:pt x="228" y="305"/>
                  <a:pt x="208" y="315"/>
                </a:cubicBezTo>
                <a:cubicBezTo>
                  <a:pt x="180" y="334"/>
                  <a:pt x="208" y="358"/>
                  <a:pt x="236" y="345"/>
                </a:cubicBezTo>
                <a:close/>
              </a:path>
            </a:pathLst>
          </a:custGeom>
          <a:solidFill>
            <a:srgbClr val="2E2C2C"/>
          </a:solidFill>
          <a:ln w="9525">
            <a:noFill/>
          </a:ln>
        </p:spPr>
        <p:txBody>
          <a:bodyPr/>
          <a:p>
            <a:endParaRPr lang="zh-CN" altLang="en-US"/>
          </a:p>
        </p:txBody>
      </p:sp>
    </p:spTree>
  </p:cSld>
  <p:clrMapOvr>
    <a:masterClrMapping/>
  </p:clrMapOvr>
  <p:transition spd="slow" advTm="135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1000"/>
                                        <p:tgtEl>
                                          <p:spTgt spid="5125"/>
                                        </p:tgtEl>
                                      </p:cBhvr>
                                    </p:animEffect>
                                    <p:anim calcmode="lin" valueType="num">
                                      <p:cBhvr>
                                        <p:cTn id="8" dur="1000" fill="hold"/>
                                        <p:tgtEl>
                                          <p:spTgt spid="5125"/>
                                        </p:tgtEl>
                                        <p:attrNameLst>
                                          <p:attrName>ppt_x</p:attrName>
                                        </p:attrNameLst>
                                      </p:cBhvr>
                                      <p:tavLst>
                                        <p:tav tm="0">
                                          <p:val>
                                            <p:strVal val="#ppt_x"/>
                                          </p:val>
                                        </p:tav>
                                        <p:tav tm="100000">
                                          <p:val>
                                            <p:strVal val="#ppt_x"/>
                                          </p:val>
                                        </p:tav>
                                      </p:tavLst>
                                    </p:anim>
                                    <p:anim calcmode="lin" valueType="num">
                                      <p:cBhvr>
                                        <p:cTn id="9" dur="1000" fill="hold"/>
                                        <p:tgtEl>
                                          <p:spTgt spid="51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5126"/>
                                        </p:tgtEl>
                                        <p:attrNameLst>
                                          <p:attrName>style.visibility</p:attrName>
                                        </p:attrNameLst>
                                      </p:cBhvr>
                                      <p:to>
                                        <p:strVal val="visible"/>
                                      </p:to>
                                    </p:set>
                                    <p:anim by="(-#ppt_w*2)" calcmode="lin" valueType="num">
                                      <p:cBhvr rctx="PPT">
                                        <p:cTn id="18" dur="500" autoRev="1" fill="hold">
                                          <p:stCondLst>
                                            <p:cond delay="0"/>
                                          </p:stCondLst>
                                        </p:cTn>
                                        <p:tgtEl>
                                          <p:spTgt spid="5126"/>
                                        </p:tgtEl>
                                        <p:attrNameLst>
                                          <p:attrName>ppt_w</p:attrName>
                                        </p:attrNameLst>
                                      </p:cBhvr>
                                    </p:anim>
                                    <p:anim by="(#ppt_w*0.50)" calcmode="lin" valueType="num">
                                      <p:cBhvr>
                                        <p:cTn id="19" dur="500" decel="50000" autoRev="1" fill="hold">
                                          <p:stCondLst>
                                            <p:cond delay="0"/>
                                          </p:stCondLst>
                                        </p:cTn>
                                        <p:tgtEl>
                                          <p:spTgt spid="5126"/>
                                        </p:tgtEl>
                                        <p:attrNameLst>
                                          <p:attrName>ppt_x</p:attrName>
                                        </p:attrNameLst>
                                      </p:cBhvr>
                                    </p:anim>
                                    <p:anim from="(-#ppt_h/2)" to="(#ppt_y)" calcmode="lin" valueType="num">
                                      <p:cBhvr>
                                        <p:cTn id="20" dur="1000" fill="hold">
                                          <p:stCondLst>
                                            <p:cond delay="0"/>
                                          </p:stCondLst>
                                        </p:cTn>
                                        <p:tgtEl>
                                          <p:spTgt spid="5126"/>
                                        </p:tgtEl>
                                        <p:attrNameLst>
                                          <p:attrName>ppt_y</p:attrName>
                                        </p:attrNameLst>
                                      </p:cBhvr>
                                    </p:anim>
                                    <p:animRot by="21600000">
                                      <p:cBhvr>
                                        <p:cTn id="21" dur="1000" fill="hold">
                                          <p:stCondLst>
                                            <p:cond delay="0"/>
                                          </p:stCondLst>
                                        </p:cTn>
                                        <p:tgtEl>
                                          <p:spTgt spid="5126"/>
                                        </p:tgtEl>
                                        <p:attrNameLst>
                                          <p:attrName>r</p:attrName>
                                        </p:attrNameLst>
                                      </p:cBhvr>
                                    </p:animRot>
                                  </p:childTnLst>
                                </p:cTn>
                              </p:par>
                            </p:childTnLst>
                          </p:cTn>
                        </p:par>
                        <p:par>
                          <p:cTn id="22" fill="hold">
                            <p:stCondLst>
                              <p:cond delay="2799"/>
                            </p:stCondLst>
                            <p:childTnLst>
                              <p:par>
                                <p:cTn id="23" presetID="22" presetClass="entr" presetSubtype="8" fill="hold" grpId="0" nodeType="afterEffect">
                                  <p:stCondLst>
                                    <p:cond delay="0"/>
                                  </p:stCondLst>
                                  <p:childTnLst>
                                    <p:set>
                                      <p:cBhvr>
                                        <p:cTn id="24" dur="1" fill="hold">
                                          <p:stCondLst>
                                            <p:cond delay="0"/>
                                          </p:stCondLst>
                                        </p:cTn>
                                        <p:tgtEl>
                                          <p:spTgt spid="5127"/>
                                        </p:tgtEl>
                                        <p:attrNameLst>
                                          <p:attrName>style.visibility</p:attrName>
                                        </p:attrNameLst>
                                      </p:cBhvr>
                                      <p:to>
                                        <p:strVal val="visible"/>
                                      </p:to>
                                    </p:set>
                                    <p:animEffect transition="in" filter="wipe(left)">
                                      <p:cBhvr>
                                        <p:cTn id="25" dur="500"/>
                                        <p:tgtEl>
                                          <p:spTgt spid="5127"/>
                                        </p:tgtEl>
                                      </p:cBhvr>
                                    </p:animEffect>
                                  </p:childTnLst>
                                </p:cTn>
                              </p:par>
                            </p:childTnLst>
                          </p:cTn>
                        </p:par>
                        <p:par>
                          <p:cTn id="26" fill="hold">
                            <p:stCondLst>
                              <p:cond delay="3299"/>
                            </p:stCondLst>
                            <p:childTnLst>
                              <p:par>
                                <p:cTn id="27" presetID="42" presetClass="entr" presetSubtype="0" fill="hold" nodeType="afterEffect">
                                  <p:stCondLst>
                                    <p:cond delay="0"/>
                                  </p:stCondLst>
                                  <p:childTnLst>
                                    <p:set>
                                      <p:cBhvr>
                                        <p:cTn id="28" dur="1" fill="hold">
                                          <p:stCondLst>
                                            <p:cond delay="0"/>
                                          </p:stCondLst>
                                        </p:cTn>
                                        <p:tgtEl>
                                          <p:spTgt spid="5130"/>
                                        </p:tgtEl>
                                        <p:attrNameLst>
                                          <p:attrName>style.visibility</p:attrName>
                                        </p:attrNameLst>
                                      </p:cBhvr>
                                      <p:to>
                                        <p:strVal val="visible"/>
                                      </p:to>
                                    </p:set>
                                    <p:animEffect transition="in" filter="fade">
                                      <p:cBhvr>
                                        <p:cTn id="29" dur="500"/>
                                        <p:tgtEl>
                                          <p:spTgt spid="5130"/>
                                        </p:tgtEl>
                                      </p:cBhvr>
                                    </p:animEffect>
                                    <p:anim calcmode="lin" valueType="num">
                                      <p:cBhvr>
                                        <p:cTn id="30" dur="500" fill="hold"/>
                                        <p:tgtEl>
                                          <p:spTgt spid="5130"/>
                                        </p:tgtEl>
                                        <p:attrNameLst>
                                          <p:attrName>ppt_x</p:attrName>
                                        </p:attrNameLst>
                                      </p:cBhvr>
                                      <p:tavLst>
                                        <p:tav tm="0">
                                          <p:val>
                                            <p:strVal val="#ppt_x"/>
                                          </p:val>
                                        </p:tav>
                                        <p:tav tm="100000">
                                          <p:val>
                                            <p:strVal val="#ppt_x"/>
                                          </p:val>
                                        </p:tav>
                                      </p:tavLst>
                                    </p:anim>
                                    <p:anim calcmode="lin" valueType="num">
                                      <p:cBhvr>
                                        <p:cTn id="31" dur="500" fill="hold"/>
                                        <p:tgtEl>
                                          <p:spTgt spid="5130"/>
                                        </p:tgtEl>
                                        <p:attrNameLst>
                                          <p:attrName>ppt_y</p:attrName>
                                        </p:attrNameLst>
                                      </p:cBhvr>
                                      <p:tavLst>
                                        <p:tav tm="0">
                                          <p:val>
                                            <p:strVal val="#ppt_y+.1"/>
                                          </p:val>
                                        </p:tav>
                                        <p:tav tm="100000">
                                          <p:val>
                                            <p:strVal val="#ppt_y"/>
                                          </p:val>
                                        </p:tav>
                                      </p:tavLst>
                                    </p:anim>
                                  </p:childTnLst>
                                </p:cTn>
                              </p:par>
                            </p:childTnLst>
                          </p:cTn>
                        </p:par>
                        <p:par>
                          <p:cTn id="32" fill="hold">
                            <p:stCondLst>
                              <p:cond delay="3799"/>
                            </p:stCondLst>
                            <p:childTnLst>
                              <p:par>
                                <p:cTn id="33" presetID="31" presetClass="entr" presetSubtype="0" fill="hold" grpId="0" nodeType="afterEffect">
                                  <p:stCondLst>
                                    <p:cond delay="0"/>
                                  </p:stCondLst>
                                  <p:childTnLst>
                                    <p:set>
                                      <p:cBhvr>
                                        <p:cTn id="34" dur="1" fill="hold">
                                          <p:stCondLst>
                                            <p:cond delay="0"/>
                                          </p:stCondLst>
                                        </p:cTn>
                                        <p:tgtEl>
                                          <p:spTgt spid="5129"/>
                                        </p:tgtEl>
                                        <p:attrNameLst>
                                          <p:attrName>style.visibility</p:attrName>
                                        </p:attrNameLst>
                                      </p:cBhvr>
                                      <p:to>
                                        <p:strVal val="visible"/>
                                      </p:to>
                                    </p:set>
                                    <p:anim calcmode="lin" valueType="num">
                                      <p:cBhvr>
                                        <p:cTn id="35" dur="500" fill="hold"/>
                                        <p:tgtEl>
                                          <p:spTgt spid="5129"/>
                                        </p:tgtEl>
                                        <p:attrNameLst>
                                          <p:attrName>ppt_w</p:attrName>
                                        </p:attrNameLst>
                                      </p:cBhvr>
                                      <p:tavLst>
                                        <p:tav tm="0">
                                          <p:val>
                                            <p:fltVal val="0.000000"/>
                                          </p:val>
                                        </p:tav>
                                        <p:tav tm="100000">
                                          <p:val>
                                            <p:strVal val="#ppt_w"/>
                                          </p:val>
                                        </p:tav>
                                      </p:tavLst>
                                    </p:anim>
                                    <p:anim calcmode="lin" valueType="num">
                                      <p:cBhvr>
                                        <p:cTn id="36" dur="500" fill="hold"/>
                                        <p:tgtEl>
                                          <p:spTgt spid="5129"/>
                                        </p:tgtEl>
                                        <p:attrNameLst>
                                          <p:attrName>ppt_h</p:attrName>
                                        </p:attrNameLst>
                                      </p:cBhvr>
                                      <p:tavLst>
                                        <p:tav tm="0">
                                          <p:val>
                                            <p:fltVal val="0.000000"/>
                                          </p:val>
                                        </p:tav>
                                        <p:tav tm="100000">
                                          <p:val>
                                            <p:strVal val="#ppt_h"/>
                                          </p:val>
                                        </p:tav>
                                      </p:tavLst>
                                    </p:anim>
                                    <p:anim calcmode="lin" valueType="num">
                                      <p:cBhvr>
                                        <p:cTn id="37" dur="500" fill="hold"/>
                                        <p:tgtEl>
                                          <p:spTgt spid="5129"/>
                                        </p:tgtEl>
                                        <p:attrNameLst>
                                          <p:attrName>style.rotation</p:attrName>
                                        </p:attrNameLst>
                                      </p:cBhvr>
                                      <p:tavLst>
                                        <p:tav tm="0">
                                          <p:val>
                                            <p:fltVal val="90.000000"/>
                                          </p:val>
                                        </p:tav>
                                        <p:tav tm="100000">
                                          <p:val>
                                            <p:fltVal val="0.000000"/>
                                          </p:val>
                                        </p:tav>
                                      </p:tavLst>
                                    </p:anim>
                                    <p:animEffect transition="in" filter="fade">
                                      <p:cBhvr>
                                        <p:cTn id="38"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127" grpId="0"/>
      <p:bldP spid="51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536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5364" name="Freeform 5"/>
          <p:cNvSpPr/>
          <p:nvPr/>
        </p:nvSpPr>
        <p:spPr>
          <a:xfrm>
            <a:off x="1417638" y="1412875"/>
            <a:ext cx="3752850" cy="1414463"/>
          </a:xfrm>
          <a:custGeom>
            <a:avLst/>
            <a:gdLst/>
            <a:ahLst/>
            <a:cxnLst>
              <a:cxn ang="0">
                <a:pos x="0" y="0"/>
              </a:cxn>
              <a:cxn ang="0">
                <a:pos x="2857557" y="0"/>
              </a:cxn>
              <a:cxn ang="0">
                <a:pos x="2857557" y="474962"/>
              </a:cxn>
              <a:cxn ang="0">
                <a:pos x="3207777" y="474962"/>
              </a:cxn>
              <a:cxn ang="0">
                <a:pos x="3207777" y="242692"/>
              </a:cxn>
              <a:cxn ang="0">
                <a:pos x="3752850" y="707232"/>
              </a:cxn>
              <a:cxn ang="0">
                <a:pos x="3207777" y="1171771"/>
              </a:cxn>
              <a:cxn ang="0">
                <a:pos x="3207777" y="939501"/>
              </a:cxn>
              <a:cxn ang="0">
                <a:pos x="2857557" y="939501"/>
              </a:cxn>
              <a:cxn ang="0">
                <a:pos x="2857557" y="1414463"/>
              </a:cxn>
              <a:cxn ang="0">
                <a:pos x="0" y="1414463"/>
              </a:cxn>
              <a:cxn ang="0">
                <a:pos x="0" y="0"/>
              </a:cxn>
            </a:cxnLst>
            <a:pathLst>
              <a:path w="4372" h="1900">
                <a:moveTo>
                  <a:pt x="0" y="0"/>
                </a:moveTo>
                <a:lnTo>
                  <a:pt x="3329" y="0"/>
                </a:lnTo>
                <a:lnTo>
                  <a:pt x="3329" y="638"/>
                </a:lnTo>
                <a:lnTo>
                  <a:pt x="3737" y="638"/>
                </a:lnTo>
                <a:lnTo>
                  <a:pt x="3737" y="326"/>
                </a:lnTo>
                <a:lnTo>
                  <a:pt x="4372" y="950"/>
                </a:lnTo>
                <a:lnTo>
                  <a:pt x="3737" y="1574"/>
                </a:lnTo>
                <a:lnTo>
                  <a:pt x="3737" y="1262"/>
                </a:lnTo>
                <a:lnTo>
                  <a:pt x="3329" y="1262"/>
                </a:lnTo>
                <a:lnTo>
                  <a:pt x="3329" y="1900"/>
                </a:lnTo>
                <a:lnTo>
                  <a:pt x="0" y="1900"/>
                </a:lnTo>
                <a:lnTo>
                  <a:pt x="0" y="0"/>
                </a:lnTo>
                <a:close/>
              </a:path>
            </a:pathLst>
          </a:custGeom>
          <a:solidFill>
            <a:schemeClr val="tx1"/>
          </a:solidFill>
          <a:ln w="9525">
            <a:noFill/>
          </a:ln>
        </p:spPr>
        <p:txBody>
          <a:bodyPr/>
          <a:p>
            <a:endParaRPr lang="zh-CN" altLang="en-US"/>
          </a:p>
        </p:txBody>
      </p:sp>
      <p:sp>
        <p:nvSpPr>
          <p:cNvPr id="15365" name="Freeform 6"/>
          <p:cNvSpPr/>
          <p:nvPr/>
        </p:nvSpPr>
        <p:spPr>
          <a:xfrm>
            <a:off x="4414838" y="1412875"/>
            <a:ext cx="3905250" cy="1414463"/>
          </a:xfrm>
          <a:custGeom>
            <a:avLst/>
            <a:gdLst/>
            <a:ahLst/>
            <a:cxnLst>
              <a:cxn ang="0">
                <a:pos x="0" y="0"/>
              </a:cxn>
              <a:cxn ang="0">
                <a:pos x="3905250" y="0"/>
              </a:cxn>
              <a:cxn ang="0">
                <a:pos x="3905250" y="1414463"/>
              </a:cxn>
              <a:cxn ang="0">
                <a:pos x="0" y="1414463"/>
              </a:cxn>
              <a:cxn ang="0">
                <a:pos x="0" y="988635"/>
              </a:cxn>
              <a:cxn ang="0">
                <a:pos x="150202" y="988635"/>
              </a:cxn>
              <a:cxn ang="0">
                <a:pos x="150202" y="1293861"/>
              </a:cxn>
              <a:cxn ang="0">
                <a:pos x="838556" y="707232"/>
              </a:cxn>
              <a:cxn ang="0">
                <a:pos x="150202" y="120602"/>
              </a:cxn>
              <a:cxn ang="0">
                <a:pos x="150202" y="425828"/>
              </a:cxn>
              <a:cxn ang="0">
                <a:pos x="0" y="425828"/>
              </a:cxn>
              <a:cxn ang="0">
                <a:pos x="0" y="0"/>
              </a:cxn>
            </a:cxnLst>
            <a:pathLst>
              <a:path w="4550" h="1900">
                <a:moveTo>
                  <a:pt x="0" y="0"/>
                </a:moveTo>
                <a:lnTo>
                  <a:pt x="4550" y="0"/>
                </a:lnTo>
                <a:lnTo>
                  <a:pt x="4550" y="1900"/>
                </a:lnTo>
                <a:lnTo>
                  <a:pt x="0" y="1900"/>
                </a:lnTo>
                <a:lnTo>
                  <a:pt x="0" y="1328"/>
                </a:lnTo>
                <a:lnTo>
                  <a:pt x="175" y="1328"/>
                </a:lnTo>
                <a:lnTo>
                  <a:pt x="175" y="1738"/>
                </a:lnTo>
                <a:lnTo>
                  <a:pt x="977" y="950"/>
                </a:lnTo>
                <a:lnTo>
                  <a:pt x="175" y="162"/>
                </a:lnTo>
                <a:lnTo>
                  <a:pt x="175" y="572"/>
                </a:lnTo>
                <a:lnTo>
                  <a:pt x="0" y="572"/>
                </a:lnTo>
                <a:lnTo>
                  <a:pt x="0" y="0"/>
                </a:lnTo>
                <a:close/>
              </a:path>
            </a:pathLst>
          </a:custGeom>
          <a:solidFill>
            <a:srgbClr val="DFDFE1"/>
          </a:solidFill>
          <a:ln w="9525">
            <a:noFill/>
          </a:ln>
        </p:spPr>
        <p:txBody>
          <a:bodyPr/>
          <a:p>
            <a:endParaRPr lang="zh-CN" altLang="en-US"/>
          </a:p>
        </p:txBody>
      </p:sp>
      <p:sp>
        <p:nvSpPr>
          <p:cNvPr id="15366" name="Freeform 7"/>
          <p:cNvSpPr/>
          <p:nvPr/>
        </p:nvSpPr>
        <p:spPr>
          <a:xfrm>
            <a:off x="1417638" y="2998788"/>
            <a:ext cx="3752850" cy="1414462"/>
          </a:xfrm>
          <a:custGeom>
            <a:avLst/>
            <a:gdLst/>
            <a:ahLst/>
            <a:cxnLst>
              <a:cxn ang="0">
                <a:pos x="0" y="0"/>
              </a:cxn>
              <a:cxn ang="0">
                <a:pos x="2857557" y="0"/>
              </a:cxn>
              <a:cxn ang="0">
                <a:pos x="2857557" y="474961"/>
              </a:cxn>
              <a:cxn ang="0">
                <a:pos x="3207777" y="474961"/>
              </a:cxn>
              <a:cxn ang="0">
                <a:pos x="3207777" y="242692"/>
              </a:cxn>
              <a:cxn ang="0">
                <a:pos x="3752850" y="707231"/>
              </a:cxn>
              <a:cxn ang="0">
                <a:pos x="3207777" y="1171770"/>
              </a:cxn>
              <a:cxn ang="0">
                <a:pos x="3207777" y="939501"/>
              </a:cxn>
              <a:cxn ang="0">
                <a:pos x="2857557" y="939501"/>
              </a:cxn>
              <a:cxn ang="0">
                <a:pos x="2857557" y="1414462"/>
              </a:cxn>
              <a:cxn ang="0">
                <a:pos x="0" y="1414462"/>
              </a:cxn>
              <a:cxn ang="0">
                <a:pos x="0" y="0"/>
              </a:cxn>
            </a:cxnLst>
            <a:pathLst>
              <a:path w="4372" h="1900">
                <a:moveTo>
                  <a:pt x="0" y="0"/>
                </a:moveTo>
                <a:lnTo>
                  <a:pt x="3329" y="0"/>
                </a:lnTo>
                <a:lnTo>
                  <a:pt x="3329" y="638"/>
                </a:lnTo>
                <a:lnTo>
                  <a:pt x="3737" y="638"/>
                </a:lnTo>
                <a:lnTo>
                  <a:pt x="3737" y="326"/>
                </a:lnTo>
                <a:lnTo>
                  <a:pt x="4372" y="950"/>
                </a:lnTo>
                <a:lnTo>
                  <a:pt x="3737" y="1574"/>
                </a:lnTo>
                <a:lnTo>
                  <a:pt x="3737" y="1262"/>
                </a:lnTo>
                <a:lnTo>
                  <a:pt x="3329" y="1262"/>
                </a:lnTo>
                <a:lnTo>
                  <a:pt x="3329" y="1900"/>
                </a:lnTo>
                <a:lnTo>
                  <a:pt x="0" y="1900"/>
                </a:lnTo>
                <a:lnTo>
                  <a:pt x="0" y="0"/>
                </a:lnTo>
                <a:close/>
              </a:path>
            </a:pathLst>
          </a:custGeom>
          <a:solidFill>
            <a:schemeClr val="tx1"/>
          </a:solidFill>
          <a:ln w="9525">
            <a:noFill/>
          </a:ln>
        </p:spPr>
        <p:txBody>
          <a:bodyPr/>
          <a:p>
            <a:endParaRPr lang="zh-CN" altLang="en-US"/>
          </a:p>
        </p:txBody>
      </p:sp>
      <p:sp>
        <p:nvSpPr>
          <p:cNvPr id="15367" name="Freeform 8"/>
          <p:cNvSpPr/>
          <p:nvPr/>
        </p:nvSpPr>
        <p:spPr>
          <a:xfrm>
            <a:off x="4414838" y="2998788"/>
            <a:ext cx="3905250" cy="1414462"/>
          </a:xfrm>
          <a:custGeom>
            <a:avLst/>
            <a:gdLst/>
            <a:ahLst/>
            <a:cxnLst>
              <a:cxn ang="0">
                <a:pos x="0" y="0"/>
              </a:cxn>
              <a:cxn ang="0">
                <a:pos x="3905250" y="0"/>
              </a:cxn>
              <a:cxn ang="0">
                <a:pos x="3905250" y="1414462"/>
              </a:cxn>
              <a:cxn ang="0">
                <a:pos x="0" y="1414462"/>
              </a:cxn>
              <a:cxn ang="0">
                <a:pos x="0" y="988634"/>
              </a:cxn>
              <a:cxn ang="0">
                <a:pos x="150202" y="988634"/>
              </a:cxn>
              <a:cxn ang="0">
                <a:pos x="150202" y="1293861"/>
              </a:cxn>
              <a:cxn ang="0">
                <a:pos x="838556" y="707231"/>
              </a:cxn>
              <a:cxn ang="0">
                <a:pos x="150202" y="120601"/>
              </a:cxn>
              <a:cxn ang="0">
                <a:pos x="150202" y="425828"/>
              </a:cxn>
              <a:cxn ang="0">
                <a:pos x="0" y="425828"/>
              </a:cxn>
              <a:cxn ang="0">
                <a:pos x="0" y="0"/>
              </a:cxn>
            </a:cxnLst>
            <a:pathLst>
              <a:path w="4550" h="1900">
                <a:moveTo>
                  <a:pt x="0" y="0"/>
                </a:moveTo>
                <a:lnTo>
                  <a:pt x="4550" y="0"/>
                </a:lnTo>
                <a:lnTo>
                  <a:pt x="4550" y="1900"/>
                </a:lnTo>
                <a:lnTo>
                  <a:pt x="0" y="1900"/>
                </a:lnTo>
                <a:lnTo>
                  <a:pt x="0" y="1328"/>
                </a:lnTo>
                <a:lnTo>
                  <a:pt x="175" y="1328"/>
                </a:lnTo>
                <a:lnTo>
                  <a:pt x="175" y="1738"/>
                </a:lnTo>
                <a:lnTo>
                  <a:pt x="977" y="950"/>
                </a:lnTo>
                <a:lnTo>
                  <a:pt x="175" y="162"/>
                </a:lnTo>
                <a:lnTo>
                  <a:pt x="175" y="572"/>
                </a:lnTo>
                <a:lnTo>
                  <a:pt x="0" y="572"/>
                </a:lnTo>
                <a:lnTo>
                  <a:pt x="0" y="0"/>
                </a:lnTo>
                <a:close/>
              </a:path>
            </a:pathLst>
          </a:custGeom>
          <a:solidFill>
            <a:srgbClr val="DFDFE1"/>
          </a:solidFill>
          <a:ln w="9525">
            <a:noFill/>
          </a:ln>
        </p:spPr>
        <p:txBody>
          <a:bodyPr/>
          <a:p>
            <a:endParaRPr lang="zh-CN" altLang="en-US"/>
          </a:p>
        </p:txBody>
      </p:sp>
      <p:sp>
        <p:nvSpPr>
          <p:cNvPr id="15368" name="Freeform 9"/>
          <p:cNvSpPr/>
          <p:nvPr/>
        </p:nvSpPr>
        <p:spPr>
          <a:xfrm>
            <a:off x="1417638" y="4598988"/>
            <a:ext cx="3752850" cy="1414462"/>
          </a:xfrm>
          <a:custGeom>
            <a:avLst/>
            <a:gdLst/>
            <a:ahLst/>
            <a:cxnLst>
              <a:cxn ang="0">
                <a:pos x="0" y="0"/>
              </a:cxn>
              <a:cxn ang="0">
                <a:pos x="2857557" y="0"/>
              </a:cxn>
              <a:cxn ang="0">
                <a:pos x="2857557" y="474961"/>
              </a:cxn>
              <a:cxn ang="0">
                <a:pos x="3207777" y="474961"/>
              </a:cxn>
              <a:cxn ang="0">
                <a:pos x="3207777" y="243436"/>
              </a:cxn>
              <a:cxn ang="0">
                <a:pos x="3752850" y="707231"/>
              </a:cxn>
              <a:cxn ang="0">
                <a:pos x="3207777" y="1171770"/>
              </a:cxn>
              <a:cxn ang="0">
                <a:pos x="3207777" y="939501"/>
              </a:cxn>
              <a:cxn ang="0">
                <a:pos x="2857557" y="939501"/>
              </a:cxn>
              <a:cxn ang="0">
                <a:pos x="2857557" y="1414462"/>
              </a:cxn>
              <a:cxn ang="0">
                <a:pos x="0" y="1414462"/>
              </a:cxn>
              <a:cxn ang="0">
                <a:pos x="0" y="0"/>
              </a:cxn>
            </a:cxnLst>
            <a:pathLst>
              <a:path w="4372" h="1900">
                <a:moveTo>
                  <a:pt x="0" y="0"/>
                </a:moveTo>
                <a:lnTo>
                  <a:pt x="3329" y="0"/>
                </a:lnTo>
                <a:lnTo>
                  <a:pt x="3329" y="638"/>
                </a:lnTo>
                <a:lnTo>
                  <a:pt x="3737" y="638"/>
                </a:lnTo>
                <a:lnTo>
                  <a:pt x="3737" y="327"/>
                </a:lnTo>
                <a:lnTo>
                  <a:pt x="4372" y="950"/>
                </a:lnTo>
                <a:lnTo>
                  <a:pt x="3737" y="1574"/>
                </a:lnTo>
                <a:lnTo>
                  <a:pt x="3737" y="1262"/>
                </a:lnTo>
                <a:lnTo>
                  <a:pt x="3329" y="1262"/>
                </a:lnTo>
                <a:lnTo>
                  <a:pt x="3329" y="1900"/>
                </a:lnTo>
                <a:lnTo>
                  <a:pt x="0" y="1900"/>
                </a:lnTo>
                <a:lnTo>
                  <a:pt x="0" y="0"/>
                </a:lnTo>
                <a:close/>
              </a:path>
            </a:pathLst>
          </a:custGeom>
          <a:solidFill>
            <a:schemeClr val="tx1"/>
          </a:solidFill>
          <a:ln w="9525">
            <a:noFill/>
          </a:ln>
        </p:spPr>
        <p:txBody>
          <a:bodyPr/>
          <a:p>
            <a:endParaRPr lang="zh-CN" altLang="en-US"/>
          </a:p>
        </p:txBody>
      </p:sp>
      <p:sp>
        <p:nvSpPr>
          <p:cNvPr id="15369" name="Freeform 10"/>
          <p:cNvSpPr/>
          <p:nvPr/>
        </p:nvSpPr>
        <p:spPr>
          <a:xfrm>
            <a:off x="4414838" y="4598988"/>
            <a:ext cx="3905250" cy="1414462"/>
          </a:xfrm>
          <a:custGeom>
            <a:avLst/>
            <a:gdLst/>
            <a:ahLst/>
            <a:cxnLst>
              <a:cxn ang="0">
                <a:pos x="0" y="0"/>
              </a:cxn>
              <a:cxn ang="0">
                <a:pos x="3905250" y="0"/>
              </a:cxn>
              <a:cxn ang="0">
                <a:pos x="3905250" y="1414462"/>
              </a:cxn>
              <a:cxn ang="0">
                <a:pos x="0" y="1414462"/>
              </a:cxn>
              <a:cxn ang="0">
                <a:pos x="0" y="988634"/>
              </a:cxn>
              <a:cxn ang="0">
                <a:pos x="150202" y="988634"/>
              </a:cxn>
              <a:cxn ang="0">
                <a:pos x="150202" y="1293861"/>
              </a:cxn>
              <a:cxn ang="0">
                <a:pos x="838556" y="707231"/>
              </a:cxn>
              <a:cxn ang="0">
                <a:pos x="150202" y="121346"/>
              </a:cxn>
              <a:cxn ang="0">
                <a:pos x="150202" y="426572"/>
              </a:cxn>
              <a:cxn ang="0">
                <a:pos x="0" y="426572"/>
              </a:cxn>
              <a:cxn ang="0">
                <a:pos x="0" y="0"/>
              </a:cxn>
            </a:cxnLst>
            <a:pathLst>
              <a:path w="4550" h="1900">
                <a:moveTo>
                  <a:pt x="0" y="0"/>
                </a:moveTo>
                <a:lnTo>
                  <a:pt x="4550" y="0"/>
                </a:lnTo>
                <a:lnTo>
                  <a:pt x="4550" y="1900"/>
                </a:lnTo>
                <a:lnTo>
                  <a:pt x="0" y="1900"/>
                </a:lnTo>
                <a:lnTo>
                  <a:pt x="0" y="1328"/>
                </a:lnTo>
                <a:lnTo>
                  <a:pt x="175" y="1328"/>
                </a:lnTo>
                <a:lnTo>
                  <a:pt x="175" y="1738"/>
                </a:lnTo>
                <a:lnTo>
                  <a:pt x="977" y="950"/>
                </a:lnTo>
                <a:lnTo>
                  <a:pt x="175" y="163"/>
                </a:lnTo>
                <a:lnTo>
                  <a:pt x="175" y="573"/>
                </a:lnTo>
                <a:lnTo>
                  <a:pt x="0" y="573"/>
                </a:lnTo>
                <a:lnTo>
                  <a:pt x="0" y="0"/>
                </a:lnTo>
                <a:close/>
              </a:path>
            </a:pathLst>
          </a:custGeom>
          <a:solidFill>
            <a:srgbClr val="DFDFE1"/>
          </a:solidFill>
          <a:ln w="9525">
            <a:noFill/>
          </a:ln>
        </p:spPr>
        <p:txBody>
          <a:bodyPr/>
          <a:p>
            <a:endParaRPr lang="zh-CN" altLang="en-US"/>
          </a:p>
        </p:txBody>
      </p:sp>
      <p:sp>
        <p:nvSpPr>
          <p:cNvPr id="15370" name="Freeform 11"/>
          <p:cNvSpPr/>
          <p:nvPr/>
        </p:nvSpPr>
        <p:spPr>
          <a:xfrm>
            <a:off x="8504238" y="2159000"/>
            <a:ext cx="935037" cy="3332163"/>
          </a:xfrm>
          <a:custGeom>
            <a:avLst/>
            <a:gdLst/>
            <a:ahLst/>
            <a:cxnLst>
              <a:cxn ang="0">
                <a:pos x="935037" y="1710749"/>
              </a:cxn>
              <a:cxn ang="0">
                <a:pos x="638227" y="1835816"/>
              </a:cxn>
              <a:cxn ang="0">
                <a:pos x="561022" y="2123174"/>
              </a:cxn>
              <a:cxn ang="0">
                <a:pos x="561022" y="2757447"/>
              </a:cxn>
              <a:cxn ang="0">
                <a:pos x="424627" y="3207095"/>
              </a:cxn>
              <a:cxn ang="0">
                <a:pos x="0" y="3332163"/>
              </a:cxn>
              <a:cxn ang="0">
                <a:pos x="0" y="3228684"/>
              </a:cxn>
              <a:cxn ang="0">
                <a:pos x="323403" y="3118506"/>
              </a:cxn>
              <a:cxn ang="0">
                <a:pos x="408328" y="2816258"/>
              </a:cxn>
              <a:cxn ang="0">
                <a:pos x="408328" y="2093396"/>
              </a:cxn>
              <a:cxn ang="0">
                <a:pos x="518131" y="1783705"/>
              </a:cxn>
              <a:cxn ang="0">
                <a:pos x="782343" y="1680971"/>
              </a:cxn>
              <a:cxn ang="0">
                <a:pos x="782343" y="1651192"/>
              </a:cxn>
              <a:cxn ang="0">
                <a:pos x="527567" y="1562603"/>
              </a:cxn>
              <a:cxn ang="0">
                <a:pos x="408328" y="1238767"/>
              </a:cxn>
              <a:cxn ang="0">
                <a:pos x="408328" y="515905"/>
              </a:cxn>
              <a:cxn ang="0">
                <a:pos x="323403" y="206213"/>
              </a:cxn>
              <a:cxn ang="0">
                <a:pos x="0" y="103479"/>
              </a:cxn>
              <a:cxn ang="0">
                <a:pos x="0" y="0"/>
              </a:cxn>
              <a:cxn ang="0">
                <a:pos x="424627" y="125068"/>
              </a:cxn>
              <a:cxn ang="0">
                <a:pos x="561022" y="575461"/>
              </a:cxn>
              <a:cxn ang="0">
                <a:pos x="561022" y="1208989"/>
              </a:cxn>
              <a:cxn ang="0">
                <a:pos x="645948" y="1504536"/>
              </a:cxn>
              <a:cxn ang="0">
                <a:pos x="935037" y="1622159"/>
              </a:cxn>
              <a:cxn ang="0">
                <a:pos x="935037" y="1710749"/>
              </a:cxn>
            </a:cxnLst>
            <a:pathLst>
              <a:path w="1090" h="4476">
                <a:moveTo>
                  <a:pt x="1090" y="2298"/>
                </a:moveTo>
                <a:cubicBezTo>
                  <a:pt x="919" y="2311"/>
                  <a:pt x="803" y="2367"/>
                  <a:pt x="744" y="2466"/>
                </a:cubicBezTo>
                <a:cubicBezTo>
                  <a:pt x="684" y="2565"/>
                  <a:pt x="654" y="2694"/>
                  <a:pt x="654" y="2852"/>
                </a:cubicBezTo>
                <a:lnTo>
                  <a:pt x="654" y="3704"/>
                </a:lnTo>
                <a:cubicBezTo>
                  <a:pt x="654" y="3994"/>
                  <a:pt x="601" y="4195"/>
                  <a:pt x="495" y="4308"/>
                </a:cubicBezTo>
                <a:cubicBezTo>
                  <a:pt x="390" y="4420"/>
                  <a:pt x="225" y="4476"/>
                  <a:pt x="0" y="4476"/>
                </a:cubicBezTo>
                <a:lnTo>
                  <a:pt x="0" y="4337"/>
                </a:lnTo>
                <a:cubicBezTo>
                  <a:pt x="185" y="4337"/>
                  <a:pt x="311" y="4287"/>
                  <a:pt x="377" y="4189"/>
                </a:cubicBezTo>
                <a:cubicBezTo>
                  <a:pt x="443" y="4090"/>
                  <a:pt x="476" y="3955"/>
                  <a:pt x="476" y="3783"/>
                </a:cubicBezTo>
                <a:lnTo>
                  <a:pt x="476" y="2812"/>
                </a:lnTo>
                <a:cubicBezTo>
                  <a:pt x="476" y="2628"/>
                  <a:pt x="519" y="2489"/>
                  <a:pt x="604" y="2396"/>
                </a:cubicBezTo>
                <a:cubicBezTo>
                  <a:pt x="691" y="2304"/>
                  <a:pt x="793" y="2258"/>
                  <a:pt x="912" y="2258"/>
                </a:cubicBezTo>
                <a:lnTo>
                  <a:pt x="912" y="2218"/>
                </a:lnTo>
                <a:cubicBezTo>
                  <a:pt x="806" y="2218"/>
                  <a:pt x="707" y="2179"/>
                  <a:pt x="615" y="2099"/>
                </a:cubicBezTo>
                <a:cubicBezTo>
                  <a:pt x="522" y="2021"/>
                  <a:pt x="476" y="1875"/>
                  <a:pt x="476" y="1664"/>
                </a:cubicBezTo>
                <a:lnTo>
                  <a:pt x="476" y="693"/>
                </a:lnTo>
                <a:cubicBezTo>
                  <a:pt x="476" y="509"/>
                  <a:pt x="443" y="370"/>
                  <a:pt x="377" y="277"/>
                </a:cubicBezTo>
                <a:cubicBezTo>
                  <a:pt x="311" y="185"/>
                  <a:pt x="185" y="139"/>
                  <a:pt x="0" y="139"/>
                </a:cubicBezTo>
                <a:lnTo>
                  <a:pt x="0" y="0"/>
                </a:lnTo>
                <a:cubicBezTo>
                  <a:pt x="225" y="0"/>
                  <a:pt x="390" y="56"/>
                  <a:pt x="495" y="168"/>
                </a:cubicBezTo>
                <a:cubicBezTo>
                  <a:pt x="601" y="281"/>
                  <a:pt x="654" y="482"/>
                  <a:pt x="654" y="773"/>
                </a:cubicBezTo>
                <a:lnTo>
                  <a:pt x="654" y="1624"/>
                </a:lnTo>
                <a:cubicBezTo>
                  <a:pt x="654" y="1809"/>
                  <a:pt x="687" y="1941"/>
                  <a:pt x="753" y="2021"/>
                </a:cubicBezTo>
                <a:cubicBezTo>
                  <a:pt x="819" y="2099"/>
                  <a:pt x="931" y="2152"/>
                  <a:pt x="1090" y="2179"/>
                </a:cubicBezTo>
                <a:lnTo>
                  <a:pt x="1090" y="2298"/>
                </a:lnTo>
                <a:close/>
              </a:path>
            </a:pathLst>
          </a:custGeom>
          <a:solidFill>
            <a:schemeClr val="tx1"/>
          </a:solidFill>
          <a:ln w="9525">
            <a:noFill/>
          </a:ln>
        </p:spPr>
        <p:txBody>
          <a:bodyPr/>
          <a:p>
            <a:endParaRPr lang="zh-CN" altLang="en-US"/>
          </a:p>
        </p:txBody>
      </p:sp>
      <p:sp>
        <p:nvSpPr>
          <p:cNvPr id="15371" name="TextBox 10"/>
          <p:cNvSpPr txBox="1"/>
          <p:nvPr/>
        </p:nvSpPr>
        <p:spPr>
          <a:xfrm>
            <a:off x="1957388" y="1758950"/>
            <a:ext cx="1760537" cy="708025"/>
          </a:xfrm>
          <a:prstGeom prst="rect">
            <a:avLst/>
          </a:prstGeom>
          <a:noFill/>
          <a:ln w="9525">
            <a:noFill/>
          </a:ln>
        </p:spPr>
        <p:txBody>
          <a:bodyPr anchor="t">
            <a:spAutoFit/>
          </a:bodyPr>
          <a:p>
            <a:pPr algn="ctr"/>
            <a:r>
              <a:rPr lang="zh-CN" altLang="en-US" sz="2000" dirty="0">
                <a:solidFill>
                  <a:srgbClr val="F8F8F8"/>
                </a:solidFill>
                <a:latin typeface="微软雅黑" panose="020B0503020204020204" pitchFamily="34" charset="-122"/>
                <a:ea typeface="微软雅黑" panose="020B0503020204020204" pitchFamily="34" charset="-122"/>
              </a:rPr>
              <a:t>这里可以添加标题内容</a:t>
            </a:r>
            <a:endParaRPr lang="en-US" altLang="zh-CN" sz="2000" dirty="0">
              <a:solidFill>
                <a:srgbClr val="F8F8F8"/>
              </a:solidFill>
              <a:latin typeface="微软雅黑" panose="020B0503020204020204" pitchFamily="34" charset="-122"/>
              <a:ea typeface="微软雅黑" panose="020B0503020204020204" pitchFamily="34" charset="-122"/>
            </a:endParaRPr>
          </a:p>
        </p:txBody>
      </p:sp>
      <p:sp>
        <p:nvSpPr>
          <p:cNvPr id="15372" name="TextBox 11"/>
          <p:cNvSpPr txBox="1"/>
          <p:nvPr/>
        </p:nvSpPr>
        <p:spPr>
          <a:xfrm>
            <a:off x="1957388" y="3367088"/>
            <a:ext cx="1760537" cy="708025"/>
          </a:xfrm>
          <a:prstGeom prst="rect">
            <a:avLst/>
          </a:prstGeom>
          <a:noFill/>
          <a:ln w="9525">
            <a:noFill/>
          </a:ln>
        </p:spPr>
        <p:txBody>
          <a:bodyPr anchor="t">
            <a:spAutoFit/>
          </a:bodyPr>
          <a:p>
            <a:pPr algn="ctr"/>
            <a:r>
              <a:rPr lang="zh-CN" altLang="en-US" sz="2000" dirty="0">
                <a:solidFill>
                  <a:srgbClr val="F8F8F8"/>
                </a:solidFill>
                <a:latin typeface="微软雅黑" panose="020B0503020204020204" pitchFamily="34" charset="-122"/>
                <a:ea typeface="微软雅黑" panose="020B0503020204020204" pitchFamily="34" charset="-122"/>
              </a:rPr>
              <a:t>这里可以添加标题内容</a:t>
            </a:r>
            <a:endParaRPr lang="en-US" altLang="zh-CN" sz="2000" dirty="0">
              <a:solidFill>
                <a:srgbClr val="F8F8F8"/>
              </a:solidFill>
              <a:latin typeface="微软雅黑" panose="020B0503020204020204" pitchFamily="34" charset="-122"/>
              <a:ea typeface="微软雅黑" panose="020B0503020204020204" pitchFamily="34" charset="-122"/>
            </a:endParaRPr>
          </a:p>
        </p:txBody>
      </p:sp>
      <p:sp>
        <p:nvSpPr>
          <p:cNvPr id="15373" name="TextBox 12"/>
          <p:cNvSpPr txBox="1"/>
          <p:nvPr/>
        </p:nvSpPr>
        <p:spPr>
          <a:xfrm>
            <a:off x="1957388" y="4943475"/>
            <a:ext cx="1760537" cy="708025"/>
          </a:xfrm>
          <a:prstGeom prst="rect">
            <a:avLst/>
          </a:prstGeom>
          <a:noFill/>
          <a:ln w="9525">
            <a:noFill/>
          </a:ln>
        </p:spPr>
        <p:txBody>
          <a:bodyPr anchor="t">
            <a:spAutoFit/>
          </a:bodyPr>
          <a:p>
            <a:pPr algn="ctr"/>
            <a:r>
              <a:rPr lang="zh-CN" altLang="en-US" sz="2000" dirty="0">
                <a:solidFill>
                  <a:srgbClr val="F8F8F8"/>
                </a:solidFill>
                <a:latin typeface="微软雅黑" panose="020B0503020204020204" pitchFamily="34" charset="-122"/>
                <a:ea typeface="微软雅黑" panose="020B0503020204020204" pitchFamily="34" charset="-122"/>
              </a:rPr>
              <a:t>这里可以添加标题内容</a:t>
            </a:r>
            <a:endParaRPr lang="en-US" altLang="zh-CN" sz="2000" dirty="0">
              <a:solidFill>
                <a:srgbClr val="F8F8F8"/>
              </a:solidFill>
              <a:latin typeface="微软雅黑" panose="020B0503020204020204" pitchFamily="34" charset="-122"/>
              <a:ea typeface="微软雅黑" panose="020B0503020204020204" pitchFamily="34" charset="-122"/>
            </a:endParaRPr>
          </a:p>
        </p:txBody>
      </p:sp>
      <p:sp>
        <p:nvSpPr>
          <p:cNvPr id="15374" name="TextBox 13"/>
          <p:cNvSpPr txBox="1"/>
          <p:nvPr/>
        </p:nvSpPr>
        <p:spPr>
          <a:xfrm>
            <a:off x="5233988" y="1620838"/>
            <a:ext cx="3005137" cy="1016000"/>
          </a:xfrm>
          <a:prstGeom prst="rect">
            <a:avLst/>
          </a:prstGeom>
          <a:noFill/>
          <a:ln w="9525">
            <a:noFill/>
          </a:ln>
        </p:spPr>
        <p:txBody>
          <a:bodyPr anchor="t">
            <a:spAutoFit/>
          </a:bodyPr>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这里可以文本内容一</a:t>
            </a:r>
            <a:endParaRPr lang="en-US" altLang="zh-CN" sz="2000" dirty="0">
              <a:solidFill>
                <a:schemeClr val="tx2"/>
              </a:solidFill>
              <a:latin typeface="微软雅黑" panose="020B0503020204020204" pitchFamily="34" charset="-122"/>
              <a:ea typeface="微软雅黑" panose="020B0503020204020204" pitchFamily="34" charset="-122"/>
            </a:endParaRPr>
          </a:p>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这里可以文本内容二</a:t>
            </a:r>
            <a:endParaRPr lang="en-US" altLang="zh-CN" sz="2000" dirty="0">
              <a:solidFill>
                <a:schemeClr val="tx2"/>
              </a:solidFill>
              <a:latin typeface="微软雅黑" panose="020B0503020204020204" pitchFamily="34" charset="-122"/>
              <a:ea typeface="微软雅黑" panose="020B0503020204020204" pitchFamily="34" charset="-122"/>
            </a:endParaRPr>
          </a:p>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这里可以文本内容三</a:t>
            </a:r>
            <a:endParaRPr lang="en-US" altLang="zh-CN" sz="2000" dirty="0">
              <a:solidFill>
                <a:schemeClr val="tx2"/>
              </a:solidFill>
              <a:latin typeface="微软雅黑" panose="020B0503020204020204" pitchFamily="34" charset="-122"/>
              <a:ea typeface="微软雅黑" panose="020B0503020204020204" pitchFamily="34" charset="-122"/>
            </a:endParaRPr>
          </a:p>
        </p:txBody>
      </p:sp>
      <p:sp>
        <p:nvSpPr>
          <p:cNvPr id="15375" name="TextBox 15"/>
          <p:cNvSpPr txBox="1"/>
          <p:nvPr/>
        </p:nvSpPr>
        <p:spPr>
          <a:xfrm>
            <a:off x="5233988" y="3197225"/>
            <a:ext cx="3005137" cy="1016000"/>
          </a:xfrm>
          <a:prstGeom prst="rect">
            <a:avLst/>
          </a:prstGeom>
          <a:noFill/>
          <a:ln w="9525">
            <a:noFill/>
          </a:ln>
        </p:spPr>
        <p:txBody>
          <a:bodyPr anchor="t">
            <a:spAutoFit/>
          </a:bodyPr>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这里可以文本内容一</a:t>
            </a:r>
            <a:endParaRPr lang="en-US" altLang="zh-CN" sz="2000" dirty="0">
              <a:solidFill>
                <a:schemeClr val="tx2"/>
              </a:solidFill>
              <a:latin typeface="微软雅黑" panose="020B0503020204020204" pitchFamily="34" charset="-122"/>
              <a:ea typeface="微软雅黑" panose="020B0503020204020204" pitchFamily="34" charset="-122"/>
            </a:endParaRPr>
          </a:p>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这里可以文本内容二</a:t>
            </a:r>
            <a:endParaRPr lang="en-US" altLang="zh-CN" sz="2000" dirty="0">
              <a:solidFill>
                <a:schemeClr val="tx2"/>
              </a:solidFill>
              <a:latin typeface="微软雅黑" panose="020B0503020204020204" pitchFamily="34" charset="-122"/>
              <a:ea typeface="微软雅黑" panose="020B0503020204020204" pitchFamily="34" charset="-122"/>
            </a:endParaRPr>
          </a:p>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这里可以文本内容三</a:t>
            </a:r>
            <a:endParaRPr lang="en-US" altLang="zh-CN" sz="2000" dirty="0">
              <a:solidFill>
                <a:schemeClr val="tx2"/>
              </a:solidFill>
              <a:latin typeface="微软雅黑" panose="020B0503020204020204" pitchFamily="34" charset="-122"/>
              <a:ea typeface="微软雅黑" panose="020B0503020204020204" pitchFamily="34" charset="-122"/>
            </a:endParaRPr>
          </a:p>
        </p:txBody>
      </p:sp>
      <p:sp>
        <p:nvSpPr>
          <p:cNvPr id="15376" name="TextBox 16"/>
          <p:cNvSpPr txBox="1"/>
          <p:nvPr/>
        </p:nvSpPr>
        <p:spPr>
          <a:xfrm>
            <a:off x="5233988" y="4789488"/>
            <a:ext cx="3005137" cy="1016000"/>
          </a:xfrm>
          <a:prstGeom prst="rect">
            <a:avLst/>
          </a:prstGeom>
          <a:noFill/>
          <a:ln w="9525">
            <a:noFill/>
          </a:ln>
        </p:spPr>
        <p:txBody>
          <a:bodyPr anchor="t">
            <a:spAutoFit/>
          </a:bodyPr>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这里可以文本内容一</a:t>
            </a:r>
            <a:endParaRPr lang="en-US" altLang="zh-CN" sz="2000" dirty="0">
              <a:solidFill>
                <a:schemeClr val="tx2"/>
              </a:solidFill>
              <a:latin typeface="微软雅黑" panose="020B0503020204020204" pitchFamily="34" charset="-122"/>
              <a:ea typeface="微软雅黑" panose="020B0503020204020204" pitchFamily="34" charset="-122"/>
            </a:endParaRPr>
          </a:p>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这里可以文本内容二</a:t>
            </a:r>
            <a:endParaRPr lang="en-US" altLang="zh-CN" sz="2000" dirty="0">
              <a:solidFill>
                <a:schemeClr val="tx2"/>
              </a:solidFill>
              <a:latin typeface="微软雅黑" panose="020B0503020204020204" pitchFamily="34" charset="-122"/>
              <a:ea typeface="微软雅黑" panose="020B0503020204020204" pitchFamily="34" charset="-122"/>
            </a:endParaRPr>
          </a:p>
          <a:p>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这里可以文本内容三</a:t>
            </a:r>
            <a:endParaRPr lang="en-US" altLang="zh-CN" sz="2000" dirty="0">
              <a:solidFill>
                <a:schemeClr val="tx2"/>
              </a:solidFill>
              <a:latin typeface="微软雅黑" panose="020B0503020204020204" pitchFamily="34" charset="-122"/>
              <a:ea typeface="微软雅黑" panose="020B0503020204020204" pitchFamily="34" charset="-122"/>
            </a:endParaRPr>
          </a:p>
        </p:txBody>
      </p:sp>
      <p:sp>
        <p:nvSpPr>
          <p:cNvPr id="15377" name="TextBox 17"/>
          <p:cNvSpPr txBox="1"/>
          <p:nvPr/>
        </p:nvSpPr>
        <p:spPr>
          <a:xfrm>
            <a:off x="9605963" y="3384550"/>
            <a:ext cx="1892300" cy="1323975"/>
          </a:xfrm>
          <a:prstGeom prst="rect">
            <a:avLst/>
          </a:prstGeom>
          <a:noFill/>
          <a:ln w="9525">
            <a:noFill/>
          </a:ln>
        </p:spPr>
        <p:txBody>
          <a:bodyPr anchor="t">
            <a:spAutoFit/>
          </a:bodyPr>
          <a:p>
            <a:r>
              <a:rPr lang="zh-CN" altLang="en-US" sz="2000" dirty="0">
                <a:solidFill>
                  <a:schemeClr val="tx2"/>
                </a:solidFill>
                <a:latin typeface="微软雅黑" panose="020B0503020204020204" pitchFamily="34" charset="-122"/>
                <a:ea typeface="微软雅黑" panose="020B0503020204020204" pitchFamily="34" charset="-122"/>
              </a:rPr>
              <a:t>这里可以添加主要内容这里可以添加主要内容</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15378" name="TextBox 18"/>
          <p:cNvSpPr txBox="1"/>
          <p:nvPr/>
        </p:nvSpPr>
        <p:spPr>
          <a:xfrm>
            <a:off x="9605963" y="2936875"/>
            <a:ext cx="1760537" cy="430213"/>
          </a:xfrm>
          <a:prstGeom prst="rect">
            <a:avLst/>
          </a:prstGeom>
          <a:noFill/>
          <a:ln w="9525">
            <a:noFill/>
          </a:ln>
        </p:spPr>
        <p:txBody>
          <a:bodyPr anchor="t">
            <a:spAutoFit/>
          </a:bodyPr>
          <a:p>
            <a:r>
              <a:rPr lang="zh-CN" altLang="en-US" sz="2200" b="1" dirty="0">
                <a:solidFill>
                  <a:schemeClr val="tx2"/>
                </a:solidFill>
                <a:latin typeface="微软雅黑" panose="020B0503020204020204" pitchFamily="34" charset="-122"/>
                <a:ea typeface="微软雅黑" panose="020B0503020204020204" pitchFamily="34" charset="-122"/>
              </a:rPr>
              <a:t>添加标题</a:t>
            </a:r>
            <a:endParaRPr lang="en-US" altLang="zh-CN" sz="2200" b="1"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barn(inVertical)">
                                      <p:cBhvr>
                                        <p:cTn id="7" dur="500"/>
                                        <p:tgtEl>
                                          <p:spTgt spid="1536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5362"/>
                                        </p:tgtEl>
                                        <p:attrNameLst>
                                          <p:attrName>style.visibility</p:attrName>
                                        </p:attrNameLst>
                                      </p:cBhvr>
                                      <p:to>
                                        <p:strVal val="visible"/>
                                      </p:to>
                                    </p:set>
                                    <p:anim calcmode="lin" valueType="num">
                                      <p:cBhvr>
                                        <p:cTn id="11" dur="500" fill="hold"/>
                                        <p:tgtEl>
                                          <p:spTgt spid="1536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5362"/>
                                        </p:tgtEl>
                                        <p:attrNameLst>
                                          <p:attrName>ppt_y</p:attrName>
                                        </p:attrNameLst>
                                      </p:cBhvr>
                                      <p:tavLst>
                                        <p:tav tm="0">
                                          <p:val>
                                            <p:strVal val="#ppt_y"/>
                                          </p:val>
                                        </p:tav>
                                        <p:tav tm="100000">
                                          <p:val>
                                            <p:strVal val="#ppt_y"/>
                                          </p:val>
                                        </p:tav>
                                      </p:tavLst>
                                    </p:anim>
                                    <p:anim calcmode="lin" valueType="num">
                                      <p:cBhvr>
                                        <p:cTn id="13" dur="500" fill="hold"/>
                                        <p:tgtEl>
                                          <p:spTgt spid="1536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536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5362"/>
                                        </p:tgtEl>
                                      </p:cBhvr>
                                    </p:animEffect>
                                  </p:childTnLst>
                                </p:cTn>
                              </p:par>
                            </p:childTnLst>
                          </p:cTn>
                        </p:par>
                        <p:par>
                          <p:cTn id="16" fill="hold">
                            <p:stCondLst>
                              <p:cond delay="1450"/>
                            </p:stCondLst>
                            <p:childTnLst>
                              <p:par>
                                <p:cTn id="17" presetID="2" presetClass="entr" presetSubtype="8" fill="hold" nodeType="after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additive="base">
                                        <p:cTn id="19" dur="500" fill="hold"/>
                                        <p:tgtEl>
                                          <p:spTgt spid="15364"/>
                                        </p:tgtEl>
                                        <p:attrNameLst>
                                          <p:attrName>ppt_x</p:attrName>
                                        </p:attrNameLst>
                                      </p:cBhvr>
                                      <p:tavLst>
                                        <p:tav tm="0">
                                          <p:val>
                                            <p:strVal val="0-#ppt_w/2"/>
                                          </p:val>
                                        </p:tav>
                                        <p:tav tm="100000">
                                          <p:val>
                                            <p:strVal val="#ppt_x"/>
                                          </p:val>
                                        </p:tav>
                                      </p:tavLst>
                                    </p:anim>
                                    <p:anim calcmode="lin" valueType="num">
                                      <p:cBhvr additive="base">
                                        <p:cTn id="20" dur="500" fill="hold"/>
                                        <p:tgtEl>
                                          <p:spTgt spid="1536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00"/>
                                  </p:stCondLst>
                                  <p:childTnLst>
                                    <p:set>
                                      <p:cBhvr>
                                        <p:cTn id="22" dur="1" fill="hold">
                                          <p:stCondLst>
                                            <p:cond delay="0"/>
                                          </p:stCondLst>
                                        </p:cTn>
                                        <p:tgtEl>
                                          <p:spTgt spid="15366"/>
                                        </p:tgtEl>
                                        <p:attrNameLst>
                                          <p:attrName>style.visibility</p:attrName>
                                        </p:attrNameLst>
                                      </p:cBhvr>
                                      <p:to>
                                        <p:strVal val="visible"/>
                                      </p:to>
                                    </p:set>
                                    <p:anim calcmode="lin" valueType="num">
                                      <p:cBhvr additive="base">
                                        <p:cTn id="23" dur="500" fill="hold"/>
                                        <p:tgtEl>
                                          <p:spTgt spid="15366"/>
                                        </p:tgtEl>
                                        <p:attrNameLst>
                                          <p:attrName>ppt_x</p:attrName>
                                        </p:attrNameLst>
                                      </p:cBhvr>
                                      <p:tavLst>
                                        <p:tav tm="0">
                                          <p:val>
                                            <p:strVal val="0-#ppt_w/2"/>
                                          </p:val>
                                        </p:tav>
                                        <p:tav tm="100000">
                                          <p:val>
                                            <p:strVal val="#ppt_x"/>
                                          </p:val>
                                        </p:tav>
                                      </p:tavLst>
                                    </p:anim>
                                    <p:anim calcmode="lin" valueType="num">
                                      <p:cBhvr additive="base">
                                        <p:cTn id="24" dur="500" fill="hold"/>
                                        <p:tgtEl>
                                          <p:spTgt spid="1536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400"/>
                                  </p:stCondLst>
                                  <p:childTnLst>
                                    <p:set>
                                      <p:cBhvr>
                                        <p:cTn id="26" dur="1" fill="hold">
                                          <p:stCondLst>
                                            <p:cond delay="0"/>
                                          </p:stCondLst>
                                        </p:cTn>
                                        <p:tgtEl>
                                          <p:spTgt spid="15368"/>
                                        </p:tgtEl>
                                        <p:attrNameLst>
                                          <p:attrName>style.visibility</p:attrName>
                                        </p:attrNameLst>
                                      </p:cBhvr>
                                      <p:to>
                                        <p:strVal val="visible"/>
                                      </p:to>
                                    </p:set>
                                    <p:anim calcmode="lin" valueType="num">
                                      <p:cBhvr additive="base">
                                        <p:cTn id="27" dur="500" fill="hold"/>
                                        <p:tgtEl>
                                          <p:spTgt spid="15368"/>
                                        </p:tgtEl>
                                        <p:attrNameLst>
                                          <p:attrName>ppt_x</p:attrName>
                                        </p:attrNameLst>
                                      </p:cBhvr>
                                      <p:tavLst>
                                        <p:tav tm="0">
                                          <p:val>
                                            <p:strVal val="0-#ppt_w/2"/>
                                          </p:val>
                                        </p:tav>
                                        <p:tav tm="100000">
                                          <p:val>
                                            <p:strVal val="#ppt_x"/>
                                          </p:val>
                                        </p:tav>
                                      </p:tavLst>
                                    </p:anim>
                                    <p:anim calcmode="lin" valueType="num">
                                      <p:cBhvr additive="base">
                                        <p:cTn id="28" dur="500" fill="hold"/>
                                        <p:tgtEl>
                                          <p:spTgt spid="1536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365"/>
                                        </p:tgtEl>
                                        <p:attrNameLst>
                                          <p:attrName>style.visibility</p:attrName>
                                        </p:attrNameLst>
                                      </p:cBhvr>
                                      <p:to>
                                        <p:strVal val="visible"/>
                                      </p:to>
                                    </p:set>
                                    <p:anim calcmode="lin" valueType="num">
                                      <p:cBhvr additive="base">
                                        <p:cTn id="31" dur="500" fill="hold"/>
                                        <p:tgtEl>
                                          <p:spTgt spid="15365"/>
                                        </p:tgtEl>
                                        <p:attrNameLst>
                                          <p:attrName>ppt_x</p:attrName>
                                        </p:attrNameLst>
                                      </p:cBhvr>
                                      <p:tavLst>
                                        <p:tav tm="0">
                                          <p:val>
                                            <p:strVal val="1+#ppt_w/2"/>
                                          </p:val>
                                        </p:tav>
                                        <p:tav tm="100000">
                                          <p:val>
                                            <p:strVal val="#ppt_x"/>
                                          </p:val>
                                        </p:tav>
                                      </p:tavLst>
                                    </p:anim>
                                    <p:anim calcmode="lin" valueType="num">
                                      <p:cBhvr additive="base">
                                        <p:cTn id="32" dur="500" fill="hold"/>
                                        <p:tgtEl>
                                          <p:spTgt spid="1536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200"/>
                                  </p:stCondLst>
                                  <p:childTnLst>
                                    <p:set>
                                      <p:cBhvr>
                                        <p:cTn id="34" dur="1" fill="hold">
                                          <p:stCondLst>
                                            <p:cond delay="0"/>
                                          </p:stCondLst>
                                        </p:cTn>
                                        <p:tgtEl>
                                          <p:spTgt spid="15367"/>
                                        </p:tgtEl>
                                        <p:attrNameLst>
                                          <p:attrName>style.visibility</p:attrName>
                                        </p:attrNameLst>
                                      </p:cBhvr>
                                      <p:to>
                                        <p:strVal val="visible"/>
                                      </p:to>
                                    </p:set>
                                    <p:anim calcmode="lin" valueType="num">
                                      <p:cBhvr additive="base">
                                        <p:cTn id="35" dur="500" fill="hold"/>
                                        <p:tgtEl>
                                          <p:spTgt spid="15367"/>
                                        </p:tgtEl>
                                        <p:attrNameLst>
                                          <p:attrName>ppt_x</p:attrName>
                                        </p:attrNameLst>
                                      </p:cBhvr>
                                      <p:tavLst>
                                        <p:tav tm="0">
                                          <p:val>
                                            <p:strVal val="1+#ppt_w/2"/>
                                          </p:val>
                                        </p:tav>
                                        <p:tav tm="100000">
                                          <p:val>
                                            <p:strVal val="#ppt_x"/>
                                          </p:val>
                                        </p:tav>
                                      </p:tavLst>
                                    </p:anim>
                                    <p:anim calcmode="lin" valueType="num">
                                      <p:cBhvr additive="base">
                                        <p:cTn id="36" dur="500" fill="hold"/>
                                        <p:tgtEl>
                                          <p:spTgt spid="15367"/>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400"/>
                                  </p:stCondLst>
                                  <p:childTnLst>
                                    <p:set>
                                      <p:cBhvr>
                                        <p:cTn id="38" dur="1" fill="hold">
                                          <p:stCondLst>
                                            <p:cond delay="0"/>
                                          </p:stCondLst>
                                        </p:cTn>
                                        <p:tgtEl>
                                          <p:spTgt spid="15369"/>
                                        </p:tgtEl>
                                        <p:attrNameLst>
                                          <p:attrName>style.visibility</p:attrName>
                                        </p:attrNameLst>
                                      </p:cBhvr>
                                      <p:to>
                                        <p:strVal val="visible"/>
                                      </p:to>
                                    </p:set>
                                    <p:anim calcmode="lin" valueType="num">
                                      <p:cBhvr additive="base">
                                        <p:cTn id="39" dur="500" fill="hold"/>
                                        <p:tgtEl>
                                          <p:spTgt spid="15369"/>
                                        </p:tgtEl>
                                        <p:attrNameLst>
                                          <p:attrName>ppt_x</p:attrName>
                                        </p:attrNameLst>
                                      </p:cBhvr>
                                      <p:tavLst>
                                        <p:tav tm="0">
                                          <p:val>
                                            <p:strVal val="1+#ppt_w/2"/>
                                          </p:val>
                                        </p:tav>
                                        <p:tav tm="100000">
                                          <p:val>
                                            <p:strVal val="#ppt_x"/>
                                          </p:val>
                                        </p:tav>
                                      </p:tavLst>
                                    </p:anim>
                                    <p:anim calcmode="lin" valueType="num">
                                      <p:cBhvr additive="base">
                                        <p:cTn id="40" dur="500" fill="hold"/>
                                        <p:tgtEl>
                                          <p:spTgt spid="15369"/>
                                        </p:tgtEl>
                                        <p:attrNameLst>
                                          <p:attrName>ppt_y</p:attrName>
                                        </p:attrNameLst>
                                      </p:cBhvr>
                                      <p:tavLst>
                                        <p:tav tm="0">
                                          <p:val>
                                            <p:strVal val="#ppt_y"/>
                                          </p:val>
                                        </p:tav>
                                        <p:tav tm="100000">
                                          <p:val>
                                            <p:strVal val="#ppt_y"/>
                                          </p:val>
                                        </p:tav>
                                      </p:tavLst>
                                    </p:anim>
                                  </p:childTnLst>
                                </p:cTn>
                              </p:par>
                            </p:childTnLst>
                          </p:cTn>
                        </p:par>
                        <p:par>
                          <p:cTn id="41" fill="hold">
                            <p:stCondLst>
                              <p:cond delay="1950"/>
                            </p:stCondLst>
                            <p:childTnLst>
                              <p:par>
                                <p:cTn id="42" presetID="31" presetClass="entr" presetSubtype="0" fill="hold" grpId="0" nodeType="afterEffect">
                                  <p:stCondLst>
                                    <p:cond delay="0"/>
                                  </p:stCondLst>
                                  <p:childTnLst>
                                    <p:set>
                                      <p:cBhvr>
                                        <p:cTn id="43" dur="1" fill="hold">
                                          <p:stCondLst>
                                            <p:cond delay="0"/>
                                          </p:stCondLst>
                                        </p:cTn>
                                        <p:tgtEl>
                                          <p:spTgt spid="15371"/>
                                        </p:tgtEl>
                                        <p:attrNameLst>
                                          <p:attrName>style.visibility</p:attrName>
                                        </p:attrNameLst>
                                      </p:cBhvr>
                                      <p:to>
                                        <p:strVal val="visible"/>
                                      </p:to>
                                    </p:set>
                                    <p:anim calcmode="lin" valueType="num">
                                      <p:cBhvr>
                                        <p:cTn id="44" dur="500" fill="hold"/>
                                        <p:tgtEl>
                                          <p:spTgt spid="15371"/>
                                        </p:tgtEl>
                                        <p:attrNameLst>
                                          <p:attrName>ppt_w</p:attrName>
                                        </p:attrNameLst>
                                      </p:cBhvr>
                                      <p:tavLst>
                                        <p:tav tm="0">
                                          <p:val>
                                            <p:fltVal val="0.000000"/>
                                          </p:val>
                                        </p:tav>
                                        <p:tav tm="100000">
                                          <p:val>
                                            <p:strVal val="#ppt_w"/>
                                          </p:val>
                                        </p:tav>
                                      </p:tavLst>
                                    </p:anim>
                                    <p:anim calcmode="lin" valueType="num">
                                      <p:cBhvr>
                                        <p:cTn id="45" dur="500" fill="hold"/>
                                        <p:tgtEl>
                                          <p:spTgt spid="15371"/>
                                        </p:tgtEl>
                                        <p:attrNameLst>
                                          <p:attrName>ppt_h</p:attrName>
                                        </p:attrNameLst>
                                      </p:cBhvr>
                                      <p:tavLst>
                                        <p:tav tm="0">
                                          <p:val>
                                            <p:fltVal val="0.000000"/>
                                          </p:val>
                                        </p:tav>
                                        <p:tav tm="100000">
                                          <p:val>
                                            <p:strVal val="#ppt_h"/>
                                          </p:val>
                                        </p:tav>
                                      </p:tavLst>
                                    </p:anim>
                                    <p:anim calcmode="lin" valueType="num">
                                      <p:cBhvr>
                                        <p:cTn id="46" dur="500" fill="hold"/>
                                        <p:tgtEl>
                                          <p:spTgt spid="15371"/>
                                        </p:tgtEl>
                                        <p:attrNameLst>
                                          <p:attrName>style.rotation</p:attrName>
                                        </p:attrNameLst>
                                      </p:cBhvr>
                                      <p:tavLst>
                                        <p:tav tm="0">
                                          <p:val>
                                            <p:fltVal val="90.000000"/>
                                          </p:val>
                                        </p:tav>
                                        <p:tav tm="100000">
                                          <p:val>
                                            <p:fltVal val="0.000000"/>
                                          </p:val>
                                        </p:tav>
                                      </p:tavLst>
                                    </p:anim>
                                    <p:animEffect transition="in" filter="fade">
                                      <p:cBhvr>
                                        <p:cTn id="47" dur="500"/>
                                        <p:tgtEl>
                                          <p:spTgt spid="15371"/>
                                        </p:tgtEl>
                                      </p:cBhvr>
                                    </p:animEffect>
                                  </p:childTnLst>
                                </p:cTn>
                              </p:par>
                            </p:childTnLst>
                          </p:cTn>
                        </p:par>
                        <p:par>
                          <p:cTn id="48" fill="hold">
                            <p:stCondLst>
                              <p:cond delay="2450"/>
                            </p:stCondLst>
                            <p:childTnLst>
                              <p:par>
                                <p:cTn id="49" presetID="22" presetClass="entr" presetSubtype="8" fill="hold" grpId="0" nodeType="afterEffect">
                                  <p:stCondLst>
                                    <p:cond delay="0"/>
                                  </p:stCondLst>
                                  <p:childTnLst>
                                    <p:set>
                                      <p:cBhvr>
                                        <p:cTn id="50" dur="1" fill="hold">
                                          <p:stCondLst>
                                            <p:cond delay="0"/>
                                          </p:stCondLst>
                                        </p:cTn>
                                        <p:tgtEl>
                                          <p:spTgt spid="15374"/>
                                        </p:tgtEl>
                                        <p:attrNameLst>
                                          <p:attrName>style.visibility</p:attrName>
                                        </p:attrNameLst>
                                      </p:cBhvr>
                                      <p:to>
                                        <p:strVal val="visible"/>
                                      </p:to>
                                    </p:set>
                                    <p:animEffect transition="in" filter="wipe(left)">
                                      <p:cBhvr>
                                        <p:cTn id="51" dur="500"/>
                                        <p:tgtEl>
                                          <p:spTgt spid="15374"/>
                                        </p:tgtEl>
                                      </p:cBhvr>
                                    </p:animEffect>
                                  </p:childTnLst>
                                </p:cTn>
                              </p:par>
                            </p:childTnLst>
                          </p:cTn>
                        </p:par>
                        <p:par>
                          <p:cTn id="52" fill="hold">
                            <p:stCondLst>
                              <p:cond delay="2950"/>
                            </p:stCondLst>
                            <p:childTnLst>
                              <p:par>
                                <p:cTn id="53" presetID="31" presetClass="entr" presetSubtype="0" fill="hold" grpId="0" nodeType="afterEffect">
                                  <p:stCondLst>
                                    <p:cond delay="0"/>
                                  </p:stCondLst>
                                  <p:childTnLst>
                                    <p:set>
                                      <p:cBhvr>
                                        <p:cTn id="54" dur="1" fill="hold">
                                          <p:stCondLst>
                                            <p:cond delay="0"/>
                                          </p:stCondLst>
                                        </p:cTn>
                                        <p:tgtEl>
                                          <p:spTgt spid="15372"/>
                                        </p:tgtEl>
                                        <p:attrNameLst>
                                          <p:attrName>style.visibility</p:attrName>
                                        </p:attrNameLst>
                                      </p:cBhvr>
                                      <p:to>
                                        <p:strVal val="visible"/>
                                      </p:to>
                                    </p:set>
                                    <p:anim calcmode="lin" valueType="num">
                                      <p:cBhvr>
                                        <p:cTn id="55" dur="500" fill="hold"/>
                                        <p:tgtEl>
                                          <p:spTgt spid="15372"/>
                                        </p:tgtEl>
                                        <p:attrNameLst>
                                          <p:attrName>ppt_w</p:attrName>
                                        </p:attrNameLst>
                                      </p:cBhvr>
                                      <p:tavLst>
                                        <p:tav tm="0">
                                          <p:val>
                                            <p:fltVal val="0.000000"/>
                                          </p:val>
                                        </p:tav>
                                        <p:tav tm="100000">
                                          <p:val>
                                            <p:strVal val="#ppt_w"/>
                                          </p:val>
                                        </p:tav>
                                      </p:tavLst>
                                    </p:anim>
                                    <p:anim calcmode="lin" valueType="num">
                                      <p:cBhvr>
                                        <p:cTn id="56" dur="500" fill="hold"/>
                                        <p:tgtEl>
                                          <p:spTgt spid="15372"/>
                                        </p:tgtEl>
                                        <p:attrNameLst>
                                          <p:attrName>ppt_h</p:attrName>
                                        </p:attrNameLst>
                                      </p:cBhvr>
                                      <p:tavLst>
                                        <p:tav tm="0">
                                          <p:val>
                                            <p:fltVal val="0.000000"/>
                                          </p:val>
                                        </p:tav>
                                        <p:tav tm="100000">
                                          <p:val>
                                            <p:strVal val="#ppt_h"/>
                                          </p:val>
                                        </p:tav>
                                      </p:tavLst>
                                    </p:anim>
                                    <p:anim calcmode="lin" valueType="num">
                                      <p:cBhvr>
                                        <p:cTn id="57" dur="500" fill="hold"/>
                                        <p:tgtEl>
                                          <p:spTgt spid="15372"/>
                                        </p:tgtEl>
                                        <p:attrNameLst>
                                          <p:attrName>style.rotation</p:attrName>
                                        </p:attrNameLst>
                                      </p:cBhvr>
                                      <p:tavLst>
                                        <p:tav tm="0">
                                          <p:val>
                                            <p:fltVal val="90.000000"/>
                                          </p:val>
                                        </p:tav>
                                        <p:tav tm="100000">
                                          <p:val>
                                            <p:fltVal val="0.000000"/>
                                          </p:val>
                                        </p:tav>
                                      </p:tavLst>
                                    </p:anim>
                                    <p:animEffect transition="in" filter="fade">
                                      <p:cBhvr>
                                        <p:cTn id="58" dur="500"/>
                                        <p:tgtEl>
                                          <p:spTgt spid="15372"/>
                                        </p:tgtEl>
                                      </p:cBhvr>
                                    </p:animEffect>
                                  </p:childTnLst>
                                </p:cTn>
                              </p:par>
                            </p:childTnLst>
                          </p:cTn>
                        </p:par>
                        <p:par>
                          <p:cTn id="59" fill="hold">
                            <p:stCondLst>
                              <p:cond delay="3450"/>
                            </p:stCondLst>
                            <p:childTnLst>
                              <p:par>
                                <p:cTn id="60" presetID="22" presetClass="entr" presetSubtype="8" fill="hold" grpId="0" nodeType="afterEffect">
                                  <p:stCondLst>
                                    <p:cond delay="0"/>
                                  </p:stCondLst>
                                  <p:childTnLst>
                                    <p:set>
                                      <p:cBhvr>
                                        <p:cTn id="61" dur="1" fill="hold">
                                          <p:stCondLst>
                                            <p:cond delay="0"/>
                                          </p:stCondLst>
                                        </p:cTn>
                                        <p:tgtEl>
                                          <p:spTgt spid="15375"/>
                                        </p:tgtEl>
                                        <p:attrNameLst>
                                          <p:attrName>style.visibility</p:attrName>
                                        </p:attrNameLst>
                                      </p:cBhvr>
                                      <p:to>
                                        <p:strVal val="visible"/>
                                      </p:to>
                                    </p:set>
                                    <p:animEffect transition="in" filter="wipe(left)">
                                      <p:cBhvr>
                                        <p:cTn id="62" dur="500"/>
                                        <p:tgtEl>
                                          <p:spTgt spid="15375"/>
                                        </p:tgtEl>
                                      </p:cBhvr>
                                    </p:animEffect>
                                  </p:childTnLst>
                                </p:cTn>
                              </p:par>
                            </p:childTnLst>
                          </p:cTn>
                        </p:par>
                        <p:par>
                          <p:cTn id="63" fill="hold">
                            <p:stCondLst>
                              <p:cond delay="3950"/>
                            </p:stCondLst>
                            <p:childTnLst>
                              <p:par>
                                <p:cTn id="64" presetID="31" presetClass="entr" presetSubtype="0" fill="hold" grpId="0" nodeType="afterEffect">
                                  <p:stCondLst>
                                    <p:cond delay="0"/>
                                  </p:stCondLst>
                                  <p:childTnLst>
                                    <p:set>
                                      <p:cBhvr>
                                        <p:cTn id="65" dur="1" fill="hold">
                                          <p:stCondLst>
                                            <p:cond delay="0"/>
                                          </p:stCondLst>
                                        </p:cTn>
                                        <p:tgtEl>
                                          <p:spTgt spid="15373"/>
                                        </p:tgtEl>
                                        <p:attrNameLst>
                                          <p:attrName>style.visibility</p:attrName>
                                        </p:attrNameLst>
                                      </p:cBhvr>
                                      <p:to>
                                        <p:strVal val="visible"/>
                                      </p:to>
                                    </p:set>
                                    <p:anim calcmode="lin" valueType="num">
                                      <p:cBhvr>
                                        <p:cTn id="66" dur="500" fill="hold"/>
                                        <p:tgtEl>
                                          <p:spTgt spid="15373"/>
                                        </p:tgtEl>
                                        <p:attrNameLst>
                                          <p:attrName>ppt_w</p:attrName>
                                        </p:attrNameLst>
                                      </p:cBhvr>
                                      <p:tavLst>
                                        <p:tav tm="0">
                                          <p:val>
                                            <p:fltVal val="0.000000"/>
                                          </p:val>
                                        </p:tav>
                                        <p:tav tm="100000">
                                          <p:val>
                                            <p:strVal val="#ppt_w"/>
                                          </p:val>
                                        </p:tav>
                                      </p:tavLst>
                                    </p:anim>
                                    <p:anim calcmode="lin" valueType="num">
                                      <p:cBhvr>
                                        <p:cTn id="67" dur="500" fill="hold"/>
                                        <p:tgtEl>
                                          <p:spTgt spid="15373"/>
                                        </p:tgtEl>
                                        <p:attrNameLst>
                                          <p:attrName>ppt_h</p:attrName>
                                        </p:attrNameLst>
                                      </p:cBhvr>
                                      <p:tavLst>
                                        <p:tav tm="0">
                                          <p:val>
                                            <p:fltVal val="0.000000"/>
                                          </p:val>
                                        </p:tav>
                                        <p:tav tm="100000">
                                          <p:val>
                                            <p:strVal val="#ppt_h"/>
                                          </p:val>
                                        </p:tav>
                                      </p:tavLst>
                                    </p:anim>
                                    <p:anim calcmode="lin" valueType="num">
                                      <p:cBhvr>
                                        <p:cTn id="68" dur="500" fill="hold"/>
                                        <p:tgtEl>
                                          <p:spTgt spid="15373"/>
                                        </p:tgtEl>
                                        <p:attrNameLst>
                                          <p:attrName>style.rotation</p:attrName>
                                        </p:attrNameLst>
                                      </p:cBhvr>
                                      <p:tavLst>
                                        <p:tav tm="0">
                                          <p:val>
                                            <p:fltVal val="90.000000"/>
                                          </p:val>
                                        </p:tav>
                                        <p:tav tm="100000">
                                          <p:val>
                                            <p:fltVal val="0.000000"/>
                                          </p:val>
                                        </p:tav>
                                      </p:tavLst>
                                    </p:anim>
                                    <p:animEffect transition="in" filter="fade">
                                      <p:cBhvr>
                                        <p:cTn id="69" dur="500"/>
                                        <p:tgtEl>
                                          <p:spTgt spid="15373"/>
                                        </p:tgtEl>
                                      </p:cBhvr>
                                    </p:animEffect>
                                  </p:childTnLst>
                                </p:cTn>
                              </p:par>
                            </p:childTnLst>
                          </p:cTn>
                        </p:par>
                        <p:par>
                          <p:cTn id="70" fill="hold">
                            <p:stCondLst>
                              <p:cond delay="4450"/>
                            </p:stCondLst>
                            <p:childTnLst>
                              <p:par>
                                <p:cTn id="71" presetID="22" presetClass="entr" presetSubtype="8" fill="hold" grpId="0" nodeType="afterEffect">
                                  <p:stCondLst>
                                    <p:cond delay="0"/>
                                  </p:stCondLst>
                                  <p:childTnLst>
                                    <p:set>
                                      <p:cBhvr>
                                        <p:cTn id="72" dur="1" fill="hold">
                                          <p:stCondLst>
                                            <p:cond delay="0"/>
                                          </p:stCondLst>
                                        </p:cTn>
                                        <p:tgtEl>
                                          <p:spTgt spid="15376"/>
                                        </p:tgtEl>
                                        <p:attrNameLst>
                                          <p:attrName>style.visibility</p:attrName>
                                        </p:attrNameLst>
                                      </p:cBhvr>
                                      <p:to>
                                        <p:strVal val="visible"/>
                                      </p:to>
                                    </p:set>
                                    <p:animEffect transition="in" filter="wipe(left)">
                                      <p:cBhvr>
                                        <p:cTn id="73" dur="500"/>
                                        <p:tgtEl>
                                          <p:spTgt spid="15376"/>
                                        </p:tgtEl>
                                      </p:cBhvr>
                                    </p:animEffect>
                                  </p:childTnLst>
                                </p:cTn>
                              </p:par>
                            </p:childTnLst>
                          </p:cTn>
                        </p:par>
                        <p:par>
                          <p:cTn id="74" fill="hold">
                            <p:stCondLst>
                              <p:cond delay="4950"/>
                            </p:stCondLst>
                            <p:childTnLst>
                              <p:par>
                                <p:cTn id="75" presetID="16" presetClass="entr" presetSubtype="26" fill="hold" nodeType="afterEffect">
                                  <p:stCondLst>
                                    <p:cond delay="0"/>
                                  </p:stCondLst>
                                  <p:childTnLst>
                                    <p:set>
                                      <p:cBhvr>
                                        <p:cTn id="76" dur="1" fill="hold">
                                          <p:stCondLst>
                                            <p:cond delay="0"/>
                                          </p:stCondLst>
                                        </p:cTn>
                                        <p:tgtEl>
                                          <p:spTgt spid="15370"/>
                                        </p:tgtEl>
                                        <p:attrNameLst>
                                          <p:attrName>style.visibility</p:attrName>
                                        </p:attrNameLst>
                                      </p:cBhvr>
                                      <p:to>
                                        <p:strVal val="visible"/>
                                      </p:to>
                                    </p:set>
                                    <p:animEffect transition="in" filter="barn(inHorizontal)">
                                      <p:cBhvr>
                                        <p:cTn id="77" dur="500"/>
                                        <p:tgtEl>
                                          <p:spTgt spid="15370"/>
                                        </p:tgtEl>
                                      </p:cBhvr>
                                    </p:animEffect>
                                  </p:childTnLst>
                                </p:cTn>
                              </p:par>
                            </p:childTnLst>
                          </p:cTn>
                        </p:par>
                        <p:par>
                          <p:cTn id="78" fill="hold">
                            <p:stCondLst>
                              <p:cond delay="5450"/>
                            </p:stCondLst>
                            <p:childTnLst>
                              <p:par>
                                <p:cTn id="79" presetID="41" presetClass="entr" presetSubtype="0" fill="hold" grpId="0" nodeType="afterEffect">
                                  <p:stCondLst>
                                    <p:cond delay="0"/>
                                  </p:stCondLst>
                                  <p:iterate type="lt">
                                    <p:tmPct val="10000"/>
                                  </p:iterate>
                                  <p:childTnLst>
                                    <p:set>
                                      <p:cBhvr>
                                        <p:cTn id="80" dur="1" fill="hold">
                                          <p:stCondLst>
                                            <p:cond delay="0"/>
                                          </p:stCondLst>
                                        </p:cTn>
                                        <p:tgtEl>
                                          <p:spTgt spid="15378"/>
                                        </p:tgtEl>
                                        <p:attrNameLst>
                                          <p:attrName>style.visibility</p:attrName>
                                        </p:attrNameLst>
                                      </p:cBhvr>
                                      <p:to>
                                        <p:strVal val="visible"/>
                                      </p:to>
                                    </p:set>
                                    <p:anim calcmode="lin" valueType="num">
                                      <p:cBhvr>
                                        <p:cTn id="81" dur="500" fill="hold"/>
                                        <p:tgtEl>
                                          <p:spTgt spid="15378"/>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15378"/>
                                        </p:tgtEl>
                                        <p:attrNameLst>
                                          <p:attrName>ppt_y</p:attrName>
                                        </p:attrNameLst>
                                      </p:cBhvr>
                                      <p:tavLst>
                                        <p:tav tm="0">
                                          <p:val>
                                            <p:strVal val="#ppt_y"/>
                                          </p:val>
                                        </p:tav>
                                        <p:tav tm="100000">
                                          <p:val>
                                            <p:strVal val="#ppt_y"/>
                                          </p:val>
                                        </p:tav>
                                      </p:tavLst>
                                    </p:anim>
                                    <p:anim calcmode="lin" valueType="num">
                                      <p:cBhvr>
                                        <p:cTn id="83" dur="500" fill="hold"/>
                                        <p:tgtEl>
                                          <p:spTgt spid="15378"/>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15378"/>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15378"/>
                                        </p:tgtEl>
                                      </p:cBhvr>
                                    </p:animEffect>
                                  </p:childTnLst>
                                </p:cTn>
                              </p:par>
                            </p:childTnLst>
                          </p:cTn>
                        </p:par>
                        <p:par>
                          <p:cTn id="86" fill="hold">
                            <p:stCondLst>
                              <p:cond delay="6500"/>
                            </p:stCondLst>
                            <p:childTnLst>
                              <p:par>
                                <p:cTn id="87" presetID="22" presetClass="entr" presetSubtype="1" fill="hold" grpId="0" nodeType="afterEffect">
                                  <p:stCondLst>
                                    <p:cond delay="0"/>
                                  </p:stCondLst>
                                  <p:childTnLst>
                                    <p:set>
                                      <p:cBhvr>
                                        <p:cTn id="88" dur="1" fill="hold">
                                          <p:stCondLst>
                                            <p:cond delay="0"/>
                                          </p:stCondLst>
                                        </p:cTn>
                                        <p:tgtEl>
                                          <p:spTgt spid="15377"/>
                                        </p:tgtEl>
                                        <p:attrNameLst>
                                          <p:attrName>style.visibility</p:attrName>
                                        </p:attrNameLst>
                                      </p:cBhvr>
                                      <p:to>
                                        <p:strVal val="visible"/>
                                      </p:to>
                                    </p:set>
                                    <p:animEffect transition="in" filter="wipe(up)">
                                      <p:cBhvr>
                                        <p:cTn id="89" dur="500"/>
                                        <p:tgtEl>
                                          <p:spTgt spid="15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71" grpId="0"/>
      <p:bldP spid="15372" grpId="0"/>
      <p:bldP spid="15373" grpId="0"/>
      <p:bldP spid="15374" grpId="0"/>
      <p:bldP spid="15375" grpId="0"/>
      <p:bldP spid="15376" grpId="0"/>
      <p:bldP spid="15377" grpId="0"/>
      <p:bldP spid="1537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6386" name="图片 4"/>
          <p:cNvPicPr>
            <a:picLocks noChangeAspect="1"/>
          </p:cNvPicPr>
          <p:nvPr/>
        </p:nvPicPr>
        <p:blipFill>
          <a:blip r:embed="rId2"/>
          <a:stretch>
            <a:fillRect/>
          </a:stretch>
        </p:blipFill>
        <p:spPr>
          <a:xfrm>
            <a:off x="0" y="1385888"/>
            <a:ext cx="12196763" cy="4086225"/>
          </a:xfrm>
          <a:prstGeom prst="rect">
            <a:avLst/>
          </a:prstGeom>
          <a:noFill/>
          <a:ln w="9525">
            <a:noFill/>
          </a:ln>
        </p:spPr>
      </p:pic>
      <p:pic>
        <p:nvPicPr>
          <p:cNvPr id="16387" name="图片 5"/>
          <p:cNvPicPr>
            <a:picLocks noChangeAspect="1"/>
          </p:cNvPicPr>
          <p:nvPr/>
        </p:nvPicPr>
        <p:blipFill>
          <a:blip r:embed="rId3"/>
          <a:stretch>
            <a:fillRect/>
          </a:stretch>
        </p:blipFill>
        <p:spPr>
          <a:xfrm>
            <a:off x="7970838" y="1782763"/>
            <a:ext cx="4225925" cy="3565525"/>
          </a:xfrm>
          <a:prstGeom prst="rect">
            <a:avLst/>
          </a:prstGeom>
          <a:noFill/>
          <a:ln w="9525">
            <a:noFill/>
          </a:ln>
        </p:spPr>
      </p:pic>
      <p:sp>
        <p:nvSpPr>
          <p:cNvPr id="16388" name="Freeform 5"/>
          <p:cNvSpPr>
            <a:spLocks noEditPoints="1"/>
          </p:cNvSpPr>
          <p:nvPr/>
        </p:nvSpPr>
        <p:spPr>
          <a:xfrm>
            <a:off x="1168400" y="2276475"/>
            <a:ext cx="1617663" cy="1622425"/>
          </a:xfrm>
          <a:custGeom>
            <a:avLst/>
            <a:gdLst/>
            <a:ahLst/>
            <a:cxnLst>
              <a:cxn ang="0">
                <a:pos x="1617663" y="811213"/>
              </a:cxn>
              <a:cxn ang="0">
                <a:pos x="808832" y="1379867"/>
              </a:cxn>
              <a:cxn ang="0">
                <a:pos x="821253" y="199322"/>
              </a:cxn>
              <a:cxn ang="0">
                <a:pos x="808832" y="199322"/>
              </a:cxn>
              <a:cxn ang="0">
                <a:pos x="853401" y="164148"/>
              </a:cxn>
              <a:cxn ang="0">
                <a:pos x="1125204" y="130439"/>
              </a:cxn>
              <a:cxn ang="0">
                <a:pos x="1173427" y="320235"/>
              </a:cxn>
              <a:cxn ang="0">
                <a:pos x="1144201" y="139965"/>
              </a:cxn>
              <a:cxn ang="0">
                <a:pos x="1208498" y="342952"/>
              </a:cxn>
              <a:cxn ang="0">
                <a:pos x="1357551" y="300449"/>
              </a:cxn>
              <a:cxn ang="0">
                <a:pos x="1364857" y="558396"/>
              </a:cxn>
              <a:cxn ang="0">
                <a:pos x="1281563" y="423560"/>
              </a:cxn>
              <a:cxn ang="0">
                <a:pos x="1557750" y="825136"/>
              </a:cxn>
              <a:cxn ang="0">
                <a:pos x="1415272" y="740131"/>
              </a:cxn>
              <a:cxn ang="0">
                <a:pos x="1415272" y="740131"/>
              </a:cxn>
              <a:cxn ang="0">
                <a:pos x="1553366" y="894019"/>
              </a:cxn>
              <a:cxn ang="0">
                <a:pos x="1331978" y="1126318"/>
              </a:cxn>
              <a:cxn ang="0">
                <a:pos x="1224572" y="1259688"/>
              </a:cxn>
              <a:cxn ang="0">
                <a:pos x="1087940" y="1355685"/>
              </a:cxn>
              <a:cxn ang="0">
                <a:pos x="1207037" y="1275809"/>
              </a:cxn>
              <a:cxn ang="0">
                <a:pos x="1066752" y="1516901"/>
              </a:cxn>
              <a:cxn ang="0">
                <a:pos x="775222" y="1422370"/>
              </a:cxn>
              <a:cxn ang="0">
                <a:pos x="819791" y="1423103"/>
              </a:cxn>
              <a:cxn ang="0">
                <a:pos x="762800" y="1560870"/>
              </a:cxn>
              <a:cxn ang="0">
                <a:pos x="416472" y="1315381"/>
              </a:cxn>
              <a:cxn ang="0">
                <a:pos x="433276" y="1294129"/>
              </a:cxn>
              <a:cxn ang="0">
                <a:pos x="391629" y="1258222"/>
              </a:cxn>
              <a:cxn ang="0">
                <a:pos x="391629" y="1258222"/>
              </a:cxn>
              <a:cxn ang="0">
                <a:pos x="357289" y="1223048"/>
              </a:cxn>
              <a:cxn ang="0">
                <a:pos x="232347" y="1291198"/>
              </a:cxn>
              <a:cxn ang="0">
                <a:pos x="243307" y="1042045"/>
              </a:cxn>
              <a:cxn ang="0">
                <a:pos x="201660" y="876432"/>
              </a:cxn>
              <a:cxn ang="0">
                <a:pos x="222118" y="981223"/>
              </a:cxn>
              <a:cxn ang="0">
                <a:pos x="98638" y="747459"/>
              </a:cxn>
              <a:cxn ang="0">
                <a:pos x="200199" y="854448"/>
              </a:cxn>
              <a:cxn ang="0">
                <a:pos x="114712" y="731337"/>
              </a:cxn>
              <a:cxn ang="0">
                <a:pos x="230155" y="502703"/>
              </a:cxn>
              <a:cxn ang="0">
                <a:pos x="345598" y="221306"/>
              </a:cxn>
              <a:cxn ang="0">
                <a:pos x="360942" y="395713"/>
              </a:cxn>
              <a:cxn ang="0">
                <a:pos x="474924" y="298983"/>
              </a:cxn>
              <a:cxn ang="0">
                <a:pos x="377747" y="378126"/>
              </a:cxn>
              <a:cxn ang="0">
                <a:pos x="442775" y="156087"/>
              </a:cxn>
              <a:cxn ang="0">
                <a:pos x="708002" y="66685"/>
              </a:cxn>
              <a:cxn ang="0">
                <a:pos x="702887" y="139965"/>
              </a:cxn>
              <a:cxn ang="0">
                <a:pos x="732844" y="63754"/>
              </a:cxn>
              <a:cxn ang="0">
                <a:pos x="1405774" y="357608"/>
              </a:cxn>
              <a:cxn ang="0">
                <a:pos x="1446690" y="1204728"/>
              </a:cxn>
              <a:cxn ang="0">
                <a:pos x="1250876" y="1417973"/>
              </a:cxn>
              <a:cxn ang="0">
                <a:pos x="475654" y="1483925"/>
              </a:cxn>
              <a:cxn ang="0">
                <a:pos x="207505" y="490245"/>
              </a:cxn>
            </a:cxnLst>
            <a:pathLst>
              <a:path w="2214" h="2214">
                <a:moveTo>
                  <a:pt x="1107" y="0"/>
                </a:moveTo>
                <a:cubicBezTo>
                  <a:pt x="496" y="0"/>
                  <a:pt x="0" y="496"/>
                  <a:pt x="0" y="1107"/>
                </a:cubicBezTo>
                <a:cubicBezTo>
                  <a:pt x="0" y="1718"/>
                  <a:pt x="496" y="2214"/>
                  <a:pt x="1107" y="2214"/>
                </a:cubicBezTo>
                <a:cubicBezTo>
                  <a:pt x="1718" y="2214"/>
                  <a:pt x="2214" y="1718"/>
                  <a:pt x="2214" y="1107"/>
                </a:cubicBezTo>
                <a:cubicBezTo>
                  <a:pt x="2214" y="496"/>
                  <a:pt x="1718" y="0"/>
                  <a:pt x="1107" y="0"/>
                </a:cubicBezTo>
                <a:close/>
                <a:moveTo>
                  <a:pt x="1107" y="331"/>
                </a:moveTo>
                <a:cubicBezTo>
                  <a:pt x="1536" y="331"/>
                  <a:pt x="1883" y="679"/>
                  <a:pt x="1883" y="1107"/>
                </a:cubicBezTo>
                <a:cubicBezTo>
                  <a:pt x="1883" y="1536"/>
                  <a:pt x="1536" y="1883"/>
                  <a:pt x="1107" y="1883"/>
                </a:cubicBezTo>
                <a:cubicBezTo>
                  <a:pt x="679" y="1883"/>
                  <a:pt x="331" y="1536"/>
                  <a:pt x="331" y="1107"/>
                </a:cubicBezTo>
                <a:cubicBezTo>
                  <a:pt x="331" y="679"/>
                  <a:pt x="679" y="331"/>
                  <a:pt x="1107" y="331"/>
                </a:cubicBezTo>
                <a:close/>
                <a:moveTo>
                  <a:pt x="1107" y="272"/>
                </a:moveTo>
                <a:cubicBezTo>
                  <a:pt x="1113" y="272"/>
                  <a:pt x="1118" y="272"/>
                  <a:pt x="1124" y="272"/>
                </a:cubicBezTo>
                <a:lnTo>
                  <a:pt x="1138" y="224"/>
                </a:lnTo>
                <a:lnTo>
                  <a:pt x="950" y="220"/>
                </a:lnTo>
                <a:lnTo>
                  <a:pt x="922" y="292"/>
                </a:lnTo>
                <a:cubicBezTo>
                  <a:pt x="981" y="279"/>
                  <a:pt x="1043" y="272"/>
                  <a:pt x="1107" y="272"/>
                </a:cubicBezTo>
                <a:close/>
                <a:moveTo>
                  <a:pt x="1154" y="273"/>
                </a:moveTo>
                <a:cubicBezTo>
                  <a:pt x="1227" y="277"/>
                  <a:pt x="1298" y="291"/>
                  <a:pt x="1366" y="313"/>
                </a:cubicBezTo>
                <a:lnTo>
                  <a:pt x="1298" y="227"/>
                </a:lnTo>
                <a:lnTo>
                  <a:pt x="1168" y="224"/>
                </a:lnTo>
                <a:lnTo>
                  <a:pt x="1154" y="273"/>
                </a:lnTo>
                <a:close/>
                <a:moveTo>
                  <a:pt x="1418" y="332"/>
                </a:moveTo>
                <a:lnTo>
                  <a:pt x="1420" y="332"/>
                </a:lnTo>
                <a:lnTo>
                  <a:pt x="1540" y="178"/>
                </a:lnTo>
                <a:cubicBezTo>
                  <a:pt x="1442" y="132"/>
                  <a:pt x="1336" y="101"/>
                  <a:pt x="1224" y="89"/>
                </a:cubicBezTo>
                <a:lnTo>
                  <a:pt x="1418" y="332"/>
                </a:lnTo>
                <a:close/>
                <a:moveTo>
                  <a:pt x="1448" y="344"/>
                </a:moveTo>
                <a:cubicBezTo>
                  <a:pt x="1504" y="369"/>
                  <a:pt x="1557" y="401"/>
                  <a:pt x="1606" y="437"/>
                </a:cubicBezTo>
                <a:lnTo>
                  <a:pt x="1651" y="439"/>
                </a:lnTo>
                <a:lnTo>
                  <a:pt x="1626" y="223"/>
                </a:lnTo>
                <a:cubicBezTo>
                  <a:pt x="1607" y="212"/>
                  <a:pt x="1587" y="201"/>
                  <a:pt x="1566" y="190"/>
                </a:cubicBezTo>
                <a:lnTo>
                  <a:pt x="1566" y="191"/>
                </a:lnTo>
                <a:lnTo>
                  <a:pt x="1448" y="344"/>
                </a:lnTo>
                <a:close/>
                <a:moveTo>
                  <a:pt x="1645" y="468"/>
                </a:moveTo>
                <a:cubicBezTo>
                  <a:pt x="1648" y="470"/>
                  <a:pt x="1651" y="473"/>
                  <a:pt x="1655" y="476"/>
                </a:cubicBezTo>
                <a:lnTo>
                  <a:pt x="1654" y="468"/>
                </a:lnTo>
                <a:lnTo>
                  <a:pt x="1645" y="468"/>
                </a:lnTo>
                <a:close/>
                <a:moveTo>
                  <a:pt x="1687" y="506"/>
                </a:moveTo>
                <a:cubicBezTo>
                  <a:pt x="1704" y="522"/>
                  <a:pt x="1720" y="539"/>
                  <a:pt x="1735" y="556"/>
                </a:cubicBezTo>
                <a:lnTo>
                  <a:pt x="1858" y="410"/>
                </a:lnTo>
                <a:cubicBezTo>
                  <a:pt x="1799" y="346"/>
                  <a:pt x="1732" y="290"/>
                  <a:pt x="1658" y="242"/>
                </a:cubicBezTo>
                <a:lnTo>
                  <a:pt x="1687" y="506"/>
                </a:lnTo>
                <a:close/>
                <a:moveTo>
                  <a:pt x="1754" y="578"/>
                </a:moveTo>
                <a:cubicBezTo>
                  <a:pt x="1799" y="634"/>
                  <a:pt x="1838" y="696"/>
                  <a:pt x="1868" y="762"/>
                </a:cubicBezTo>
                <a:lnTo>
                  <a:pt x="1898" y="458"/>
                </a:lnTo>
                <a:lnTo>
                  <a:pt x="1901" y="459"/>
                </a:lnTo>
                <a:cubicBezTo>
                  <a:pt x="1893" y="450"/>
                  <a:pt x="1886" y="441"/>
                  <a:pt x="1878" y="432"/>
                </a:cubicBezTo>
                <a:lnTo>
                  <a:pt x="1754" y="578"/>
                </a:lnTo>
                <a:close/>
                <a:moveTo>
                  <a:pt x="1887" y="806"/>
                </a:moveTo>
                <a:cubicBezTo>
                  <a:pt x="1906" y="856"/>
                  <a:pt x="1920" y="907"/>
                  <a:pt x="1930" y="961"/>
                </a:cubicBezTo>
                <a:lnTo>
                  <a:pt x="2090" y="1127"/>
                </a:lnTo>
                <a:lnTo>
                  <a:pt x="2132" y="1126"/>
                </a:lnTo>
                <a:cubicBezTo>
                  <a:pt x="2132" y="1120"/>
                  <a:pt x="2132" y="1113"/>
                  <a:pt x="2132" y="1107"/>
                </a:cubicBezTo>
                <a:cubicBezTo>
                  <a:pt x="2132" y="1021"/>
                  <a:pt x="2121" y="938"/>
                  <a:pt x="2102" y="858"/>
                </a:cubicBezTo>
                <a:lnTo>
                  <a:pt x="1887" y="806"/>
                </a:lnTo>
                <a:close/>
                <a:moveTo>
                  <a:pt x="1937" y="1010"/>
                </a:moveTo>
                <a:cubicBezTo>
                  <a:pt x="1941" y="1042"/>
                  <a:pt x="1942" y="1074"/>
                  <a:pt x="1942" y="1107"/>
                </a:cubicBezTo>
                <a:cubicBezTo>
                  <a:pt x="1942" y="1114"/>
                  <a:pt x="1942" y="1121"/>
                  <a:pt x="1942" y="1128"/>
                </a:cubicBezTo>
                <a:lnTo>
                  <a:pt x="2050" y="1127"/>
                </a:lnTo>
                <a:lnTo>
                  <a:pt x="1937" y="1010"/>
                </a:lnTo>
                <a:close/>
                <a:moveTo>
                  <a:pt x="1941" y="1157"/>
                </a:moveTo>
                <a:cubicBezTo>
                  <a:pt x="1940" y="1165"/>
                  <a:pt x="1940" y="1172"/>
                  <a:pt x="1939" y="1180"/>
                </a:cubicBezTo>
                <a:lnTo>
                  <a:pt x="1937" y="1346"/>
                </a:lnTo>
                <a:lnTo>
                  <a:pt x="2126" y="1220"/>
                </a:lnTo>
                <a:cubicBezTo>
                  <a:pt x="2128" y="1199"/>
                  <a:pt x="2130" y="1177"/>
                  <a:pt x="2131" y="1155"/>
                </a:cubicBezTo>
                <a:lnTo>
                  <a:pt x="1941" y="1157"/>
                </a:lnTo>
                <a:close/>
                <a:moveTo>
                  <a:pt x="1908" y="1346"/>
                </a:moveTo>
                <a:cubicBezTo>
                  <a:pt x="1888" y="1414"/>
                  <a:pt x="1859" y="1478"/>
                  <a:pt x="1823" y="1537"/>
                </a:cubicBezTo>
                <a:lnTo>
                  <a:pt x="1904" y="1592"/>
                </a:lnTo>
                <a:lnTo>
                  <a:pt x="1908" y="1346"/>
                </a:lnTo>
                <a:close/>
                <a:moveTo>
                  <a:pt x="1767" y="1619"/>
                </a:moveTo>
                <a:cubicBezTo>
                  <a:pt x="1740" y="1655"/>
                  <a:pt x="1709" y="1688"/>
                  <a:pt x="1676" y="1719"/>
                </a:cubicBezTo>
                <a:lnTo>
                  <a:pt x="1734" y="1741"/>
                </a:lnTo>
                <a:lnTo>
                  <a:pt x="1767" y="1619"/>
                </a:lnTo>
                <a:close/>
                <a:moveTo>
                  <a:pt x="1652" y="1741"/>
                </a:moveTo>
                <a:cubicBezTo>
                  <a:pt x="1602" y="1783"/>
                  <a:pt x="1548" y="1820"/>
                  <a:pt x="1489" y="1850"/>
                </a:cubicBezTo>
                <a:lnTo>
                  <a:pt x="1489" y="2059"/>
                </a:lnTo>
                <a:cubicBezTo>
                  <a:pt x="1554" y="2032"/>
                  <a:pt x="1616" y="1999"/>
                  <a:pt x="1674" y="1961"/>
                </a:cubicBezTo>
                <a:lnTo>
                  <a:pt x="1726" y="1770"/>
                </a:lnTo>
                <a:lnTo>
                  <a:pt x="1652" y="1741"/>
                </a:lnTo>
                <a:close/>
                <a:moveTo>
                  <a:pt x="1460" y="1864"/>
                </a:moveTo>
                <a:cubicBezTo>
                  <a:pt x="1370" y="1906"/>
                  <a:pt x="1272" y="1933"/>
                  <a:pt x="1168" y="1940"/>
                </a:cubicBezTo>
                <a:lnTo>
                  <a:pt x="1375" y="2097"/>
                </a:lnTo>
                <a:cubicBezTo>
                  <a:pt x="1404" y="2089"/>
                  <a:pt x="1432" y="2080"/>
                  <a:pt x="1460" y="2070"/>
                </a:cubicBezTo>
                <a:lnTo>
                  <a:pt x="1460" y="1864"/>
                </a:lnTo>
                <a:close/>
                <a:moveTo>
                  <a:pt x="1122" y="1942"/>
                </a:moveTo>
                <a:cubicBezTo>
                  <a:pt x="1117" y="1942"/>
                  <a:pt x="1112" y="1942"/>
                  <a:pt x="1107" y="1942"/>
                </a:cubicBezTo>
                <a:cubicBezTo>
                  <a:pt x="1091" y="1942"/>
                  <a:pt x="1076" y="1942"/>
                  <a:pt x="1061" y="1941"/>
                </a:cubicBezTo>
                <a:lnTo>
                  <a:pt x="1073" y="2132"/>
                </a:lnTo>
                <a:cubicBezTo>
                  <a:pt x="1085" y="2132"/>
                  <a:pt x="1096" y="2132"/>
                  <a:pt x="1107" y="2132"/>
                </a:cubicBezTo>
                <a:cubicBezTo>
                  <a:pt x="1187" y="2132"/>
                  <a:pt x="1264" y="2123"/>
                  <a:pt x="1339" y="2106"/>
                </a:cubicBezTo>
                <a:lnTo>
                  <a:pt x="1122" y="1942"/>
                </a:lnTo>
                <a:close/>
                <a:moveTo>
                  <a:pt x="1031" y="1939"/>
                </a:moveTo>
                <a:cubicBezTo>
                  <a:pt x="963" y="1933"/>
                  <a:pt x="898" y="1919"/>
                  <a:pt x="835" y="1897"/>
                </a:cubicBezTo>
                <a:lnTo>
                  <a:pt x="1018" y="2128"/>
                </a:lnTo>
                <a:cubicBezTo>
                  <a:pt x="1027" y="2129"/>
                  <a:pt x="1036" y="2130"/>
                  <a:pt x="1044" y="2130"/>
                </a:cubicBezTo>
                <a:lnTo>
                  <a:pt x="1031" y="1939"/>
                </a:lnTo>
                <a:close/>
                <a:moveTo>
                  <a:pt x="786" y="1879"/>
                </a:moveTo>
                <a:cubicBezTo>
                  <a:pt x="732" y="1856"/>
                  <a:pt x="681" y="1828"/>
                  <a:pt x="634" y="1795"/>
                </a:cubicBezTo>
                <a:lnTo>
                  <a:pt x="570" y="1795"/>
                </a:lnTo>
                <a:lnTo>
                  <a:pt x="582" y="1988"/>
                </a:lnTo>
                <a:cubicBezTo>
                  <a:pt x="596" y="1996"/>
                  <a:pt x="609" y="2003"/>
                  <a:pt x="623" y="2011"/>
                </a:cubicBezTo>
                <a:lnTo>
                  <a:pt x="786" y="1879"/>
                </a:lnTo>
                <a:close/>
                <a:moveTo>
                  <a:pt x="593" y="1766"/>
                </a:moveTo>
                <a:cubicBezTo>
                  <a:pt x="584" y="1759"/>
                  <a:pt x="576" y="1752"/>
                  <a:pt x="567" y="1744"/>
                </a:cubicBezTo>
                <a:lnTo>
                  <a:pt x="568" y="1766"/>
                </a:lnTo>
                <a:lnTo>
                  <a:pt x="593" y="1766"/>
                </a:lnTo>
                <a:close/>
                <a:moveTo>
                  <a:pt x="536" y="1717"/>
                </a:moveTo>
                <a:cubicBezTo>
                  <a:pt x="527" y="1708"/>
                  <a:pt x="518" y="1699"/>
                  <a:pt x="509" y="1691"/>
                </a:cubicBezTo>
                <a:lnTo>
                  <a:pt x="337" y="1784"/>
                </a:lnTo>
                <a:cubicBezTo>
                  <a:pt x="400" y="1855"/>
                  <a:pt x="472" y="1917"/>
                  <a:pt x="552" y="1969"/>
                </a:cubicBezTo>
                <a:lnTo>
                  <a:pt x="536" y="1717"/>
                </a:lnTo>
                <a:close/>
                <a:moveTo>
                  <a:pt x="489" y="1669"/>
                </a:moveTo>
                <a:cubicBezTo>
                  <a:pt x="473" y="1651"/>
                  <a:pt x="457" y="1633"/>
                  <a:pt x="443" y="1614"/>
                </a:cubicBezTo>
                <a:lnTo>
                  <a:pt x="406" y="1714"/>
                </a:lnTo>
                <a:lnTo>
                  <a:pt x="489" y="1669"/>
                </a:lnTo>
                <a:close/>
                <a:moveTo>
                  <a:pt x="422" y="1586"/>
                </a:moveTo>
                <a:cubicBezTo>
                  <a:pt x="418" y="1580"/>
                  <a:pt x="414" y="1574"/>
                  <a:pt x="410" y="1568"/>
                </a:cubicBezTo>
                <a:lnTo>
                  <a:pt x="131" y="1420"/>
                </a:lnTo>
                <a:cubicBezTo>
                  <a:pt x="171" y="1546"/>
                  <a:pt x="235" y="1662"/>
                  <a:pt x="318" y="1762"/>
                </a:cubicBezTo>
                <a:lnTo>
                  <a:pt x="368" y="1735"/>
                </a:lnTo>
                <a:lnTo>
                  <a:pt x="422" y="1586"/>
                </a:lnTo>
                <a:close/>
                <a:moveTo>
                  <a:pt x="380" y="1519"/>
                </a:moveTo>
                <a:cubicBezTo>
                  <a:pt x="363" y="1488"/>
                  <a:pt x="347" y="1456"/>
                  <a:pt x="333" y="1422"/>
                </a:cubicBezTo>
                <a:lnTo>
                  <a:pt x="333" y="1494"/>
                </a:lnTo>
                <a:lnTo>
                  <a:pt x="380" y="1519"/>
                </a:lnTo>
                <a:close/>
                <a:moveTo>
                  <a:pt x="304" y="1339"/>
                </a:moveTo>
                <a:cubicBezTo>
                  <a:pt x="291" y="1293"/>
                  <a:pt x="282" y="1245"/>
                  <a:pt x="276" y="1196"/>
                </a:cubicBezTo>
                <a:lnTo>
                  <a:pt x="94" y="1263"/>
                </a:lnTo>
                <a:cubicBezTo>
                  <a:pt x="100" y="1303"/>
                  <a:pt x="108" y="1342"/>
                  <a:pt x="119" y="1381"/>
                </a:cubicBezTo>
                <a:lnTo>
                  <a:pt x="305" y="1479"/>
                </a:lnTo>
                <a:lnTo>
                  <a:pt x="304" y="1339"/>
                </a:lnTo>
                <a:close/>
                <a:moveTo>
                  <a:pt x="274" y="1166"/>
                </a:moveTo>
                <a:cubicBezTo>
                  <a:pt x="272" y="1147"/>
                  <a:pt x="272" y="1127"/>
                  <a:pt x="272" y="1107"/>
                </a:cubicBezTo>
                <a:cubicBezTo>
                  <a:pt x="272" y="1097"/>
                  <a:pt x="272" y="1087"/>
                  <a:pt x="272" y="1077"/>
                </a:cubicBezTo>
                <a:lnTo>
                  <a:pt x="135" y="1020"/>
                </a:lnTo>
                <a:lnTo>
                  <a:pt x="83" y="1074"/>
                </a:lnTo>
                <a:cubicBezTo>
                  <a:pt x="82" y="1085"/>
                  <a:pt x="82" y="1096"/>
                  <a:pt x="82" y="1107"/>
                </a:cubicBezTo>
                <a:cubicBezTo>
                  <a:pt x="82" y="1150"/>
                  <a:pt x="85" y="1192"/>
                  <a:pt x="90" y="1233"/>
                </a:cubicBezTo>
                <a:lnTo>
                  <a:pt x="274" y="1166"/>
                </a:lnTo>
                <a:close/>
                <a:moveTo>
                  <a:pt x="274" y="1046"/>
                </a:moveTo>
                <a:cubicBezTo>
                  <a:pt x="278" y="982"/>
                  <a:pt x="290" y="920"/>
                  <a:pt x="308" y="861"/>
                </a:cubicBezTo>
                <a:lnTo>
                  <a:pt x="306" y="845"/>
                </a:lnTo>
                <a:lnTo>
                  <a:pt x="157" y="998"/>
                </a:lnTo>
                <a:lnTo>
                  <a:pt x="274" y="1046"/>
                </a:lnTo>
                <a:close/>
                <a:moveTo>
                  <a:pt x="330" y="800"/>
                </a:moveTo>
                <a:cubicBezTo>
                  <a:pt x="341" y="771"/>
                  <a:pt x="355" y="742"/>
                  <a:pt x="369" y="715"/>
                </a:cubicBezTo>
                <a:lnTo>
                  <a:pt x="315" y="686"/>
                </a:lnTo>
                <a:lnTo>
                  <a:pt x="330" y="800"/>
                </a:lnTo>
                <a:close/>
                <a:moveTo>
                  <a:pt x="384" y="689"/>
                </a:moveTo>
                <a:cubicBezTo>
                  <a:pt x="395" y="669"/>
                  <a:pt x="408" y="650"/>
                  <a:pt x="421" y="631"/>
                </a:cubicBezTo>
                <a:lnTo>
                  <a:pt x="473" y="302"/>
                </a:lnTo>
                <a:cubicBezTo>
                  <a:pt x="369" y="384"/>
                  <a:pt x="282" y="485"/>
                  <a:pt x="216" y="601"/>
                </a:cubicBezTo>
                <a:lnTo>
                  <a:pt x="384" y="689"/>
                </a:lnTo>
                <a:close/>
                <a:moveTo>
                  <a:pt x="458" y="581"/>
                </a:moveTo>
                <a:cubicBezTo>
                  <a:pt x="470" y="567"/>
                  <a:pt x="481" y="553"/>
                  <a:pt x="494" y="540"/>
                </a:cubicBezTo>
                <a:lnTo>
                  <a:pt x="466" y="534"/>
                </a:lnTo>
                <a:lnTo>
                  <a:pt x="458" y="581"/>
                </a:lnTo>
                <a:close/>
                <a:moveTo>
                  <a:pt x="517" y="516"/>
                </a:moveTo>
                <a:cubicBezTo>
                  <a:pt x="557" y="475"/>
                  <a:pt x="602" y="439"/>
                  <a:pt x="650" y="408"/>
                </a:cubicBezTo>
                <a:lnTo>
                  <a:pt x="581" y="227"/>
                </a:lnTo>
                <a:cubicBezTo>
                  <a:pt x="555" y="243"/>
                  <a:pt x="531" y="259"/>
                  <a:pt x="507" y="276"/>
                </a:cubicBezTo>
                <a:lnTo>
                  <a:pt x="470" y="505"/>
                </a:lnTo>
                <a:lnTo>
                  <a:pt x="517" y="516"/>
                </a:lnTo>
                <a:close/>
                <a:moveTo>
                  <a:pt x="675" y="392"/>
                </a:moveTo>
                <a:cubicBezTo>
                  <a:pt x="715" y="368"/>
                  <a:pt x="758" y="346"/>
                  <a:pt x="802" y="329"/>
                </a:cubicBezTo>
                <a:lnTo>
                  <a:pt x="649" y="190"/>
                </a:lnTo>
                <a:cubicBezTo>
                  <a:pt x="635" y="197"/>
                  <a:pt x="620" y="205"/>
                  <a:pt x="606" y="213"/>
                </a:cubicBezTo>
                <a:lnTo>
                  <a:pt x="675" y="392"/>
                </a:lnTo>
                <a:close/>
                <a:moveTo>
                  <a:pt x="833" y="318"/>
                </a:moveTo>
                <a:cubicBezTo>
                  <a:pt x="851" y="312"/>
                  <a:pt x="869" y="306"/>
                  <a:pt x="887" y="301"/>
                </a:cubicBezTo>
                <a:lnTo>
                  <a:pt x="969" y="91"/>
                </a:lnTo>
                <a:cubicBezTo>
                  <a:pt x="866" y="105"/>
                  <a:pt x="768" y="134"/>
                  <a:pt x="677" y="176"/>
                </a:cubicBezTo>
                <a:lnTo>
                  <a:pt x="833" y="318"/>
                </a:lnTo>
                <a:close/>
                <a:moveTo>
                  <a:pt x="1003" y="87"/>
                </a:moveTo>
                <a:lnTo>
                  <a:pt x="962" y="191"/>
                </a:lnTo>
                <a:lnTo>
                  <a:pt x="1274" y="198"/>
                </a:lnTo>
                <a:lnTo>
                  <a:pt x="1184" y="85"/>
                </a:lnTo>
                <a:cubicBezTo>
                  <a:pt x="1158" y="83"/>
                  <a:pt x="1133" y="82"/>
                  <a:pt x="1107" y="82"/>
                </a:cubicBezTo>
                <a:cubicBezTo>
                  <a:pt x="1072" y="82"/>
                  <a:pt x="1037" y="84"/>
                  <a:pt x="1003" y="87"/>
                </a:cubicBezTo>
                <a:close/>
                <a:moveTo>
                  <a:pt x="1924" y="488"/>
                </a:moveTo>
                <a:lnTo>
                  <a:pt x="1896" y="778"/>
                </a:lnTo>
                <a:lnTo>
                  <a:pt x="2093" y="826"/>
                </a:lnTo>
                <a:cubicBezTo>
                  <a:pt x="2058" y="702"/>
                  <a:pt x="2000" y="588"/>
                  <a:pt x="1924" y="488"/>
                </a:cubicBezTo>
                <a:close/>
                <a:moveTo>
                  <a:pt x="2121" y="1258"/>
                </a:moveTo>
                <a:lnTo>
                  <a:pt x="1936" y="1381"/>
                </a:lnTo>
                <a:lnTo>
                  <a:pt x="1933" y="1612"/>
                </a:lnTo>
                <a:lnTo>
                  <a:pt x="1980" y="1644"/>
                </a:lnTo>
                <a:cubicBezTo>
                  <a:pt x="2051" y="1529"/>
                  <a:pt x="2100" y="1398"/>
                  <a:pt x="2121" y="1258"/>
                </a:cubicBezTo>
                <a:close/>
                <a:moveTo>
                  <a:pt x="1965" y="1668"/>
                </a:moveTo>
                <a:lnTo>
                  <a:pt x="1812" y="1564"/>
                </a:lnTo>
                <a:lnTo>
                  <a:pt x="1712" y="1935"/>
                </a:lnTo>
                <a:cubicBezTo>
                  <a:pt x="1811" y="1862"/>
                  <a:pt x="1897" y="1772"/>
                  <a:pt x="1965" y="1668"/>
                </a:cubicBezTo>
                <a:close/>
                <a:moveTo>
                  <a:pt x="978" y="2124"/>
                </a:moveTo>
                <a:lnTo>
                  <a:pt x="803" y="1903"/>
                </a:lnTo>
                <a:lnTo>
                  <a:pt x="651" y="2025"/>
                </a:lnTo>
                <a:cubicBezTo>
                  <a:pt x="752" y="2075"/>
                  <a:pt x="862" y="2109"/>
                  <a:pt x="978" y="2124"/>
                </a:cubicBezTo>
                <a:close/>
                <a:moveTo>
                  <a:pt x="85" y="1030"/>
                </a:moveTo>
                <a:lnTo>
                  <a:pt x="302" y="808"/>
                </a:lnTo>
                <a:lnTo>
                  <a:pt x="284" y="669"/>
                </a:lnTo>
                <a:lnTo>
                  <a:pt x="202" y="626"/>
                </a:lnTo>
                <a:cubicBezTo>
                  <a:pt x="137" y="748"/>
                  <a:pt x="96" y="885"/>
                  <a:pt x="85" y="1030"/>
                </a:cubicBezTo>
                <a:close/>
              </a:path>
            </a:pathLst>
          </a:custGeom>
          <a:solidFill>
            <a:srgbClr val="2A3134"/>
          </a:solidFill>
          <a:ln w="9525">
            <a:noFill/>
          </a:ln>
        </p:spPr>
        <p:txBody>
          <a:bodyPr/>
          <a:p>
            <a:endParaRPr lang="zh-CN" altLang="en-US"/>
          </a:p>
        </p:txBody>
      </p:sp>
      <p:cxnSp>
        <p:nvCxnSpPr>
          <p:cNvPr id="16389" name="直接连接符 12"/>
          <p:cNvCxnSpPr/>
          <p:nvPr/>
        </p:nvCxnSpPr>
        <p:spPr>
          <a:xfrm>
            <a:off x="3001963" y="2997200"/>
            <a:ext cx="5184775" cy="0"/>
          </a:xfrm>
          <a:prstGeom prst="line">
            <a:avLst/>
          </a:prstGeom>
          <a:ln w="9525" cap="flat" cmpd="sng">
            <a:solidFill>
              <a:schemeClr val="tx2"/>
            </a:solidFill>
            <a:prstDash val="solid"/>
            <a:round/>
            <a:headEnd type="none" w="med" len="med"/>
            <a:tailEnd type="none" w="med" len="med"/>
          </a:ln>
        </p:spPr>
      </p:cxnSp>
      <p:sp>
        <p:nvSpPr>
          <p:cNvPr id="16390" name="TextBox 13"/>
          <p:cNvSpPr txBox="1"/>
          <p:nvPr/>
        </p:nvSpPr>
        <p:spPr>
          <a:xfrm>
            <a:off x="2930525" y="2133600"/>
            <a:ext cx="5424488" cy="954088"/>
          </a:xfrm>
          <a:prstGeom prst="rect">
            <a:avLst/>
          </a:prstGeom>
          <a:noFill/>
          <a:ln w="9525">
            <a:noFill/>
          </a:ln>
        </p:spPr>
        <p:txBody>
          <a:bodyPr anchor="t">
            <a:spAutoFit/>
          </a:bodyPr>
          <a:p>
            <a:r>
              <a:rPr lang="zh-CN" altLang="en-US" sz="5600" dirty="0">
                <a:solidFill>
                  <a:srgbClr val="393E3B"/>
                </a:solidFill>
                <a:latin typeface="方正隶二简体" panose="03000509000000000000" pitchFamily="65" charset="-122"/>
                <a:ea typeface="方正隶二简体" panose="03000509000000000000" pitchFamily="65" charset="-122"/>
              </a:rPr>
              <a:t>请输入章节标题</a:t>
            </a:r>
            <a:endParaRPr lang="zh-CN" altLang="en-US" sz="5600" dirty="0">
              <a:solidFill>
                <a:srgbClr val="393E3B"/>
              </a:solidFill>
              <a:latin typeface="方正隶二简体" panose="03000509000000000000" pitchFamily="65" charset="-122"/>
              <a:ea typeface="方正隶二简体" panose="03000509000000000000" pitchFamily="65" charset="-122"/>
            </a:endParaRPr>
          </a:p>
        </p:txBody>
      </p:sp>
      <p:sp>
        <p:nvSpPr>
          <p:cNvPr id="16391" name="TextBox 14"/>
          <p:cNvSpPr txBox="1"/>
          <p:nvPr/>
        </p:nvSpPr>
        <p:spPr>
          <a:xfrm>
            <a:off x="2593975" y="2940050"/>
            <a:ext cx="5761038" cy="1016000"/>
          </a:xfrm>
          <a:prstGeom prst="rect">
            <a:avLst/>
          </a:prstGeom>
          <a:noFill/>
          <a:ln w="9525">
            <a:noFill/>
          </a:ln>
        </p:spPr>
        <p:txBody>
          <a:bodyPr anchor="t">
            <a:spAutoFit/>
          </a:bodyPr>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这里是小节标题一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这里是小节标题二</a:t>
            </a:r>
            <a:endParaRPr lang="zh-CN" altLang="en-US" sz="2000" dirty="0">
              <a:solidFill>
                <a:srgbClr val="393E3B"/>
              </a:solidFill>
              <a:latin typeface="微软雅黑" panose="020B0503020204020204" pitchFamily="34" charset="-122"/>
              <a:ea typeface="微软雅黑" panose="020B0503020204020204" pitchFamily="34" charset="-122"/>
            </a:endParaRPr>
          </a:p>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这里是小节标题三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这里是小节标题四</a:t>
            </a:r>
            <a:endParaRPr lang="zh-CN" altLang="en-US" sz="2000" dirty="0">
              <a:solidFill>
                <a:srgbClr val="393E3B"/>
              </a:solidFill>
              <a:latin typeface="微软雅黑" panose="020B0503020204020204" pitchFamily="34" charset="-122"/>
              <a:ea typeface="微软雅黑" panose="020B0503020204020204" pitchFamily="34" charset="-122"/>
            </a:endParaRPr>
          </a:p>
        </p:txBody>
      </p:sp>
      <p:sp>
        <p:nvSpPr>
          <p:cNvPr id="16392" name="TextBox 15"/>
          <p:cNvSpPr txBox="1"/>
          <p:nvPr/>
        </p:nvSpPr>
        <p:spPr>
          <a:xfrm>
            <a:off x="1371600" y="2427288"/>
            <a:ext cx="1211263" cy="1322387"/>
          </a:xfrm>
          <a:prstGeom prst="rect">
            <a:avLst/>
          </a:prstGeom>
          <a:noFill/>
          <a:ln w="9525">
            <a:noFill/>
          </a:ln>
        </p:spPr>
        <p:txBody>
          <a:bodyPr wrap="none" anchor="t">
            <a:spAutoFit/>
          </a:bodyPr>
          <a:p>
            <a:r>
              <a:rPr lang="zh-CN" altLang="en-US" sz="8000" dirty="0">
                <a:solidFill>
                  <a:srgbClr val="AF251C"/>
                </a:solidFill>
                <a:latin typeface="方正隶二简体" panose="03000509000000000000" pitchFamily="65" charset="-122"/>
                <a:ea typeface="方正隶二简体" panose="03000509000000000000" pitchFamily="65" charset="-122"/>
              </a:rPr>
              <a:t>贰</a:t>
            </a:r>
            <a:endParaRPr lang="zh-CN" altLang="en-US" sz="8000" dirty="0">
              <a:solidFill>
                <a:srgbClr val="AF251C"/>
              </a:solidFill>
              <a:latin typeface="方正隶二简体" panose="03000509000000000000" pitchFamily="65" charset="-122"/>
              <a:ea typeface="方正隶二简体" panose="03000509000000000000" pitchFamily="65" charset="-122"/>
            </a:endParaRPr>
          </a:p>
        </p:txBody>
      </p:sp>
      <p:sp>
        <p:nvSpPr>
          <p:cNvPr id="16393" name="TextBox 16"/>
          <p:cNvSpPr txBox="1"/>
          <p:nvPr/>
        </p:nvSpPr>
        <p:spPr>
          <a:xfrm>
            <a:off x="-7937" y="2762250"/>
            <a:ext cx="488950" cy="1333500"/>
          </a:xfrm>
          <a:prstGeom prst="rect">
            <a:avLst/>
          </a:prstGeom>
          <a:noFill/>
          <a:ln w="9525">
            <a:noFill/>
          </a:ln>
        </p:spPr>
        <p:txBody>
          <a:bodyPr vert="eaVert" anchor="t">
            <a:spAutoFit/>
          </a:bodyPr>
          <a:p>
            <a:pPr algn="dist"/>
            <a:r>
              <a:rPr lang="zh-CN" altLang="en-US" sz="2000" b="1" dirty="0">
                <a:solidFill>
                  <a:srgbClr val="4D4948"/>
                </a:solidFill>
                <a:latin typeface="Arial" panose="020B0604020202020204" pitchFamily="34" charset="0"/>
                <a:ea typeface="宋体" panose="02010600030101010101" pitchFamily="2" charset="-122"/>
              </a:rPr>
              <a:t>过渡页</a:t>
            </a:r>
            <a:endParaRPr lang="zh-CN" altLang="en-US" sz="2000" b="1" dirty="0">
              <a:solidFill>
                <a:srgbClr val="4D4948"/>
              </a:solidFill>
              <a:latin typeface="Arial" panose="020B0604020202020204" pitchFamily="34" charset="0"/>
              <a:ea typeface="宋体" panose="02010600030101010101" pitchFamily="2" charset="-122"/>
            </a:endParaRPr>
          </a:p>
        </p:txBody>
      </p:sp>
      <p:pic>
        <p:nvPicPr>
          <p:cNvPr id="16394" name="图片 18"/>
          <p:cNvPicPr>
            <a:picLocks noChangeAspect="1"/>
          </p:cNvPicPr>
          <p:nvPr/>
        </p:nvPicPr>
        <p:blipFill>
          <a:blip r:embed="rId4"/>
          <a:stretch>
            <a:fillRect/>
          </a:stretch>
        </p:blipFill>
        <p:spPr>
          <a:xfrm>
            <a:off x="481013" y="4095750"/>
            <a:ext cx="2271712" cy="1511300"/>
          </a:xfrm>
          <a:prstGeom prst="rect">
            <a:avLst/>
          </a:prstGeom>
          <a:noFill/>
          <a:ln w="9525">
            <a:noFill/>
          </a:ln>
        </p:spPr>
      </p:pic>
    </p:spTree>
  </p:cSld>
  <p:clrMapOvr>
    <a:masterClrMapping/>
  </p:clrMapOvr>
  <p:transition spd="slow" advTm="646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left)">
                                      <p:cBhvr>
                                        <p:cTn id="7" dur="1000"/>
                                        <p:tgtEl>
                                          <p:spTgt spid="1638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394"/>
                                        </p:tgtEl>
                                        <p:attrNameLst>
                                          <p:attrName>style.visibility</p:attrName>
                                        </p:attrNameLst>
                                      </p:cBhvr>
                                      <p:to>
                                        <p:strVal val="visible"/>
                                      </p:to>
                                    </p:set>
                                    <p:animEffect transition="in" filter="fade">
                                      <p:cBhvr>
                                        <p:cTn id="11" dur="700"/>
                                        <p:tgtEl>
                                          <p:spTgt spid="16394"/>
                                        </p:tgtEl>
                                      </p:cBhvr>
                                    </p:animEffect>
                                    <p:anim calcmode="lin" valueType="num">
                                      <p:cBhvr>
                                        <p:cTn id="12" dur="700" fill="hold"/>
                                        <p:tgtEl>
                                          <p:spTgt spid="16394"/>
                                        </p:tgtEl>
                                        <p:attrNameLst>
                                          <p:attrName>ppt_x</p:attrName>
                                        </p:attrNameLst>
                                      </p:cBhvr>
                                      <p:tavLst>
                                        <p:tav tm="0">
                                          <p:val>
                                            <p:strVal val="#ppt_x"/>
                                          </p:val>
                                        </p:tav>
                                        <p:tav tm="100000">
                                          <p:val>
                                            <p:strVal val="#ppt_x"/>
                                          </p:val>
                                        </p:tav>
                                      </p:tavLst>
                                    </p:anim>
                                    <p:anim calcmode="lin" valueType="num">
                                      <p:cBhvr>
                                        <p:cTn id="13" dur="700" fill="hold"/>
                                        <p:tgtEl>
                                          <p:spTgt spid="1639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387"/>
                                        </p:tgtEl>
                                        <p:attrNameLst>
                                          <p:attrName>style.visibility</p:attrName>
                                        </p:attrNameLst>
                                      </p:cBhvr>
                                      <p:to>
                                        <p:strVal val="visible"/>
                                      </p:to>
                                    </p:set>
                                    <p:animEffect transition="in" filter="fade">
                                      <p:cBhvr>
                                        <p:cTn id="16" dur="700"/>
                                        <p:tgtEl>
                                          <p:spTgt spid="16387"/>
                                        </p:tgtEl>
                                      </p:cBhvr>
                                    </p:animEffect>
                                    <p:anim calcmode="lin" valueType="num">
                                      <p:cBhvr>
                                        <p:cTn id="17" dur="700" fill="hold"/>
                                        <p:tgtEl>
                                          <p:spTgt spid="16387"/>
                                        </p:tgtEl>
                                        <p:attrNameLst>
                                          <p:attrName>ppt_x</p:attrName>
                                        </p:attrNameLst>
                                      </p:cBhvr>
                                      <p:tavLst>
                                        <p:tav tm="0">
                                          <p:val>
                                            <p:strVal val="#ppt_x"/>
                                          </p:val>
                                        </p:tav>
                                        <p:tav tm="100000">
                                          <p:val>
                                            <p:strVal val="#ppt_x"/>
                                          </p:val>
                                        </p:tav>
                                      </p:tavLst>
                                    </p:anim>
                                    <p:anim calcmode="lin" valueType="num">
                                      <p:cBhvr>
                                        <p:cTn id="18" dur="700" fill="hold"/>
                                        <p:tgtEl>
                                          <p:spTgt spid="1638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6393"/>
                                        </p:tgtEl>
                                        <p:attrNameLst>
                                          <p:attrName>style.visibility</p:attrName>
                                        </p:attrNameLst>
                                      </p:cBhvr>
                                      <p:to>
                                        <p:strVal val="visible"/>
                                      </p:to>
                                    </p:set>
                                    <p:anim calcmode="lin" valueType="num">
                                      <p:cBhvr>
                                        <p:cTn id="22" dur="500" fill="hold"/>
                                        <p:tgtEl>
                                          <p:spTgt spid="1639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6393"/>
                                        </p:tgtEl>
                                        <p:attrNameLst>
                                          <p:attrName>ppt_y</p:attrName>
                                        </p:attrNameLst>
                                      </p:cBhvr>
                                      <p:tavLst>
                                        <p:tav tm="0">
                                          <p:val>
                                            <p:strVal val="#ppt_y"/>
                                          </p:val>
                                        </p:tav>
                                        <p:tav tm="100000">
                                          <p:val>
                                            <p:strVal val="#ppt_y"/>
                                          </p:val>
                                        </p:tav>
                                      </p:tavLst>
                                    </p:anim>
                                    <p:anim calcmode="lin" valueType="num">
                                      <p:cBhvr>
                                        <p:cTn id="24" dur="500" fill="hold"/>
                                        <p:tgtEl>
                                          <p:spTgt spid="1639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639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6393"/>
                                        </p:tgtEl>
                                      </p:cBhvr>
                                    </p:animEffect>
                                  </p:childTnLst>
                                </p:cTn>
                              </p:par>
                            </p:childTnLst>
                          </p:cTn>
                        </p:par>
                        <p:par>
                          <p:cTn id="27" fill="hold">
                            <p:stCondLst>
                              <p:cond delay="2299"/>
                            </p:stCondLst>
                            <p:childTnLst>
                              <p:par>
                                <p:cTn id="28" presetID="10" presetClass="entr" presetSubtype="0" fill="hold" nodeType="afterEffect">
                                  <p:stCondLst>
                                    <p:cond delay="0"/>
                                  </p:stCondLst>
                                  <p:childTnLst>
                                    <p:set>
                                      <p:cBhvr>
                                        <p:cTn id="29" dur="1" fill="hold">
                                          <p:stCondLst>
                                            <p:cond delay="0"/>
                                          </p:stCondLst>
                                        </p:cTn>
                                        <p:tgtEl>
                                          <p:spTgt spid="16388"/>
                                        </p:tgtEl>
                                        <p:attrNameLst>
                                          <p:attrName>style.visibility</p:attrName>
                                        </p:attrNameLst>
                                      </p:cBhvr>
                                      <p:to>
                                        <p:strVal val="visible"/>
                                      </p:to>
                                    </p:set>
                                    <p:anim calcmode="lin" valueType="num">
                                      <p:cBhvr>
                                        <p:cTn id="30" dur="1000" fill="hold"/>
                                        <p:tgtEl>
                                          <p:spTgt spid="16388"/>
                                        </p:tgtEl>
                                        <p:attrNameLst>
                                          <p:attrName>ppt_w</p:attrName>
                                        </p:attrNameLst>
                                      </p:cBhvr>
                                      <p:tavLst>
                                        <p:tav tm="0">
                                          <p:val>
                                            <p:fltVal val="0.000000"/>
                                          </p:val>
                                        </p:tav>
                                        <p:tav tm="100000">
                                          <p:val>
                                            <p:strVal val="#ppt_w"/>
                                          </p:val>
                                        </p:tav>
                                      </p:tavLst>
                                    </p:anim>
                                    <p:anim calcmode="lin" valueType="num">
                                      <p:cBhvr>
                                        <p:cTn id="31" dur="1000" fill="hold"/>
                                        <p:tgtEl>
                                          <p:spTgt spid="16388"/>
                                        </p:tgtEl>
                                        <p:attrNameLst>
                                          <p:attrName>ppt_h</p:attrName>
                                        </p:attrNameLst>
                                      </p:cBhvr>
                                      <p:tavLst>
                                        <p:tav tm="0">
                                          <p:val>
                                            <p:fltVal val="0.000000"/>
                                          </p:val>
                                        </p:tav>
                                        <p:tav tm="100000">
                                          <p:val>
                                            <p:strVal val="#ppt_h"/>
                                          </p:val>
                                        </p:tav>
                                      </p:tavLst>
                                    </p:anim>
                                    <p:animEffect transition="in" filter="fade">
                                      <p:cBhvr>
                                        <p:cTn id="32" dur="1000"/>
                                        <p:tgtEl>
                                          <p:spTgt spid="16388"/>
                                        </p:tgtEl>
                                      </p:cBhvr>
                                    </p:animEffect>
                                  </p:childTnLst>
                                </p:cTn>
                              </p:par>
                            </p:childTnLst>
                          </p:cTn>
                        </p:par>
                        <p:par>
                          <p:cTn id="33" fill="hold">
                            <p:stCondLst>
                              <p:cond delay="3299"/>
                            </p:stCondLst>
                            <p:childTnLst>
                              <p:par>
                                <p:cTn id="34" presetID="31" presetClass="entr" presetSubtype="0" fill="hold" grpId="0" nodeType="afterEffect">
                                  <p:stCondLst>
                                    <p:cond delay="0"/>
                                  </p:stCondLst>
                                  <p:childTnLst>
                                    <p:set>
                                      <p:cBhvr>
                                        <p:cTn id="35" dur="1" fill="hold">
                                          <p:stCondLst>
                                            <p:cond delay="0"/>
                                          </p:stCondLst>
                                        </p:cTn>
                                        <p:tgtEl>
                                          <p:spTgt spid="16392"/>
                                        </p:tgtEl>
                                        <p:attrNameLst>
                                          <p:attrName>style.visibility</p:attrName>
                                        </p:attrNameLst>
                                      </p:cBhvr>
                                      <p:to>
                                        <p:strVal val="visible"/>
                                      </p:to>
                                    </p:set>
                                    <p:anim calcmode="lin" valueType="num">
                                      <p:cBhvr>
                                        <p:cTn id="36" dur="1000" fill="hold"/>
                                        <p:tgtEl>
                                          <p:spTgt spid="16392"/>
                                        </p:tgtEl>
                                        <p:attrNameLst>
                                          <p:attrName>ppt_w</p:attrName>
                                        </p:attrNameLst>
                                      </p:cBhvr>
                                      <p:tavLst>
                                        <p:tav tm="0">
                                          <p:val>
                                            <p:fltVal val="0.000000"/>
                                          </p:val>
                                        </p:tav>
                                        <p:tav tm="100000">
                                          <p:val>
                                            <p:strVal val="#ppt_w"/>
                                          </p:val>
                                        </p:tav>
                                      </p:tavLst>
                                    </p:anim>
                                    <p:anim calcmode="lin" valueType="num">
                                      <p:cBhvr>
                                        <p:cTn id="37" dur="1000" fill="hold"/>
                                        <p:tgtEl>
                                          <p:spTgt spid="16392"/>
                                        </p:tgtEl>
                                        <p:attrNameLst>
                                          <p:attrName>ppt_h</p:attrName>
                                        </p:attrNameLst>
                                      </p:cBhvr>
                                      <p:tavLst>
                                        <p:tav tm="0">
                                          <p:val>
                                            <p:fltVal val="0.000000"/>
                                          </p:val>
                                        </p:tav>
                                        <p:tav tm="100000">
                                          <p:val>
                                            <p:strVal val="#ppt_h"/>
                                          </p:val>
                                        </p:tav>
                                      </p:tavLst>
                                    </p:anim>
                                    <p:anim calcmode="lin" valueType="num">
                                      <p:cBhvr>
                                        <p:cTn id="38" dur="1000" fill="hold"/>
                                        <p:tgtEl>
                                          <p:spTgt spid="16392"/>
                                        </p:tgtEl>
                                        <p:attrNameLst>
                                          <p:attrName>style.rotation</p:attrName>
                                        </p:attrNameLst>
                                      </p:cBhvr>
                                      <p:tavLst>
                                        <p:tav tm="0">
                                          <p:val>
                                            <p:fltVal val="90.000000"/>
                                          </p:val>
                                        </p:tav>
                                        <p:tav tm="100000">
                                          <p:val>
                                            <p:fltVal val="0.000000"/>
                                          </p:val>
                                        </p:tav>
                                      </p:tavLst>
                                    </p:anim>
                                    <p:animEffect transition="in" filter="fade">
                                      <p:cBhvr>
                                        <p:cTn id="39" dur="1000"/>
                                        <p:tgtEl>
                                          <p:spTgt spid="16392"/>
                                        </p:tgtEl>
                                      </p:cBhvr>
                                    </p:animEffect>
                                  </p:childTnLst>
                                </p:cTn>
                              </p:par>
                            </p:childTnLst>
                          </p:cTn>
                        </p:par>
                        <p:par>
                          <p:cTn id="40" fill="hold">
                            <p:stCondLst>
                              <p:cond delay="4299"/>
                            </p:stCondLst>
                            <p:childTnLst>
                              <p:par>
                                <p:cTn id="41" presetID="31" presetClass="entr" presetSubtype="0" fill="hold" nodeType="afterEffect">
                                  <p:stCondLst>
                                    <p:cond delay="0"/>
                                  </p:stCondLst>
                                  <p:childTnLst>
                                    <p:set>
                                      <p:cBhvr>
                                        <p:cTn id="42" dur="1" fill="hold">
                                          <p:stCondLst>
                                            <p:cond delay="0"/>
                                          </p:stCondLst>
                                        </p:cTn>
                                        <p:tgtEl>
                                          <p:spTgt spid="16389"/>
                                        </p:tgtEl>
                                        <p:attrNameLst>
                                          <p:attrName>style.visibility</p:attrName>
                                        </p:attrNameLst>
                                      </p:cBhvr>
                                      <p:to>
                                        <p:strVal val="visible"/>
                                      </p:to>
                                    </p:set>
                                    <p:anim calcmode="lin" valueType="num">
                                      <p:cBhvr>
                                        <p:cTn id="43" dur="500" fill="hold"/>
                                        <p:tgtEl>
                                          <p:spTgt spid="16389"/>
                                        </p:tgtEl>
                                        <p:attrNameLst>
                                          <p:attrName>ppt_w</p:attrName>
                                        </p:attrNameLst>
                                      </p:cBhvr>
                                      <p:tavLst>
                                        <p:tav tm="0">
                                          <p:val>
                                            <p:fltVal val="0.000000"/>
                                          </p:val>
                                        </p:tav>
                                        <p:tav tm="100000">
                                          <p:val>
                                            <p:strVal val="#ppt_w"/>
                                          </p:val>
                                        </p:tav>
                                      </p:tavLst>
                                    </p:anim>
                                    <p:anim calcmode="lin" valueType="num">
                                      <p:cBhvr>
                                        <p:cTn id="44" dur="500" fill="hold"/>
                                        <p:tgtEl>
                                          <p:spTgt spid="16389"/>
                                        </p:tgtEl>
                                        <p:attrNameLst>
                                          <p:attrName>ppt_h</p:attrName>
                                        </p:attrNameLst>
                                      </p:cBhvr>
                                      <p:tavLst>
                                        <p:tav tm="0">
                                          <p:val>
                                            <p:fltVal val="0.000000"/>
                                          </p:val>
                                        </p:tav>
                                        <p:tav tm="100000">
                                          <p:val>
                                            <p:strVal val="#ppt_h"/>
                                          </p:val>
                                        </p:tav>
                                      </p:tavLst>
                                    </p:anim>
                                    <p:anim calcmode="lin" valueType="num">
                                      <p:cBhvr>
                                        <p:cTn id="45" dur="500" fill="hold"/>
                                        <p:tgtEl>
                                          <p:spTgt spid="16389"/>
                                        </p:tgtEl>
                                        <p:attrNameLst>
                                          <p:attrName>style.rotation</p:attrName>
                                        </p:attrNameLst>
                                      </p:cBhvr>
                                      <p:tavLst>
                                        <p:tav tm="0">
                                          <p:val>
                                            <p:fltVal val="90.000000"/>
                                          </p:val>
                                        </p:tav>
                                        <p:tav tm="100000">
                                          <p:val>
                                            <p:fltVal val="0.000000"/>
                                          </p:val>
                                        </p:tav>
                                      </p:tavLst>
                                    </p:anim>
                                    <p:animEffect transition="in" filter="fade">
                                      <p:cBhvr>
                                        <p:cTn id="46" dur="500"/>
                                        <p:tgtEl>
                                          <p:spTgt spid="16389"/>
                                        </p:tgtEl>
                                      </p:cBhvr>
                                    </p:animEffect>
                                  </p:childTnLst>
                                </p:cTn>
                              </p:par>
                            </p:childTnLst>
                          </p:cTn>
                        </p:par>
                        <p:par>
                          <p:cTn id="47" fill="hold">
                            <p:stCondLst>
                              <p:cond delay="4799"/>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16390"/>
                                        </p:tgtEl>
                                        <p:attrNameLst>
                                          <p:attrName>style.visibility</p:attrName>
                                        </p:attrNameLst>
                                      </p:cBhvr>
                                      <p:to>
                                        <p:strVal val="visible"/>
                                      </p:to>
                                    </p:set>
                                    <p:anim calcmode="lin" valueType="num">
                                      <p:cBhvr>
                                        <p:cTn id="50" dur="500" fill="hold"/>
                                        <p:tgtEl>
                                          <p:spTgt spid="16390"/>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6390"/>
                                        </p:tgtEl>
                                        <p:attrNameLst>
                                          <p:attrName>ppt_y</p:attrName>
                                        </p:attrNameLst>
                                      </p:cBhvr>
                                      <p:tavLst>
                                        <p:tav tm="0">
                                          <p:val>
                                            <p:strVal val="#ppt_y"/>
                                          </p:val>
                                        </p:tav>
                                        <p:tav tm="100000">
                                          <p:val>
                                            <p:strVal val="#ppt_y"/>
                                          </p:val>
                                        </p:tav>
                                      </p:tavLst>
                                    </p:anim>
                                    <p:anim calcmode="lin" valueType="num">
                                      <p:cBhvr>
                                        <p:cTn id="52" dur="500" fill="hold"/>
                                        <p:tgtEl>
                                          <p:spTgt spid="16390"/>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639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16390"/>
                                        </p:tgtEl>
                                      </p:cBhvr>
                                    </p:animEffect>
                                  </p:childTnLst>
                                </p:cTn>
                              </p:par>
                            </p:childTnLst>
                          </p:cTn>
                        </p:par>
                        <p:par>
                          <p:cTn id="55" fill="hold">
                            <p:stCondLst>
                              <p:cond delay="5599"/>
                            </p:stCondLst>
                            <p:childTnLst>
                              <p:par>
                                <p:cTn id="56" presetID="22" presetClass="entr" presetSubtype="1" fill="hold" grpId="0" nodeType="afterEffect">
                                  <p:stCondLst>
                                    <p:cond delay="0"/>
                                  </p:stCondLst>
                                  <p:childTnLst>
                                    <p:set>
                                      <p:cBhvr>
                                        <p:cTn id="57" dur="1" fill="hold">
                                          <p:stCondLst>
                                            <p:cond delay="0"/>
                                          </p:stCondLst>
                                        </p:cTn>
                                        <p:tgtEl>
                                          <p:spTgt spid="16391"/>
                                        </p:tgtEl>
                                        <p:attrNameLst>
                                          <p:attrName>style.visibility</p:attrName>
                                        </p:attrNameLst>
                                      </p:cBhvr>
                                      <p:to>
                                        <p:strVal val="visible"/>
                                      </p:to>
                                    </p:set>
                                    <p:animEffect transition="in" filter="wipe(up)">
                                      <p:cBhvr>
                                        <p:cTn id="58"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1" grpId="0"/>
      <p:bldP spid="16392" grpId="0"/>
      <p:bldP spid="163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7411"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7412" name="Freeform 6"/>
          <p:cNvSpPr/>
          <p:nvPr/>
        </p:nvSpPr>
        <p:spPr>
          <a:xfrm>
            <a:off x="4214813" y="2208213"/>
            <a:ext cx="2376487" cy="2058987"/>
          </a:xfrm>
          <a:custGeom>
            <a:avLst/>
            <a:gdLst/>
            <a:ahLst/>
            <a:cxnLst>
              <a:cxn ang="0">
                <a:pos x="1782552" y="0"/>
              </a:cxn>
              <a:cxn ang="0">
                <a:pos x="2079519" y="514373"/>
              </a:cxn>
              <a:cxn ang="0">
                <a:pos x="2376487" y="1029493"/>
              </a:cxn>
              <a:cxn ang="0">
                <a:pos x="2079519" y="1543867"/>
              </a:cxn>
              <a:cxn ang="0">
                <a:pos x="1782552" y="2058987"/>
              </a:cxn>
              <a:cxn ang="0">
                <a:pos x="1188617" y="2058987"/>
              </a:cxn>
              <a:cxn ang="0">
                <a:pos x="593935" y="2058987"/>
              </a:cxn>
              <a:cxn ang="0">
                <a:pos x="296968" y="1543867"/>
              </a:cxn>
              <a:cxn ang="0">
                <a:pos x="0" y="1029493"/>
              </a:cxn>
              <a:cxn ang="0">
                <a:pos x="296968" y="514373"/>
              </a:cxn>
              <a:cxn ang="0">
                <a:pos x="593935" y="0"/>
              </a:cxn>
              <a:cxn ang="0">
                <a:pos x="1188617" y="0"/>
              </a:cxn>
              <a:cxn ang="0">
                <a:pos x="1782552" y="0"/>
              </a:cxn>
            </a:cxnLst>
            <a:pathLst>
              <a:path w="3185" h="2758">
                <a:moveTo>
                  <a:pt x="2389" y="0"/>
                </a:moveTo>
                <a:lnTo>
                  <a:pt x="2787" y="689"/>
                </a:lnTo>
                <a:lnTo>
                  <a:pt x="3185" y="1379"/>
                </a:lnTo>
                <a:lnTo>
                  <a:pt x="2787" y="2068"/>
                </a:lnTo>
                <a:lnTo>
                  <a:pt x="2389" y="2758"/>
                </a:lnTo>
                <a:lnTo>
                  <a:pt x="1593" y="2758"/>
                </a:lnTo>
                <a:lnTo>
                  <a:pt x="796" y="2758"/>
                </a:lnTo>
                <a:lnTo>
                  <a:pt x="398" y="2068"/>
                </a:lnTo>
                <a:lnTo>
                  <a:pt x="0" y="1379"/>
                </a:lnTo>
                <a:lnTo>
                  <a:pt x="398" y="689"/>
                </a:lnTo>
                <a:lnTo>
                  <a:pt x="796" y="0"/>
                </a:lnTo>
                <a:lnTo>
                  <a:pt x="1593" y="0"/>
                </a:lnTo>
                <a:lnTo>
                  <a:pt x="2389" y="0"/>
                </a:lnTo>
                <a:close/>
              </a:path>
            </a:pathLst>
          </a:custGeom>
          <a:blipFill rotWithShape="1">
            <a:blip r:embed="rId1"/>
            <a:stretch>
              <a:fillRect/>
            </a:stretch>
          </a:blipFill>
          <a:ln w="9" cap="flat" cmpd="sng">
            <a:solidFill>
              <a:schemeClr val="bg2"/>
            </a:solidFill>
            <a:prstDash val="solid"/>
            <a:round/>
            <a:headEnd type="none" w="med" len="med"/>
            <a:tailEnd type="none" w="med" len="med"/>
          </a:ln>
        </p:spPr>
        <p:txBody>
          <a:bodyPr/>
          <a:p>
            <a:endParaRPr lang="zh-CN" altLang="en-US"/>
          </a:p>
        </p:txBody>
      </p:sp>
      <p:sp>
        <p:nvSpPr>
          <p:cNvPr id="17413" name="Freeform 7"/>
          <p:cNvSpPr/>
          <p:nvPr/>
        </p:nvSpPr>
        <p:spPr>
          <a:xfrm>
            <a:off x="4214813" y="4410075"/>
            <a:ext cx="2376487" cy="2057400"/>
          </a:xfrm>
          <a:custGeom>
            <a:avLst/>
            <a:gdLst/>
            <a:ahLst/>
            <a:cxnLst>
              <a:cxn ang="0">
                <a:pos x="1782552" y="0"/>
              </a:cxn>
              <a:cxn ang="0">
                <a:pos x="2079519" y="513977"/>
              </a:cxn>
              <a:cxn ang="0">
                <a:pos x="2376487" y="1028700"/>
              </a:cxn>
              <a:cxn ang="0">
                <a:pos x="2079519" y="1542677"/>
              </a:cxn>
              <a:cxn ang="0">
                <a:pos x="1782552" y="2057400"/>
              </a:cxn>
              <a:cxn ang="0">
                <a:pos x="1188617" y="2057400"/>
              </a:cxn>
              <a:cxn ang="0">
                <a:pos x="593935" y="2057400"/>
              </a:cxn>
              <a:cxn ang="0">
                <a:pos x="296968" y="1542677"/>
              </a:cxn>
              <a:cxn ang="0">
                <a:pos x="0" y="1028700"/>
              </a:cxn>
              <a:cxn ang="0">
                <a:pos x="296968" y="513977"/>
              </a:cxn>
              <a:cxn ang="0">
                <a:pos x="593935" y="0"/>
              </a:cxn>
              <a:cxn ang="0">
                <a:pos x="1188617" y="0"/>
              </a:cxn>
              <a:cxn ang="0">
                <a:pos x="1782552" y="0"/>
              </a:cxn>
            </a:cxnLst>
            <a:pathLst>
              <a:path w="3185" h="2758">
                <a:moveTo>
                  <a:pt x="2389" y="0"/>
                </a:moveTo>
                <a:lnTo>
                  <a:pt x="2787" y="689"/>
                </a:lnTo>
                <a:lnTo>
                  <a:pt x="3185" y="1379"/>
                </a:lnTo>
                <a:lnTo>
                  <a:pt x="2787" y="2068"/>
                </a:lnTo>
                <a:lnTo>
                  <a:pt x="2389" y="2758"/>
                </a:lnTo>
                <a:lnTo>
                  <a:pt x="1593" y="2758"/>
                </a:lnTo>
                <a:lnTo>
                  <a:pt x="796" y="2758"/>
                </a:lnTo>
                <a:lnTo>
                  <a:pt x="398" y="2068"/>
                </a:lnTo>
                <a:lnTo>
                  <a:pt x="0" y="1379"/>
                </a:lnTo>
                <a:lnTo>
                  <a:pt x="398" y="689"/>
                </a:lnTo>
                <a:lnTo>
                  <a:pt x="796" y="0"/>
                </a:lnTo>
                <a:lnTo>
                  <a:pt x="1593" y="0"/>
                </a:lnTo>
                <a:lnTo>
                  <a:pt x="2389" y="0"/>
                </a:lnTo>
                <a:close/>
              </a:path>
            </a:pathLst>
          </a:custGeom>
          <a:solidFill>
            <a:schemeClr val="bg2"/>
          </a:solidFill>
          <a:ln w="9" cap="flat" cmpd="sng">
            <a:solidFill>
              <a:schemeClr val="bg2"/>
            </a:solidFill>
            <a:prstDash val="solid"/>
            <a:round/>
            <a:headEnd type="none" w="med" len="med"/>
            <a:tailEnd type="none" w="med" len="med"/>
          </a:ln>
        </p:spPr>
        <p:txBody>
          <a:bodyPr/>
          <a:p>
            <a:endParaRPr lang="zh-CN" altLang="en-US"/>
          </a:p>
        </p:txBody>
      </p:sp>
      <p:sp>
        <p:nvSpPr>
          <p:cNvPr id="17414" name="Freeform 8"/>
          <p:cNvSpPr/>
          <p:nvPr/>
        </p:nvSpPr>
        <p:spPr>
          <a:xfrm>
            <a:off x="6169025" y="1117600"/>
            <a:ext cx="2378075" cy="2057400"/>
          </a:xfrm>
          <a:custGeom>
            <a:avLst/>
            <a:gdLst/>
            <a:ahLst/>
            <a:cxnLst>
              <a:cxn ang="0">
                <a:pos x="1783743" y="0"/>
              </a:cxn>
              <a:cxn ang="0">
                <a:pos x="2080909" y="514723"/>
              </a:cxn>
              <a:cxn ang="0">
                <a:pos x="2378075" y="1028700"/>
              </a:cxn>
              <a:cxn ang="0">
                <a:pos x="2080909" y="1543423"/>
              </a:cxn>
              <a:cxn ang="0">
                <a:pos x="1783743" y="2057400"/>
              </a:cxn>
              <a:cxn ang="0">
                <a:pos x="1188664" y="2057400"/>
              </a:cxn>
              <a:cxn ang="0">
                <a:pos x="594332" y="2057400"/>
              </a:cxn>
              <a:cxn ang="0">
                <a:pos x="297166" y="1543423"/>
              </a:cxn>
              <a:cxn ang="0">
                <a:pos x="0" y="1028700"/>
              </a:cxn>
              <a:cxn ang="0">
                <a:pos x="297166" y="514723"/>
              </a:cxn>
              <a:cxn ang="0">
                <a:pos x="594332" y="0"/>
              </a:cxn>
              <a:cxn ang="0">
                <a:pos x="1188664" y="0"/>
              </a:cxn>
              <a:cxn ang="0">
                <a:pos x="1783743" y="0"/>
              </a:cxn>
            </a:cxnLst>
            <a:pathLst>
              <a:path w="3185" h="2758">
                <a:moveTo>
                  <a:pt x="2389" y="0"/>
                </a:moveTo>
                <a:lnTo>
                  <a:pt x="2787" y="690"/>
                </a:lnTo>
                <a:lnTo>
                  <a:pt x="3185" y="1379"/>
                </a:lnTo>
                <a:lnTo>
                  <a:pt x="2787" y="2069"/>
                </a:lnTo>
                <a:lnTo>
                  <a:pt x="2389" y="2758"/>
                </a:lnTo>
                <a:lnTo>
                  <a:pt x="1592" y="2758"/>
                </a:lnTo>
                <a:lnTo>
                  <a:pt x="796" y="2758"/>
                </a:lnTo>
                <a:lnTo>
                  <a:pt x="398" y="2069"/>
                </a:lnTo>
                <a:lnTo>
                  <a:pt x="0" y="1379"/>
                </a:lnTo>
                <a:lnTo>
                  <a:pt x="398" y="690"/>
                </a:lnTo>
                <a:lnTo>
                  <a:pt x="796" y="0"/>
                </a:lnTo>
                <a:lnTo>
                  <a:pt x="1592" y="0"/>
                </a:lnTo>
                <a:lnTo>
                  <a:pt x="2389" y="0"/>
                </a:lnTo>
                <a:close/>
              </a:path>
            </a:pathLst>
          </a:custGeom>
          <a:solidFill>
            <a:schemeClr val="bg1"/>
          </a:solidFill>
          <a:ln w="9" cap="flat" cmpd="sng">
            <a:solidFill>
              <a:schemeClr val="bg2"/>
            </a:solidFill>
            <a:prstDash val="solid"/>
            <a:round/>
            <a:headEnd type="none" w="med" len="med"/>
            <a:tailEnd type="none" w="med" len="med"/>
          </a:ln>
        </p:spPr>
        <p:txBody>
          <a:bodyPr/>
          <a:p>
            <a:endParaRPr lang="zh-CN" altLang="en-US"/>
          </a:p>
        </p:txBody>
      </p:sp>
      <p:sp>
        <p:nvSpPr>
          <p:cNvPr id="17415" name="Freeform 9"/>
          <p:cNvSpPr/>
          <p:nvPr/>
        </p:nvSpPr>
        <p:spPr>
          <a:xfrm>
            <a:off x="6169025" y="3317875"/>
            <a:ext cx="2378075" cy="2058988"/>
          </a:xfrm>
          <a:custGeom>
            <a:avLst/>
            <a:gdLst/>
            <a:ahLst/>
            <a:cxnLst>
              <a:cxn ang="0">
                <a:pos x="1783743" y="0"/>
              </a:cxn>
              <a:cxn ang="0">
                <a:pos x="2080909" y="515120"/>
              </a:cxn>
              <a:cxn ang="0">
                <a:pos x="2378075" y="1029494"/>
              </a:cxn>
              <a:cxn ang="0">
                <a:pos x="2080909" y="1544614"/>
              </a:cxn>
              <a:cxn ang="0">
                <a:pos x="1783743" y="2058988"/>
              </a:cxn>
              <a:cxn ang="0">
                <a:pos x="1188664" y="2058988"/>
              </a:cxn>
              <a:cxn ang="0">
                <a:pos x="594332" y="2058988"/>
              </a:cxn>
              <a:cxn ang="0">
                <a:pos x="297166" y="1544614"/>
              </a:cxn>
              <a:cxn ang="0">
                <a:pos x="0" y="1029494"/>
              </a:cxn>
              <a:cxn ang="0">
                <a:pos x="297166" y="515120"/>
              </a:cxn>
              <a:cxn ang="0">
                <a:pos x="594332" y="0"/>
              </a:cxn>
              <a:cxn ang="0">
                <a:pos x="1188664" y="0"/>
              </a:cxn>
              <a:cxn ang="0">
                <a:pos x="1783743" y="0"/>
              </a:cxn>
            </a:cxnLst>
            <a:pathLst>
              <a:path w="3185" h="2758">
                <a:moveTo>
                  <a:pt x="2389" y="0"/>
                </a:moveTo>
                <a:lnTo>
                  <a:pt x="2787" y="690"/>
                </a:lnTo>
                <a:lnTo>
                  <a:pt x="3185" y="1379"/>
                </a:lnTo>
                <a:lnTo>
                  <a:pt x="2787" y="2069"/>
                </a:lnTo>
                <a:lnTo>
                  <a:pt x="2389" y="2758"/>
                </a:lnTo>
                <a:lnTo>
                  <a:pt x="1592" y="2758"/>
                </a:lnTo>
                <a:lnTo>
                  <a:pt x="796" y="2758"/>
                </a:lnTo>
                <a:lnTo>
                  <a:pt x="398" y="2069"/>
                </a:lnTo>
                <a:lnTo>
                  <a:pt x="0" y="1379"/>
                </a:lnTo>
                <a:lnTo>
                  <a:pt x="398" y="690"/>
                </a:lnTo>
                <a:lnTo>
                  <a:pt x="796" y="0"/>
                </a:lnTo>
                <a:lnTo>
                  <a:pt x="1592" y="0"/>
                </a:lnTo>
                <a:lnTo>
                  <a:pt x="2389" y="0"/>
                </a:lnTo>
                <a:close/>
              </a:path>
            </a:pathLst>
          </a:custGeom>
          <a:blipFill rotWithShape="1">
            <a:blip r:embed="rId2"/>
            <a:stretch>
              <a:fillRect/>
            </a:stretch>
          </a:blipFill>
          <a:ln w="9" cap="flat" cmpd="sng">
            <a:solidFill>
              <a:schemeClr val="bg2"/>
            </a:solidFill>
            <a:prstDash val="solid"/>
            <a:round/>
            <a:headEnd type="none" w="med" len="med"/>
            <a:tailEnd type="none" w="med" len="med"/>
          </a:ln>
        </p:spPr>
        <p:txBody>
          <a:bodyPr/>
          <a:p>
            <a:endParaRPr lang="zh-CN" altLang="en-US"/>
          </a:p>
        </p:txBody>
      </p:sp>
      <p:sp>
        <p:nvSpPr>
          <p:cNvPr id="17416" name="Freeform 10"/>
          <p:cNvSpPr/>
          <p:nvPr/>
        </p:nvSpPr>
        <p:spPr>
          <a:xfrm>
            <a:off x="8124825" y="2208213"/>
            <a:ext cx="2376488" cy="2058987"/>
          </a:xfrm>
          <a:custGeom>
            <a:avLst/>
            <a:gdLst/>
            <a:ahLst/>
            <a:cxnLst>
              <a:cxn ang="0">
                <a:pos x="1781806" y="0"/>
              </a:cxn>
              <a:cxn ang="0">
                <a:pos x="2079520" y="514373"/>
              </a:cxn>
              <a:cxn ang="0">
                <a:pos x="2376488" y="1029493"/>
              </a:cxn>
              <a:cxn ang="0">
                <a:pos x="2079520" y="1543867"/>
              </a:cxn>
              <a:cxn ang="0">
                <a:pos x="1781806" y="2058987"/>
              </a:cxn>
              <a:cxn ang="0">
                <a:pos x="1187871" y="2058987"/>
              </a:cxn>
              <a:cxn ang="0">
                <a:pos x="593935" y="2058987"/>
              </a:cxn>
              <a:cxn ang="0">
                <a:pos x="296968" y="1543867"/>
              </a:cxn>
              <a:cxn ang="0">
                <a:pos x="0" y="1029493"/>
              </a:cxn>
              <a:cxn ang="0">
                <a:pos x="296968" y="514373"/>
              </a:cxn>
              <a:cxn ang="0">
                <a:pos x="593935" y="0"/>
              </a:cxn>
              <a:cxn ang="0">
                <a:pos x="1187871" y="0"/>
              </a:cxn>
              <a:cxn ang="0">
                <a:pos x="1781806" y="0"/>
              </a:cxn>
            </a:cxnLst>
            <a:pathLst>
              <a:path w="3185" h="2758">
                <a:moveTo>
                  <a:pt x="2388" y="0"/>
                </a:moveTo>
                <a:lnTo>
                  <a:pt x="2787" y="689"/>
                </a:lnTo>
                <a:lnTo>
                  <a:pt x="3185" y="1379"/>
                </a:lnTo>
                <a:lnTo>
                  <a:pt x="2787" y="2068"/>
                </a:lnTo>
                <a:lnTo>
                  <a:pt x="2388" y="2758"/>
                </a:lnTo>
                <a:lnTo>
                  <a:pt x="1592" y="2758"/>
                </a:lnTo>
                <a:lnTo>
                  <a:pt x="796" y="2758"/>
                </a:lnTo>
                <a:lnTo>
                  <a:pt x="398" y="2068"/>
                </a:lnTo>
                <a:lnTo>
                  <a:pt x="0" y="1379"/>
                </a:lnTo>
                <a:lnTo>
                  <a:pt x="398" y="689"/>
                </a:lnTo>
                <a:lnTo>
                  <a:pt x="796" y="0"/>
                </a:lnTo>
                <a:lnTo>
                  <a:pt x="1592" y="0"/>
                </a:lnTo>
                <a:lnTo>
                  <a:pt x="2388" y="0"/>
                </a:lnTo>
                <a:close/>
              </a:path>
            </a:pathLst>
          </a:custGeom>
          <a:blipFill rotWithShape="1">
            <a:blip r:embed="rId3"/>
            <a:stretch>
              <a:fillRect/>
            </a:stretch>
          </a:blipFill>
          <a:ln w="9" cap="flat" cmpd="sng">
            <a:solidFill>
              <a:schemeClr val="bg2"/>
            </a:solidFill>
            <a:prstDash val="solid"/>
            <a:round/>
            <a:headEnd type="none" w="med" len="med"/>
            <a:tailEnd type="none" w="med" len="med"/>
          </a:ln>
        </p:spPr>
        <p:txBody>
          <a:bodyPr/>
          <a:p>
            <a:endParaRPr lang="zh-CN" altLang="en-US"/>
          </a:p>
        </p:txBody>
      </p:sp>
      <p:sp>
        <p:nvSpPr>
          <p:cNvPr id="17417" name="Freeform 11"/>
          <p:cNvSpPr/>
          <p:nvPr/>
        </p:nvSpPr>
        <p:spPr>
          <a:xfrm>
            <a:off x="8124825" y="4410075"/>
            <a:ext cx="2376488" cy="2057400"/>
          </a:xfrm>
          <a:custGeom>
            <a:avLst/>
            <a:gdLst/>
            <a:ahLst/>
            <a:cxnLst>
              <a:cxn ang="0">
                <a:pos x="1781806" y="0"/>
              </a:cxn>
              <a:cxn ang="0">
                <a:pos x="2079520" y="513977"/>
              </a:cxn>
              <a:cxn ang="0">
                <a:pos x="2376488" y="1028700"/>
              </a:cxn>
              <a:cxn ang="0">
                <a:pos x="2079520" y="1542677"/>
              </a:cxn>
              <a:cxn ang="0">
                <a:pos x="1781806" y="2057400"/>
              </a:cxn>
              <a:cxn ang="0">
                <a:pos x="1187871" y="2057400"/>
              </a:cxn>
              <a:cxn ang="0">
                <a:pos x="593935" y="2057400"/>
              </a:cxn>
              <a:cxn ang="0">
                <a:pos x="296968" y="1542677"/>
              </a:cxn>
              <a:cxn ang="0">
                <a:pos x="0" y="1028700"/>
              </a:cxn>
              <a:cxn ang="0">
                <a:pos x="296968" y="513977"/>
              </a:cxn>
              <a:cxn ang="0">
                <a:pos x="593935" y="0"/>
              </a:cxn>
              <a:cxn ang="0">
                <a:pos x="1187871" y="0"/>
              </a:cxn>
              <a:cxn ang="0">
                <a:pos x="1781806" y="0"/>
              </a:cxn>
            </a:cxnLst>
            <a:pathLst>
              <a:path w="3185" h="2758">
                <a:moveTo>
                  <a:pt x="2388" y="0"/>
                </a:moveTo>
                <a:lnTo>
                  <a:pt x="2787" y="689"/>
                </a:lnTo>
                <a:lnTo>
                  <a:pt x="3185" y="1379"/>
                </a:lnTo>
                <a:lnTo>
                  <a:pt x="2787" y="2068"/>
                </a:lnTo>
                <a:lnTo>
                  <a:pt x="2388" y="2758"/>
                </a:lnTo>
                <a:lnTo>
                  <a:pt x="1592" y="2758"/>
                </a:lnTo>
                <a:lnTo>
                  <a:pt x="796" y="2758"/>
                </a:lnTo>
                <a:lnTo>
                  <a:pt x="398" y="2068"/>
                </a:lnTo>
                <a:lnTo>
                  <a:pt x="0" y="1379"/>
                </a:lnTo>
                <a:lnTo>
                  <a:pt x="398" y="689"/>
                </a:lnTo>
                <a:lnTo>
                  <a:pt x="796" y="0"/>
                </a:lnTo>
                <a:lnTo>
                  <a:pt x="1592" y="0"/>
                </a:lnTo>
                <a:lnTo>
                  <a:pt x="2388" y="0"/>
                </a:lnTo>
                <a:close/>
              </a:path>
            </a:pathLst>
          </a:custGeom>
          <a:solidFill>
            <a:schemeClr val="tx1"/>
          </a:solidFill>
          <a:ln w="9" cap="flat" cmpd="sng">
            <a:solidFill>
              <a:schemeClr val="bg2"/>
            </a:solidFill>
            <a:prstDash val="solid"/>
            <a:round/>
            <a:headEnd type="none" w="med" len="med"/>
            <a:tailEnd type="none" w="med" len="med"/>
          </a:ln>
        </p:spPr>
        <p:txBody>
          <a:bodyPr/>
          <a:p>
            <a:endParaRPr lang="zh-CN" altLang="en-US"/>
          </a:p>
        </p:txBody>
      </p:sp>
      <p:sp>
        <p:nvSpPr>
          <p:cNvPr id="17418" name="Freeform 12"/>
          <p:cNvSpPr/>
          <p:nvPr/>
        </p:nvSpPr>
        <p:spPr>
          <a:xfrm>
            <a:off x="1184275" y="2876550"/>
            <a:ext cx="3436938" cy="2976563"/>
          </a:xfrm>
          <a:custGeom>
            <a:avLst/>
            <a:gdLst/>
            <a:ahLst/>
            <a:cxnLst>
              <a:cxn ang="0">
                <a:pos x="2577704" y="0"/>
              </a:cxn>
              <a:cxn ang="0">
                <a:pos x="3007694" y="744327"/>
              </a:cxn>
              <a:cxn ang="0">
                <a:pos x="3436938" y="1488655"/>
              </a:cxn>
              <a:cxn ang="0">
                <a:pos x="3007694" y="2232982"/>
              </a:cxn>
              <a:cxn ang="0">
                <a:pos x="2577704" y="2976563"/>
              </a:cxn>
              <a:cxn ang="0">
                <a:pos x="1718469" y="2976563"/>
              </a:cxn>
              <a:cxn ang="0">
                <a:pos x="859235" y="2976563"/>
              </a:cxn>
              <a:cxn ang="0">
                <a:pos x="429991" y="2232982"/>
              </a:cxn>
              <a:cxn ang="0">
                <a:pos x="0" y="1488655"/>
              </a:cxn>
              <a:cxn ang="0">
                <a:pos x="429991" y="744327"/>
              </a:cxn>
              <a:cxn ang="0">
                <a:pos x="859235" y="0"/>
              </a:cxn>
              <a:cxn ang="0">
                <a:pos x="1718469" y="0"/>
              </a:cxn>
              <a:cxn ang="0">
                <a:pos x="2577704" y="0"/>
              </a:cxn>
            </a:cxnLst>
            <a:pathLst>
              <a:path w="4604" h="3987">
                <a:moveTo>
                  <a:pt x="3453" y="0"/>
                </a:moveTo>
                <a:lnTo>
                  <a:pt x="4029" y="997"/>
                </a:lnTo>
                <a:lnTo>
                  <a:pt x="4604" y="1994"/>
                </a:lnTo>
                <a:lnTo>
                  <a:pt x="4029" y="2991"/>
                </a:lnTo>
                <a:lnTo>
                  <a:pt x="3453" y="3987"/>
                </a:lnTo>
                <a:lnTo>
                  <a:pt x="2302" y="3987"/>
                </a:lnTo>
                <a:lnTo>
                  <a:pt x="1151" y="3987"/>
                </a:lnTo>
                <a:lnTo>
                  <a:pt x="576" y="2991"/>
                </a:lnTo>
                <a:lnTo>
                  <a:pt x="0" y="1994"/>
                </a:lnTo>
                <a:lnTo>
                  <a:pt x="576" y="997"/>
                </a:lnTo>
                <a:lnTo>
                  <a:pt x="1151" y="0"/>
                </a:lnTo>
                <a:lnTo>
                  <a:pt x="2302" y="0"/>
                </a:lnTo>
                <a:lnTo>
                  <a:pt x="3453" y="0"/>
                </a:lnTo>
                <a:close/>
              </a:path>
            </a:pathLst>
          </a:custGeom>
          <a:solidFill>
            <a:schemeClr val="tx1"/>
          </a:solidFill>
          <a:ln w="9" cap="flat" cmpd="sng">
            <a:solidFill>
              <a:srgbClr val="2B2E2C"/>
            </a:solidFill>
            <a:prstDash val="solid"/>
            <a:round/>
            <a:headEnd type="none" w="med" len="med"/>
            <a:tailEnd type="none" w="med" len="med"/>
          </a:ln>
        </p:spPr>
        <p:txBody>
          <a:bodyPr/>
          <a:p>
            <a:endParaRPr lang="zh-CN" altLang="en-US"/>
          </a:p>
        </p:txBody>
      </p:sp>
      <p:sp>
        <p:nvSpPr>
          <p:cNvPr id="17419" name="TextBox 10"/>
          <p:cNvSpPr txBox="1"/>
          <p:nvPr/>
        </p:nvSpPr>
        <p:spPr>
          <a:xfrm>
            <a:off x="4706938" y="4579938"/>
            <a:ext cx="1382712" cy="708025"/>
          </a:xfrm>
          <a:prstGeom prst="rect">
            <a:avLst/>
          </a:prstGeom>
          <a:noFill/>
          <a:ln w="9525">
            <a:noFill/>
          </a:ln>
        </p:spPr>
        <p:txBody>
          <a:bodyPr anchor="t">
            <a:spAutoFit/>
          </a:bodyPr>
          <a:p>
            <a:pPr algn="ctr"/>
            <a:r>
              <a:rPr lang="en-US" altLang="zh-CN" sz="4000" b="1" dirty="0">
                <a:solidFill>
                  <a:schemeClr val="accent2"/>
                </a:solidFill>
                <a:latin typeface="微软雅黑" panose="020B0503020204020204" pitchFamily="34" charset="-122"/>
                <a:ea typeface="微软雅黑" panose="020B0503020204020204" pitchFamily="34" charset="-122"/>
              </a:rPr>
              <a:t>01</a:t>
            </a:r>
            <a:endParaRPr lang="zh-CN" altLang="en-US" sz="4000" b="1" dirty="0">
              <a:solidFill>
                <a:schemeClr val="accent2"/>
              </a:solidFill>
              <a:latin typeface="微软雅黑" panose="020B0503020204020204" pitchFamily="34" charset="-122"/>
              <a:ea typeface="微软雅黑" panose="020B0503020204020204" pitchFamily="34" charset="-122"/>
            </a:endParaRPr>
          </a:p>
        </p:txBody>
      </p:sp>
      <p:sp>
        <p:nvSpPr>
          <p:cNvPr id="17420" name="TextBox 11"/>
          <p:cNvSpPr txBox="1"/>
          <p:nvPr/>
        </p:nvSpPr>
        <p:spPr>
          <a:xfrm>
            <a:off x="4633913" y="5287963"/>
            <a:ext cx="1671637" cy="646112"/>
          </a:xfrm>
          <a:prstGeom prst="rect">
            <a:avLst/>
          </a:prstGeom>
          <a:noFill/>
          <a:ln w="9525">
            <a:noFill/>
          </a:ln>
        </p:spPr>
        <p:txBody>
          <a:bodyPr anchor="t">
            <a:spAutoFit/>
          </a:bodyPr>
          <a:p>
            <a:r>
              <a:rPr lang="zh-CN" altLang="en-US" dirty="0">
                <a:solidFill>
                  <a:schemeClr val="accent2"/>
                </a:solidFill>
                <a:latin typeface="微软雅黑" panose="020B0503020204020204" pitchFamily="34" charset="-122"/>
                <a:ea typeface="微软雅黑" panose="020B0503020204020204" pitchFamily="34" charset="-122"/>
              </a:rPr>
              <a:t>这里输入图片的说明性文本</a:t>
            </a:r>
            <a:endParaRPr lang="en-US" altLang="zh-CN" dirty="0">
              <a:solidFill>
                <a:schemeClr val="accent2"/>
              </a:solidFill>
              <a:latin typeface="微软雅黑" panose="020B0503020204020204" pitchFamily="34" charset="-122"/>
              <a:ea typeface="微软雅黑" panose="020B0503020204020204" pitchFamily="34" charset="-122"/>
            </a:endParaRPr>
          </a:p>
        </p:txBody>
      </p:sp>
      <p:sp>
        <p:nvSpPr>
          <p:cNvPr id="17421" name="TextBox 12"/>
          <p:cNvSpPr txBox="1"/>
          <p:nvPr/>
        </p:nvSpPr>
        <p:spPr>
          <a:xfrm>
            <a:off x="6627813" y="1306513"/>
            <a:ext cx="1382712" cy="708025"/>
          </a:xfrm>
          <a:prstGeom prst="rect">
            <a:avLst/>
          </a:prstGeom>
          <a:noFill/>
          <a:ln w="9525">
            <a:noFill/>
          </a:ln>
        </p:spPr>
        <p:txBody>
          <a:bodyPr anchor="t">
            <a:spAutoFit/>
          </a:bodyPr>
          <a:p>
            <a:pPr algn="ctr"/>
            <a:r>
              <a:rPr lang="en-US" altLang="zh-CN" sz="4000" b="1" dirty="0">
                <a:solidFill>
                  <a:schemeClr val="accent2"/>
                </a:solidFill>
                <a:latin typeface="微软雅黑" panose="020B0503020204020204" pitchFamily="34" charset="-122"/>
                <a:ea typeface="微软雅黑" panose="020B0503020204020204" pitchFamily="34" charset="-122"/>
              </a:rPr>
              <a:t>02</a:t>
            </a:r>
            <a:endParaRPr lang="zh-CN" altLang="en-US" sz="4000" b="1" dirty="0">
              <a:solidFill>
                <a:schemeClr val="accent2"/>
              </a:solidFill>
              <a:latin typeface="微软雅黑" panose="020B0503020204020204" pitchFamily="34" charset="-122"/>
              <a:ea typeface="微软雅黑" panose="020B0503020204020204" pitchFamily="34" charset="-122"/>
            </a:endParaRPr>
          </a:p>
        </p:txBody>
      </p:sp>
      <p:sp>
        <p:nvSpPr>
          <p:cNvPr id="17422" name="TextBox 13"/>
          <p:cNvSpPr txBox="1"/>
          <p:nvPr/>
        </p:nvSpPr>
        <p:spPr>
          <a:xfrm>
            <a:off x="6615113" y="2014538"/>
            <a:ext cx="1670050" cy="647700"/>
          </a:xfrm>
          <a:prstGeom prst="rect">
            <a:avLst/>
          </a:prstGeom>
          <a:noFill/>
          <a:ln w="9525">
            <a:noFill/>
          </a:ln>
        </p:spPr>
        <p:txBody>
          <a:bodyPr anchor="t">
            <a:spAutoFit/>
          </a:bodyPr>
          <a:p>
            <a:r>
              <a:rPr lang="zh-CN" altLang="en-US" dirty="0">
                <a:solidFill>
                  <a:schemeClr val="accent2"/>
                </a:solidFill>
                <a:latin typeface="微软雅黑" panose="020B0503020204020204" pitchFamily="34" charset="-122"/>
                <a:ea typeface="微软雅黑" panose="020B0503020204020204" pitchFamily="34" charset="-122"/>
              </a:rPr>
              <a:t>这里输入图片的说明性文本</a:t>
            </a:r>
            <a:endParaRPr lang="en-US" altLang="zh-CN" dirty="0">
              <a:solidFill>
                <a:schemeClr val="accent2"/>
              </a:solidFill>
              <a:latin typeface="微软雅黑" panose="020B0503020204020204" pitchFamily="34" charset="-122"/>
              <a:ea typeface="微软雅黑" panose="020B0503020204020204" pitchFamily="34" charset="-122"/>
            </a:endParaRPr>
          </a:p>
        </p:txBody>
      </p:sp>
      <p:sp>
        <p:nvSpPr>
          <p:cNvPr id="17423" name="TextBox 15"/>
          <p:cNvSpPr txBox="1"/>
          <p:nvPr/>
        </p:nvSpPr>
        <p:spPr>
          <a:xfrm>
            <a:off x="8566150" y="4732338"/>
            <a:ext cx="1382713" cy="708025"/>
          </a:xfrm>
          <a:prstGeom prst="rect">
            <a:avLst/>
          </a:prstGeom>
          <a:noFill/>
          <a:ln w="9525">
            <a:noFill/>
          </a:ln>
        </p:spPr>
        <p:txBody>
          <a:bodyPr anchor="t">
            <a:spAutoFit/>
          </a:bodyPr>
          <a:p>
            <a:pPr algn="ctr"/>
            <a:r>
              <a:rPr lang="en-US" altLang="zh-CN" sz="4000" b="1" dirty="0">
                <a:solidFill>
                  <a:schemeClr val="accent2"/>
                </a:solidFill>
                <a:latin typeface="微软雅黑" panose="020B0503020204020204" pitchFamily="34" charset="-122"/>
                <a:ea typeface="微软雅黑" panose="020B0503020204020204" pitchFamily="34" charset="-122"/>
              </a:rPr>
              <a:t>03</a:t>
            </a:r>
            <a:endParaRPr lang="zh-CN" altLang="en-US" sz="4000" b="1" dirty="0">
              <a:solidFill>
                <a:schemeClr val="accent2"/>
              </a:solidFill>
              <a:latin typeface="微软雅黑" panose="020B0503020204020204" pitchFamily="34" charset="-122"/>
              <a:ea typeface="微软雅黑" panose="020B0503020204020204" pitchFamily="34" charset="-122"/>
            </a:endParaRPr>
          </a:p>
        </p:txBody>
      </p:sp>
      <p:sp>
        <p:nvSpPr>
          <p:cNvPr id="17424" name="TextBox 16"/>
          <p:cNvSpPr txBox="1"/>
          <p:nvPr/>
        </p:nvSpPr>
        <p:spPr>
          <a:xfrm>
            <a:off x="8551863" y="5440363"/>
            <a:ext cx="1671637" cy="646112"/>
          </a:xfrm>
          <a:prstGeom prst="rect">
            <a:avLst/>
          </a:prstGeom>
          <a:noFill/>
          <a:ln w="9525">
            <a:noFill/>
          </a:ln>
        </p:spPr>
        <p:txBody>
          <a:bodyPr anchor="t">
            <a:spAutoFit/>
          </a:bodyPr>
          <a:p>
            <a:r>
              <a:rPr lang="zh-CN" altLang="en-US" dirty="0">
                <a:solidFill>
                  <a:schemeClr val="accent2"/>
                </a:solidFill>
                <a:latin typeface="微软雅黑" panose="020B0503020204020204" pitchFamily="34" charset="-122"/>
                <a:ea typeface="微软雅黑" panose="020B0503020204020204" pitchFamily="34" charset="-122"/>
              </a:rPr>
              <a:t>这里输入图片的说明性文本</a:t>
            </a:r>
            <a:endParaRPr lang="en-US" altLang="zh-CN" dirty="0">
              <a:solidFill>
                <a:schemeClr val="accent2"/>
              </a:solidFill>
              <a:latin typeface="微软雅黑" panose="020B0503020204020204" pitchFamily="34" charset="-122"/>
              <a:ea typeface="微软雅黑" panose="020B0503020204020204" pitchFamily="34" charset="-122"/>
            </a:endParaRPr>
          </a:p>
        </p:txBody>
      </p:sp>
      <p:sp>
        <p:nvSpPr>
          <p:cNvPr id="17425" name="TextBox 17"/>
          <p:cNvSpPr txBox="1"/>
          <p:nvPr/>
        </p:nvSpPr>
        <p:spPr>
          <a:xfrm>
            <a:off x="1714500" y="3686175"/>
            <a:ext cx="2376488" cy="1323975"/>
          </a:xfrm>
          <a:prstGeom prst="rect">
            <a:avLst/>
          </a:prstGeom>
          <a:noFill/>
          <a:ln w="9525">
            <a:noFill/>
          </a:ln>
        </p:spPr>
        <p:txBody>
          <a:bodyPr anchor="t">
            <a:spAutoFit/>
          </a:bodyPr>
          <a:p>
            <a:pPr algn="ctr"/>
            <a:r>
              <a:rPr lang="zh-CN" altLang="en-US" sz="4000" b="1" dirty="0">
                <a:solidFill>
                  <a:schemeClr val="accent2"/>
                </a:solidFill>
                <a:latin typeface="微软雅黑" panose="020B0503020204020204" pitchFamily="34" charset="-122"/>
                <a:ea typeface="微软雅黑" panose="020B0503020204020204" pitchFamily="34" charset="-122"/>
              </a:rPr>
              <a:t>这里输入大标题</a:t>
            </a:r>
            <a:endParaRPr lang="zh-CN" altLang="en-US" sz="4000" b="1"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arn(inVertical)">
                                      <p:cBhvr>
                                        <p:cTn id="7" dur="500"/>
                                        <p:tgtEl>
                                          <p:spTgt spid="1741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7410"/>
                                        </p:tgtEl>
                                        <p:attrNameLst>
                                          <p:attrName>style.visibility</p:attrName>
                                        </p:attrNameLst>
                                      </p:cBhvr>
                                      <p:to>
                                        <p:strVal val="visible"/>
                                      </p:to>
                                    </p:set>
                                    <p:anim calcmode="lin" valueType="num">
                                      <p:cBhvr>
                                        <p:cTn id="11" dur="500" fill="hold"/>
                                        <p:tgtEl>
                                          <p:spTgt spid="1741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7410"/>
                                        </p:tgtEl>
                                        <p:attrNameLst>
                                          <p:attrName>ppt_y</p:attrName>
                                        </p:attrNameLst>
                                      </p:cBhvr>
                                      <p:tavLst>
                                        <p:tav tm="0">
                                          <p:val>
                                            <p:strVal val="#ppt_y"/>
                                          </p:val>
                                        </p:tav>
                                        <p:tav tm="100000">
                                          <p:val>
                                            <p:strVal val="#ppt_y"/>
                                          </p:val>
                                        </p:tav>
                                      </p:tavLst>
                                    </p:anim>
                                    <p:anim calcmode="lin" valueType="num">
                                      <p:cBhvr>
                                        <p:cTn id="13" dur="500" fill="hold"/>
                                        <p:tgtEl>
                                          <p:spTgt spid="1741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741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7410"/>
                                        </p:tgtEl>
                                      </p:cBhvr>
                                    </p:animEffect>
                                  </p:childTnLst>
                                </p:cTn>
                              </p:par>
                            </p:childTnLst>
                          </p:cTn>
                        </p:par>
                        <p:par>
                          <p:cTn id="16" fill="hold">
                            <p:stCondLst>
                              <p:cond delay="1450"/>
                            </p:stCondLst>
                            <p:childTnLst>
                              <p:par>
                                <p:cTn id="17" presetID="31" presetClass="entr" presetSubtype="0" fill="hold" nodeType="afterEffect">
                                  <p:stCondLst>
                                    <p:cond delay="0"/>
                                  </p:stCondLst>
                                  <p:childTnLst>
                                    <p:set>
                                      <p:cBhvr>
                                        <p:cTn id="18" dur="1" fill="hold">
                                          <p:stCondLst>
                                            <p:cond delay="0"/>
                                          </p:stCondLst>
                                        </p:cTn>
                                        <p:tgtEl>
                                          <p:spTgt spid="17415"/>
                                        </p:tgtEl>
                                        <p:attrNameLst>
                                          <p:attrName>style.visibility</p:attrName>
                                        </p:attrNameLst>
                                      </p:cBhvr>
                                      <p:to>
                                        <p:strVal val="visible"/>
                                      </p:to>
                                    </p:set>
                                    <p:anim calcmode="lin" valueType="num">
                                      <p:cBhvr>
                                        <p:cTn id="19" dur="500" fill="hold"/>
                                        <p:tgtEl>
                                          <p:spTgt spid="17415"/>
                                        </p:tgtEl>
                                        <p:attrNameLst>
                                          <p:attrName>ppt_w</p:attrName>
                                        </p:attrNameLst>
                                      </p:cBhvr>
                                      <p:tavLst>
                                        <p:tav tm="0">
                                          <p:val>
                                            <p:fltVal val="0.000000"/>
                                          </p:val>
                                        </p:tav>
                                        <p:tav tm="100000">
                                          <p:val>
                                            <p:strVal val="#ppt_w"/>
                                          </p:val>
                                        </p:tav>
                                      </p:tavLst>
                                    </p:anim>
                                    <p:anim calcmode="lin" valueType="num">
                                      <p:cBhvr>
                                        <p:cTn id="20" dur="500" fill="hold"/>
                                        <p:tgtEl>
                                          <p:spTgt spid="17415"/>
                                        </p:tgtEl>
                                        <p:attrNameLst>
                                          <p:attrName>ppt_h</p:attrName>
                                        </p:attrNameLst>
                                      </p:cBhvr>
                                      <p:tavLst>
                                        <p:tav tm="0">
                                          <p:val>
                                            <p:fltVal val="0.000000"/>
                                          </p:val>
                                        </p:tav>
                                        <p:tav tm="100000">
                                          <p:val>
                                            <p:strVal val="#ppt_h"/>
                                          </p:val>
                                        </p:tav>
                                      </p:tavLst>
                                    </p:anim>
                                    <p:anim calcmode="lin" valueType="num">
                                      <p:cBhvr>
                                        <p:cTn id="21" dur="500" fill="hold"/>
                                        <p:tgtEl>
                                          <p:spTgt spid="17415"/>
                                        </p:tgtEl>
                                        <p:attrNameLst>
                                          <p:attrName>style.rotation</p:attrName>
                                        </p:attrNameLst>
                                      </p:cBhvr>
                                      <p:tavLst>
                                        <p:tav tm="0">
                                          <p:val>
                                            <p:fltVal val="90.000000"/>
                                          </p:val>
                                        </p:tav>
                                        <p:tav tm="100000">
                                          <p:val>
                                            <p:fltVal val="0.000000"/>
                                          </p:val>
                                        </p:tav>
                                      </p:tavLst>
                                    </p:anim>
                                    <p:animEffect transition="in" filter="fade">
                                      <p:cBhvr>
                                        <p:cTn id="22" dur="500"/>
                                        <p:tgtEl>
                                          <p:spTgt spid="17415"/>
                                        </p:tgtEl>
                                      </p:cBhvr>
                                    </p:animEffect>
                                  </p:childTnLst>
                                </p:cTn>
                              </p:par>
                            </p:childTnLst>
                          </p:cTn>
                        </p:par>
                        <p:par>
                          <p:cTn id="23" fill="hold">
                            <p:stCondLst>
                              <p:cond delay="1950"/>
                            </p:stCondLst>
                            <p:childTnLst>
                              <p:par>
                                <p:cTn id="24" presetID="2" presetClass="entr" presetSubtype="12" fill="hold" nodeType="afterEffect">
                                  <p:stCondLst>
                                    <p:cond delay="0"/>
                                  </p:stCondLst>
                                  <p:childTnLst>
                                    <p:set>
                                      <p:cBhvr>
                                        <p:cTn id="25" dur="1" fill="hold">
                                          <p:stCondLst>
                                            <p:cond delay="0"/>
                                          </p:stCondLst>
                                        </p:cTn>
                                        <p:tgtEl>
                                          <p:spTgt spid="17413"/>
                                        </p:tgtEl>
                                        <p:attrNameLst>
                                          <p:attrName>style.visibility</p:attrName>
                                        </p:attrNameLst>
                                      </p:cBhvr>
                                      <p:to>
                                        <p:strVal val="visible"/>
                                      </p:to>
                                    </p:set>
                                    <p:anim calcmode="lin" valueType="num">
                                      <p:cBhvr additive="base">
                                        <p:cTn id="26" dur="500" fill="hold"/>
                                        <p:tgtEl>
                                          <p:spTgt spid="17413"/>
                                        </p:tgtEl>
                                        <p:attrNameLst>
                                          <p:attrName>ppt_x</p:attrName>
                                        </p:attrNameLst>
                                      </p:cBhvr>
                                      <p:tavLst>
                                        <p:tav tm="0">
                                          <p:val>
                                            <p:strVal val="0-#ppt_w/2"/>
                                          </p:val>
                                        </p:tav>
                                        <p:tav tm="100000">
                                          <p:val>
                                            <p:strVal val="#ppt_x"/>
                                          </p:val>
                                        </p:tav>
                                      </p:tavLst>
                                    </p:anim>
                                    <p:anim calcmode="lin" valueType="num">
                                      <p:cBhvr additive="base">
                                        <p:cTn id="27" dur="500" fill="hold"/>
                                        <p:tgtEl>
                                          <p:spTgt spid="17413"/>
                                        </p:tgtEl>
                                        <p:attrNameLst>
                                          <p:attrName>ppt_y</p:attrName>
                                        </p:attrNameLst>
                                      </p:cBhvr>
                                      <p:tavLst>
                                        <p:tav tm="0">
                                          <p:val>
                                            <p:strVal val="1+#ppt_h/2"/>
                                          </p:val>
                                        </p:tav>
                                        <p:tav tm="100000">
                                          <p:val>
                                            <p:strVal val="#ppt_y"/>
                                          </p:val>
                                        </p:tav>
                                      </p:tavLst>
                                    </p:anim>
                                  </p:childTnLst>
                                </p:cTn>
                              </p:par>
                              <p:par>
                                <p:cTn id="28" presetID="2" presetClass="entr" presetSubtype="3" fill="hold" nodeType="withEffect">
                                  <p:stCondLst>
                                    <p:cond delay="0"/>
                                  </p:stCondLst>
                                  <p:childTnLst>
                                    <p:set>
                                      <p:cBhvr>
                                        <p:cTn id="29" dur="1" fill="hold">
                                          <p:stCondLst>
                                            <p:cond delay="0"/>
                                          </p:stCondLst>
                                        </p:cTn>
                                        <p:tgtEl>
                                          <p:spTgt spid="17416"/>
                                        </p:tgtEl>
                                        <p:attrNameLst>
                                          <p:attrName>style.visibility</p:attrName>
                                        </p:attrNameLst>
                                      </p:cBhvr>
                                      <p:to>
                                        <p:strVal val="visible"/>
                                      </p:to>
                                    </p:set>
                                    <p:anim calcmode="lin" valueType="num">
                                      <p:cBhvr additive="base">
                                        <p:cTn id="30" dur="500" fill="hold"/>
                                        <p:tgtEl>
                                          <p:spTgt spid="17416"/>
                                        </p:tgtEl>
                                        <p:attrNameLst>
                                          <p:attrName>ppt_x</p:attrName>
                                        </p:attrNameLst>
                                      </p:cBhvr>
                                      <p:tavLst>
                                        <p:tav tm="0">
                                          <p:val>
                                            <p:strVal val="1+#ppt_w/2"/>
                                          </p:val>
                                        </p:tav>
                                        <p:tav tm="100000">
                                          <p:val>
                                            <p:strVal val="#ppt_x"/>
                                          </p:val>
                                        </p:tav>
                                      </p:tavLst>
                                    </p:anim>
                                    <p:anim calcmode="lin" valueType="num">
                                      <p:cBhvr additive="base">
                                        <p:cTn id="31" dur="500" fill="hold"/>
                                        <p:tgtEl>
                                          <p:spTgt spid="17416"/>
                                        </p:tgtEl>
                                        <p:attrNameLst>
                                          <p:attrName>ppt_y</p:attrName>
                                        </p:attrNameLst>
                                      </p:cBhvr>
                                      <p:tavLst>
                                        <p:tav tm="0">
                                          <p:val>
                                            <p:strVal val="0-#ppt_h/2"/>
                                          </p:val>
                                        </p:tav>
                                        <p:tav tm="100000">
                                          <p:val>
                                            <p:strVal val="#ppt_y"/>
                                          </p:val>
                                        </p:tav>
                                      </p:tavLst>
                                    </p:anim>
                                  </p:childTnLst>
                                </p:cTn>
                              </p:par>
                              <p:par>
                                <p:cTn id="32" presetID="2" presetClass="entr" presetSubtype="9" fill="hold" nodeType="withEffect">
                                  <p:stCondLst>
                                    <p:cond delay="0"/>
                                  </p:stCondLst>
                                  <p:childTnLst>
                                    <p:set>
                                      <p:cBhvr>
                                        <p:cTn id="33" dur="1" fill="hold">
                                          <p:stCondLst>
                                            <p:cond delay="0"/>
                                          </p:stCondLst>
                                        </p:cTn>
                                        <p:tgtEl>
                                          <p:spTgt spid="17412"/>
                                        </p:tgtEl>
                                        <p:attrNameLst>
                                          <p:attrName>style.visibility</p:attrName>
                                        </p:attrNameLst>
                                      </p:cBhvr>
                                      <p:to>
                                        <p:strVal val="visible"/>
                                      </p:to>
                                    </p:set>
                                    <p:anim calcmode="lin" valueType="num">
                                      <p:cBhvr additive="base">
                                        <p:cTn id="34" dur="500" fill="hold"/>
                                        <p:tgtEl>
                                          <p:spTgt spid="17412"/>
                                        </p:tgtEl>
                                        <p:attrNameLst>
                                          <p:attrName>ppt_x</p:attrName>
                                        </p:attrNameLst>
                                      </p:cBhvr>
                                      <p:tavLst>
                                        <p:tav tm="0">
                                          <p:val>
                                            <p:strVal val="0-#ppt_w/2"/>
                                          </p:val>
                                        </p:tav>
                                        <p:tav tm="100000">
                                          <p:val>
                                            <p:strVal val="#ppt_x"/>
                                          </p:val>
                                        </p:tav>
                                      </p:tavLst>
                                    </p:anim>
                                    <p:anim calcmode="lin" valueType="num">
                                      <p:cBhvr additive="base">
                                        <p:cTn id="35" dur="500" fill="hold"/>
                                        <p:tgtEl>
                                          <p:spTgt spid="17412"/>
                                        </p:tgtEl>
                                        <p:attrNameLst>
                                          <p:attrName>ppt_y</p:attrName>
                                        </p:attrNameLst>
                                      </p:cBhvr>
                                      <p:tavLst>
                                        <p:tav tm="0">
                                          <p:val>
                                            <p:strVal val="0-#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17417"/>
                                        </p:tgtEl>
                                        <p:attrNameLst>
                                          <p:attrName>style.visibility</p:attrName>
                                        </p:attrNameLst>
                                      </p:cBhvr>
                                      <p:to>
                                        <p:strVal val="visible"/>
                                      </p:to>
                                    </p:set>
                                    <p:anim calcmode="lin" valueType="num">
                                      <p:cBhvr additive="base">
                                        <p:cTn id="38" dur="500" fill="hold"/>
                                        <p:tgtEl>
                                          <p:spTgt spid="17417"/>
                                        </p:tgtEl>
                                        <p:attrNameLst>
                                          <p:attrName>ppt_x</p:attrName>
                                        </p:attrNameLst>
                                      </p:cBhvr>
                                      <p:tavLst>
                                        <p:tav tm="0">
                                          <p:val>
                                            <p:strVal val="1+#ppt_w/2"/>
                                          </p:val>
                                        </p:tav>
                                        <p:tav tm="100000">
                                          <p:val>
                                            <p:strVal val="#ppt_x"/>
                                          </p:val>
                                        </p:tav>
                                      </p:tavLst>
                                    </p:anim>
                                    <p:anim calcmode="lin" valueType="num">
                                      <p:cBhvr additive="base">
                                        <p:cTn id="39" dur="500" fill="hold"/>
                                        <p:tgtEl>
                                          <p:spTgt spid="17417"/>
                                        </p:tgtEl>
                                        <p:attrNameLst>
                                          <p:attrName>ppt_y</p:attrName>
                                        </p:attrNameLst>
                                      </p:cBhvr>
                                      <p:tavLst>
                                        <p:tav tm="0">
                                          <p:val>
                                            <p:strVal val="1+#ppt_h/2"/>
                                          </p:val>
                                        </p:tav>
                                        <p:tav tm="100000">
                                          <p:val>
                                            <p:strVal val="#ppt_y"/>
                                          </p:val>
                                        </p:tav>
                                      </p:tavLst>
                                    </p:anim>
                                  </p:childTnLst>
                                </p:cTn>
                              </p:par>
                              <p:par>
                                <p:cTn id="40" presetID="2" presetClass="entr" presetSubtype="1" fill="hold" nodeType="withEffect">
                                  <p:stCondLst>
                                    <p:cond delay="0"/>
                                  </p:stCondLst>
                                  <p:childTnLst>
                                    <p:set>
                                      <p:cBhvr>
                                        <p:cTn id="41" dur="1" fill="hold">
                                          <p:stCondLst>
                                            <p:cond delay="0"/>
                                          </p:stCondLst>
                                        </p:cTn>
                                        <p:tgtEl>
                                          <p:spTgt spid="17414"/>
                                        </p:tgtEl>
                                        <p:attrNameLst>
                                          <p:attrName>style.visibility</p:attrName>
                                        </p:attrNameLst>
                                      </p:cBhvr>
                                      <p:to>
                                        <p:strVal val="visible"/>
                                      </p:to>
                                    </p:set>
                                    <p:anim calcmode="lin" valueType="num">
                                      <p:cBhvr additive="base">
                                        <p:cTn id="42" dur="500" fill="hold"/>
                                        <p:tgtEl>
                                          <p:spTgt spid="17414"/>
                                        </p:tgtEl>
                                        <p:attrNameLst>
                                          <p:attrName>ppt_x</p:attrName>
                                        </p:attrNameLst>
                                      </p:cBhvr>
                                      <p:tavLst>
                                        <p:tav tm="0">
                                          <p:val>
                                            <p:strVal val="#ppt_x"/>
                                          </p:val>
                                        </p:tav>
                                        <p:tav tm="100000">
                                          <p:val>
                                            <p:strVal val="#ppt_x"/>
                                          </p:val>
                                        </p:tav>
                                      </p:tavLst>
                                    </p:anim>
                                    <p:anim calcmode="lin" valueType="num">
                                      <p:cBhvr additive="base">
                                        <p:cTn id="43" dur="500" fill="hold"/>
                                        <p:tgtEl>
                                          <p:spTgt spid="17414"/>
                                        </p:tgtEl>
                                        <p:attrNameLst>
                                          <p:attrName>ppt_y</p:attrName>
                                        </p:attrNameLst>
                                      </p:cBhvr>
                                      <p:tavLst>
                                        <p:tav tm="0">
                                          <p:val>
                                            <p:strVal val="0-#ppt_h/2"/>
                                          </p:val>
                                        </p:tav>
                                        <p:tav tm="100000">
                                          <p:val>
                                            <p:strVal val="#ppt_y"/>
                                          </p:val>
                                        </p:tav>
                                      </p:tavLst>
                                    </p:anim>
                                  </p:childTnLst>
                                </p:cTn>
                              </p:par>
                            </p:childTnLst>
                          </p:cTn>
                        </p:par>
                        <p:par>
                          <p:cTn id="44" fill="hold">
                            <p:stCondLst>
                              <p:cond delay="2450"/>
                            </p:stCondLst>
                            <p:childTnLst>
                              <p:par>
                                <p:cTn id="45" presetID="10" presetClass="entr" presetSubtype="0" fill="hold" nodeType="afterEffect">
                                  <p:stCondLst>
                                    <p:cond delay="0"/>
                                  </p:stCondLst>
                                  <p:childTnLst>
                                    <p:set>
                                      <p:cBhvr>
                                        <p:cTn id="46" dur="1" fill="hold">
                                          <p:stCondLst>
                                            <p:cond delay="0"/>
                                          </p:stCondLst>
                                        </p:cTn>
                                        <p:tgtEl>
                                          <p:spTgt spid="17418"/>
                                        </p:tgtEl>
                                        <p:attrNameLst>
                                          <p:attrName>style.visibility</p:attrName>
                                        </p:attrNameLst>
                                      </p:cBhvr>
                                      <p:to>
                                        <p:strVal val="visible"/>
                                      </p:to>
                                    </p:set>
                                    <p:anim calcmode="lin" valueType="num">
                                      <p:cBhvr>
                                        <p:cTn id="47" dur="500" fill="hold"/>
                                        <p:tgtEl>
                                          <p:spTgt spid="17418"/>
                                        </p:tgtEl>
                                        <p:attrNameLst>
                                          <p:attrName>ppt_w</p:attrName>
                                        </p:attrNameLst>
                                      </p:cBhvr>
                                      <p:tavLst>
                                        <p:tav tm="0">
                                          <p:val>
                                            <p:fltVal val="0.000000"/>
                                          </p:val>
                                        </p:tav>
                                        <p:tav tm="100000">
                                          <p:val>
                                            <p:strVal val="#ppt_w"/>
                                          </p:val>
                                        </p:tav>
                                      </p:tavLst>
                                    </p:anim>
                                    <p:anim calcmode="lin" valueType="num">
                                      <p:cBhvr>
                                        <p:cTn id="48" dur="500" fill="hold"/>
                                        <p:tgtEl>
                                          <p:spTgt spid="17418"/>
                                        </p:tgtEl>
                                        <p:attrNameLst>
                                          <p:attrName>ppt_h</p:attrName>
                                        </p:attrNameLst>
                                      </p:cBhvr>
                                      <p:tavLst>
                                        <p:tav tm="0">
                                          <p:val>
                                            <p:fltVal val="0.000000"/>
                                          </p:val>
                                        </p:tav>
                                        <p:tav tm="100000">
                                          <p:val>
                                            <p:strVal val="#ppt_h"/>
                                          </p:val>
                                        </p:tav>
                                      </p:tavLst>
                                    </p:anim>
                                    <p:animEffect transition="in" filter="fade">
                                      <p:cBhvr>
                                        <p:cTn id="49" dur="500"/>
                                        <p:tgtEl>
                                          <p:spTgt spid="17418"/>
                                        </p:tgtEl>
                                      </p:cBhvr>
                                    </p:animEffect>
                                  </p:childTnLst>
                                </p:cTn>
                              </p:par>
                            </p:childTnLst>
                          </p:cTn>
                        </p:par>
                        <p:par>
                          <p:cTn id="50" fill="hold">
                            <p:stCondLst>
                              <p:cond delay="295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17425"/>
                                        </p:tgtEl>
                                        <p:attrNameLst>
                                          <p:attrName>style.visibility</p:attrName>
                                        </p:attrNameLst>
                                      </p:cBhvr>
                                      <p:to>
                                        <p:strVal val="visible"/>
                                      </p:to>
                                    </p:set>
                                    <p:anim calcmode="lin" valueType="num">
                                      <p:cBhvr>
                                        <p:cTn id="53" dur="500" fill="hold"/>
                                        <p:tgtEl>
                                          <p:spTgt spid="17425"/>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17425"/>
                                        </p:tgtEl>
                                        <p:attrNameLst>
                                          <p:attrName>ppt_y</p:attrName>
                                        </p:attrNameLst>
                                      </p:cBhvr>
                                      <p:tavLst>
                                        <p:tav tm="0">
                                          <p:val>
                                            <p:strVal val="#ppt_y"/>
                                          </p:val>
                                        </p:tav>
                                        <p:tav tm="100000">
                                          <p:val>
                                            <p:strVal val="#ppt_y"/>
                                          </p:val>
                                        </p:tav>
                                      </p:tavLst>
                                    </p:anim>
                                    <p:anim calcmode="lin" valueType="num">
                                      <p:cBhvr>
                                        <p:cTn id="55" dur="500" fill="hold"/>
                                        <p:tgtEl>
                                          <p:spTgt spid="17425"/>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174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17425"/>
                                        </p:tgtEl>
                                      </p:cBhvr>
                                    </p:animEffect>
                                  </p:childTnLst>
                                </p:cTn>
                              </p:par>
                            </p:childTnLst>
                          </p:cTn>
                        </p:par>
                        <p:par>
                          <p:cTn id="58" fill="hold">
                            <p:stCondLst>
                              <p:cond delay="3750"/>
                            </p:stCondLst>
                            <p:childTnLst>
                              <p:par>
                                <p:cTn id="59" presetID="31" presetClass="entr" presetSubtype="0" fill="hold" grpId="0" nodeType="afterEffect">
                                  <p:stCondLst>
                                    <p:cond delay="0"/>
                                  </p:stCondLst>
                                  <p:childTnLst>
                                    <p:set>
                                      <p:cBhvr>
                                        <p:cTn id="60" dur="1" fill="hold">
                                          <p:stCondLst>
                                            <p:cond delay="0"/>
                                          </p:stCondLst>
                                        </p:cTn>
                                        <p:tgtEl>
                                          <p:spTgt spid="17419"/>
                                        </p:tgtEl>
                                        <p:attrNameLst>
                                          <p:attrName>style.visibility</p:attrName>
                                        </p:attrNameLst>
                                      </p:cBhvr>
                                      <p:to>
                                        <p:strVal val="visible"/>
                                      </p:to>
                                    </p:set>
                                    <p:anim calcmode="lin" valueType="num">
                                      <p:cBhvr>
                                        <p:cTn id="61" dur="500" fill="hold"/>
                                        <p:tgtEl>
                                          <p:spTgt spid="17419"/>
                                        </p:tgtEl>
                                        <p:attrNameLst>
                                          <p:attrName>ppt_w</p:attrName>
                                        </p:attrNameLst>
                                      </p:cBhvr>
                                      <p:tavLst>
                                        <p:tav tm="0">
                                          <p:val>
                                            <p:fltVal val="0.000000"/>
                                          </p:val>
                                        </p:tav>
                                        <p:tav tm="100000">
                                          <p:val>
                                            <p:strVal val="#ppt_w"/>
                                          </p:val>
                                        </p:tav>
                                      </p:tavLst>
                                    </p:anim>
                                    <p:anim calcmode="lin" valueType="num">
                                      <p:cBhvr>
                                        <p:cTn id="62" dur="500" fill="hold"/>
                                        <p:tgtEl>
                                          <p:spTgt spid="17419"/>
                                        </p:tgtEl>
                                        <p:attrNameLst>
                                          <p:attrName>ppt_h</p:attrName>
                                        </p:attrNameLst>
                                      </p:cBhvr>
                                      <p:tavLst>
                                        <p:tav tm="0">
                                          <p:val>
                                            <p:fltVal val="0.000000"/>
                                          </p:val>
                                        </p:tav>
                                        <p:tav tm="100000">
                                          <p:val>
                                            <p:strVal val="#ppt_h"/>
                                          </p:val>
                                        </p:tav>
                                      </p:tavLst>
                                    </p:anim>
                                    <p:anim calcmode="lin" valueType="num">
                                      <p:cBhvr>
                                        <p:cTn id="63" dur="500" fill="hold"/>
                                        <p:tgtEl>
                                          <p:spTgt spid="17419"/>
                                        </p:tgtEl>
                                        <p:attrNameLst>
                                          <p:attrName>style.rotation</p:attrName>
                                        </p:attrNameLst>
                                      </p:cBhvr>
                                      <p:tavLst>
                                        <p:tav tm="0">
                                          <p:val>
                                            <p:fltVal val="90.000000"/>
                                          </p:val>
                                        </p:tav>
                                        <p:tav tm="100000">
                                          <p:val>
                                            <p:fltVal val="0.000000"/>
                                          </p:val>
                                        </p:tav>
                                      </p:tavLst>
                                    </p:anim>
                                    <p:animEffect transition="in" filter="fade">
                                      <p:cBhvr>
                                        <p:cTn id="64" dur="500"/>
                                        <p:tgtEl>
                                          <p:spTgt spid="17419"/>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7421"/>
                                        </p:tgtEl>
                                        <p:attrNameLst>
                                          <p:attrName>style.visibility</p:attrName>
                                        </p:attrNameLst>
                                      </p:cBhvr>
                                      <p:to>
                                        <p:strVal val="visible"/>
                                      </p:to>
                                    </p:set>
                                    <p:anim calcmode="lin" valueType="num">
                                      <p:cBhvr>
                                        <p:cTn id="67" dur="500" fill="hold"/>
                                        <p:tgtEl>
                                          <p:spTgt spid="17421"/>
                                        </p:tgtEl>
                                        <p:attrNameLst>
                                          <p:attrName>ppt_w</p:attrName>
                                        </p:attrNameLst>
                                      </p:cBhvr>
                                      <p:tavLst>
                                        <p:tav tm="0">
                                          <p:val>
                                            <p:fltVal val="0.000000"/>
                                          </p:val>
                                        </p:tav>
                                        <p:tav tm="100000">
                                          <p:val>
                                            <p:strVal val="#ppt_w"/>
                                          </p:val>
                                        </p:tav>
                                      </p:tavLst>
                                    </p:anim>
                                    <p:anim calcmode="lin" valueType="num">
                                      <p:cBhvr>
                                        <p:cTn id="68" dur="500" fill="hold"/>
                                        <p:tgtEl>
                                          <p:spTgt spid="17421"/>
                                        </p:tgtEl>
                                        <p:attrNameLst>
                                          <p:attrName>ppt_h</p:attrName>
                                        </p:attrNameLst>
                                      </p:cBhvr>
                                      <p:tavLst>
                                        <p:tav tm="0">
                                          <p:val>
                                            <p:fltVal val="0.000000"/>
                                          </p:val>
                                        </p:tav>
                                        <p:tav tm="100000">
                                          <p:val>
                                            <p:strVal val="#ppt_h"/>
                                          </p:val>
                                        </p:tav>
                                      </p:tavLst>
                                    </p:anim>
                                    <p:anim calcmode="lin" valueType="num">
                                      <p:cBhvr>
                                        <p:cTn id="69" dur="500" fill="hold"/>
                                        <p:tgtEl>
                                          <p:spTgt spid="17421"/>
                                        </p:tgtEl>
                                        <p:attrNameLst>
                                          <p:attrName>style.rotation</p:attrName>
                                        </p:attrNameLst>
                                      </p:cBhvr>
                                      <p:tavLst>
                                        <p:tav tm="0">
                                          <p:val>
                                            <p:fltVal val="90.000000"/>
                                          </p:val>
                                        </p:tav>
                                        <p:tav tm="100000">
                                          <p:val>
                                            <p:fltVal val="0.000000"/>
                                          </p:val>
                                        </p:tav>
                                      </p:tavLst>
                                    </p:anim>
                                    <p:animEffect transition="in" filter="fade">
                                      <p:cBhvr>
                                        <p:cTn id="70" dur="500"/>
                                        <p:tgtEl>
                                          <p:spTgt spid="17421"/>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7423"/>
                                        </p:tgtEl>
                                        <p:attrNameLst>
                                          <p:attrName>style.visibility</p:attrName>
                                        </p:attrNameLst>
                                      </p:cBhvr>
                                      <p:to>
                                        <p:strVal val="visible"/>
                                      </p:to>
                                    </p:set>
                                    <p:anim calcmode="lin" valueType="num">
                                      <p:cBhvr>
                                        <p:cTn id="73" dur="500" fill="hold"/>
                                        <p:tgtEl>
                                          <p:spTgt spid="17423"/>
                                        </p:tgtEl>
                                        <p:attrNameLst>
                                          <p:attrName>ppt_w</p:attrName>
                                        </p:attrNameLst>
                                      </p:cBhvr>
                                      <p:tavLst>
                                        <p:tav tm="0">
                                          <p:val>
                                            <p:fltVal val="0.000000"/>
                                          </p:val>
                                        </p:tav>
                                        <p:tav tm="100000">
                                          <p:val>
                                            <p:strVal val="#ppt_w"/>
                                          </p:val>
                                        </p:tav>
                                      </p:tavLst>
                                    </p:anim>
                                    <p:anim calcmode="lin" valueType="num">
                                      <p:cBhvr>
                                        <p:cTn id="74" dur="500" fill="hold"/>
                                        <p:tgtEl>
                                          <p:spTgt spid="17423"/>
                                        </p:tgtEl>
                                        <p:attrNameLst>
                                          <p:attrName>ppt_h</p:attrName>
                                        </p:attrNameLst>
                                      </p:cBhvr>
                                      <p:tavLst>
                                        <p:tav tm="0">
                                          <p:val>
                                            <p:fltVal val="0.000000"/>
                                          </p:val>
                                        </p:tav>
                                        <p:tav tm="100000">
                                          <p:val>
                                            <p:strVal val="#ppt_h"/>
                                          </p:val>
                                        </p:tav>
                                      </p:tavLst>
                                    </p:anim>
                                    <p:anim calcmode="lin" valueType="num">
                                      <p:cBhvr>
                                        <p:cTn id="75" dur="500" fill="hold"/>
                                        <p:tgtEl>
                                          <p:spTgt spid="17423"/>
                                        </p:tgtEl>
                                        <p:attrNameLst>
                                          <p:attrName>style.rotation</p:attrName>
                                        </p:attrNameLst>
                                      </p:cBhvr>
                                      <p:tavLst>
                                        <p:tav tm="0">
                                          <p:val>
                                            <p:fltVal val="90.000000"/>
                                          </p:val>
                                        </p:tav>
                                        <p:tav tm="100000">
                                          <p:val>
                                            <p:fltVal val="0.000000"/>
                                          </p:val>
                                        </p:tav>
                                      </p:tavLst>
                                    </p:anim>
                                    <p:animEffect transition="in" filter="fade">
                                      <p:cBhvr>
                                        <p:cTn id="76" dur="500"/>
                                        <p:tgtEl>
                                          <p:spTgt spid="17423"/>
                                        </p:tgtEl>
                                      </p:cBhvr>
                                    </p:animEffect>
                                  </p:childTnLst>
                                </p:cTn>
                              </p:par>
                            </p:childTnLst>
                          </p:cTn>
                        </p:par>
                        <p:par>
                          <p:cTn id="77" fill="hold">
                            <p:stCondLst>
                              <p:cond delay="4250"/>
                            </p:stCondLst>
                            <p:childTnLst>
                              <p:par>
                                <p:cTn id="78" presetID="22" presetClass="entr" presetSubtype="1" fill="hold" grpId="0" nodeType="afterEffect">
                                  <p:stCondLst>
                                    <p:cond delay="0"/>
                                  </p:stCondLst>
                                  <p:childTnLst>
                                    <p:set>
                                      <p:cBhvr>
                                        <p:cTn id="79" dur="1" fill="hold">
                                          <p:stCondLst>
                                            <p:cond delay="0"/>
                                          </p:stCondLst>
                                        </p:cTn>
                                        <p:tgtEl>
                                          <p:spTgt spid="17422"/>
                                        </p:tgtEl>
                                        <p:attrNameLst>
                                          <p:attrName>style.visibility</p:attrName>
                                        </p:attrNameLst>
                                      </p:cBhvr>
                                      <p:to>
                                        <p:strVal val="visible"/>
                                      </p:to>
                                    </p:set>
                                    <p:animEffect transition="in" filter="wipe(up)">
                                      <p:cBhvr>
                                        <p:cTn id="80" dur="500"/>
                                        <p:tgtEl>
                                          <p:spTgt spid="17422"/>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17420"/>
                                        </p:tgtEl>
                                        <p:attrNameLst>
                                          <p:attrName>style.visibility</p:attrName>
                                        </p:attrNameLst>
                                      </p:cBhvr>
                                      <p:to>
                                        <p:strVal val="visible"/>
                                      </p:to>
                                    </p:set>
                                    <p:animEffect transition="in" filter="wipe(up)">
                                      <p:cBhvr>
                                        <p:cTn id="83" dur="500"/>
                                        <p:tgtEl>
                                          <p:spTgt spid="17420"/>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17424"/>
                                        </p:tgtEl>
                                        <p:attrNameLst>
                                          <p:attrName>style.visibility</p:attrName>
                                        </p:attrNameLst>
                                      </p:cBhvr>
                                      <p:to>
                                        <p:strVal val="visible"/>
                                      </p:to>
                                    </p:set>
                                    <p:animEffect transition="in" filter="wipe(up)">
                                      <p:cBhvr>
                                        <p:cTn id="86" dur="500"/>
                                        <p:tgtEl>
                                          <p:spTgt spid="17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9" grpId="0"/>
      <p:bldP spid="17420" grpId="0"/>
      <p:bldP spid="17421" grpId="0"/>
      <p:bldP spid="17422" grpId="0"/>
      <p:bldP spid="17423" grpId="0"/>
      <p:bldP spid="17424" grpId="0"/>
      <p:bldP spid="174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8435"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 name="AutoShape 4"/>
          <p:cNvSpPr>
            <a:spLocks noChangeAspect="1" noTextEdit="1"/>
          </p:cNvSpPr>
          <p:nvPr/>
        </p:nvSpPr>
        <p:spPr>
          <a:xfrm>
            <a:off x="760413" y="1773238"/>
            <a:ext cx="10542587" cy="3671887"/>
          </a:xfrm>
          <a:prstGeom prst="rect">
            <a:avLst/>
          </a:prstGeom>
          <a:noFill/>
          <a:ln w="9525">
            <a:noFill/>
          </a:ln>
        </p:spPr>
        <p:txBody>
          <a:bodyPr anchor="t"/>
          <a:p>
            <a:pPr eaLnBrk="0" hangingPunct="0"/>
            <a:endParaRPr lang="zh-CN" altLang="en-US">
              <a:latin typeface="Arial" panose="020B0604020202020204" pitchFamily="34" charset="0"/>
              <a:ea typeface="宋体" panose="02010600030101010101" pitchFamily="2" charset="-122"/>
            </a:endParaRPr>
          </a:p>
        </p:txBody>
      </p:sp>
      <p:sp>
        <p:nvSpPr>
          <p:cNvPr id="18437" name="Freeform 6"/>
          <p:cNvSpPr/>
          <p:nvPr/>
        </p:nvSpPr>
        <p:spPr>
          <a:xfrm>
            <a:off x="760413" y="1773238"/>
            <a:ext cx="2270125" cy="444500"/>
          </a:xfrm>
          <a:custGeom>
            <a:avLst/>
            <a:gdLst/>
            <a:ahLst/>
            <a:cxnLst>
              <a:cxn ang="0">
                <a:pos x="0" y="0"/>
              </a:cxn>
              <a:cxn ang="0">
                <a:pos x="2021292" y="0"/>
              </a:cxn>
              <a:cxn ang="0">
                <a:pos x="2270125" y="222633"/>
              </a:cxn>
              <a:cxn ang="0">
                <a:pos x="2021292" y="444500"/>
              </a:cxn>
              <a:cxn ang="0">
                <a:pos x="0" y="444500"/>
              </a:cxn>
              <a:cxn ang="0">
                <a:pos x="0" y="0"/>
              </a:cxn>
            </a:cxnLst>
            <a:pathLst>
              <a:path w="2965" h="581">
                <a:moveTo>
                  <a:pt x="0" y="0"/>
                </a:moveTo>
                <a:lnTo>
                  <a:pt x="2640" y="0"/>
                </a:lnTo>
                <a:lnTo>
                  <a:pt x="2965" y="291"/>
                </a:lnTo>
                <a:lnTo>
                  <a:pt x="2640" y="581"/>
                </a:lnTo>
                <a:lnTo>
                  <a:pt x="0" y="581"/>
                </a:lnTo>
                <a:lnTo>
                  <a:pt x="0" y="0"/>
                </a:lnTo>
                <a:close/>
              </a:path>
            </a:pathLst>
          </a:custGeom>
          <a:solidFill>
            <a:schemeClr val="tx1"/>
          </a:solidFill>
          <a:ln w="9525">
            <a:noFill/>
          </a:ln>
        </p:spPr>
        <p:txBody>
          <a:bodyPr/>
          <a:p>
            <a:endParaRPr lang="zh-CN" altLang="en-US"/>
          </a:p>
        </p:txBody>
      </p:sp>
      <p:sp>
        <p:nvSpPr>
          <p:cNvPr id="18438" name="Freeform 7"/>
          <p:cNvSpPr/>
          <p:nvPr/>
        </p:nvSpPr>
        <p:spPr>
          <a:xfrm>
            <a:off x="2911475" y="1773238"/>
            <a:ext cx="2219325" cy="444500"/>
          </a:xfrm>
          <a:custGeom>
            <a:avLst/>
            <a:gdLst/>
            <a:ahLst/>
            <a:cxnLst>
              <a:cxn ang="0">
                <a:pos x="0" y="0"/>
              </a:cxn>
              <a:cxn ang="0">
                <a:pos x="1970522" y="0"/>
              </a:cxn>
              <a:cxn ang="0">
                <a:pos x="2219325" y="222633"/>
              </a:cxn>
              <a:cxn ang="0">
                <a:pos x="1970522" y="444500"/>
              </a:cxn>
              <a:cxn ang="0">
                <a:pos x="0" y="444500"/>
              </a:cxn>
              <a:cxn ang="0">
                <a:pos x="248803" y="222633"/>
              </a:cxn>
              <a:cxn ang="0">
                <a:pos x="0" y="0"/>
              </a:cxn>
            </a:cxnLst>
            <a:pathLst>
              <a:path w="2899" h="581">
                <a:moveTo>
                  <a:pt x="0" y="0"/>
                </a:moveTo>
                <a:lnTo>
                  <a:pt x="2574" y="0"/>
                </a:lnTo>
                <a:lnTo>
                  <a:pt x="2899" y="291"/>
                </a:lnTo>
                <a:lnTo>
                  <a:pt x="2574" y="581"/>
                </a:lnTo>
                <a:lnTo>
                  <a:pt x="0" y="581"/>
                </a:lnTo>
                <a:lnTo>
                  <a:pt x="325" y="291"/>
                </a:lnTo>
                <a:lnTo>
                  <a:pt x="0" y="0"/>
                </a:lnTo>
                <a:close/>
              </a:path>
            </a:pathLst>
          </a:custGeom>
          <a:solidFill>
            <a:schemeClr val="tx1"/>
          </a:solidFill>
          <a:ln w="9525">
            <a:noFill/>
          </a:ln>
        </p:spPr>
        <p:txBody>
          <a:bodyPr/>
          <a:p>
            <a:endParaRPr lang="zh-CN" altLang="en-US"/>
          </a:p>
        </p:txBody>
      </p:sp>
      <p:sp>
        <p:nvSpPr>
          <p:cNvPr id="18439" name="Freeform 8"/>
          <p:cNvSpPr/>
          <p:nvPr/>
        </p:nvSpPr>
        <p:spPr>
          <a:xfrm>
            <a:off x="5013325" y="1773238"/>
            <a:ext cx="2219325" cy="444500"/>
          </a:xfrm>
          <a:custGeom>
            <a:avLst/>
            <a:gdLst/>
            <a:ahLst/>
            <a:cxnLst>
              <a:cxn ang="0">
                <a:pos x="0" y="0"/>
              </a:cxn>
              <a:cxn ang="0">
                <a:pos x="1970608" y="0"/>
              </a:cxn>
              <a:cxn ang="0">
                <a:pos x="2219325" y="222633"/>
              </a:cxn>
              <a:cxn ang="0">
                <a:pos x="1970608" y="444500"/>
              </a:cxn>
              <a:cxn ang="0">
                <a:pos x="0" y="444500"/>
              </a:cxn>
              <a:cxn ang="0">
                <a:pos x="248717" y="222633"/>
              </a:cxn>
              <a:cxn ang="0">
                <a:pos x="0" y="0"/>
              </a:cxn>
            </a:cxnLst>
            <a:pathLst>
              <a:path w="2900" h="581">
                <a:moveTo>
                  <a:pt x="0" y="0"/>
                </a:moveTo>
                <a:lnTo>
                  <a:pt x="2575" y="0"/>
                </a:lnTo>
                <a:lnTo>
                  <a:pt x="2900" y="291"/>
                </a:lnTo>
                <a:lnTo>
                  <a:pt x="2575" y="581"/>
                </a:lnTo>
                <a:lnTo>
                  <a:pt x="0" y="581"/>
                </a:lnTo>
                <a:lnTo>
                  <a:pt x="325" y="291"/>
                </a:lnTo>
                <a:lnTo>
                  <a:pt x="0" y="0"/>
                </a:lnTo>
                <a:close/>
              </a:path>
            </a:pathLst>
          </a:custGeom>
          <a:solidFill>
            <a:schemeClr val="tx1"/>
          </a:solidFill>
          <a:ln w="9525">
            <a:noFill/>
          </a:ln>
        </p:spPr>
        <p:txBody>
          <a:bodyPr/>
          <a:p>
            <a:endParaRPr lang="zh-CN" altLang="en-US"/>
          </a:p>
        </p:txBody>
      </p:sp>
      <p:sp>
        <p:nvSpPr>
          <p:cNvPr id="18440" name="Freeform 9"/>
          <p:cNvSpPr/>
          <p:nvPr/>
        </p:nvSpPr>
        <p:spPr>
          <a:xfrm>
            <a:off x="7113588" y="1773238"/>
            <a:ext cx="2220912" cy="444500"/>
          </a:xfrm>
          <a:custGeom>
            <a:avLst/>
            <a:gdLst/>
            <a:ahLst/>
            <a:cxnLst>
              <a:cxn ang="0">
                <a:pos x="0" y="0"/>
              </a:cxn>
              <a:cxn ang="0">
                <a:pos x="1972017" y="0"/>
              </a:cxn>
              <a:cxn ang="0">
                <a:pos x="2220912" y="222633"/>
              </a:cxn>
              <a:cxn ang="0">
                <a:pos x="1972017" y="444500"/>
              </a:cxn>
              <a:cxn ang="0">
                <a:pos x="0" y="444500"/>
              </a:cxn>
              <a:cxn ang="0">
                <a:pos x="248895" y="222633"/>
              </a:cxn>
              <a:cxn ang="0">
                <a:pos x="0" y="0"/>
              </a:cxn>
            </a:cxnLst>
            <a:pathLst>
              <a:path w="2900" h="581">
                <a:moveTo>
                  <a:pt x="0" y="0"/>
                </a:moveTo>
                <a:lnTo>
                  <a:pt x="2575" y="0"/>
                </a:lnTo>
                <a:lnTo>
                  <a:pt x="2900" y="291"/>
                </a:lnTo>
                <a:lnTo>
                  <a:pt x="2575" y="581"/>
                </a:lnTo>
                <a:lnTo>
                  <a:pt x="0" y="581"/>
                </a:lnTo>
                <a:lnTo>
                  <a:pt x="325" y="291"/>
                </a:lnTo>
                <a:lnTo>
                  <a:pt x="0" y="0"/>
                </a:lnTo>
                <a:close/>
              </a:path>
            </a:pathLst>
          </a:custGeom>
          <a:solidFill>
            <a:schemeClr val="tx1"/>
          </a:solidFill>
          <a:ln w="9525">
            <a:noFill/>
          </a:ln>
        </p:spPr>
        <p:txBody>
          <a:bodyPr/>
          <a:p>
            <a:endParaRPr lang="zh-CN" altLang="en-US"/>
          </a:p>
        </p:txBody>
      </p:sp>
      <p:sp>
        <p:nvSpPr>
          <p:cNvPr id="18441" name="Freeform 10"/>
          <p:cNvSpPr/>
          <p:nvPr/>
        </p:nvSpPr>
        <p:spPr>
          <a:xfrm>
            <a:off x="9215438" y="1773238"/>
            <a:ext cx="2220912" cy="444500"/>
          </a:xfrm>
          <a:custGeom>
            <a:avLst/>
            <a:gdLst/>
            <a:ahLst/>
            <a:cxnLst>
              <a:cxn ang="0">
                <a:pos x="0" y="0"/>
              </a:cxn>
              <a:cxn ang="0">
                <a:pos x="1972017" y="0"/>
              </a:cxn>
              <a:cxn ang="0">
                <a:pos x="2220912" y="222633"/>
              </a:cxn>
              <a:cxn ang="0">
                <a:pos x="1972017" y="444500"/>
              </a:cxn>
              <a:cxn ang="0">
                <a:pos x="0" y="444500"/>
              </a:cxn>
              <a:cxn ang="0">
                <a:pos x="248895" y="222633"/>
              </a:cxn>
              <a:cxn ang="0">
                <a:pos x="0" y="0"/>
              </a:cxn>
            </a:cxnLst>
            <a:pathLst>
              <a:path w="2900" h="581">
                <a:moveTo>
                  <a:pt x="0" y="0"/>
                </a:moveTo>
                <a:lnTo>
                  <a:pt x="2575" y="0"/>
                </a:lnTo>
                <a:lnTo>
                  <a:pt x="2900" y="291"/>
                </a:lnTo>
                <a:lnTo>
                  <a:pt x="2575" y="581"/>
                </a:lnTo>
                <a:lnTo>
                  <a:pt x="0" y="581"/>
                </a:lnTo>
                <a:lnTo>
                  <a:pt x="325" y="291"/>
                </a:lnTo>
                <a:lnTo>
                  <a:pt x="0" y="0"/>
                </a:lnTo>
                <a:close/>
              </a:path>
            </a:pathLst>
          </a:custGeom>
          <a:solidFill>
            <a:schemeClr val="tx1"/>
          </a:solidFill>
          <a:ln w="9525">
            <a:noFill/>
          </a:ln>
        </p:spPr>
        <p:txBody>
          <a:bodyPr/>
          <a:p>
            <a:endParaRPr lang="zh-CN" altLang="en-US"/>
          </a:p>
        </p:txBody>
      </p:sp>
      <p:sp>
        <p:nvSpPr>
          <p:cNvPr id="18442" name="Rectangle 11"/>
          <p:cNvSpPr/>
          <p:nvPr/>
        </p:nvSpPr>
        <p:spPr>
          <a:xfrm>
            <a:off x="868363" y="2413000"/>
            <a:ext cx="1857375" cy="3536950"/>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3" name="Rectangle 12"/>
          <p:cNvSpPr/>
          <p:nvPr/>
        </p:nvSpPr>
        <p:spPr>
          <a:xfrm>
            <a:off x="2984500" y="2413000"/>
            <a:ext cx="1857375" cy="3536950"/>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4" name="Rectangle 13"/>
          <p:cNvSpPr/>
          <p:nvPr/>
        </p:nvSpPr>
        <p:spPr>
          <a:xfrm>
            <a:off x="5087938" y="2413000"/>
            <a:ext cx="1858962" cy="3536950"/>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5" name="Rectangle 14"/>
          <p:cNvSpPr/>
          <p:nvPr/>
        </p:nvSpPr>
        <p:spPr>
          <a:xfrm>
            <a:off x="7192963" y="2413000"/>
            <a:ext cx="1858962" cy="3536950"/>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6" name="Rectangle 15"/>
          <p:cNvSpPr/>
          <p:nvPr/>
        </p:nvSpPr>
        <p:spPr>
          <a:xfrm>
            <a:off x="9296400" y="2413000"/>
            <a:ext cx="1858963" cy="3536950"/>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7" name="Rectangle 16"/>
          <p:cNvSpPr/>
          <p:nvPr/>
        </p:nvSpPr>
        <p:spPr>
          <a:xfrm>
            <a:off x="928688" y="2466975"/>
            <a:ext cx="1736725" cy="1452563"/>
          </a:xfrm>
          <a:prstGeom prst="rect">
            <a:avLst/>
          </a:prstGeom>
          <a:blipFill rotWithShape="1">
            <a:blip r:embed="rId1"/>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8" name="Rectangle 17"/>
          <p:cNvSpPr/>
          <p:nvPr/>
        </p:nvSpPr>
        <p:spPr>
          <a:xfrm>
            <a:off x="3043238" y="2466975"/>
            <a:ext cx="1738312" cy="1452563"/>
          </a:xfrm>
          <a:prstGeom prst="rect">
            <a:avLst/>
          </a:prstGeom>
          <a:blipFill rotWithShape="1">
            <a:blip r:embed="rId2"/>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49" name="Rectangle 18"/>
          <p:cNvSpPr/>
          <p:nvPr/>
        </p:nvSpPr>
        <p:spPr>
          <a:xfrm>
            <a:off x="5148263" y="2466975"/>
            <a:ext cx="1738312" cy="1452563"/>
          </a:xfrm>
          <a:prstGeom prst="rect">
            <a:avLst/>
          </a:prstGeom>
          <a:blipFill rotWithShape="1">
            <a:blip r:embed="rId3"/>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50" name="Rectangle 19"/>
          <p:cNvSpPr/>
          <p:nvPr/>
        </p:nvSpPr>
        <p:spPr>
          <a:xfrm>
            <a:off x="7253288" y="2466975"/>
            <a:ext cx="1736725" cy="1452563"/>
          </a:xfrm>
          <a:prstGeom prst="rect">
            <a:avLst/>
          </a:prstGeom>
          <a:blipFill rotWithShape="1">
            <a:blip r:embed="rId4"/>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51" name="Rectangle 20"/>
          <p:cNvSpPr/>
          <p:nvPr/>
        </p:nvSpPr>
        <p:spPr>
          <a:xfrm>
            <a:off x="9356725" y="2466975"/>
            <a:ext cx="1738313" cy="1452563"/>
          </a:xfrm>
          <a:prstGeom prst="rect">
            <a:avLst/>
          </a:prstGeom>
          <a:blipFill rotWithShape="1">
            <a:blip r:embed="rId5"/>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8452" name="TextBox 20"/>
          <p:cNvSpPr txBox="1"/>
          <p:nvPr/>
        </p:nvSpPr>
        <p:spPr>
          <a:xfrm>
            <a:off x="950913" y="4070350"/>
            <a:ext cx="1649412" cy="1570038"/>
          </a:xfrm>
          <a:prstGeom prst="rect">
            <a:avLst/>
          </a:prstGeom>
          <a:noFill/>
          <a:ln w="9525">
            <a:noFill/>
          </a:ln>
        </p:spPr>
        <p:txBody>
          <a:bodyPr anchor="t">
            <a:spAutoFit/>
          </a:bodyPr>
          <a:p>
            <a:r>
              <a:rPr lang="zh-CN" altLang="en-US" sz="160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18453" name="TextBox 21"/>
          <p:cNvSpPr txBox="1"/>
          <p:nvPr/>
        </p:nvSpPr>
        <p:spPr>
          <a:xfrm>
            <a:off x="3067050" y="4070350"/>
            <a:ext cx="1649413" cy="1570038"/>
          </a:xfrm>
          <a:prstGeom prst="rect">
            <a:avLst/>
          </a:prstGeom>
          <a:noFill/>
          <a:ln w="9525">
            <a:noFill/>
          </a:ln>
        </p:spPr>
        <p:txBody>
          <a:bodyPr anchor="t">
            <a:spAutoFit/>
          </a:bodyPr>
          <a:p>
            <a:r>
              <a:rPr lang="zh-CN" altLang="en-US" sz="160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18454" name="TextBox 22"/>
          <p:cNvSpPr txBox="1"/>
          <p:nvPr/>
        </p:nvSpPr>
        <p:spPr>
          <a:xfrm>
            <a:off x="5168900" y="4070350"/>
            <a:ext cx="1649413" cy="1570038"/>
          </a:xfrm>
          <a:prstGeom prst="rect">
            <a:avLst/>
          </a:prstGeom>
          <a:noFill/>
          <a:ln w="9525">
            <a:noFill/>
          </a:ln>
        </p:spPr>
        <p:txBody>
          <a:bodyPr anchor="t">
            <a:spAutoFit/>
          </a:bodyPr>
          <a:p>
            <a:r>
              <a:rPr lang="zh-CN" altLang="en-US" sz="160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18455" name="TextBox 23"/>
          <p:cNvSpPr txBox="1"/>
          <p:nvPr/>
        </p:nvSpPr>
        <p:spPr>
          <a:xfrm>
            <a:off x="7297738" y="4070350"/>
            <a:ext cx="1649412" cy="1570038"/>
          </a:xfrm>
          <a:prstGeom prst="rect">
            <a:avLst/>
          </a:prstGeom>
          <a:noFill/>
          <a:ln w="9525">
            <a:noFill/>
          </a:ln>
        </p:spPr>
        <p:txBody>
          <a:bodyPr anchor="t">
            <a:spAutoFit/>
          </a:bodyPr>
          <a:p>
            <a:r>
              <a:rPr lang="zh-CN" altLang="en-US" sz="160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18456" name="TextBox 24"/>
          <p:cNvSpPr txBox="1"/>
          <p:nvPr/>
        </p:nvSpPr>
        <p:spPr>
          <a:xfrm>
            <a:off x="9399588" y="4070350"/>
            <a:ext cx="1649412" cy="1570038"/>
          </a:xfrm>
          <a:prstGeom prst="rect">
            <a:avLst/>
          </a:prstGeom>
          <a:noFill/>
          <a:ln w="9525">
            <a:noFill/>
          </a:ln>
        </p:spPr>
        <p:txBody>
          <a:bodyPr anchor="t">
            <a:spAutoFit/>
          </a:bodyPr>
          <a:p>
            <a:r>
              <a:rPr lang="zh-CN" altLang="en-US" sz="160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18457" name="TextBox 25"/>
          <p:cNvSpPr txBox="1"/>
          <p:nvPr/>
        </p:nvSpPr>
        <p:spPr>
          <a:xfrm>
            <a:off x="1287463" y="1773238"/>
            <a:ext cx="1087437" cy="430212"/>
          </a:xfrm>
          <a:prstGeom prst="rect">
            <a:avLst/>
          </a:prstGeom>
          <a:noFill/>
          <a:ln w="9525">
            <a:noFill/>
          </a:ln>
        </p:spPr>
        <p:txBody>
          <a:bodyPr wrap="none" anchor="t">
            <a:spAutoFit/>
          </a:bodyPr>
          <a:p>
            <a:r>
              <a:rPr lang="en-US" altLang="zh-CN" sz="2200" dirty="0">
                <a:solidFill>
                  <a:schemeClr val="accent2"/>
                </a:solidFill>
                <a:latin typeface="微软雅黑" panose="020B0503020204020204" pitchFamily="34" charset="-122"/>
                <a:ea typeface="微软雅黑" panose="020B0503020204020204" pitchFamily="34" charset="-122"/>
              </a:rPr>
              <a:t>STEP 1</a:t>
            </a:r>
            <a:endParaRPr lang="zh-CN" altLang="en-US" sz="2200" dirty="0">
              <a:solidFill>
                <a:schemeClr val="accent2"/>
              </a:solidFill>
              <a:latin typeface="微软雅黑" panose="020B0503020204020204" pitchFamily="34" charset="-122"/>
              <a:ea typeface="微软雅黑" panose="020B0503020204020204" pitchFamily="34" charset="-122"/>
            </a:endParaRPr>
          </a:p>
        </p:txBody>
      </p:sp>
      <p:sp>
        <p:nvSpPr>
          <p:cNvPr id="18458" name="TextBox 26"/>
          <p:cNvSpPr txBox="1"/>
          <p:nvPr/>
        </p:nvSpPr>
        <p:spPr>
          <a:xfrm>
            <a:off x="3498850" y="1773238"/>
            <a:ext cx="1087438" cy="430212"/>
          </a:xfrm>
          <a:prstGeom prst="rect">
            <a:avLst/>
          </a:prstGeom>
          <a:noFill/>
          <a:ln w="9525">
            <a:noFill/>
          </a:ln>
        </p:spPr>
        <p:txBody>
          <a:bodyPr wrap="none" anchor="t">
            <a:spAutoFit/>
          </a:bodyPr>
          <a:p>
            <a:r>
              <a:rPr lang="en-US" altLang="zh-CN" sz="2200" dirty="0">
                <a:solidFill>
                  <a:schemeClr val="accent2"/>
                </a:solidFill>
                <a:latin typeface="微软雅黑" panose="020B0503020204020204" pitchFamily="34" charset="-122"/>
                <a:ea typeface="微软雅黑" panose="020B0503020204020204" pitchFamily="34" charset="-122"/>
              </a:rPr>
              <a:t>STEP 2</a:t>
            </a:r>
            <a:endParaRPr lang="zh-CN" altLang="en-US" sz="2200" dirty="0">
              <a:solidFill>
                <a:schemeClr val="accent2"/>
              </a:solidFill>
              <a:latin typeface="微软雅黑" panose="020B0503020204020204" pitchFamily="34" charset="-122"/>
              <a:ea typeface="微软雅黑" panose="020B0503020204020204" pitchFamily="34" charset="-122"/>
            </a:endParaRPr>
          </a:p>
        </p:txBody>
      </p:sp>
      <p:sp>
        <p:nvSpPr>
          <p:cNvPr id="18459" name="TextBox 27"/>
          <p:cNvSpPr txBox="1"/>
          <p:nvPr/>
        </p:nvSpPr>
        <p:spPr>
          <a:xfrm>
            <a:off x="5559425" y="1773238"/>
            <a:ext cx="1087438" cy="430212"/>
          </a:xfrm>
          <a:prstGeom prst="rect">
            <a:avLst/>
          </a:prstGeom>
          <a:noFill/>
          <a:ln w="9525">
            <a:noFill/>
          </a:ln>
        </p:spPr>
        <p:txBody>
          <a:bodyPr wrap="none" anchor="t">
            <a:spAutoFit/>
          </a:bodyPr>
          <a:p>
            <a:r>
              <a:rPr lang="en-US" altLang="zh-CN" sz="2200" dirty="0">
                <a:solidFill>
                  <a:schemeClr val="accent2"/>
                </a:solidFill>
                <a:latin typeface="微软雅黑" panose="020B0503020204020204" pitchFamily="34" charset="-122"/>
                <a:ea typeface="微软雅黑" panose="020B0503020204020204" pitchFamily="34" charset="-122"/>
              </a:rPr>
              <a:t>STEP 3</a:t>
            </a:r>
            <a:endParaRPr lang="zh-CN" altLang="en-US" sz="2200" dirty="0">
              <a:solidFill>
                <a:schemeClr val="accent2"/>
              </a:solidFill>
              <a:latin typeface="微软雅黑" panose="020B0503020204020204" pitchFamily="34" charset="-122"/>
              <a:ea typeface="微软雅黑" panose="020B0503020204020204" pitchFamily="34" charset="-122"/>
            </a:endParaRPr>
          </a:p>
        </p:txBody>
      </p:sp>
      <p:sp>
        <p:nvSpPr>
          <p:cNvPr id="18460" name="TextBox 28"/>
          <p:cNvSpPr txBox="1"/>
          <p:nvPr/>
        </p:nvSpPr>
        <p:spPr>
          <a:xfrm>
            <a:off x="7675563" y="1773238"/>
            <a:ext cx="1087437" cy="430212"/>
          </a:xfrm>
          <a:prstGeom prst="rect">
            <a:avLst/>
          </a:prstGeom>
          <a:noFill/>
          <a:ln w="9525">
            <a:noFill/>
          </a:ln>
        </p:spPr>
        <p:txBody>
          <a:bodyPr wrap="none" anchor="t">
            <a:spAutoFit/>
          </a:bodyPr>
          <a:p>
            <a:r>
              <a:rPr lang="en-US" altLang="zh-CN" sz="2200" dirty="0">
                <a:solidFill>
                  <a:schemeClr val="accent2"/>
                </a:solidFill>
                <a:latin typeface="微软雅黑" panose="020B0503020204020204" pitchFamily="34" charset="-122"/>
                <a:ea typeface="微软雅黑" panose="020B0503020204020204" pitchFamily="34" charset="-122"/>
              </a:rPr>
              <a:t>STEP 4</a:t>
            </a:r>
            <a:endParaRPr lang="zh-CN" altLang="en-US" sz="2200" dirty="0">
              <a:solidFill>
                <a:schemeClr val="accent2"/>
              </a:solidFill>
              <a:latin typeface="微软雅黑" panose="020B0503020204020204" pitchFamily="34" charset="-122"/>
              <a:ea typeface="微软雅黑" panose="020B0503020204020204" pitchFamily="34" charset="-122"/>
            </a:endParaRPr>
          </a:p>
        </p:txBody>
      </p:sp>
      <p:sp>
        <p:nvSpPr>
          <p:cNvPr id="18461" name="TextBox 29"/>
          <p:cNvSpPr txBox="1"/>
          <p:nvPr/>
        </p:nvSpPr>
        <p:spPr>
          <a:xfrm>
            <a:off x="9667875" y="1773238"/>
            <a:ext cx="1087438" cy="430212"/>
          </a:xfrm>
          <a:prstGeom prst="rect">
            <a:avLst/>
          </a:prstGeom>
          <a:noFill/>
          <a:ln w="9525">
            <a:noFill/>
          </a:ln>
        </p:spPr>
        <p:txBody>
          <a:bodyPr wrap="none" anchor="t">
            <a:spAutoFit/>
          </a:bodyPr>
          <a:p>
            <a:r>
              <a:rPr lang="en-US" altLang="zh-CN" sz="2200" dirty="0">
                <a:solidFill>
                  <a:schemeClr val="accent2"/>
                </a:solidFill>
                <a:latin typeface="微软雅黑" panose="020B0503020204020204" pitchFamily="34" charset="-122"/>
                <a:ea typeface="微软雅黑" panose="020B0503020204020204" pitchFamily="34" charset="-122"/>
              </a:rPr>
              <a:t>STEP 5</a:t>
            </a:r>
            <a:endParaRPr lang="zh-CN" altLang="en-US" sz="22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barn(inVertical)">
                                      <p:cBhvr>
                                        <p:cTn id="7" dur="500"/>
                                        <p:tgtEl>
                                          <p:spTgt spid="1843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8434"/>
                                        </p:tgtEl>
                                        <p:attrNameLst>
                                          <p:attrName>style.visibility</p:attrName>
                                        </p:attrNameLst>
                                      </p:cBhvr>
                                      <p:to>
                                        <p:strVal val="visible"/>
                                      </p:to>
                                    </p:set>
                                    <p:anim calcmode="lin" valueType="num">
                                      <p:cBhvr>
                                        <p:cTn id="11" dur="500" fill="hold"/>
                                        <p:tgtEl>
                                          <p:spTgt spid="1843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8434"/>
                                        </p:tgtEl>
                                        <p:attrNameLst>
                                          <p:attrName>ppt_y</p:attrName>
                                        </p:attrNameLst>
                                      </p:cBhvr>
                                      <p:tavLst>
                                        <p:tav tm="0">
                                          <p:val>
                                            <p:strVal val="#ppt_y"/>
                                          </p:val>
                                        </p:tav>
                                        <p:tav tm="100000">
                                          <p:val>
                                            <p:strVal val="#ppt_y"/>
                                          </p:val>
                                        </p:tav>
                                      </p:tavLst>
                                    </p:anim>
                                    <p:anim calcmode="lin" valueType="num">
                                      <p:cBhvr>
                                        <p:cTn id="13" dur="500" fill="hold"/>
                                        <p:tgtEl>
                                          <p:spTgt spid="1843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843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8434"/>
                                        </p:tgtEl>
                                      </p:cBhvr>
                                    </p:animEffect>
                                  </p:childTnLst>
                                </p:cTn>
                              </p:par>
                            </p:childTnLst>
                          </p:cTn>
                        </p:par>
                        <p:par>
                          <p:cTn id="16" fill="hold">
                            <p:stCondLst>
                              <p:cond delay="1450"/>
                            </p:stCondLst>
                            <p:childTnLst>
                              <p:par>
                                <p:cTn id="17" presetID="2" presetClass="entr" presetSubtype="8" fill="hold" nodeType="afterEffect">
                                  <p:stCondLst>
                                    <p:cond delay="0"/>
                                  </p:stCondLst>
                                  <p:childTnLst>
                                    <p:set>
                                      <p:cBhvr>
                                        <p:cTn id="18" dur="1" fill="hold">
                                          <p:stCondLst>
                                            <p:cond delay="0"/>
                                          </p:stCondLst>
                                        </p:cTn>
                                        <p:tgtEl>
                                          <p:spTgt spid="18437"/>
                                        </p:tgtEl>
                                        <p:attrNameLst>
                                          <p:attrName>style.visibility</p:attrName>
                                        </p:attrNameLst>
                                      </p:cBhvr>
                                      <p:to>
                                        <p:strVal val="visible"/>
                                      </p:to>
                                    </p:set>
                                    <p:anim calcmode="lin" valueType="num">
                                      <p:cBhvr additive="base">
                                        <p:cTn id="19" dur="500" fill="hold"/>
                                        <p:tgtEl>
                                          <p:spTgt spid="18437"/>
                                        </p:tgtEl>
                                        <p:attrNameLst>
                                          <p:attrName>ppt_x</p:attrName>
                                        </p:attrNameLst>
                                      </p:cBhvr>
                                      <p:tavLst>
                                        <p:tav tm="0">
                                          <p:val>
                                            <p:strVal val="0-#ppt_w/2"/>
                                          </p:val>
                                        </p:tav>
                                        <p:tav tm="100000">
                                          <p:val>
                                            <p:strVal val="#ppt_x"/>
                                          </p:val>
                                        </p:tav>
                                      </p:tavLst>
                                    </p:anim>
                                    <p:anim calcmode="lin" valueType="num">
                                      <p:cBhvr additive="base">
                                        <p:cTn id="20" dur="500" fill="hold"/>
                                        <p:tgtEl>
                                          <p:spTgt spid="18437"/>
                                        </p:tgtEl>
                                        <p:attrNameLst>
                                          <p:attrName>ppt_y</p:attrName>
                                        </p:attrNameLst>
                                      </p:cBhvr>
                                      <p:tavLst>
                                        <p:tav tm="0">
                                          <p:val>
                                            <p:strVal val="#ppt_y"/>
                                          </p:val>
                                        </p:tav>
                                        <p:tav tm="100000">
                                          <p:val>
                                            <p:strVal val="#ppt_y"/>
                                          </p:val>
                                        </p:tav>
                                      </p:tavLst>
                                    </p:anim>
                                  </p:childTnLst>
                                </p:cTn>
                              </p:par>
                            </p:childTnLst>
                          </p:cTn>
                        </p:par>
                        <p:par>
                          <p:cTn id="21" fill="hold">
                            <p:stCondLst>
                              <p:cond delay="1950"/>
                            </p:stCondLst>
                            <p:childTnLst>
                              <p:par>
                                <p:cTn id="22" presetID="31" presetClass="entr" presetSubtype="0" fill="hold" grpId="0" nodeType="afterEffect">
                                  <p:stCondLst>
                                    <p:cond delay="0"/>
                                  </p:stCondLst>
                                  <p:childTnLst>
                                    <p:set>
                                      <p:cBhvr>
                                        <p:cTn id="23" dur="1" fill="hold">
                                          <p:stCondLst>
                                            <p:cond delay="0"/>
                                          </p:stCondLst>
                                        </p:cTn>
                                        <p:tgtEl>
                                          <p:spTgt spid="18457"/>
                                        </p:tgtEl>
                                        <p:attrNameLst>
                                          <p:attrName>style.visibility</p:attrName>
                                        </p:attrNameLst>
                                      </p:cBhvr>
                                      <p:to>
                                        <p:strVal val="visible"/>
                                      </p:to>
                                    </p:set>
                                    <p:anim calcmode="lin" valueType="num">
                                      <p:cBhvr>
                                        <p:cTn id="24" dur="300" fill="hold"/>
                                        <p:tgtEl>
                                          <p:spTgt spid="18457"/>
                                        </p:tgtEl>
                                        <p:attrNameLst>
                                          <p:attrName>ppt_w</p:attrName>
                                        </p:attrNameLst>
                                      </p:cBhvr>
                                      <p:tavLst>
                                        <p:tav tm="0">
                                          <p:val>
                                            <p:fltVal val="0.000000"/>
                                          </p:val>
                                        </p:tav>
                                        <p:tav tm="100000">
                                          <p:val>
                                            <p:strVal val="#ppt_w"/>
                                          </p:val>
                                        </p:tav>
                                      </p:tavLst>
                                    </p:anim>
                                    <p:anim calcmode="lin" valueType="num">
                                      <p:cBhvr>
                                        <p:cTn id="25" dur="300" fill="hold"/>
                                        <p:tgtEl>
                                          <p:spTgt spid="18457"/>
                                        </p:tgtEl>
                                        <p:attrNameLst>
                                          <p:attrName>ppt_h</p:attrName>
                                        </p:attrNameLst>
                                      </p:cBhvr>
                                      <p:tavLst>
                                        <p:tav tm="0">
                                          <p:val>
                                            <p:fltVal val="0.000000"/>
                                          </p:val>
                                        </p:tav>
                                        <p:tav tm="100000">
                                          <p:val>
                                            <p:strVal val="#ppt_h"/>
                                          </p:val>
                                        </p:tav>
                                      </p:tavLst>
                                    </p:anim>
                                    <p:anim calcmode="lin" valueType="num">
                                      <p:cBhvr>
                                        <p:cTn id="26" dur="300" fill="hold"/>
                                        <p:tgtEl>
                                          <p:spTgt spid="18457"/>
                                        </p:tgtEl>
                                        <p:attrNameLst>
                                          <p:attrName>style.rotation</p:attrName>
                                        </p:attrNameLst>
                                      </p:cBhvr>
                                      <p:tavLst>
                                        <p:tav tm="0">
                                          <p:val>
                                            <p:fltVal val="90.000000"/>
                                          </p:val>
                                        </p:tav>
                                        <p:tav tm="100000">
                                          <p:val>
                                            <p:fltVal val="0.000000"/>
                                          </p:val>
                                        </p:tav>
                                      </p:tavLst>
                                    </p:anim>
                                    <p:animEffect transition="in" filter="fade">
                                      <p:cBhvr>
                                        <p:cTn id="27" dur="300"/>
                                        <p:tgtEl>
                                          <p:spTgt spid="18457"/>
                                        </p:tgtEl>
                                      </p:cBhvr>
                                    </p:animEffect>
                                  </p:childTnLst>
                                </p:cTn>
                              </p:par>
                            </p:childTnLst>
                          </p:cTn>
                        </p:par>
                        <p:par>
                          <p:cTn id="28" fill="hold">
                            <p:stCondLst>
                              <p:cond delay="2450"/>
                            </p:stCondLst>
                            <p:childTnLst>
                              <p:par>
                                <p:cTn id="29" presetID="22" presetClass="entr" presetSubtype="1" fill="hold" grpId="0" nodeType="afterEffect">
                                  <p:stCondLst>
                                    <p:cond delay="0"/>
                                  </p:stCondLst>
                                  <p:childTnLst>
                                    <p:set>
                                      <p:cBhvr>
                                        <p:cTn id="30" dur="1" fill="hold">
                                          <p:stCondLst>
                                            <p:cond delay="0"/>
                                          </p:stCondLst>
                                        </p:cTn>
                                        <p:tgtEl>
                                          <p:spTgt spid="18442"/>
                                        </p:tgtEl>
                                        <p:attrNameLst>
                                          <p:attrName>style.visibility</p:attrName>
                                        </p:attrNameLst>
                                      </p:cBhvr>
                                      <p:to>
                                        <p:strVal val="visible"/>
                                      </p:to>
                                    </p:set>
                                    <p:animEffect transition="in" filter="wipe(up)">
                                      <p:cBhvr>
                                        <p:cTn id="31" dur="500"/>
                                        <p:tgtEl>
                                          <p:spTgt spid="18442"/>
                                        </p:tgtEl>
                                      </p:cBhvr>
                                    </p:animEffect>
                                  </p:childTnLst>
                                </p:cTn>
                              </p:par>
                            </p:childTnLst>
                          </p:cTn>
                        </p:par>
                        <p:par>
                          <p:cTn id="32" fill="hold">
                            <p:stCondLst>
                              <p:cond delay="2950"/>
                            </p:stCondLst>
                            <p:childTnLst>
                              <p:par>
                                <p:cTn id="33" presetID="14" presetClass="entr" presetSubtype="10" fill="hold" grpId="0" nodeType="afterEffect">
                                  <p:stCondLst>
                                    <p:cond delay="0"/>
                                  </p:stCondLst>
                                  <p:childTnLst>
                                    <p:set>
                                      <p:cBhvr>
                                        <p:cTn id="34" dur="1" fill="hold">
                                          <p:stCondLst>
                                            <p:cond delay="0"/>
                                          </p:stCondLst>
                                        </p:cTn>
                                        <p:tgtEl>
                                          <p:spTgt spid="18447"/>
                                        </p:tgtEl>
                                        <p:attrNameLst>
                                          <p:attrName>style.visibility</p:attrName>
                                        </p:attrNameLst>
                                      </p:cBhvr>
                                      <p:to>
                                        <p:strVal val="visible"/>
                                      </p:to>
                                    </p:set>
                                    <p:animEffect transition="in" filter="randombar(horizontal)">
                                      <p:cBhvr>
                                        <p:cTn id="35" dur="500"/>
                                        <p:tgtEl>
                                          <p:spTgt spid="18447"/>
                                        </p:tgtEl>
                                      </p:cBhvr>
                                    </p:animEffect>
                                  </p:childTnLst>
                                </p:cTn>
                              </p:par>
                            </p:childTnLst>
                          </p:cTn>
                        </p:par>
                        <p:par>
                          <p:cTn id="36" fill="hold">
                            <p:stCondLst>
                              <p:cond delay="3450"/>
                            </p:stCondLst>
                            <p:childTnLst>
                              <p:par>
                                <p:cTn id="37" presetID="22" presetClass="entr" presetSubtype="1" fill="hold" grpId="0" nodeType="afterEffect">
                                  <p:stCondLst>
                                    <p:cond delay="0"/>
                                  </p:stCondLst>
                                  <p:childTnLst>
                                    <p:set>
                                      <p:cBhvr>
                                        <p:cTn id="38" dur="1" fill="hold">
                                          <p:stCondLst>
                                            <p:cond delay="0"/>
                                          </p:stCondLst>
                                        </p:cTn>
                                        <p:tgtEl>
                                          <p:spTgt spid="18452"/>
                                        </p:tgtEl>
                                        <p:attrNameLst>
                                          <p:attrName>style.visibility</p:attrName>
                                        </p:attrNameLst>
                                      </p:cBhvr>
                                      <p:to>
                                        <p:strVal val="visible"/>
                                      </p:to>
                                    </p:set>
                                    <p:animEffect transition="in" filter="wipe(up)">
                                      <p:cBhvr>
                                        <p:cTn id="39" dur="500"/>
                                        <p:tgtEl>
                                          <p:spTgt spid="18452"/>
                                        </p:tgtEl>
                                      </p:cBhvr>
                                    </p:animEffect>
                                  </p:childTnLst>
                                </p:cTn>
                              </p:par>
                            </p:childTnLst>
                          </p:cTn>
                        </p:par>
                        <p:par>
                          <p:cTn id="40" fill="hold">
                            <p:stCondLst>
                              <p:cond delay="3950"/>
                            </p:stCondLst>
                            <p:childTnLst>
                              <p:par>
                                <p:cTn id="41" presetID="2" presetClass="entr" presetSubtype="8" fill="hold" nodeType="afterEffect">
                                  <p:stCondLst>
                                    <p:cond delay="0"/>
                                  </p:stCondLst>
                                  <p:childTnLst>
                                    <p:set>
                                      <p:cBhvr>
                                        <p:cTn id="42" dur="1" fill="hold">
                                          <p:stCondLst>
                                            <p:cond delay="0"/>
                                          </p:stCondLst>
                                        </p:cTn>
                                        <p:tgtEl>
                                          <p:spTgt spid="18438"/>
                                        </p:tgtEl>
                                        <p:attrNameLst>
                                          <p:attrName>style.visibility</p:attrName>
                                        </p:attrNameLst>
                                      </p:cBhvr>
                                      <p:to>
                                        <p:strVal val="visible"/>
                                      </p:to>
                                    </p:set>
                                    <p:anim calcmode="lin" valueType="num">
                                      <p:cBhvr additive="base">
                                        <p:cTn id="43" dur="500" fill="hold"/>
                                        <p:tgtEl>
                                          <p:spTgt spid="18438"/>
                                        </p:tgtEl>
                                        <p:attrNameLst>
                                          <p:attrName>ppt_x</p:attrName>
                                        </p:attrNameLst>
                                      </p:cBhvr>
                                      <p:tavLst>
                                        <p:tav tm="0">
                                          <p:val>
                                            <p:strVal val="0-#ppt_w/2"/>
                                          </p:val>
                                        </p:tav>
                                        <p:tav tm="100000">
                                          <p:val>
                                            <p:strVal val="#ppt_x"/>
                                          </p:val>
                                        </p:tav>
                                      </p:tavLst>
                                    </p:anim>
                                    <p:anim calcmode="lin" valueType="num">
                                      <p:cBhvr additive="base">
                                        <p:cTn id="44" dur="500" fill="hold"/>
                                        <p:tgtEl>
                                          <p:spTgt spid="18438"/>
                                        </p:tgtEl>
                                        <p:attrNameLst>
                                          <p:attrName>ppt_y</p:attrName>
                                        </p:attrNameLst>
                                      </p:cBhvr>
                                      <p:tavLst>
                                        <p:tav tm="0">
                                          <p:val>
                                            <p:strVal val="#ppt_y"/>
                                          </p:val>
                                        </p:tav>
                                        <p:tav tm="100000">
                                          <p:val>
                                            <p:strVal val="#ppt_y"/>
                                          </p:val>
                                        </p:tav>
                                      </p:tavLst>
                                    </p:anim>
                                  </p:childTnLst>
                                </p:cTn>
                              </p:par>
                            </p:childTnLst>
                          </p:cTn>
                        </p:par>
                        <p:par>
                          <p:cTn id="45" fill="hold">
                            <p:stCondLst>
                              <p:cond delay="4450"/>
                            </p:stCondLst>
                            <p:childTnLst>
                              <p:par>
                                <p:cTn id="46" presetID="31" presetClass="entr" presetSubtype="0" fill="hold" grpId="0" nodeType="afterEffect">
                                  <p:stCondLst>
                                    <p:cond delay="0"/>
                                  </p:stCondLst>
                                  <p:childTnLst>
                                    <p:set>
                                      <p:cBhvr>
                                        <p:cTn id="47" dur="1" fill="hold">
                                          <p:stCondLst>
                                            <p:cond delay="0"/>
                                          </p:stCondLst>
                                        </p:cTn>
                                        <p:tgtEl>
                                          <p:spTgt spid="18458"/>
                                        </p:tgtEl>
                                        <p:attrNameLst>
                                          <p:attrName>style.visibility</p:attrName>
                                        </p:attrNameLst>
                                      </p:cBhvr>
                                      <p:to>
                                        <p:strVal val="visible"/>
                                      </p:to>
                                    </p:set>
                                    <p:anim calcmode="lin" valueType="num">
                                      <p:cBhvr>
                                        <p:cTn id="48" dur="300" fill="hold"/>
                                        <p:tgtEl>
                                          <p:spTgt spid="18458"/>
                                        </p:tgtEl>
                                        <p:attrNameLst>
                                          <p:attrName>ppt_w</p:attrName>
                                        </p:attrNameLst>
                                      </p:cBhvr>
                                      <p:tavLst>
                                        <p:tav tm="0">
                                          <p:val>
                                            <p:fltVal val="0.000000"/>
                                          </p:val>
                                        </p:tav>
                                        <p:tav tm="100000">
                                          <p:val>
                                            <p:strVal val="#ppt_w"/>
                                          </p:val>
                                        </p:tav>
                                      </p:tavLst>
                                    </p:anim>
                                    <p:anim calcmode="lin" valueType="num">
                                      <p:cBhvr>
                                        <p:cTn id="49" dur="300" fill="hold"/>
                                        <p:tgtEl>
                                          <p:spTgt spid="18458"/>
                                        </p:tgtEl>
                                        <p:attrNameLst>
                                          <p:attrName>ppt_h</p:attrName>
                                        </p:attrNameLst>
                                      </p:cBhvr>
                                      <p:tavLst>
                                        <p:tav tm="0">
                                          <p:val>
                                            <p:fltVal val="0.000000"/>
                                          </p:val>
                                        </p:tav>
                                        <p:tav tm="100000">
                                          <p:val>
                                            <p:strVal val="#ppt_h"/>
                                          </p:val>
                                        </p:tav>
                                      </p:tavLst>
                                    </p:anim>
                                    <p:anim calcmode="lin" valueType="num">
                                      <p:cBhvr>
                                        <p:cTn id="50" dur="300" fill="hold"/>
                                        <p:tgtEl>
                                          <p:spTgt spid="18458"/>
                                        </p:tgtEl>
                                        <p:attrNameLst>
                                          <p:attrName>style.rotation</p:attrName>
                                        </p:attrNameLst>
                                      </p:cBhvr>
                                      <p:tavLst>
                                        <p:tav tm="0">
                                          <p:val>
                                            <p:fltVal val="90.000000"/>
                                          </p:val>
                                        </p:tav>
                                        <p:tav tm="100000">
                                          <p:val>
                                            <p:fltVal val="0.000000"/>
                                          </p:val>
                                        </p:tav>
                                      </p:tavLst>
                                    </p:anim>
                                    <p:animEffect transition="in" filter="fade">
                                      <p:cBhvr>
                                        <p:cTn id="51" dur="300"/>
                                        <p:tgtEl>
                                          <p:spTgt spid="18458"/>
                                        </p:tgtEl>
                                      </p:cBhvr>
                                    </p:animEffect>
                                  </p:childTnLst>
                                </p:cTn>
                              </p:par>
                            </p:childTnLst>
                          </p:cTn>
                        </p:par>
                        <p:par>
                          <p:cTn id="52" fill="hold">
                            <p:stCondLst>
                              <p:cond delay="4950"/>
                            </p:stCondLst>
                            <p:childTnLst>
                              <p:par>
                                <p:cTn id="53" presetID="22" presetClass="entr" presetSubtype="1" fill="hold" grpId="0" nodeType="afterEffect">
                                  <p:stCondLst>
                                    <p:cond delay="0"/>
                                  </p:stCondLst>
                                  <p:childTnLst>
                                    <p:set>
                                      <p:cBhvr>
                                        <p:cTn id="54" dur="1" fill="hold">
                                          <p:stCondLst>
                                            <p:cond delay="0"/>
                                          </p:stCondLst>
                                        </p:cTn>
                                        <p:tgtEl>
                                          <p:spTgt spid="18443"/>
                                        </p:tgtEl>
                                        <p:attrNameLst>
                                          <p:attrName>style.visibility</p:attrName>
                                        </p:attrNameLst>
                                      </p:cBhvr>
                                      <p:to>
                                        <p:strVal val="visible"/>
                                      </p:to>
                                    </p:set>
                                    <p:animEffect transition="in" filter="wipe(up)">
                                      <p:cBhvr>
                                        <p:cTn id="55" dur="500"/>
                                        <p:tgtEl>
                                          <p:spTgt spid="18443"/>
                                        </p:tgtEl>
                                      </p:cBhvr>
                                    </p:animEffect>
                                  </p:childTnLst>
                                </p:cTn>
                              </p:par>
                            </p:childTnLst>
                          </p:cTn>
                        </p:par>
                        <p:par>
                          <p:cTn id="56" fill="hold">
                            <p:stCondLst>
                              <p:cond delay="5450"/>
                            </p:stCondLst>
                            <p:childTnLst>
                              <p:par>
                                <p:cTn id="57" presetID="14" presetClass="entr" presetSubtype="10" fill="hold" grpId="0" nodeType="afterEffect">
                                  <p:stCondLst>
                                    <p:cond delay="0"/>
                                  </p:stCondLst>
                                  <p:childTnLst>
                                    <p:set>
                                      <p:cBhvr>
                                        <p:cTn id="58" dur="1" fill="hold">
                                          <p:stCondLst>
                                            <p:cond delay="0"/>
                                          </p:stCondLst>
                                        </p:cTn>
                                        <p:tgtEl>
                                          <p:spTgt spid="18448"/>
                                        </p:tgtEl>
                                        <p:attrNameLst>
                                          <p:attrName>style.visibility</p:attrName>
                                        </p:attrNameLst>
                                      </p:cBhvr>
                                      <p:to>
                                        <p:strVal val="visible"/>
                                      </p:to>
                                    </p:set>
                                    <p:animEffect transition="in" filter="randombar(horizontal)">
                                      <p:cBhvr>
                                        <p:cTn id="59" dur="500"/>
                                        <p:tgtEl>
                                          <p:spTgt spid="18448"/>
                                        </p:tgtEl>
                                      </p:cBhvr>
                                    </p:animEffect>
                                  </p:childTnLst>
                                </p:cTn>
                              </p:par>
                            </p:childTnLst>
                          </p:cTn>
                        </p:par>
                        <p:par>
                          <p:cTn id="60" fill="hold">
                            <p:stCondLst>
                              <p:cond delay="5950"/>
                            </p:stCondLst>
                            <p:childTnLst>
                              <p:par>
                                <p:cTn id="61" presetID="22" presetClass="entr" presetSubtype="1" fill="hold" grpId="0" nodeType="afterEffect">
                                  <p:stCondLst>
                                    <p:cond delay="0"/>
                                  </p:stCondLst>
                                  <p:childTnLst>
                                    <p:set>
                                      <p:cBhvr>
                                        <p:cTn id="62" dur="1" fill="hold">
                                          <p:stCondLst>
                                            <p:cond delay="0"/>
                                          </p:stCondLst>
                                        </p:cTn>
                                        <p:tgtEl>
                                          <p:spTgt spid="18453"/>
                                        </p:tgtEl>
                                        <p:attrNameLst>
                                          <p:attrName>style.visibility</p:attrName>
                                        </p:attrNameLst>
                                      </p:cBhvr>
                                      <p:to>
                                        <p:strVal val="visible"/>
                                      </p:to>
                                    </p:set>
                                    <p:animEffect transition="in" filter="wipe(up)">
                                      <p:cBhvr>
                                        <p:cTn id="63" dur="500"/>
                                        <p:tgtEl>
                                          <p:spTgt spid="18453"/>
                                        </p:tgtEl>
                                      </p:cBhvr>
                                    </p:animEffect>
                                  </p:childTnLst>
                                </p:cTn>
                              </p:par>
                            </p:childTnLst>
                          </p:cTn>
                        </p:par>
                        <p:par>
                          <p:cTn id="64" fill="hold">
                            <p:stCondLst>
                              <p:cond delay="6450"/>
                            </p:stCondLst>
                            <p:childTnLst>
                              <p:par>
                                <p:cTn id="65" presetID="2" presetClass="entr" presetSubtype="8" fill="hold" nodeType="afterEffect">
                                  <p:stCondLst>
                                    <p:cond delay="0"/>
                                  </p:stCondLst>
                                  <p:childTnLst>
                                    <p:set>
                                      <p:cBhvr>
                                        <p:cTn id="66" dur="1" fill="hold">
                                          <p:stCondLst>
                                            <p:cond delay="0"/>
                                          </p:stCondLst>
                                        </p:cTn>
                                        <p:tgtEl>
                                          <p:spTgt spid="18439"/>
                                        </p:tgtEl>
                                        <p:attrNameLst>
                                          <p:attrName>style.visibility</p:attrName>
                                        </p:attrNameLst>
                                      </p:cBhvr>
                                      <p:to>
                                        <p:strVal val="visible"/>
                                      </p:to>
                                    </p:set>
                                    <p:anim calcmode="lin" valueType="num">
                                      <p:cBhvr additive="base">
                                        <p:cTn id="67" dur="500" fill="hold"/>
                                        <p:tgtEl>
                                          <p:spTgt spid="18439"/>
                                        </p:tgtEl>
                                        <p:attrNameLst>
                                          <p:attrName>ppt_x</p:attrName>
                                        </p:attrNameLst>
                                      </p:cBhvr>
                                      <p:tavLst>
                                        <p:tav tm="0">
                                          <p:val>
                                            <p:strVal val="0-#ppt_w/2"/>
                                          </p:val>
                                        </p:tav>
                                        <p:tav tm="100000">
                                          <p:val>
                                            <p:strVal val="#ppt_x"/>
                                          </p:val>
                                        </p:tav>
                                      </p:tavLst>
                                    </p:anim>
                                    <p:anim calcmode="lin" valueType="num">
                                      <p:cBhvr additive="base">
                                        <p:cTn id="68" dur="500" fill="hold"/>
                                        <p:tgtEl>
                                          <p:spTgt spid="18439"/>
                                        </p:tgtEl>
                                        <p:attrNameLst>
                                          <p:attrName>ppt_y</p:attrName>
                                        </p:attrNameLst>
                                      </p:cBhvr>
                                      <p:tavLst>
                                        <p:tav tm="0">
                                          <p:val>
                                            <p:strVal val="#ppt_y"/>
                                          </p:val>
                                        </p:tav>
                                        <p:tav tm="100000">
                                          <p:val>
                                            <p:strVal val="#ppt_y"/>
                                          </p:val>
                                        </p:tav>
                                      </p:tavLst>
                                    </p:anim>
                                  </p:childTnLst>
                                </p:cTn>
                              </p:par>
                            </p:childTnLst>
                          </p:cTn>
                        </p:par>
                        <p:par>
                          <p:cTn id="69" fill="hold">
                            <p:stCondLst>
                              <p:cond delay="6950"/>
                            </p:stCondLst>
                            <p:childTnLst>
                              <p:par>
                                <p:cTn id="70" presetID="31" presetClass="entr" presetSubtype="0" fill="hold" grpId="0" nodeType="afterEffect">
                                  <p:stCondLst>
                                    <p:cond delay="0"/>
                                  </p:stCondLst>
                                  <p:childTnLst>
                                    <p:set>
                                      <p:cBhvr>
                                        <p:cTn id="71" dur="1" fill="hold">
                                          <p:stCondLst>
                                            <p:cond delay="0"/>
                                          </p:stCondLst>
                                        </p:cTn>
                                        <p:tgtEl>
                                          <p:spTgt spid="18459"/>
                                        </p:tgtEl>
                                        <p:attrNameLst>
                                          <p:attrName>style.visibility</p:attrName>
                                        </p:attrNameLst>
                                      </p:cBhvr>
                                      <p:to>
                                        <p:strVal val="visible"/>
                                      </p:to>
                                    </p:set>
                                    <p:anim calcmode="lin" valueType="num">
                                      <p:cBhvr>
                                        <p:cTn id="72" dur="300" fill="hold"/>
                                        <p:tgtEl>
                                          <p:spTgt spid="18459"/>
                                        </p:tgtEl>
                                        <p:attrNameLst>
                                          <p:attrName>ppt_w</p:attrName>
                                        </p:attrNameLst>
                                      </p:cBhvr>
                                      <p:tavLst>
                                        <p:tav tm="0">
                                          <p:val>
                                            <p:fltVal val="0.000000"/>
                                          </p:val>
                                        </p:tav>
                                        <p:tav tm="100000">
                                          <p:val>
                                            <p:strVal val="#ppt_w"/>
                                          </p:val>
                                        </p:tav>
                                      </p:tavLst>
                                    </p:anim>
                                    <p:anim calcmode="lin" valueType="num">
                                      <p:cBhvr>
                                        <p:cTn id="73" dur="300" fill="hold"/>
                                        <p:tgtEl>
                                          <p:spTgt spid="18459"/>
                                        </p:tgtEl>
                                        <p:attrNameLst>
                                          <p:attrName>ppt_h</p:attrName>
                                        </p:attrNameLst>
                                      </p:cBhvr>
                                      <p:tavLst>
                                        <p:tav tm="0">
                                          <p:val>
                                            <p:fltVal val="0.000000"/>
                                          </p:val>
                                        </p:tav>
                                        <p:tav tm="100000">
                                          <p:val>
                                            <p:strVal val="#ppt_h"/>
                                          </p:val>
                                        </p:tav>
                                      </p:tavLst>
                                    </p:anim>
                                    <p:anim calcmode="lin" valueType="num">
                                      <p:cBhvr>
                                        <p:cTn id="74" dur="300" fill="hold"/>
                                        <p:tgtEl>
                                          <p:spTgt spid="18459"/>
                                        </p:tgtEl>
                                        <p:attrNameLst>
                                          <p:attrName>style.rotation</p:attrName>
                                        </p:attrNameLst>
                                      </p:cBhvr>
                                      <p:tavLst>
                                        <p:tav tm="0">
                                          <p:val>
                                            <p:fltVal val="90.000000"/>
                                          </p:val>
                                        </p:tav>
                                        <p:tav tm="100000">
                                          <p:val>
                                            <p:fltVal val="0.000000"/>
                                          </p:val>
                                        </p:tav>
                                      </p:tavLst>
                                    </p:anim>
                                    <p:animEffect transition="in" filter="fade">
                                      <p:cBhvr>
                                        <p:cTn id="75" dur="300"/>
                                        <p:tgtEl>
                                          <p:spTgt spid="18459"/>
                                        </p:tgtEl>
                                      </p:cBhvr>
                                    </p:animEffect>
                                  </p:childTnLst>
                                </p:cTn>
                              </p:par>
                            </p:childTnLst>
                          </p:cTn>
                        </p:par>
                        <p:par>
                          <p:cTn id="76" fill="hold">
                            <p:stCondLst>
                              <p:cond delay="7450"/>
                            </p:stCondLst>
                            <p:childTnLst>
                              <p:par>
                                <p:cTn id="77" presetID="14" presetClass="entr" presetSubtype="10" fill="hold" grpId="0" nodeType="afterEffect">
                                  <p:stCondLst>
                                    <p:cond delay="0"/>
                                  </p:stCondLst>
                                  <p:childTnLst>
                                    <p:set>
                                      <p:cBhvr>
                                        <p:cTn id="78" dur="1" fill="hold">
                                          <p:stCondLst>
                                            <p:cond delay="0"/>
                                          </p:stCondLst>
                                        </p:cTn>
                                        <p:tgtEl>
                                          <p:spTgt spid="18449"/>
                                        </p:tgtEl>
                                        <p:attrNameLst>
                                          <p:attrName>style.visibility</p:attrName>
                                        </p:attrNameLst>
                                      </p:cBhvr>
                                      <p:to>
                                        <p:strVal val="visible"/>
                                      </p:to>
                                    </p:set>
                                    <p:animEffect transition="in" filter="randombar(horizontal)">
                                      <p:cBhvr>
                                        <p:cTn id="79" dur="500"/>
                                        <p:tgtEl>
                                          <p:spTgt spid="18449"/>
                                        </p:tgtEl>
                                      </p:cBhvr>
                                    </p:animEffect>
                                  </p:childTnLst>
                                </p:cTn>
                              </p:par>
                            </p:childTnLst>
                          </p:cTn>
                        </p:par>
                        <p:par>
                          <p:cTn id="80" fill="hold">
                            <p:stCondLst>
                              <p:cond delay="7950"/>
                            </p:stCondLst>
                            <p:childTnLst>
                              <p:par>
                                <p:cTn id="81" presetID="22" presetClass="entr" presetSubtype="1" fill="hold" grpId="0" nodeType="afterEffect">
                                  <p:stCondLst>
                                    <p:cond delay="0"/>
                                  </p:stCondLst>
                                  <p:childTnLst>
                                    <p:set>
                                      <p:cBhvr>
                                        <p:cTn id="82" dur="1" fill="hold">
                                          <p:stCondLst>
                                            <p:cond delay="0"/>
                                          </p:stCondLst>
                                        </p:cTn>
                                        <p:tgtEl>
                                          <p:spTgt spid="18444"/>
                                        </p:tgtEl>
                                        <p:attrNameLst>
                                          <p:attrName>style.visibility</p:attrName>
                                        </p:attrNameLst>
                                      </p:cBhvr>
                                      <p:to>
                                        <p:strVal val="visible"/>
                                      </p:to>
                                    </p:set>
                                    <p:animEffect transition="in" filter="wipe(up)">
                                      <p:cBhvr>
                                        <p:cTn id="83" dur="500"/>
                                        <p:tgtEl>
                                          <p:spTgt spid="18444"/>
                                        </p:tgtEl>
                                      </p:cBhvr>
                                    </p:animEffect>
                                  </p:childTnLst>
                                </p:cTn>
                              </p:par>
                            </p:childTnLst>
                          </p:cTn>
                        </p:par>
                        <p:par>
                          <p:cTn id="84" fill="hold">
                            <p:stCondLst>
                              <p:cond delay="8450"/>
                            </p:stCondLst>
                            <p:childTnLst>
                              <p:par>
                                <p:cTn id="85" presetID="22" presetClass="entr" presetSubtype="1" fill="hold" grpId="0" nodeType="afterEffect">
                                  <p:stCondLst>
                                    <p:cond delay="0"/>
                                  </p:stCondLst>
                                  <p:childTnLst>
                                    <p:set>
                                      <p:cBhvr>
                                        <p:cTn id="86" dur="1" fill="hold">
                                          <p:stCondLst>
                                            <p:cond delay="0"/>
                                          </p:stCondLst>
                                        </p:cTn>
                                        <p:tgtEl>
                                          <p:spTgt spid="18454"/>
                                        </p:tgtEl>
                                        <p:attrNameLst>
                                          <p:attrName>style.visibility</p:attrName>
                                        </p:attrNameLst>
                                      </p:cBhvr>
                                      <p:to>
                                        <p:strVal val="visible"/>
                                      </p:to>
                                    </p:set>
                                    <p:animEffect transition="in" filter="wipe(up)">
                                      <p:cBhvr>
                                        <p:cTn id="87" dur="500"/>
                                        <p:tgtEl>
                                          <p:spTgt spid="18454"/>
                                        </p:tgtEl>
                                      </p:cBhvr>
                                    </p:animEffect>
                                  </p:childTnLst>
                                </p:cTn>
                              </p:par>
                            </p:childTnLst>
                          </p:cTn>
                        </p:par>
                        <p:par>
                          <p:cTn id="88" fill="hold">
                            <p:stCondLst>
                              <p:cond delay="8950"/>
                            </p:stCondLst>
                            <p:childTnLst>
                              <p:par>
                                <p:cTn id="89" presetID="2" presetClass="entr" presetSubtype="8" fill="hold" nodeType="afterEffect">
                                  <p:stCondLst>
                                    <p:cond delay="0"/>
                                  </p:stCondLst>
                                  <p:childTnLst>
                                    <p:set>
                                      <p:cBhvr>
                                        <p:cTn id="90" dur="1" fill="hold">
                                          <p:stCondLst>
                                            <p:cond delay="0"/>
                                          </p:stCondLst>
                                        </p:cTn>
                                        <p:tgtEl>
                                          <p:spTgt spid="18440"/>
                                        </p:tgtEl>
                                        <p:attrNameLst>
                                          <p:attrName>style.visibility</p:attrName>
                                        </p:attrNameLst>
                                      </p:cBhvr>
                                      <p:to>
                                        <p:strVal val="visible"/>
                                      </p:to>
                                    </p:set>
                                    <p:anim calcmode="lin" valueType="num">
                                      <p:cBhvr additive="base">
                                        <p:cTn id="91" dur="500" fill="hold"/>
                                        <p:tgtEl>
                                          <p:spTgt spid="18440"/>
                                        </p:tgtEl>
                                        <p:attrNameLst>
                                          <p:attrName>ppt_x</p:attrName>
                                        </p:attrNameLst>
                                      </p:cBhvr>
                                      <p:tavLst>
                                        <p:tav tm="0">
                                          <p:val>
                                            <p:strVal val="0-#ppt_w/2"/>
                                          </p:val>
                                        </p:tav>
                                        <p:tav tm="100000">
                                          <p:val>
                                            <p:strVal val="#ppt_x"/>
                                          </p:val>
                                        </p:tav>
                                      </p:tavLst>
                                    </p:anim>
                                    <p:anim calcmode="lin" valueType="num">
                                      <p:cBhvr additive="base">
                                        <p:cTn id="92" dur="500" fill="hold"/>
                                        <p:tgtEl>
                                          <p:spTgt spid="18440"/>
                                        </p:tgtEl>
                                        <p:attrNameLst>
                                          <p:attrName>ppt_y</p:attrName>
                                        </p:attrNameLst>
                                      </p:cBhvr>
                                      <p:tavLst>
                                        <p:tav tm="0">
                                          <p:val>
                                            <p:strVal val="#ppt_y"/>
                                          </p:val>
                                        </p:tav>
                                        <p:tav tm="100000">
                                          <p:val>
                                            <p:strVal val="#ppt_y"/>
                                          </p:val>
                                        </p:tav>
                                      </p:tavLst>
                                    </p:anim>
                                  </p:childTnLst>
                                </p:cTn>
                              </p:par>
                            </p:childTnLst>
                          </p:cTn>
                        </p:par>
                        <p:par>
                          <p:cTn id="93" fill="hold">
                            <p:stCondLst>
                              <p:cond delay="9450"/>
                            </p:stCondLst>
                            <p:childTnLst>
                              <p:par>
                                <p:cTn id="94" presetID="31" presetClass="entr" presetSubtype="0" fill="hold" grpId="0" nodeType="afterEffect">
                                  <p:stCondLst>
                                    <p:cond delay="0"/>
                                  </p:stCondLst>
                                  <p:childTnLst>
                                    <p:set>
                                      <p:cBhvr>
                                        <p:cTn id="95" dur="1" fill="hold">
                                          <p:stCondLst>
                                            <p:cond delay="0"/>
                                          </p:stCondLst>
                                        </p:cTn>
                                        <p:tgtEl>
                                          <p:spTgt spid="18460"/>
                                        </p:tgtEl>
                                        <p:attrNameLst>
                                          <p:attrName>style.visibility</p:attrName>
                                        </p:attrNameLst>
                                      </p:cBhvr>
                                      <p:to>
                                        <p:strVal val="visible"/>
                                      </p:to>
                                    </p:set>
                                    <p:anim calcmode="lin" valueType="num">
                                      <p:cBhvr>
                                        <p:cTn id="96" dur="300" fill="hold"/>
                                        <p:tgtEl>
                                          <p:spTgt spid="18460"/>
                                        </p:tgtEl>
                                        <p:attrNameLst>
                                          <p:attrName>ppt_w</p:attrName>
                                        </p:attrNameLst>
                                      </p:cBhvr>
                                      <p:tavLst>
                                        <p:tav tm="0">
                                          <p:val>
                                            <p:fltVal val="0.000000"/>
                                          </p:val>
                                        </p:tav>
                                        <p:tav tm="100000">
                                          <p:val>
                                            <p:strVal val="#ppt_w"/>
                                          </p:val>
                                        </p:tav>
                                      </p:tavLst>
                                    </p:anim>
                                    <p:anim calcmode="lin" valueType="num">
                                      <p:cBhvr>
                                        <p:cTn id="97" dur="300" fill="hold"/>
                                        <p:tgtEl>
                                          <p:spTgt spid="18460"/>
                                        </p:tgtEl>
                                        <p:attrNameLst>
                                          <p:attrName>ppt_h</p:attrName>
                                        </p:attrNameLst>
                                      </p:cBhvr>
                                      <p:tavLst>
                                        <p:tav tm="0">
                                          <p:val>
                                            <p:fltVal val="0.000000"/>
                                          </p:val>
                                        </p:tav>
                                        <p:tav tm="100000">
                                          <p:val>
                                            <p:strVal val="#ppt_h"/>
                                          </p:val>
                                        </p:tav>
                                      </p:tavLst>
                                    </p:anim>
                                    <p:anim calcmode="lin" valueType="num">
                                      <p:cBhvr>
                                        <p:cTn id="98" dur="300" fill="hold"/>
                                        <p:tgtEl>
                                          <p:spTgt spid="18460"/>
                                        </p:tgtEl>
                                        <p:attrNameLst>
                                          <p:attrName>style.rotation</p:attrName>
                                        </p:attrNameLst>
                                      </p:cBhvr>
                                      <p:tavLst>
                                        <p:tav tm="0">
                                          <p:val>
                                            <p:fltVal val="90.000000"/>
                                          </p:val>
                                        </p:tav>
                                        <p:tav tm="100000">
                                          <p:val>
                                            <p:fltVal val="0.000000"/>
                                          </p:val>
                                        </p:tav>
                                      </p:tavLst>
                                    </p:anim>
                                    <p:animEffect transition="in" filter="fade">
                                      <p:cBhvr>
                                        <p:cTn id="99" dur="300"/>
                                        <p:tgtEl>
                                          <p:spTgt spid="18460"/>
                                        </p:tgtEl>
                                      </p:cBhvr>
                                    </p:animEffect>
                                  </p:childTnLst>
                                </p:cTn>
                              </p:par>
                            </p:childTnLst>
                          </p:cTn>
                        </p:par>
                        <p:par>
                          <p:cTn id="100" fill="hold">
                            <p:stCondLst>
                              <p:cond delay="9950"/>
                            </p:stCondLst>
                            <p:childTnLst>
                              <p:par>
                                <p:cTn id="101" presetID="22" presetClass="entr" presetSubtype="1" fill="hold" grpId="0" nodeType="afterEffect">
                                  <p:stCondLst>
                                    <p:cond delay="0"/>
                                  </p:stCondLst>
                                  <p:childTnLst>
                                    <p:set>
                                      <p:cBhvr>
                                        <p:cTn id="102" dur="1" fill="hold">
                                          <p:stCondLst>
                                            <p:cond delay="0"/>
                                          </p:stCondLst>
                                        </p:cTn>
                                        <p:tgtEl>
                                          <p:spTgt spid="18445"/>
                                        </p:tgtEl>
                                        <p:attrNameLst>
                                          <p:attrName>style.visibility</p:attrName>
                                        </p:attrNameLst>
                                      </p:cBhvr>
                                      <p:to>
                                        <p:strVal val="visible"/>
                                      </p:to>
                                    </p:set>
                                    <p:animEffect transition="in" filter="wipe(up)">
                                      <p:cBhvr>
                                        <p:cTn id="103" dur="500"/>
                                        <p:tgtEl>
                                          <p:spTgt spid="18445"/>
                                        </p:tgtEl>
                                      </p:cBhvr>
                                    </p:animEffect>
                                  </p:childTnLst>
                                </p:cTn>
                              </p:par>
                            </p:childTnLst>
                          </p:cTn>
                        </p:par>
                        <p:par>
                          <p:cTn id="104" fill="hold">
                            <p:stCondLst>
                              <p:cond delay="10450"/>
                            </p:stCondLst>
                            <p:childTnLst>
                              <p:par>
                                <p:cTn id="105" presetID="14" presetClass="entr" presetSubtype="10" fill="hold" grpId="0" nodeType="afterEffect">
                                  <p:stCondLst>
                                    <p:cond delay="0"/>
                                  </p:stCondLst>
                                  <p:childTnLst>
                                    <p:set>
                                      <p:cBhvr>
                                        <p:cTn id="106" dur="1" fill="hold">
                                          <p:stCondLst>
                                            <p:cond delay="0"/>
                                          </p:stCondLst>
                                        </p:cTn>
                                        <p:tgtEl>
                                          <p:spTgt spid="18450"/>
                                        </p:tgtEl>
                                        <p:attrNameLst>
                                          <p:attrName>style.visibility</p:attrName>
                                        </p:attrNameLst>
                                      </p:cBhvr>
                                      <p:to>
                                        <p:strVal val="visible"/>
                                      </p:to>
                                    </p:set>
                                    <p:animEffect transition="in" filter="randombar(horizontal)">
                                      <p:cBhvr>
                                        <p:cTn id="107" dur="500"/>
                                        <p:tgtEl>
                                          <p:spTgt spid="18450"/>
                                        </p:tgtEl>
                                      </p:cBhvr>
                                    </p:animEffect>
                                  </p:childTnLst>
                                </p:cTn>
                              </p:par>
                            </p:childTnLst>
                          </p:cTn>
                        </p:par>
                        <p:par>
                          <p:cTn id="108" fill="hold">
                            <p:stCondLst>
                              <p:cond delay="10950"/>
                            </p:stCondLst>
                            <p:childTnLst>
                              <p:par>
                                <p:cTn id="109" presetID="22" presetClass="entr" presetSubtype="1" fill="hold" grpId="0" nodeType="afterEffect">
                                  <p:stCondLst>
                                    <p:cond delay="0"/>
                                  </p:stCondLst>
                                  <p:childTnLst>
                                    <p:set>
                                      <p:cBhvr>
                                        <p:cTn id="110" dur="1" fill="hold">
                                          <p:stCondLst>
                                            <p:cond delay="0"/>
                                          </p:stCondLst>
                                        </p:cTn>
                                        <p:tgtEl>
                                          <p:spTgt spid="18455"/>
                                        </p:tgtEl>
                                        <p:attrNameLst>
                                          <p:attrName>style.visibility</p:attrName>
                                        </p:attrNameLst>
                                      </p:cBhvr>
                                      <p:to>
                                        <p:strVal val="visible"/>
                                      </p:to>
                                    </p:set>
                                    <p:animEffect transition="in" filter="wipe(up)">
                                      <p:cBhvr>
                                        <p:cTn id="111" dur="500"/>
                                        <p:tgtEl>
                                          <p:spTgt spid="18455"/>
                                        </p:tgtEl>
                                      </p:cBhvr>
                                    </p:animEffect>
                                  </p:childTnLst>
                                </p:cTn>
                              </p:par>
                            </p:childTnLst>
                          </p:cTn>
                        </p:par>
                        <p:par>
                          <p:cTn id="112" fill="hold">
                            <p:stCondLst>
                              <p:cond delay="11450"/>
                            </p:stCondLst>
                            <p:childTnLst>
                              <p:par>
                                <p:cTn id="113" presetID="2" presetClass="entr" presetSubtype="8" fill="hold" nodeType="afterEffect">
                                  <p:stCondLst>
                                    <p:cond delay="0"/>
                                  </p:stCondLst>
                                  <p:childTnLst>
                                    <p:set>
                                      <p:cBhvr>
                                        <p:cTn id="114" dur="1" fill="hold">
                                          <p:stCondLst>
                                            <p:cond delay="0"/>
                                          </p:stCondLst>
                                        </p:cTn>
                                        <p:tgtEl>
                                          <p:spTgt spid="18441"/>
                                        </p:tgtEl>
                                        <p:attrNameLst>
                                          <p:attrName>style.visibility</p:attrName>
                                        </p:attrNameLst>
                                      </p:cBhvr>
                                      <p:to>
                                        <p:strVal val="visible"/>
                                      </p:to>
                                    </p:set>
                                    <p:anim calcmode="lin" valueType="num">
                                      <p:cBhvr additive="base">
                                        <p:cTn id="115" dur="500" fill="hold"/>
                                        <p:tgtEl>
                                          <p:spTgt spid="18441"/>
                                        </p:tgtEl>
                                        <p:attrNameLst>
                                          <p:attrName>ppt_x</p:attrName>
                                        </p:attrNameLst>
                                      </p:cBhvr>
                                      <p:tavLst>
                                        <p:tav tm="0">
                                          <p:val>
                                            <p:strVal val="0-#ppt_w/2"/>
                                          </p:val>
                                        </p:tav>
                                        <p:tav tm="100000">
                                          <p:val>
                                            <p:strVal val="#ppt_x"/>
                                          </p:val>
                                        </p:tav>
                                      </p:tavLst>
                                    </p:anim>
                                    <p:anim calcmode="lin" valueType="num">
                                      <p:cBhvr additive="base">
                                        <p:cTn id="116" dur="500" fill="hold"/>
                                        <p:tgtEl>
                                          <p:spTgt spid="18441"/>
                                        </p:tgtEl>
                                        <p:attrNameLst>
                                          <p:attrName>ppt_y</p:attrName>
                                        </p:attrNameLst>
                                      </p:cBhvr>
                                      <p:tavLst>
                                        <p:tav tm="0">
                                          <p:val>
                                            <p:strVal val="#ppt_y"/>
                                          </p:val>
                                        </p:tav>
                                        <p:tav tm="100000">
                                          <p:val>
                                            <p:strVal val="#ppt_y"/>
                                          </p:val>
                                        </p:tav>
                                      </p:tavLst>
                                    </p:anim>
                                  </p:childTnLst>
                                </p:cTn>
                              </p:par>
                            </p:childTnLst>
                          </p:cTn>
                        </p:par>
                        <p:par>
                          <p:cTn id="117" fill="hold">
                            <p:stCondLst>
                              <p:cond delay="11950"/>
                            </p:stCondLst>
                            <p:childTnLst>
                              <p:par>
                                <p:cTn id="118" presetID="31" presetClass="entr" presetSubtype="0" fill="hold" grpId="0" nodeType="afterEffect">
                                  <p:stCondLst>
                                    <p:cond delay="0"/>
                                  </p:stCondLst>
                                  <p:childTnLst>
                                    <p:set>
                                      <p:cBhvr>
                                        <p:cTn id="119" dur="1" fill="hold">
                                          <p:stCondLst>
                                            <p:cond delay="0"/>
                                          </p:stCondLst>
                                        </p:cTn>
                                        <p:tgtEl>
                                          <p:spTgt spid="18461"/>
                                        </p:tgtEl>
                                        <p:attrNameLst>
                                          <p:attrName>style.visibility</p:attrName>
                                        </p:attrNameLst>
                                      </p:cBhvr>
                                      <p:to>
                                        <p:strVal val="visible"/>
                                      </p:to>
                                    </p:set>
                                    <p:anim calcmode="lin" valueType="num">
                                      <p:cBhvr>
                                        <p:cTn id="120" dur="300" fill="hold"/>
                                        <p:tgtEl>
                                          <p:spTgt spid="18461"/>
                                        </p:tgtEl>
                                        <p:attrNameLst>
                                          <p:attrName>ppt_w</p:attrName>
                                        </p:attrNameLst>
                                      </p:cBhvr>
                                      <p:tavLst>
                                        <p:tav tm="0">
                                          <p:val>
                                            <p:fltVal val="0.000000"/>
                                          </p:val>
                                        </p:tav>
                                        <p:tav tm="100000">
                                          <p:val>
                                            <p:strVal val="#ppt_w"/>
                                          </p:val>
                                        </p:tav>
                                      </p:tavLst>
                                    </p:anim>
                                    <p:anim calcmode="lin" valueType="num">
                                      <p:cBhvr>
                                        <p:cTn id="121" dur="300" fill="hold"/>
                                        <p:tgtEl>
                                          <p:spTgt spid="18461"/>
                                        </p:tgtEl>
                                        <p:attrNameLst>
                                          <p:attrName>ppt_h</p:attrName>
                                        </p:attrNameLst>
                                      </p:cBhvr>
                                      <p:tavLst>
                                        <p:tav tm="0">
                                          <p:val>
                                            <p:fltVal val="0.000000"/>
                                          </p:val>
                                        </p:tav>
                                        <p:tav tm="100000">
                                          <p:val>
                                            <p:strVal val="#ppt_h"/>
                                          </p:val>
                                        </p:tav>
                                      </p:tavLst>
                                    </p:anim>
                                    <p:anim calcmode="lin" valueType="num">
                                      <p:cBhvr>
                                        <p:cTn id="122" dur="300" fill="hold"/>
                                        <p:tgtEl>
                                          <p:spTgt spid="18461"/>
                                        </p:tgtEl>
                                        <p:attrNameLst>
                                          <p:attrName>style.rotation</p:attrName>
                                        </p:attrNameLst>
                                      </p:cBhvr>
                                      <p:tavLst>
                                        <p:tav tm="0">
                                          <p:val>
                                            <p:fltVal val="90.000000"/>
                                          </p:val>
                                        </p:tav>
                                        <p:tav tm="100000">
                                          <p:val>
                                            <p:fltVal val="0.000000"/>
                                          </p:val>
                                        </p:tav>
                                      </p:tavLst>
                                    </p:anim>
                                    <p:animEffect transition="in" filter="fade">
                                      <p:cBhvr>
                                        <p:cTn id="123" dur="300"/>
                                        <p:tgtEl>
                                          <p:spTgt spid="18461"/>
                                        </p:tgtEl>
                                      </p:cBhvr>
                                    </p:animEffect>
                                  </p:childTnLst>
                                </p:cTn>
                              </p:par>
                            </p:childTnLst>
                          </p:cTn>
                        </p:par>
                        <p:par>
                          <p:cTn id="124" fill="hold">
                            <p:stCondLst>
                              <p:cond delay="12450"/>
                            </p:stCondLst>
                            <p:childTnLst>
                              <p:par>
                                <p:cTn id="125" presetID="22" presetClass="entr" presetSubtype="1" fill="hold" grpId="0" nodeType="afterEffect">
                                  <p:stCondLst>
                                    <p:cond delay="0"/>
                                  </p:stCondLst>
                                  <p:childTnLst>
                                    <p:set>
                                      <p:cBhvr>
                                        <p:cTn id="126" dur="1" fill="hold">
                                          <p:stCondLst>
                                            <p:cond delay="0"/>
                                          </p:stCondLst>
                                        </p:cTn>
                                        <p:tgtEl>
                                          <p:spTgt spid="18446"/>
                                        </p:tgtEl>
                                        <p:attrNameLst>
                                          <p:attrName>style.visibility</p:attrName>
                                        </p:attrNameLst>
                                      </p:cBhvr>
                                      <p:to>
                                        <p:strVal val="visible"/>
                                      </p:to>
                                    </p:set>
                                    <p:animEffect transition="in" filter="wipe(up)">
                                      <p:cBhvr>
                                        <p:cTn id="127" dur="500"/>
                                        <p:tgtEl>
                                          <p:spTgt spid="18446"/>
                                        </p:tgtEl>
                                      </p:cBhvr>
                                    </p:animEffect>
                                  </p:childTnLst>
                                </p:cTn>
                              </p:par>
                            </p:childTnLst>
                          </p:cTn>
                        </p:par>
                        <p:par>
                          <p:cTn id="128" fill="hold">
                            <p:stCondLst>
                              <p:cond delay="12950"/>
                            </p:stCondLst>
                            <p:childTnLst>
                              <p:par>
                                <p:cTn id="129" presetID="14" presetClass="entr" presetSubtype="10" fill="hold" grpId="0" nodeType="afterEffect">
                                  <p:stCondLst>
                                    <p:cond delay="0"/>
                                  </p:stCondLst>
                                  <p:childTnLst>
                                    <p:set>
                                      <p:cBhvr>
                                        <p:cTn id="130" dur="1" fill="hold">
                                          <p:stCondLst>
                                            <p:cond delay="0"/>
                                          </p:stCondLst>
                                        </p:cTn>
                                        <p:tgtEl>
                                          <p:spTgt spid="18451"/>
                                        </p:tgtEl>
                                        <p:attrNameLst>
                                          <p:attrName>style.visibility</p:attrName>
                                        </p:attrNameLst>
                                      </p:cBhvr>
                                      <p:to>
                                        <p:strVal val="visible"/>
                                      </p:to>
                                    </p:set>
                                    <p:animEffect transition="in" filter="randombar(horizontal)">
                                      <p:cBhvr>
                                        <p:cTn id="131" dur="500"/>
                                        <p:tgtEl>
                                          <p:spTgt spid="18451"/>
                                        </p:tgtEl>
                                      </p:cBhvr>
                                    </p:animEffect>
                                  </p:childTnLst>
                                </p:cTn>
                              </p:par>
                            </p:childTnLst>
                          </p:cTn>
                        </p:par>
                        <p:par>
                          <p:cTn id="132" fill="hold">
                            <p:stCondLst>
                              <p:cond delay="13450"/>
                            </p:stCondLst>
                            <p:childTnLst>
                              <p:par>
                                <p:cTn id="133" presetID="22" presetClass="entr" presetSubtype="1" fill="hold" grpId="0" nodeType="afterEffect">
                                  <p:stCondLst>
                                    <p:cond delay="0"/>
                                  </p:stCondLst>
                                  <p:childTnLst>
                                    <p:set>
                                      <p:cBhvr>
                                        <p:cTn id="134" dur="1" fill="hold">
                                          <p:stCondLst>
                                            <p:cond delay="0"/>
                                          </p:stCondLst>
                                        </p:cTn>
                                        <p:tgtEl>
                                          <p:spTgt spid="18456"/>
                                        </p:tgtEl>
                                        <p:attrNameLst>
                                          <p:attrName>style.visibility</p:attrName>
                                        </p:attrNameLst>
                                      </p:cBhvr>
                                      <p:to>
                                        <p:strVal val="visible"/>
                                      </p:to>
                                    </p:set>
                                    <p:animEffect transition="in" filter="wipe(up)">
                                      <p:cBhvr>
                                        <p:cTn id="135" dur="500"/>
                                        <p:tgtEl>
                                          <p:spTgt spid="18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42" grpId="0" animBg="1"/>
      <p:bldP spid="18443" grpId="0" animBg="1"/>
      <p:bldP spid="18444" grpId="0" animBg="1"/>
      <p:bldP spid="18445" grpId="0" animBg="1"/>
      <p:bldP spid="18446" grpId="0" animBg="1"/>
      <p:bldP spid="18447" grpId="0" animBg="1"/>
      <p:bldP spid="18448" grpId="0" animBg="1"/>
      <p:bldP spid="18449" grpId="0" animBg="1"/>
      <p:bldP spid="18450" grpId="0" animBg="1"/>
      <p:bldP spid="18451" grpId="0" animBg="1"/>
      <p:bldP spid="18452" grpId="0"/>
      <p:bldP spid="18453" grpId="0"/>
      <p:bldP spid="18454" grpId="0"/>
      <p:bldP spid="18455" grpId="0"/>
      <p:bldP spid="18456" grpId="0"/>
      <p:bldP spid="18457" grpId="0"/>
      <p:bldP spid="18458" grpId="0"/>
      <p:bldP spid="18459" grpId="0"/>
      <p:bldP spid="18460" grpId="0"/>
      <p:bldP spid="184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945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9460" name="Freeform 6"/>
          <p:cNvSpPr>
            <a:spLocks noEditPoints="1"/>
          </p:cNvSpPr>
          <p:nvPr/>
        </p:nvSpPr>
        <p:spPr>
          <a:xfrm>
            <a:off x="3362325" y="1773238"/>
            <a:ext cx="5654675" cy="4410075"/>
          </a:xfrm>
          <a:custGeom>
            <a:avLst/>
            <a:gdLst/>
            <a:ahLst/>
            <a:cxnLst>
              <a:cxn ang="0">
                <a:pos x="2439653" y="3741587"/>
              </a:cxn>
              <a:cxn ang="0">
                <a:pos x="2047103" y="4057983"/>
              </a:cxn>
              <a:cxn ang="0">
                <a:pos x="1656174" y="4410075"/>
              </a:cxn>
              <a:cxn ang="0">
                <a:pos x="4079606" y="4256745"/>
              </a:cxn>
              <a:cxn ang="0">
                <a:pos x="3624605" y="3741587"/>
              </a:cxn>
              <a:cxn ang="0">
                <a:pos x="3033345" y="1218531"/>
              </a:cxn>
              <a:cxn ang="0">
                <a:pos x="3819258" y="2013577"/>
              </a:cxn>
              <a:cxn ang="0">
                <a:pos x="3725175" y="2167719"/>
              </a:cxn>
              <a:cxn ang="0">
                <a:pos x="5654675" y="2013577"/>
              </a:cxn>
              <a:cxn ang="0">
                <a:pos x="5553293" y="2013577"/>
              </a:cxn>
              <a:cxn ang="0">
                <a:pos x="5019619" y="429163"/>
              </a:cxn>
              <a:cxn ang="0">
                <a:pos x="4739805" y="248249"/>
              </a:cxn>
              <a:cxn ang="0">
                <a:pos x="4550018" y="293680"/>
              </a:cxn>
              <a:cxn ang="0">
                <a:pos x="2987926" y="620623"/>
              </a:cxn>
              <a:cxn ang="0">
                <a:pos x="3052000" y="516780"/>
              </a:cxn>
              <a:cxn ang="0">
                <a:pos x="2958728" y="333433"/>
              </a:cxn>
              <a:cxn ang="0">
                <a:pos x="3123373" y="259607"/>
              </a:cxn>
              <a:cxn ang="0">
                <a:pos x="2825715" y="0"/>
              </a:cxn>
              <a:cxn ang="0">
                <a:pos x="2528058" y="259607"/>
              </a:cxn>
              <a:cxn ang="0">
                <a:pos x="2699191" y="333433"/>
              </a:cxn>
              <a:cxn ang="0">
                <a:pos x="2600242" y="516780"/>
              </a:cxn>
              <a:cxn ang="0">
                <a:pos x="2687025" y="516780"/>
              </a:cxn>
              <a:cxn ang="0">
                <a:pos x="2670804" y="735013"/>
              </a:cxn>
              <a:cxn ang="0">
                <a:pos x="1008141" y="1130913"/>
              </a:cxn>
              <a:cxn ang="0">
                <a:pos x="818354" y="1175533"/>
              </a:cxn>
              <a:cxn ang="0">
                <a:pos x="648844" y="1462724"/>
              </a:cxn>
              <a:cxn ang="0">
                <a:pos x="94082" y="2891374"/>
              </a:cxn>
              <a:cxn ang="0">
                <a:pos x="0" y="3045515"/>
              </a:cxn>
              <a:cxn ang="0">
                <a:pos x="1929500" y="2891374"/>
              </a:cxn>
              <a:cxn ang="0">
                <a:pos x="1828118" y="2891374"/>
              </a:cxn>
              <a:cxn ang="0">
                <a:pos x="2627818" y="1290734"/>
              </a:cxn>
              <a:cxn ang="0">
                <a:pos x="4597870" y="600341"/>
              </a:cxn>
              <a:cxn ang="0">
                <a:pos x="5477865" y="2013577"/>
              </a:cxn>
              <a:cxn ang="0">
                <a:pos x="3950649" y="2013577"/>
              </a:cxn>
              <a:cxn ang="0">
                <a:pos x="4597870" y="600341"/>
              </a:cxn>
              <a:cxn ang="0">
                <a:pos x="889727" y="1444064"/>
              </a:cxn>
              <a:cxn ang="0">
                <a:pos x="1752690" y="2891374"/>
              </a:cxn>
              <a:cxn ang="0">
                <a:pos x="225473" y="2891374"/>
              </a:cxn>
              <a:cxn ang="0">
                <a:pos x="889727" y="1444064"/>
              </a:cxn>
              <a:cxn ang="0">
                <a:pos x="2829771" y="790990"/>
              </a:cxn>
              <a:cxn ang="0">
                <a:pos x="2829771" y="937831"/>
              </a:cxn>
              <a:cxn ang="0">
                <a:pos x="2829771" y="790990"/>
              </a:cxn>
            </a:cxnLst>
            <a:pathLst>
              <a:path w="6972" h="5436">
                <a:moveTo>
                  <a:pt x="3240" y="1591"/>
                </a:moveTo>
                <a:cubicBezTo>
                  <a:pt x="3163" y="2598"/>
                  <a:pt x="3094" y="3606"/>
                  <a:pt x="3008" y="4612"/>
                </a:cubicBezTo>
                <a:lnTo>
                  <a:pt x="2524" y="4612"/>
                </a:lnTo>
                <a:lnTo>
                  <a:pt x="2524" y="5002"/>
                </a:lnTo>
                <a:cubicBezTo>
                  <a:pt x="2347" y="5065"/>
                  <a:pt x="2184" y="5146"/>
                  <a:pt x="2042" y="5247"/>
                </a:cubicBezTo>
                <a:cubicBezTo>
                  <a:pt x="2042" y="5310"/>
                  <a:pt x="2042" y="5373"/>
                  <a:pt x="2042" y="5436"/>
                </a:cubicBezTo>
                <a:cubicBezTo>
                  <a:pt x="3038" y="5436"/>
                  <a:pt x="4034" y="5436"/>
                  <a:pt x="5030" y="5436"/>
                </a:cubicBezTo>
                <a:cubicBezTo>
                  <a:pt x="5030" y="5373"/>
                  <a:pt x="5030" y="5310"/>
                  <a:pt x="5030" y="5247"/>
                </a:cubicBezTo>
                <a:cubicBezTo>
                  <a:pt x="4880" y="5129"/>
                  <a:pt x="4687" y="5036"/>
                  <a:pt x="4469" y="4968"/>
                </a:cubicBezTo>
                <a:lnTo>
                  <a:pt x="4469" y="4612"/>
                </a:lnTo>
                <a:lnTo>
                  <a:pt x="3979" y="4612"/>
                </a:lnTo>
                <a:lnTo>
                  <a:pt x="3740" y="1502"/>
                </a:lnTo>
                <a:cubicBezTo>
                  <a:pt x="4316" y="1275"/>
                  <a:pt x="4951" y="1027"/>
                  <a:pt x="5553" y="786"/>
                </a:cubicBezTo>
                <a:lnTo>
                  <a:pt x="4709" y="2482"/>
                </a:lnTo>
                <a:lnTo>
                  <a:pt x="4593" y="2482"/>
                </a:lnTo>
                <a:cubicBezTo>
                  <a:pt x="4593" y="2545"/>
                  <a:pt x="4593" y="2609"/>
                  <a:pt x="4593" y="2672"/>
                </a:cubicBezTo>
                <a:cubicBezTo>
                  <a:pt x="5235" y="3244"/>
                  <a:pt x="6441" y="3195"/>
                  <a:pt x="6972" y="2672"/>
                </a:cubicBezTo>
                <a:cubicBezTo>
                  <a:pt x="6972" y="2609"/>
                  <a:pt x="6972" y="2545"/>
                  <a:pt x="6972" y="2482"/>
                </a:cubicBezTo>
                <a:lnTo>
                  <a:pt x="6877" y="2482"/>
                </a:lnTo>
                <a:lnTo>
                  <a:pt x="6847" y="2482"/>
                </a:lnTo>
                <a:lnTo>
                  <a:pt x="5906" y="644"/>
                </a:lnTo>
                <a:cubicBezTo>
                  <a:pt x="6002" y="606"/>
                  <a:pt x="6097" y="567"/>
                  <a:pt x="6189" y="529"/>
                </a:cubicBezTo>
                <a:lnTo>
                  <a:pt x="6121" y="241"/>
                </a:lnTo>
                <a:lnTo>
                  <a:pt x="5844" y="306"/>
                </a:lnTo>
                <a:lnTo>
                  <a:pt x="5766" y="471"/>
                </a:lnTo>
                <a:lnTo>
                  <a:pt x="5610" y="362"/>
                </a:lnTo>
                <a:lnTo>
                  <a:pt x="3687" y="813"/>
                </a:lnTo>
                <a:lnTo>
                  <a:pt x="3684" y="765"/>
                </a:lnTo>
                <a:lnTo>
                  <a:pt x="3674" y="637"/>
                </a:lnTo>
                <a:lnTo>
                  <a:pt x="3763" y="637"/>
                </a:lnTo>
                <a:lnTo>
                  <a:pt x="3763" y="411"/>
                </a:lnTo>
                <a:lnTo>
                  <a:pt x="3648" y="411"/>
                </a:lnTo>
                <a:lnTo>
                  <a:pt x="3648" y="320"/>
                </a:lnTo>
                <a:lnTo>
                  <a:pt x="3851" y="320"/>
                </a:lnTo>
                <a:lnTo>
                  <a:pt x="3667" y="160"/>
                </a:lnTo>
                <a:lnTo>
                  <a:pt x="3484" y="0"/>
                </a:lnTo>
                <a:lnTo>
                  <a:pt x="3300" y="160"/>
                </a:lnTo>
                <a:lnTo>
                  <a:pt x="3117" y="320"/>
                </a:lnTo>
                <a:lnTo>
                  <a:pt x="3328" y="320"/>
                </a:lnTo>
                <a:lnTo>
                  <a:pt x="3328" y="411"/>
                </a:lnTo>
                <a:lnTo>
                  <a:pt x="3206" y="411"/>
                </a:lnTo>
                <a:lnTo>
                  <a:pt x="3206" y="637"/>
                </a:lnTo>
                <a:lnTo>
                  <a:pt x="3260" y="637"/>
                </a:lnTo>
                <a:lnTo>
                  <a:pt x="3313" y="637"/>
                </a:lnTo>
                <a:lnTo>
                  <a:pt x="3304" y="754"/>
                </a:lnTo>
                <a:lnTo>
                  <a:pt x="3293" y="906"/>
                </a:lnTo>
                <a:lnTo>
                  <a:pt x="3288" y="907"/>
                </a:lnTo>
                <a:lnTo>
                  <a:pt x="1243" y="1394"/>
                </a:lnTo>
                <a:lnTo>
                  <a:pt x="1153" y="1562"/>
                </a:lnTo>
                <a:lnTo>
                  <a:pt x="1009" y="1449"/>
                </a:lnTo>
                <a:lnTo>
                  <a:pt x="732" y="1515"/>
                </a:lnTo>
                <a:lnTo>
                  <a:pt x="800" y="1803"/>
                </a:lnTo>
                <a:cubicBezTo>
                  <a:pt x="867" y="1798"/>
                  <a:pt x="934" y="1793"/>
                  <a:pt x="1000" y="1788"/>
                </a:cubicBezTo>
                <a:lnTo>
                  <a:pt x="116" y="3564"/>
                </a:lnTo>
                <a:lnTo>
                  <a:pt x="0" y="3564"/>
                </a:lnTo>
                <a:cubicBezTo>
                  <a:pt x="0" y="3627"/>
                  <a:pt x="0" y="3691"/>
                  <a:pt x="0" y="3754"/>
                </a:cubicBezTo>
                <a:cubicBezTo>
                  <a:pt x="642" y="4326"/>
                  <a:pt x="1848" y="4277"/>
                  <a:pt x="2379" y="3754"/>
                </a:cubicBezTo>
                <a:cubicBezTo>
                  <a:pt x="2379" y="3691"/>
                  <a:pt x="2379" y="3627"/>
                  <a:pt x="2379" y="3564"/>
                </a:cubicBezTo>
                <a:lnTo>
                  <a:pt x="2284" y="3564"/>
                </a:lnTo>
                <a:lnTo>
                  <a:pt x="2254" y="3564"/>
                </a:lnTo>
                <a:lnTo>
                  <a:pt x="1331" y="1761"/>
                </a:lnTo>
                <a:cubicBezTo>
                  <a:pt x="1967" y="1707"/>
                  <a:pt x="2604" y="1648"/>
                  <a:pt x="3240" y="1591"/>
                </a:cubicBezTo>
                <a:close/>
                <a:moveTo>
                  <a:pt x="5669" y="740"/>
                </a:moveTo>
                <a:lnTo>
                  <a:pt x="5669" y="740"/>
                </a:lnTo>
                <a:cubicBezTo>
                  <a:pt x="5723" y="718"/>
                  <a:pt x="5776" y="697"/>
                  <a:pt x="5829" y="675"/>
                </a:cubicBezTo>
                <a:lnTo>
                  <a:pt x="6754" y="2482"/>
                </a:lnTo>
                <a:lnTo>
                  <a:pt x="6684" y="2482"/>
                </a:lnTo>
                <a:lnTo>
                  <a:pt x="4871" y="2482"/>
                </a:lnTo>
                <a:lnTo>
                  <a:pt x="4801" y="2482"/>
                </a:lnTo>
                <a:lnTo>
                  <a:pt x="5669" y="740"/>
                </a:lnTo>
                <a:close/>
                <a:moveTo>
                  <a:pt x="1097" y="1780"/>
                </a:moveTo>
                <a:lnTo>
                  <a:pt x="1097" y="1780"/>
                </a:lnTo>
                <a:cubicBezTo>
                  <a:pt x="1145" y="1776"/>
                  <a:pt x="1193" y="1772"/>
                  <a:pt x="1242" y="1768"/>
                </a:cubicBezTo>
                <a:lnTo>
                  <a:pt x="2161" y="3564"/>
                </a:lnTo>
                <a:lnTo>
                  <a:pt x="2091" y="3564"/>
                </a:lnTo>
                <a:lnTo>
                  <a:pt x="278" y="3564"/>
                </a:lnTo>
                <a:lnTo>
                  <a:pt x="208" y="3564"/>
                </a:lnTo>
                <a:lnTo>
                  <a:pt x="1097" y="1780"/>
                </a:lnTo>
                <a:close/>
                <a:moveTo>
                  <a:pt x="3489" y="975"/>
                </a:moveTo>
                <a:lnTo>
                  <a:pt x="3489" y="975"/>
                </a:lnTo>
                <a:cubicBezTo>
                  <a:pt x="3539" y="975"/>
                  <a:pt x="3579" y="1015"/>
                  <a:pt x="3579" y="1066"/>
                </a:cubicBezTo>
                <a:cubicBezTo>
                  <a:pt x="3579" y="1116"/>
                  <a:pt x="3539" y="1156"/>
                  <a:pt x="3489" y="1156"/>
                </a:cubicBezTo>
                <a:cubicBezTo>
                  <a:pt x="3438" y="1156"/>
                  <a:pt x="3398" y="1116"/>
                  <a:pt x="3398" y="1066"/>
                </a:cubicBezTo>
                <a:cubicBezTo>
                  <a:pt x="3398" y="1015"/>
                  <a:pt x="3438" y="975"/>
                  <a:pt x="3489" y="975"/>
                </a:cubicBezTo>
                <a:close/>
              </a:path>
            </a:pathLst>
          </a:custGeom>
          <a:solidFill>
            <a:schemeClr val="tx1"/>
          </a:solidFill>
          <a:ln w="9525">
            <a:noFill/>
          </a:ln>
        </p:spPr>
        <p:txBody>
          <a:bodyPr/>
          <a:p>
            <a:endParaRPr lang="zh-CN" altLang="en-US"/>
          </a:p>
        </p:txBody>
      </p:sp>
      <p:sp>
        <p:nvSpPr>
          <p:cNvPr id="19461" name="TextBox 25"/>
          <p:cNvSpPr txBox="1"/>
          <p:nvPr/>
        </p:nvSpPr>
        <p:spPr>
          <a:xfrm>
            <a:off x="874713" y="2401888"/>
            <a:ext cx="1760537" cy="400050"/>
          </a:xfrm>
          <a:prstGeom prst="rect">
            <a:avLst/>
          </a:prstGeom>
          <a:noFill/>
          <a:ln w="9525">
            <a:noFill/>
          </a:ln>
        </p:spPr>
        <p:txBody>
          <a:bodyPr anchor="t">
            <a:spAutoFit/>
          </a:bodyPr>
          <a:p>
            <a:r>
              <a:rPr lang="zh-CN" altLang="en-US" sz="2000" b="1" dirty="0">
                <a:solidFill>
                  <a:schemeClr val="bg1"/>
                </a:solidFill>
                <a:latin typeface="微软雅黑" panose="020B0503020204020204" pitchFamily="34" charset="-122"/>
                <a:ea typeface="微软雅黑" panose="020B0503020204020204" pitchFamily="34" charset="-122"/>
              </a:rPr>
              <a:t>添加标题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9462" name="TextBox 26"/>
          <p:cNvSpPr txBox="1"/>
          <p:nvPr/>
        </p:nvSpPr>
        <p:spPr>
          <a:xfrm>
            <a:off x="800100" y="2830513"/>
            <a:ext cx="2592388" cy="1200150"/>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463" name="TextBox 27"/>
          <p:cNvSpPr txBox="1"/>
          <p:nvPr/>
        </p:nvSpPr>
        <p:spPr>
          <a:xfrm>
            <a:off x="8477250" y="4295775"/>
            <a:ext cx="1760538" cy="400050"/>
          </a:xfrm>
          <a:prstGeom prst="rect">
            <a:avLst/>
          </a:prstGeom>
          <a:noFill/>
          <a:ln w="9525">
            <a:noFill/>
          </a:ln>
        </p:spPr>
        <p:txBody>
          <a:bodyPr anchor="t">
            <a:spAutoFit/>
          </a:bodyPr>
          <a:p>
            <a:r>
              <a:rPr lang="zh-CN" altLang="en-US" sz="2000" b="1" dirty="0">
                <a:solidFill>
                  <a:schemeClr val="bg1"/>
                </a:solidFill>
                <a:latin typeface="微软雅黑" panose="020B0503020204020204" pitchFamily="34" charset="-122"/>
                <a:ea typeface="微软雅黑" panose="020B0503020204020204" pitchFamily="34" charset="-122"/>
              </a:rPr>
              <a:t>添加标题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9464" name="TextBox 28"/>
          <p:cNvSpPr txBox="1"/>
          <p:nvPr/>
        </p:nvSpPr>
        <p:spPr>
          <a:xfrm>
            <a:off x="8402638" y="4724400"/>
            <a:ext cx="2592387" cy="1201738"/>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barn(inVertical)">
                                      <p:cBhvr>
                                        <p:cTn id="7" dur="500"/>
                                        <p:tgtEl>
                                          <p:spTgt spid="1945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9458"/>
                                        </p:tgtEl>
                                        <p:attrNameLst>
                                          <p:attrName>style.visibility</p:attrName>
                                        </p:attrNameLst>
                                      </p:cBhvr>
                                      <p:to>
                                        <p:strVal val="visible"/>
                                      </p:to>
                                    </p:set>
                                    <p:anim calcmode="lin" valueType="num">
                                      <p:cBhvr>
                                        <p:cTn id="11" dur="500" fill="hold"/>
                                        <p:tgtEl>
                                          <p:spTgt spid="1945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9458"/>
                                        </p:tgtEl>
                                        <p:attrNameLst>
                                          <p:attrName>ppt_y</p:attrName>
                                        </p:attrNameLst>
                                      </p:cBhvr>
                                      <p:tavLst>
                                        <p:tav tm="0">
                                          <p:val>
                                            <p:strVal val="#ppt_y"/>
                                          </p:val>
                                        </p:tav>
                                        <p:tav tm="100000">
                                          <p:val>
                                            <p:strVal val="#ppt_y"/>
                                          </p:val>
                                        </p:tav>
                                      </p:tavLst>
                                    </p:anim>
                                    <p:anim calcmode="lin" valueType="num">
                                      <p:cBhvr>
                                        <p:cTn id="13" dur="500" fill="hold"/>
                                        <p:tgtEl>
                                          <p:spTgt spid="1945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945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9458"/>
                                        </p:tgtEl>
                                      </p:cBhvr>
                                    </p:animEffect>
                                  </p:childTnLst>
                                </p:cTn>
                              </p:par>
                            </p:childTnLst>
                          </p:cTn>
                        </p:par>
                        <p:par>
                          <p:cTn id="16" fill="hold">
                            <p:stCondLst>
                              <p:cond delay="1450"/>
                            </p:stCondLst>
                            <p:childTnLst>
                              <p:par>
                                <p:cTn id="17" presetID="42" presetClass="entr" presetSubtype="0" fill="hold" nodeType="afterEffect">
                                  <p:stCondLst>
                                    <p:cond delay="0"/>
                                  </p:stCondLst>
                                  <p:childTnLst>
                                    <p:set>
                                      <p:cBhvr>
                                        <p:cTn id="18" dur="1" fill="hold">
                                          <p:stCondLst>
                                            <p:cond delay="0"/>
                                          </p:stCondLst>
                                        </p:cTn>
                                        <p:tgtEl>
                                          <p:spTgt spid="19460"/>
                                        </p:tgtEl>
                                        <p:attrNameLst>
                                          <p:attrName>style.visibility</p:attrName>
                                        </p:attrNameLst>
                                      </p:cBhvr>
                                      <p:to>
                                        <p:strVal val="visible"/>
                                      </p:to>
                                    </p:set>
                                    <p:animEffect transition="in" filter="fade">
                                      <p:cBhvr>
                                        <p:cTn id="19" dur="1000"/>
                                        <p:tgtEl>
                                          <p:spTgt spid="19460"/>
                                        </p:tgtEl>
                                      </p:cBhvr>
                                    </p:animEffect>
                                    <p:anim calcmode="lin" valueType="num">
                                      <p:cBhvr>
                                        <p:cTn id="20" dur="1000" fill="hold"/>
                                        <p:tgtEl>
                                          <p:spTgt spid="19460"/>
                                        </p:tgtEl>
                                        <p:attrNameLst>
                                          <p:attrName>ppt_x</p:attrName>
                                        </p:attrNameLst>
                                      </p:cBhvr>
                                      <p:tavLst>
                                        <p:tav tm="0">
                                          <p:val>
                                            <p:strVal val="#ppt_x"/>
                                          </p:val>
                                        </p:tav>
                                        <p:tav tm="100000">
                                          <p:val>
                                            <p:strVal val="#ppt_x"/>
                                          </p:val>
                                        </p:tav>
                                      </p:tavLst>
                                    </p:anim>
                                    <p:anim calcmode="lin" valueType="num">
                                      <p:cBhvr>
                                        <p:cTn id="21" dur="1000" fill="hold"/>
                                        <p:tgtEl>
                                          <p:spTgt spid="19460"/>
                                        </p:tgtEl>
                                        <p:attrNameLst>
                                          <p:attrName>ppt_y</p:attrName>
                                        </p:attrNameLst>
                                      </p:cBhvr>
                                      <p:tavLst>
                                        <p:tav tm="0">
                                          <p:val>
                                            <p:strVal val="#ppt_y+.1"/>
                                          </p:val>
                                        </p:tav>
                                        <p:tav tm="100000">
                                          <p:val>
                                            <p:strVal val="#ppt_y"/>
                                          </p:val>
                                        </p:tav>
                                      </p:tavLst>
                                    </p:anim>
                                  </p:childTnLst>
                                </p:cTn>
                              </p:par>
                            </p:childTnLst>
                          </p:cTn>
                        </p:par>
                        <p:par>
                          <p:cTn id="22" fill="hold">
                            <p:stCondLst>
                              <p:cond delay="2450"/>
                            </p:stCondLst>
                            <p:childTnLst>
                              <p:par>
                                <p:cTn id="23" presetID="31" presetClass="entr" presetSubtype="0" fill="hold" grpId="0" nodeType="afterEffect">
                                  <p:stCondLst>
                                    <p:cond delay="0"/>
                                  </p:stCondLst>
                                  <p:childTnLst>
                                    <p:set>
                                      <p:cBhvr>
                                        <p:cTn id="24" dur="1" fill="hold">
                                          <p:stCondLst>
                                            <p:cond delay="0"/>
                                          </p:stCondLst>
                                        </p:cTn>
                                        <p:tgtEl>
                                          <p:spTgt spid="19461"/>
                                        </p:tgtEl>
                                        <p:attrNameLst>
                                          <p:attrName>style.visibility</p:attrName>
                                        </p:attrNameLst>
                                      </p:cBhvr>
                                      <p:to>
                                        <p:strVal val="visible"/>
                                      </p:to>
                                    </p:set>
                                    <p:anim calcmode="lin" valueType="num">
                                      <p:cBhvr>
                                        <p:cTn id="25" dur="500" fill="hold"/>
                                        <p:tgtEl>
                                          <p:spTgt spid="19461"/>
                                        </p:tgtEl>
                                        <p:attrNameLst>
                                          <p:attrName>ppt_w</p:attrName>
                                        </p:attrNameLst>
                                      </p:cBhvr>
                                      <p:tavLst>
                                        <p:tav tm="0">
                                          <p:val>
                                            <p:fltVal val="0.000000"/>
                                          </p:val>
                                        </p:tav>
                                        <p:tav tm="100000">
                                          <p:val>
                                            <p:strVal val="#ppt_w"/>
                                          </p:val>
                                        </p:tav>
                                      </p:tavLst>
                                    </p:anim>
                                    <p:anim calcmode="lin" valueType="num">
                                      <p:cBhvr>
                                        <p:cTn id="26" dur="500" fill="hold"/>
                                        <p:tgtEl>
                                          <p:spTgt spid="19461"/>
                                        </p:tgtEl>
                                        <p:attrNameLst>
                                          <p:attrName>ppt_h</p:attrName>
                                        </p:attrNameLst>
                                      </p:cBhvr>
                                      <p:tavLst>
                                        <p:tav tm="0">
                                          <p:val>
                                            <p:fltVal val="0.000000"/>
                                          </p:val>
                                        </p:tav>
                                        <p:tav tm="100000">
                                          <p:val>
                                            <p:strVal val="#ppt_h"/>
                                          </p:val>
                                        </p:tav>
                                      </p:tavLst>
                                    </p:anim>
                                    <p:anim calcmode="lin" valueType="num">
                                      <p:cBhvr>
                                        <p:cTn id="27" dur="500" fill="hold"/>
                                        <p:tgtEl>
                                          <p:spTgt spid="19461"/>
                                        </p:tgtEl>
                                        <p:attrNameLst>
                                          <p:attrName>style.rotation</p:attrName>
                                        </p:attrNameLst>
                                      </p:cBhvr>
                                      <p:tavLst>
                                        <p:tav tm="0">
                                          <p:val>
                                            <p:fltVal val="90.000000"/>
                                          </p:val>
                                        </p:tav>
                                        <p:tav tm="100000">
                                          <p:val>
                                            <p:fltVal val="0.000000"/>
                                          </p:val>
                                        </p:tav>
                                      </p:tavLst>
                                    </p:anim>
                                    <p:animEffect transition="in" filter="fade">
                                      <p:cBhvr>
                                        <p:cTn id="28" dur="500"/>
                                        <p:tgtEl>
                                          <p:spTgt spid="19461"/>
                                        </p:tgtEl>
                                      </p:cBhvr>
                                    </p:animEffect>
                                  </p:childTnLst>
                                </p:cTn>
                              </p:par>
                            </p:childTnLst>
                          </p:cTn>
                        </p:par>
                        <p:par>
                          <p:cTn id="29" fill="hold">
                            <p:stCondLst>
                              <p:cond delay="2950"/>
                            </p:stCondLst>
                            <p:childTnLst>
                              <p:par>
                                <p:cTn id="30" presetID="22" presetClass="entr" presetSubtype="1" fill="hold" grpId="0" nodeType="afterEffect">
                                  <p:stCondLst>
                                    <p:cond delay="0"/>
                                  </p:stCondLst>
                                  <p:childTnLst>
                                    <p:set>
                                      <p:cBhvr>
                                        <p:cTn id="31" dur="1" fill="hold">
                                          <p:stCondLst>
                                            <p:cond delay="0"/>
                                          </p:stCondLst>
                                        </p:cTn>
                                        <p:tgtEl>
                                          <p:spTgt spid="19462"/>
                                        </p:tgtEl>
                                        <p:attrNameLst>
                                          <p:attrName>style.visibility</p:attrName>
                                        </p:attrNameLst>
                                      </p:cBhvr>
                                      <p:to>
                                        <p:strVal val="visible"/>
                                      </p:to>
                                    </p:set>
                                    <p:animEffect transition="in" filter="wipe(up)">
                                      <p:cBhvr>
                                        <p:cTn id="32" dur="500"/>
                                        <p:tgtEl>
                                          <p:spTgt spid="19462"/>
                                        </p:tgtEl>
                                      </p:cBhvr>
                                    </p:animEffect>
                                  </p:childTnLst>
                                </p:cTn>
                              </p:par>
                            </p:childTnLst>
                          </p:cTn>
                        </p:par>
                        <p:par>
                          <p:cTn id="33" fill="hold">
                            <p:stCondLst>
                              <p:cond delay="3450"/>
                            </p:stCondLst>
                            <p:childTnLst>
                              <p:par>
                                <p:cTn id="34" presetID="31" presetClass="entr" presetSubtype="0" fill="hold" grpId="0" nodeType="afterEffect">
                                  <p:stCondLst>
                                    <p:cond delay="0"/>
                                  </p:stCondLst>
                                  <p:childTnLst>
                                    <p:set>
                                      <p:cBhvr>
                                        <p:cTn id="35" dur="1" fill="hold">
                                          <p:stCondLst>
                                            <p:cond delay="0"/>
                                          </p:stCondLst>
                                        </p:cTn>
                                        <p:tgtEl>
                                          <p:spTgt spid="19463"/>
                                        </p:tgtEl>
                                        <p:attrNameLst>
                                          <p:attrName>style.visibility</p:attrName>
                                        </p:attrNameLst>
                                      </p:cBhvr>
                                      <p:to>
                                        <p:strVal val="visible"/>
                                      </p:to>
                                    </p:set>
                                    <p:anim calcmode="lin" valueType="num">
                                      <p:cBhvr>
                                        <p:cTn id="36" dur="500" fill="hold"/>
                                        <p:tgtEl>
                                          <p:spTgt spid="19463"/>
                                        </p:tgtEl>
                                        <p:attrNameLst>
                                          <p:attrName>ppt_w</p:attrName>
                                        </p:attrNameLst>
                                      </p:cBhvr>
                                      <p:tavLst>
                                        <p:tav tm="0">
                                          <p:val>
                                            <p:fltVal val="0.000000"/>
                                          </p:val>
                                        </p:tav>
                                        <p:tav tm="100000">
                                          <p:val>
                                            <p:strVal val="#ppt_w"/>
                                          </p:val>
                                        </p:tav>
                                      </p:tavLst>
                                    </p:anim>
                                    <p:anim calcmode="lin" valueType="num">
                                      <p:cBhvr>
                                        <p:cTn id="37" dur="500" fill="hold"/>
                                        <p:tgtEl>
                                          <p:spTgt spid="19463"/>
                                        </p:tgtEl>
                                        <p:attrNameLst>
                                          <p:attrName>ppt_h</p:attrName>
                                        </p:attrNameLst>
                                      </p:cBhvr>
                                      <p:tavLst>
                                        <p:tav tm="0">
                                          <p:val>
                                            <p:fltVal val="0.000000"/>
                                          </p:val>
                                        </p:tav>
                                        <p:tav tm="100000">
                                          <p:val>
                                            <p:strVal val="#ppt_h"/>
                                          </p:val>
                                        </p:tav>
                                      </p:tavLst>
                                    </p:anim>
                                    <p:anim calcmode="lin" valueType="num">
                                      <p:cBhvr>
                                        <p:cTn id="38" dur="500" fill="hold"/>
                                        <p:tgtEl>
                                          <p:spTgt spid="19463"/>
                                        </p:tgtEl>
                                        <p:attrNameLst>
                                          <p:attrName>style.rotation</p:attrName>
                                        </p:attrNameLst>
                                      </p:cBhvr>
                                      <p:tavLst>
                                        <p:tav tm="0">
                                          <p:val>
                                            <p:fltVal val="90.000000"/>
                                          </p:val>
                                        </p:tav>
                                        <p:tav tm="100000">
                                          <p:val>
                                            <p:fltVal val="0.000000"/>
                                          </p:val>
                                        </p:tav>
                                      </p:tavLst>
                                    </p:anim>
                                    <p:animEffect transition="in" filter="fade">
                                      <p:cBhvr>
                                        <p:cTn id="39" dur="500"/>
                                        <p:tgtEl>
                                          <p:spTgt spid="19463"/>
                                        </p:tgtEl>
                                      </p:cBhvr>
                                    </p:animEffect>
                                  </p:childTnLst>
                                </p:cTn>
                              </p:par>
                            </p:childTnLst>
                          </p:cTn>
                        </p:par>
                        <p:par>
                          <p:cTn id="40" fill="hold">
                            <p:stCondLst>
                              <p:cond delay="3950"/>
                            </p:stCondLst>
                            <p:childTnLst>
                              <p:par>
                                <p:cTn id="41" presetID="22" presetClass="entr" presetSubtype="1" fill="hold" grpId="0" nodeType="afterEffect">
                                  <p:stCondLst>
                                    <p:cond delay="0"/>
                                  </p:stCondLst>
                                  <p:childTnLst>
                                    <p:set>
                                      <p:cBhvr>
                                        <p:cTn id="42" dur="1" fill="hold">
                                          <p:stCondLst>
                                            <p:cond delay="0"/>
                                          </p:stCondLst>
                                        </p:cTn>
                                        <p:tgtEl>
                                          <p:spTgt spid="19464"/>
                                        </p:tgtEl>
                                        <p:attrNameLst>
                                          <p:attrName>style.visibility</p:attrName>
                                        </p:attrNameLst>
                                      </p:cBhvr>
                                      <p:to>
                                        <p:strVal val="visible"/>
                                      </p:to>
                                    </p:set>
                                    <p:animEffect transition="in" filter="wipe(up)">
                                      <p:cBhvr>
                                        <p:cTn id="43" dur="5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61" grpId="0"/>
      <p:bldP spid="19462" grpId="0"/>
      <p:bldP spid="19463" grpId="0"/>
      <p:bldP spid="194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048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0484" name="Freeform 6"/>
          <p:cNvSpPr/>
          <p:nvPr/>
        </p:nvSpPr>
        <p:spPr>
          <a:xfrm>
            <a:off x="1520825" y="1581150"/>
            <a:ext cx="3784600" cy="4514850"/>
          </a:xfrm>
          <a:custGeom>
            <a:avLst/>
            <a:gdLst/>
            <a:ahLst/>
            <a:cxnLst>
              <a:cxn ang="0">
                <a:pos x="1892623" y="0"/>
              </a:cxn>
              <a:cxn ang="0">
                <a:pos x="3784600" y="1891347"/>
              </a:cxn>
              <a:cxn ang="0">
                <a:pos x="3518006" y="2860244"/>
              </a:cxn>
              <a:cxn ang="0">
                <a:pos x="1892623" y="4514850"/>
              </a:cxn>
              <a:cxn ang="0">
                <a:pos x="267239" y="2860244"/>
              </a:cxn>
              <a:cxn ang="0">
                <a:pos x="0" y="1891347"/>
              </a:cxn>
              <a:cxn ang="0">
                <a:pos x="1892623" y="0"/>
              </a:cxn>
            </a:cxnLst>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chemeClr val="tx1"/>
          </a:solidFill>
          <a:ln w="9525">
            <a:noFill/>
          </a:ln>
        </p:spPr>
        <p:txBody>
          <a:bodyPr/>
          <a:p>
            <a:endParaRPr lang="zh-CN" altLang="en-US"/>
          </a:p>
        </p:txBody>
      </p:sp>
      <p:sp>
        <p:nvSpPr>
          <p:cNvPr id="20485" name="Freeform 6"/>
          <p:cNvSpPr/>
          <p:nvPr/>
        </p:nvSpPr>
        <p:spPr>
          <a:xfrm>
            <a:off x="4918075" y="3179763"/>
            <a:ext cx="2513013" cy="3000375"/>
          </a:xfrm>
          <a:custGeom>
            <a:avLst/>
            <a:gdLst/>
            <a:ahLst/>
            <a:cxnLst>
              <a:cxn ang="0">
                <a:pos x="1256721" y="0"/>
              </a:cxn>
              <a:cxn ang="0">
                <a:pos x="2513013" y="1256908"/>
              </a:cxn>
              <a:cxn ang="0">
                <a:pos x="2335992" y="1900795"/>
              </a:cxn>
              <a:cxn ang="0">
                <a:pos x="1256721" y="3000375"/>
              </a:cxn>
              <a:cxn ang="0">
                <a:pos x="177450" y="1900795"/>
              </a:cxn>
              <a:cxn ang="0">
                <a:pos x="0" y="1256908"/>
              </a:cxn>
              <a:cxn ang="0">
                <a:pos x="1256721" y="0"/>
              </a:cxn>
            </a:cxnLst>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chemeClr val="tx1"/>
          </a:solidFill>
          <a:ln w="9525" cap="flat" cmpd="sng">
            <a:solidFill>
              <a:schemeClr val="accent2"/>
            </a:solidFill>
            <a:prstDash val="solid"/>
            <a:round/>
            <a:headEnd type="none" w="med" len="med"/>
            <a:tailEnd type="none" w="med" len="med"/>
          </a:ln>
        </p:spPr>
        <p:txBody>
          <a:bodyPr/>
          <a:p>
            <a:endParaRPr lang="zh-CN" altLang="en-US"/>
          </a:p>
        </p:txBody>
      </p:sp>
      <p:sp>
        <p:nvSpPr>
          <p:cNvPr id="20486" name="椭圆 5"/>
          <p:cNvSpPr/>
          <p:nvPr/>
        </p:nvSpPr>
        <p:spPr>
          <a:xfrm>
            <a:off x="4184650" y="1735138"/>
            <a:ext cx="935038" cy="936625"/>
          </a:xfrm>
          <a:prstGeom prst="ellipse">
            <a:avLst/>
          </a:prstGeom>
          <a:solidFill>
            <a:schemeClr val="bg2"/>
          </a:solidFill>
          <a:ln w="9525" cap="flat" cmpd="sng">
            <a:solidFill>
              <a:srgbClr val="F8F8F8"/>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20487" name="椭圆 6"/>
          <p:cNvSpPr/>
          <p:nvPr/>
        </p:nvSpPr>
        <p:spPr>
          <a:xfrm>
            <a:off x="6754813" y="3502025"/>
            <a:ext cx="782637" cy="782638"/>
          </a:xfrm>
          <a:prstGeom prst="ellipse">
            <a:avLst/>
          </a:prstGeom>
          <a:solidFill>
            <a:schemeClr val="bg2"/>
          </a:solidFill>
          <a:ln w="9525" cap="flat" cmpd="sng">
            <a:solidFill>
              <a:srgbClr val="F8F8F8"/>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20488" name="TextBox 7"/>
          <p:cNvSpPr txBox="1"/>
          <p:nvPr/>
        </p:nvSpPr>
        <p:spPr>
          <a:xfrm>
            <a:off x="4184650" y="1925638"/>
            <a:ext cx="952500" cy="554037"/>
          </a:xfrm>
          <a:prstGeom prst="rect">
            <a:avLst/>
          </a:prstGeom>
          <a:noFill/>
          <a:ln w="9525">
            <a:noFill/>
          </a:ln>
        </p:spPr>
        <p:txBody>
          <a:bodyPr wrap="none" anchor="t">
            <a:spAutoFit/>
          </a:bodyPr>
          <a:p>
            <a:r>
              <a:rPr lang="en-US" altLang="zh-CN" sz="3000" dirty="0">
                <a:solidFill>
                  <a:srgbClr val="F8F8F8"/>
                </a:solidFill>
                <a:latin typeface="Arial" panose="020B0604020202020204" pitchFamily="34" charset="0"/>
                <a:ea typeface="宋体" panose="02010600030101010101" pitchFamily="2" charset="-122"/>
              </a:rPr>
              <a:t>75%</a:t>
            </a:r>
            <a:endParaRPr lang="zh-CN" altLang="en-US" sz="3000" dirty="0">
              <a:solidFill>
                <a:srgbClr val="F8F8F8"/>
              </a:solidFill>
              <a:latin typeface="Arial" panose="020B0604020202020204" pitchFamily="34" charset="0"/>
              <a:ea typeface="宋体" panose="02010600030101010101" pitchFamily="2" charset="-122"/>
            </a:endParaRPr>
          </a:p>
        </p:txBody>
      </p:sp>
      <p:sp>
        <p:nvSpPr>
          <p:cNvPr id="20489" name="TextBox 8"/>
          <p:cNvSpPr txBox="1"/>
          <p:nvPr/>
        </p:nvSpPr>
        <p:spPr>
          <a:xfrm>
            <a:off x="6772275" y="3662363"/>
            <a:ext cx="801688" cy="461962"/>
          </a:xfrm>
          <a:prstGeom prst="rect">
            <a:avLst/>
          </a:prstGeom>
          <a:noFill/>
          <a:ln w="9525">
            <a:noFill/>
          </a:ln>
        </p:spPr>
        <p:txBody>
          <a:bodyPr wrap="none" anchor="t">
            <a:spAutoFit/>
          </a:bodyPr>
          <a:p>
            <a:r>
              <a:rPr lang="en-US" altLang="zh-CN" sz="2400" dirty="0">
                <a:solidFill>
                  <a:srgbClr val="F8F8F8"/>
                </a:solidFill>
                <a:latin typeface="Arial" panose="020B0604020202020204" pitchFamily="34" charset="0"/>
                <a:ea typeface="宋体" panose="02010600030101010101" pitchFamily="2" charset="-122"/>
              </a:rPr>
              <a:t>34%</a:t>
            </a:r>
            <a:endParaRPr lang="zh-CN" altLang="en-US" sz="2400" dirty="0">
              <a:solidFill>
                <a:srgbClr val="F8F8F8"/>
              </a:solidFill>
              <a:latin typeface="Arial" panose="020B0604020202020204" pitchFamily="34" charset="0"/>
              <a:ea typeface="宋体" panose="02010600030101010101" pitchFamily="2" charset="-122"/>
            </a:endParaRPr>
          </a:p>
        </p:txBody>
      </p:sp>
      <p:sp>
        <p:nvSpPr>
          <p:cNvPr id="20490" name="TextBox 9"/>
          <p:cNvSpPr txBox="1"/>
          <p:nvPr/>
        </p:nvSpPr>
        <p:spPr>
          <a:xfrm>
            <a:off x="2797175" y="2187575"/>
            <a:ext cx="1004888" cy="585788"/>
          </a:xfrm>
          <a:prstGeom prst="rect">
            <a:avLst/>
          </a:prstGeom>
          <a:noFill/>
          <a:ln w="9525">
            <a:noFill/>
          </a:ln>
        </p:spPr>
        <p:txBody>
          <a:bodyPr wrap="none" anchor="t">
            <a:spAutoFit/>
          </a:bodyPr>
          <a:p>
            <a:r>
              <a:rPr lang="zh-CN" altLang="en-US" sz="3200" dirty="0">
                <a:solidFill>
                  <a:srgbClr val="F8F8F8"/>
                </a:solidFill>
                <a:latin typeface="微软雅黑" panose="020B0503020204020204" pitchFamily="34" charset="-122"/>
                <a:ea typeface="微软雅黑" panose="020B0503020204020204" pitchFamily="34" charset="-122"/>
              </a:rPr>
              <a:t>目标</a:t>
            </a:r>
            <a:endParaRPr lang="zh-CN" altLang="en-US" sz="3200" dirty="0">
              <a:solidFill>
                <a:srgbClr val="F8F8F8"/>
              </a:solidFill>
              <a:latin typeface="微软雅黑" panose="020B0503020204020204" pitchFamily="34" charset="-122"/>
              <a:ea typeface="微软雅黑" panose="020B0503020204020204" pitchFamily="34" charset="-122"/>
            </a:endParaRPr>
          </a:p>
        </p:txBody>
      </p:sp>
      <p:sp>
        <p:nvSpPr>
          <p:cNvPr id="20491" name="TextBox 10"/>
          <p:cNvSpPr txBox="1"/>
          <p:nvPr/>
        </p:nvSpPr>
        <p:spPr>
          <a:xfrm>
            <a:off x="2209800" y="2822575"/>
            <a:ext cx="2406650" cy="1754188"/>
          </a:xfrm>
          <a:prstGeom prst="rect">
            <a:avLst/>
          </a:prstGeom>
          <a:noFill/>
          <a:ln w="9525">
            <a:noFill/>
          </a:ln>
        </p:spPr>
        <p:txBody>
          <a:bodyPr anchor="t">
            <a:spAutoFit/>
          </a:bodyPr>
          <a:p>
            <a:pPr algn="ctr"/>
            <a:r>
              <a:rPr lang="zh-CN" altLang="en-US" dirty="0">
                <a:solidFill>
                  <a:srgbClr val="F8F8F8"/>
                </a:solidFill>
                <a:latin typeface="微软雅黑" panose="020B0503020204020204" pitchFamily="34" charset="-122"/>
                <a:ea typeface="微软雅黑" panose="020B0503020204020204" pitchFamily="34" charset="-122"/>
              </a:rPr>
              <a:t>请输入您的文字对目标进行说明请输入您的文字对目标进行说明请输入您的文字对目标进行说明</a:t>
            </a:r>
            <a:endParaRPr lang="zh-CN" altLang="en-US" dirty="0">
              <a:solidFill>
                <a:srgbClr val="F8F8F8"/>
              </a:solidFill>
              <a:latin typeface="微软雅黑" panose="020B0503020204020204" pitchFamily="34" charset="-122"/>
              <a:ea typeface="微软雅黑" panose="020B0503020204020204" pitchFamily="34" charset="-122"/>
            </a:endParaRPr>
          </a:p>
          <a:p>
            <a:pPr algn="ctr"/>
            <a:endParaRPr lang="zh-CN" altLang="en-US" dirty="0">
              <a:solidFill>
                <a:srgbClr val="F8F8F8"/>
              </a:solidFill>
              <a:latin typeface="微软雅黑" panose="020B0503020204020204" pitchFamily="34" charset="-122"/>
              <a:ea typeface="微软雅黑" panose="020B0503020204020204" pitchFamily="34" charset="-122"/>
            </a:endParaRPr>
          </a:p>
        </p:txBody>
      </p:sp>
      <p:sp>
        <p:nvSpPr>
          <p:cNvPr id="20492" name="TextBox 11"/>
          <p:cNvSpPr txBox="1"/>
          <p:nvPr/>
        </p:nvSpPr>
        <p:spPr>
          <a:xfrm>
            <a:off x="5618163" y="3541713"/>
            <a:ext cx="1006475" cy="585787"/>
          </a:xfrm>
          <a:prstGeom prst="rect">
            <a:avLst/>
          </a:prstGeom>
          <a:noFill/>
          <a:ln w="9525">
            <a:noFill/>
          </a:ln>
        </p:spPr>
        <p:txBody>
          <a:bodyPr wrap="none" anchor="t">
            <a:spAutoFit/>
          </a:bodyPr>
          <a:p>
            <a:r>
              <a:rPr lang="zh-CN" altLang="en-US" sz="3200" dirty="0">
                <a:solidFill>
                  <a:srgbClr val="F8F8F8"/>
                </a:solidFill>
                <a:latin typeface="微软雅黑" panose="020B0503020204020204" pitchFamily="34" charset="-122"/>
                <a:ea typeface="微软雅黑" panose="020B0503020204020204" pitchFamily="34" charset="-122"/>
              </a:rPr>
              <a:t>实际</a:t>
            </a:r>
            <a:endParaRPr lang="zh-CN" altLang="en-US" sz="3200" dirty="0">
              <a:solidFill>
                <a:srgbClr val="F8F8F8"/>
              </a:solidFill>
              <a:latin typeface="微软雅黑" panose="020B0503020204020204" pitchFamily="34" charset="-122"/>
              <a:ea typeface="微软雅黑" panose="020B0503020204020204" pitchFamily="34" charset="-122"/>
            </a:endParaRPr>
          </a:p>
        </p:txBody>
      </p:sp>
      <p:sp>
        <p:nvSpPr>
          <p:cNvPr id="20493" name="TextBox 12"/>
          <p:cNvSpPr txBox="1"/>
          <p:nvPr/>
        </p:nvSpPr>
        <p:spPr>
          <a:xfrm>
            <a:off x="5249863" y="4338638"/>
            <a:ext cx="2157412" cy="646112"/>
          </a:xfrm>
          <a:prstGeom prst="rect">
            <a:avLst/>
          </a:prstGeom>
          <a:noFill/>
          <a:ln w="9525">
            <a:noFill/>
          </a:ln>
        </p:spPr>
        <p:txBody>
          <a:bodyPr anchor="t">
            <a:spAutoFit/>
          </a:bodyPr>
          <a:p>
            <a:pPr algn="ctr"/>
            <a:r>
              <a:rPr lang="zh-CN" altLang="en-US" dirty="0">
                <a:solidFill>
                  <a:srgbClr val="F8F8F8"/>
                </a:solidFill>
                <a:latin typeface="微软雅黑" panose="020B0503020204020204" pitchFamily="34" charset="-122"/>
                <a:ea typeface="微软雅黑" panose="020B0503020204020204" pitchFamily="34" charset="-122"/>
              </a:rPr>
              <a:t>请输入您的文字对实际情况进行说明</a:t>
            </a:r>
            <a:endParaRPr lang="zh-CN" altLang="en-US" dirty="0">
              <a:solidFill>
                <a:srgbClr val="F8F8F8"/>
              </a:solidFill>
              <a:latin typeface="微软雅黑" panose="020B0503020204020204" pitchFamily="34" charset="-122"/>
              <a:ea typeface="微软雅黑" panose="020B0503020204020204" pitchFamily="34" charset="-122"/>
            </a:endParaRPr>
          </a:p>
        </p:txBody>
      </p:sp>
      <p:sp>
        <p:nvSpPr>
          <p:cNvPr id="20494" name="TextBox 13"/>
          <p:cNvSpPr txBox="1"/>
          <p:nvPr/>
        </p:nvSpPr>
        <p:spPr>
          <a:xfrm>
            <a:off x="6170613" y="1735138"/>
            <a:ext cx="4845050" cy="646112"/>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请输入您的文字请输入您的文字请输入您的文字请输入您的文字请输入您的文字</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0495" name="TextBox 15"/>
          <p:cNvSpPr txBox="1"/>
          <p:nvPr/>
        </p:nvSpPr>
        <p:spPr>
          <a:xfrm>
            <a:off x="7821613" y="3427413"/>
            <a:ext cx="3194050" cy="923925"/>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请输入您的文字请输入您的文字请输入您的文字请输入您的文字请输入您的文字</a:t>
            </a:r>
            <a:endParaRPr lang="zh-CN" altLang="en-US"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barn(inVertical)">
                                      <p:cBhvr>
                                        <p:cTn id="7" dur="500"/>
                                        <p:tgtEl>
                                          <p:spTgt spid="2048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0482"/>
                                        </p:tgtEl>
                                        <p:attrNameLst>
                                          <p:attrName>style.visibility</p:attrName>
                                        </p:attrNameLst>
                                      </p:cBhvr>
                                      <p:to>
                                        <p:strVal val="visible"/>
                                      </p:to>
                                    </p:set>
                                    <p:anim calcmode="lin" valueType="num">
                                      <p:cBhvr>
                                        <p:cTn id="11" dur="500" fill="hold"/>
                                        <p:tgtEl>
                                          <p:spTgt spid="2048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0482"/>
                                        </p:tgtEl>
                                        <p:attrNameLst>
                                          <p:attrName>ppt_y</p:attrName>
                                        </p:attrNameLst>
                                      </p:cBhvr>
                                      <p:tavLst>
                                        <p:tav tm="0">
                                          <p:val>
                                            <p:strVal val="#ppt_y"/>
                                          </p:val>
                                        </p:tav>
                                        <p:tav tm="100000">
                                          <p:val>
                                            <p:strVal val="#ppt_y"/>
                                          </p:val>
                                        </p:tav>
                                      </p:tavLst>
                                    </p:anim>
                                    <p:anim calcmode="lin" valueType="num">
                                      <p:cBhvr>
                                        <p:cTn id="13" dur="500" fill="hold"/>
                                        <p:tgtEl>
                                          <p:spTgt spid="2048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048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0482"/>
                                        </p:tgtEl>
                                      </p:cBhvr>
                                    </p:animEffect>
                                  </p:childTnLst>
                                </p:cTn>
                              </p:par>
                            </p:childTnLst>
                          </p:cTn>
                        </p:par>
                        <p:par>
                          <p:cTn id="16" fill="hold">
                            <p:stCondLst>
                              <p:cond delay="1450"/>
                            </p:stCondLst>
                            <p:childTnLst>
                              <p:par>
                                <p:cTn id="17" presetID="26" presetClass="entr" presetSubtype="0" fill="hold" nodeType="afterEffect">
                                  <p:stCondLst>
                                    <p:cond delay="0"/>
                                  </p:stCondLst>
                                  <p:childTnLst>
                                    <p:set>
                                      <p:cBhvr>
                                        <p:cTn id="18" dur="1" fill="hold">
                                          <p:stCondLst>
                                            <p:cond delay="0"/>
                                          </p:stCondLst>
                                        </p:cTn>
                                        <p:tgtEl>
                                          <p:spTgt spid="20484"/>
                                        </p:tgtEl>
                                        <p:attrNameLst>
                                          <p:attrName>style.visibility</p:attrName>
                                        </p:attrNameLst>
                                      </p:cBhvr>
                                      <p:to>
                                        <p:strVal val="visible"/>
                                      </p:to>
                                    </p:set>
                                    <p:animEffect transition="in" filter="wipe(down)">
                                      <p:cBhvr>
                                        <p:cTn id="19" dur="435">
                                          <p:stCondLst>
                                            <p:cond delay="0"/>
                                          </p:stCondLst>
                                        </p:cTn>
                                        <p:tgtEl>
                                          <p:spTgt spid="20484"/>
                                        </p:tgtEl>
                                      </p:cBhvr>
                                    </p:animEffect>
                                    <p:anim calcmode="lin" valueType="num">
                                      <p:cBhvr>
                                        <p:cTn id="20" dur="1367" tmFilter="0,0; 0.14,0.36; 0.43,0.73; 0.71,0.91; 1.0,1.0">
                                          <p:stCondLst>
                                            <p:cond delay="0"/>
                                          </p:stCondLst>
                                        </p:cTn>
                                        <p:tgtEl>
                                          <p:spTgt spid="20484"/>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20484"/>
                                        </p:tgtEl>
                                        <p:attrNameLst>
                                          <p:attrName>ppt_y</p:attrName>
                                        </p:attrNameLst>
                                      </p:cBhvr>
                                      <p:tavLst>
                                        <p:tav tm="0" fmla="#ppt_y-sin(pi*$)/3">
                                          <p:val>
                                            <p:fltVal val="0.500000"/>
                                          </p:val>
                                        </p:tav>
                                        <p:tav tm="100000">
                                          <p:val>
                                            <p:fltVal val="1.000000"/>
                                          </p:val>
                                        </p:tav>
                                      </p:tavLst>
                                    </p:anim>
                                    <p:anim calcmode="lin" valueType="num">
                                      <p:cBhvr>
                                        <p:cTn id="22" dur="498" tmFilter="0, 0; 0.125,0.2665; 0.25,0.4; 0.375,0.465; 0.5,0.5;  0.625,0.535; 0.75,0.6; 0.875,0.7335; 1,1">
                                          <p:stCondLst>
                                            <p:cond delay="498"/>
                                          </p:stCondLst>
                                        </p:cTn>
                                        <p:tgtEl>
                                          <p:spTgt spid="20484"/>
                                        </p:tgtEl>
                                        <p:attrNameLst>
                                          <p:attrName>ppt_y</p:attrName>
                                        </p:attrNameLst>
                                      </p:cBhvr>
                                      <p:tavLst>
                                        <p:tav tm="0" fmla="#ppt_y-sin(pi*$)/9">
                                          <p:val>
                                            <p:fltVal val="0.000000"/>
                                          </p:val>
                                        </p:tav>
                                        <p:tav tm="100000">
                                          <p:val>
                                            <p:fltVal val="1.000000"/>
                                          </p:val>
                                        </p:tav>
                                      </p:tavLst>
                                    </p:anim>
                                    <p:anim calcmode="lin" valueType="num">
                                      <p:cBhvr>
                                        <p:cTn id="23" dur="249" tmFilter="0, 0; 0.125,0.2665; 0.25,0.4; 0.375,0.465; 0.5,0.5;  0.625,0.535; 0.75,0.6; 0.875,0.7335; 1,1">
                                          <p:stCondLst>
                                            <p:cond delay="993"/>
                                          </p:stCondLst>
                                        </p:cTn>
                                        <p:tgtEl>
                                          <p:spTgt spid="20484"/>
                                        </p:tgtEl>
                                        <p:attrNameLst>
                                          <p:attrName>ppt_y</p:attrName>
                                        </p:attrNameLst>
                                      </p:cBhvr>
                                      <p:tavLst>
                                        <p:tav tm="0" fmla="#ppt_y-sin(pi*$)/27">
                                          <p:val>
                                            <p:fltVal val="0.000000"/>
                                          </p:val>
                                        </p:tav>
                                        <p:tav tm="100000">
                                          <p:val>
                                            <p:fltVal val="1.000000"/>
                                          </p:val>
                                        </p:tav>
                                      </p:tavLst>
                                    </p:anim>
                                    <p:anim calcmode="lin" valueType="num">
                                      <p:cBhvr>
                                        <p:cTn id="24" dur="123" tmFilter="0, 0; 0.125,0.2665; 0.25,0.4; 0.375,0.465; 0.5,0.5;  0.625,0.535; 0.75,0.6; 0.875,0.7335; 1,1">
                                          <p:stCondLst>
                                            <p:cond delay="1242"/>
                                          </p:stCondLst>
                                        </p:cTn>
                                        <p:tgtEl>
                                          <p:spTgt spid="20484"/>
                                        </p:tgtEl>
                                        <p:attrNameLst>
                                          <p:attrName>ppt_y</p:attrName>
                                        </p:attrNameLst>
                                      </p:cBhvr>
                                      <p:tavLst>
                                        <p:tav tm="0" fmla="#ppt_y-sin(pi*$)/81">
                                          <p:val>
                                            <p:fltVal val="0.000000"/>
                                          </p:val>
                                        </p:tav>
                                        <p:tav tm="100000">
                                          <p:val>
                                            <p:fltVal val="1.000000"/>
                                          </p:val>
                                        </p:tav>
                                      </p:tavLst>
                                    </p:anim>
                                    <p:animScale>
                                      <p:cBhvr>
                                        <p:cTn id="25" dur="20">
                                          <p:stCondLst>
                                            <p:cond delay="487"/>
                                          </p:stCondLst>
                                        </p:cTn>
                                        <p:tgtEl>
                                          <p:spTgt spid="20484"/>
                                        </p:tgtEl>
                                      </p:cBhvr>
                                      <p:to x="100000" y="60000"/>
                                    </p:animScale>
                                    <p:animScale>
                                      <p:cBhvr>
                                        <p:cTn id="26" dur="124" decel="50000">
                                          <p:stCondLst>
                                            <p:cond delay="507"/>
                                          </p:stCondLst>
                                        </p:cTn>
                                        <p:tgtEl>
                                          <p:spTgt spid="20484"/>
                                        </p:tgtEl>
                                      </p:cBhvr>
                                      <p:to x="100000" y="100000"/>
                                    </p:animScale>
                                    <p:animScale>
                                      <p:cBhvr>
                                        <p:cTn id="27" dur="20">
                                          <p:stCondLst>
                                            <p:cond delay="984"/>
                                          </p:stCondLst>
                                        </p:cTn>
                                        <p:tgtEl>
                                          <p:spTgt spid="20484"/>
                                        </p:tgtEl>
                                      </p:cBhvr>
                                      <p:to x="100000" y="80000"/>
                                    </p:animScale>
                                    <p:animScale>
                                      <p:cBhvr>
                                        <p:cTn id="28" dur="124" decel="50000">
                                          <p:stCondLst>
                                            <p:cond delay="1004"/>
                                          </p:stCondLst>
                                        </p:cTn>
                                        <p:tgtEl>
                                          <p:spTgt spid="20484"/>
                                        </p:tgtEl>
                                      </p:cBhvr>
                                      <p:to x="100000" y="100000"/>
                                    </p:animScale>
                                    <p:animScale>
                                      <p:cBhvr>
                                        <p:cTn id="29" dur="20">
                                          <p:stCondLst>
                                            <p:cond delay="1231"/>
                                          </p:stCondLst>
                                        </p:cTn>
                                        <p:tgtEl>
                                          <p:spTgt spid="20484"/>
                                        </p:tgtEl>
                                      </p:cBhvr>
                                      <p:to x="100000" y="90000"/>
                                    </p:animScale>
                                    <p:animScale>
                                      <p:cBhvr>
                                        <p:cTn id="30" dur="124" decel="50000">
                                          <p:stCondLst>
                                            <p:cond delay="1251"/>
                                          </p:stCondLst>
                                        </p:cTn>
                                        <p:tgtEl>
                                          <p:spTgt spid="20484"/>
                                        </p:tgtEl>
                                      </p:cBhvr>
                                      <p:to x="100000" y="100000"/>
                                    </p:animScale>
                                    <p:animScale>
                                      <p:cBhvr>
                                        <p:cTn id="31" dur="20">
                                          <p:stCondLst>
                                            <p:cond delay="1356"/>
                                          </p:stCondLst>
                                        </p:cTn>
                                        <p:tgtEl>
                                          <p:spTgt spid="20484"/>
                                        </p:tgtEl>
                                      </p:cBhvr>
                                      <p:to x="100000" y="95000"/>
                                    </p:animScale>
                                    <p:animScale>
                                      <p:cBhvr>
                                        <p:cTn id="32" dur="124" decel="50000">
                                          <p:stCondLst>
                                            <p:cond delay="1376"/>
                                          </p:stCondLst>
                                        </p:cTn>
                                        <p:tgtEl>
                                          <p:spTgt spid="20484"/>
                                        </p:tgtEl>
                                      </p:cBhvr>
                                      <p:to x="100000" y="100000"/>
                                    </p:animScale>
                                  </p:childTnLst>
                                </p:cTn>
                              </p:par>
                              <p:par>
                                <p:cTn id="33" presetID="26" presetClass="entr" presetSubtype="0" fill="hold" nodeType="withEffect">
                                  <p:stCondLst>
                                    <p:cond delay="500"/>
                                  </p:stCondLst>
                                  <p:childTnLst>
                                    <p:set>
                                      <p:cBhvr>
                                        <p:cTn id="34" dur="1" fill="hold">
                                          <p:stCondLst>
                                            <p:cond delay="0"/>
                                          </p:stCondLst>
                                        </p:cTn>
                                        <p:tgtEl>
                                          <p:spTgt spid="20485"/>
                                        </p:tgtEl>
                                        <p:attrNameLst>
                                          <p:attrName>style.visibility</p:attrName>
                                        </p:attrNameLst>
                                      </p:cBhvr>
                                      <p:to>
                                        <p:strVal val="visible"/>
                                      </p:to>
                                    </p:set>
                                    <p:animEffect transition="in" filter="wipe(down)">
                                      <p:cBhvr>
                                        <p:cTn id="35" dur="435">
                                          <p:stCondLst>
                                            <p:cond delay="0"/>
                                          </p:stCondLst>
                                        </p:cTn>
                                        <p:tgtEl>
                                          <p:spTgt spid="20485"/>
                                        </p:tgtEl>
                                      </p:cBhvr>
                                    </p:animEffect>
                                    <p:anim calcmode="lin" valueType="num">
                                      <p:cBhvr>
                                        <p:cTn id="36" dur="1367" tmFilter="0,0; 0.14,0.36; 0.43,0.73; 0.71,0.91; 1.0,1.0">
                                          <p:stCondLst>
                                            <p:cond delay="0"/>
                                          </p:stCondLst>
                                        </p:cTn>
                                        <p:tgtEl>
                                          <p:spTgt spid="20485"/>
                                        </p:tgtEl>
                                        <p:attrNameLst>
                                          <p:attrName>ppt_x</p:attrName>
                                        </p:attrNameLst>
                                      </p:cBhvr>
                                      <p:tavLst>
                                        <p:tav tm="0">
                                          <p:val>
                                            <p:strVal val="#ppt_x-0.25"/>
                                          </p:val>
                                        </p:tav>
                                        <p:tav tm="100000">
                                          <p:val>
                                            <p:strVal val="#ppt_x"/>
                                          </p:val>
                                        </p:tav>
                                      </p:tavLst>
                                    </p:anim>
                                    <p:anim calcmode="lin" valueType="num">
                                      <p:cBhvr>
                                        <p:cTn id="37" dur="498" tmFilter="0.0,0.0; 0.25,0.07; 0.50,0.2; 0.75,0.467; 1.0,1.0">
                                          <p:stCondLst>
                                            <p:cond delay="0"/>
                                          </p:stCondLst>
                                        </p:cTn>
                                        <p:tgtEl>
                                          <p:spTgt spid="20485"/>
                                        </p:tgtEl>
                                        <p:attrNameLst>
                                          <p:attrName>ppt_y</p:attrName>
                                        </p:attrNameLst>
                                      </p:cBhvr>
                                      <p:tavLst>
                                        <p:tav tm="0" fmla="#ppt_y-sin(pi*$)/3">
                                          <p:val>
                                            <p:fltVal val="0.500000"/>
                                          </p:val>
                                        </p:tav>
                                        <p:tav tm="100000">
                                          <p:val>
                                            <p:fltVal val="1.000000"/>
                                          </p:val>
                                        </p:tav>
                                      </p:tavLst>
                                    </p:anim>
                                    <p:anim calcmode="lin" valueType="num">
                                      <p:cBhvr>
                                        <p:cTn id="38" dur="498" tmFilter="0, 0; 0.125,0.2665; 0.25,0.4; 0.375,0.465; 0.5,0.5;  0.625,0.535; 0.75,0.6; 0.875,0.7335; 1,1">
                                          <p:stCondLst>
                                            <p:cond delay="498"/>
                                          </p:stCondLst>
                                        </p:cTn>
                                        <p:tgtEl>
                                          <p:spTgt spid="20485"/>
                                        </p:tgtEl>
                                        <p:attrNameLst>
                                          <p:attrName>ppt_y</p:attrName>
                                        </p:attrNameLst>
                                      </p:cBhvr>
                                      <p:tavLst>
                                        <p:tav tm="0" fmla="#ppt_y-sin(pi*$)/9">
                                          <p:val>
                                            <p:fltVal val="0.000000"/>
                                          </p:val>
                                        </p:tav>
                                        <p:tav tm="100000">
                                          <p:val>
                                            <p:fltVal val="1.000000"/>
                                          </p:val>
                                        </p:tav>
                                      </p:tavLst>
                                    </p:anim>
                                    <p:anim calcmode="lin" valueType="num">
                                      <p:cBhvr>
                                        <p:cTn id="39" dur="249" tmFilter="0, 0; 0.125,0.2665; 0.25,0.4; 0.375,0.465; 0.5,0.5;  0.625,0.535; 0.75,0.6; 0.875,0.7335; 1,1">
                                          <p:stCondLst>
                                            <p:cond delay="993"/>
                                          </p:stCondLst>
                                        </p:cTn>
                                        <p:tgtEl>
                                          <p:spTgt spid="20485"/>
                                        </p:tgtEl>
                                        <p:attrNameLst>
                                          <p:attrName>ppt_y</p:attrName>
                                        </p:attrNameLst>
                                      </p:cBhvr>
                                      <p:tavLst>
                                        <p:tav tm="0" fmla="#ppt_y-sin(pi*$)/27">
                                          <p:val>
                                            <p:fltVal val="0.000000"/>
                                          </p:val>
                                        </p:tav>
                                        <p:tav tm="100000">
                                          <p:val>
                                            <p:fltVal val="1.000000"/>
                                          </p:val>
                                        </p:tav>
                                      </p:tavLst>
                                    </p:anim>
                                    <p:anim calcmode="lin" valueType="num">
                                      <p:cBhvr>
                                        <p:cTn id="40" dur="123" tmFilter="0, 0; 0.125,0.2665; 0.25,0.4; 0.375,0.465; 0.5,0.5;  0.625,0.535; 0.75,0.6; 0.875,0.7335; 1,1">
                                          <p:stCondLst>
                                            <p:cond delay="1242"/>
                                          </p:stCondLst>
                                        </p:cTn>
                                        <p:tgtEl>
                                          <p:spTgt spid="20485"/>
                                        </p:tgtEl>
                                        <p:attrNameLst>
                                          <p:attrName>ppt_y</p:attrName>
                                        </p:attrNameLst>
                                      </p:cBhvr>
                                      <p:tavLst>
                                        <p:tav tm="0" fmla="#ppt_y-sin(pi*$)/81">
                                          <p:val>
                                            <p:fltVal val="0.000000"/>
                                          </p:val>
                                        </p:tav>
                                        <p:tav tm="100000">
                                          <p:val>
                                            <p:fltVal val="1.000000"/>
                                          </p:val>
                                        </p:tav>
                                      </p:tavLst>
                                    </p:anim>
                                    <p:animScale>
                                      <p:cBhvr>
                                        <p:cTn id="41" dur="20">
                                          <p:stCondLst>
                                            <p:cond delay="487"/>
                                          </p:stCondLst>
                                        </p:cTn>
                                        <p:tgtEl>
                                          <p:spTgt spid="20485"/>
                                        </p:tgtEl>
                                      </p:cBhvr>
                                      <p:to x="100000" y="60000"/>
                                    </p:animScale>
                                    <p:animScale>
                                      <p:cBhvr>
                                        <p:cTn id="42" dur="124" decel="50000">
                                          <p:stCondLst>
                                            <p:cond delay="507"/>
                                          </p:stCondLst>
                                        </p:cTn>
                                        <p:tgtEl>
                                          <p:spTgt spid="20485"/>
                                        </p:tgtEl>
                                      </p:cBhvr>
                                      <p:to x="100000" y="100000"/>
                                    </p:animScale>
                                    <p:animScale>
                                      <p:cBhvr>
                                        <p:cTn id="43" dur="20">
                                          <p:stCondLst>
                                            <p:cond delay="984"/>
                                          </p:stCondLst>
                                        </p:cTn>
                                        <p:tgtEl>
                                          <p:spTgt spid="20485"/>
                                        </p:tgtEl>
                                      </p:cBhvr>
                                      <p:to x="100000" y="80000"/>
                                    </p:animScale>
                                    <p:animScale>
                                      <p:cBhvr>
                                        <p:cTn id="44" dur="124" decel="50000">
                                          <p:stCondLst>
                                            <p:cond delay="1004"/>
                                          </p:stCondLst>
                                        </p:cTn>
                                        <p:tgtEl>
                                          <p:spTgt spid="20485"/>
                                        </p:tgtEl>
                                      </p:cBhvr>
                                      <p:to x="100000" y="100000"/>
                                    </p:animScale>
                                    <p:animScale>
                                      <p:cBhvr>
                                        <p:cTn id="45" dur="20">
                                          <p:stCondLst>
                                            <p:cond delay="1231"/>
                                          </p:stCondLst>
                                        </p:cTn>
                                        <p:tgtEl>
                                          <p:spTgt spid="20485"/>
                                        </p:tgtEl>
                                      </p:cBhvr>
                                      <p:to x="100000" y="90000"/>
                                    </p:animScale>
                                    <p:animScale>
                                      <p:cBhvr>
                                        <p:cTn id="46" dur="124" decel="50000">
                                          <p:stCondLst>
                                            <p:cond delay="1251"/>
                                          </p:stCondLst>
                                        </p:cTn>
                                        <p:tgtEl>
                                          <p:spTgt spid="20485"/>
                                        </p:tgtEl>
                                      </p:cBhvr>
                                      <p:to x="100000" y="100000"/>
                                    </p:animScale>
                                    <p:animScale>
                                      <p:cBhvr>
                                        <p:cTn id="47" dur="20">
                                          <p:stCondLst>
                                            <p:cond delay="1356"/>
                                          </p:stCondLst>
                                        </p:cTn>
                                        <p:tgtEl>
                                          <p:spTgt spid="20485"/>
                                        </p:tgtEl>
                                      </p:cBhvr>
                                      <p:to x="100000" y="95000"/>
                                    </p:animScale>
                                    <p:animScale>
                                      <p:cBhvr>
                                        <p:cTn id="48" dur="124" decel="50000">
                                          <p:stCondLst>
                                            <p:cond delay="1376"/>
                                          </p:stCondLst>
                                        </p:cTn>
                                        <p:tgtEl>
                                          <p:spTgt spid="20485"/>
                                        </p:tgtEl>
                                      </p:cBhvr>
                                      <p:to x="100000" y="100000"/>
                                    </p:animScale>
                                  </p:childTnLst>
                                </p:cTn>
                              </p:par>
                            </p:childTnLst>
                          </p:cTn>
                        </p:par>
                        <p:par>
                          <p:cTn id="49" fill="hold">
                            <p:stCondLst>
                              <p:cond delay="2950"/>
                            </p:stCondLst>
                            <p:childTnLst>
                              <p:par>
                                <p:cTn id="50" presetID="31" presetClass="entr" presetSubtype="0" fill="hold" grpId="0" nodeType="afterEffect">
                                  <p:stCondLst>
                                    <p:cond delay="0"/>
                                  </p:stCondLst>
                                  <p:childTnLst>
                                    <p:set>
                                      <p:cBhvr>
                                        <p:cTn id="51" dur="1" fill="hold">
                                          <p:stCondLst>
                                            <p:cond delay="0"/>
                                          </p:stCondLst>
                                        </p:cTn>
                                        <p:tgtEl>
                                          <p:spTgt spid="20490"/>
                                        </p:tgtEl>
                                        <p:attrNameLst>
                                          <p:attrName>style.visibility</p:attrName>
                                        </p:attrNameLst>
                                      </p:cBhvr>
                                      <p:to>
                                        <p:strVal val="visible"/>
                                      </p:to>
                                    </p:set>
                                    <p:anim calcmode="lin" valueType="num">
                                      <p:cBhvr>
                                        <p:cTn id="52" dur="500" fill="hold"/>
                                        <p:tgtEl>
                                          <p:spTgt spid="20490"/>
                                        </p:tgtEl>
                                        <p:attrNameLst>
                                          <p:attrName>ppt_w</p:attrName>
                                        </p:attrNameLst>
                                      </p:cBhvr>
                                      <p:tavLst>
                                        <p:tav tm="0">
                                          <p:val>
                                            <p:fltVal val="0.000000"/>
                                          </p:val>
                                        </p:tav>
                                        <p:tav tm="100000">
                                          <p:val>
                                            <p:strVal val="#ppt_w"/>
                                          </p:val>
                                        </p:tav>
                                      </p:tavLst>
                                    </p:anim>
                                    <p:anim calcmode="lin" valueType="num">
                                      <p:cBhvr>
                                        <p:cTn id="53" dur="500" fill="hold"/>
                                        <p:tgtEl>
                                          <p:spTgt spid="20490"/>
                                        </p:tgtEl>
                                        <p:attrNameLst>
                                          <p:attrName>ppt_h</p:attrName>
                                        </p:attrNameLst>
                                      </p:cBhvr>
                                      <p:tavLst>
                                        <p:tav tm="0">
                                          <p:val>
                                            <p:fltVal val="0.000000"/>
                                          </p:val>
                                        </p:tav>
                                        <p:tav tm="100000">
                                          <p:val>
                                            <p:strVal val="#ppt_h"/>
                                          </p:val>
                                        </p:tav>
                                      </p:tavLst>
                                    </p:anim>
                                    <p:anim calcmode="lin" valueType="num">
                                      <p:cBhvr>
                                        <p:cTn id="54" dur="500" fill="hold"/>
                                        <p:tgtEl>
                                          <p:spTgt spid="20490"/>
                                        </p:tgtEl>
                                        <p:attrNameLst>
                                          <p:attrName>style.rotation</p:attrName>
                                        </p:attrNameLst>
                                      </p:cBhvr>
                                      <p:tavLst>
                                        <p:tav tm="0">
                                          <p:val>
                                            <p:fltVal val="90.000000"/>
                                          </p:val>
                                        </p:tav>
                                        <p:tav tm="100000">
                                          <p:val>
                                            <p:fltVal val="0.000000"/>
                                          </p:val>
                                        </p:tav>
                                      </p:tavLst>
                                    </p:anim>
                                    <p:animEffect transition="in" filter="fade">
                                      <p:cBhvr>
                                        <p:cTn id="55" dur="500"/>
                                        <p:tgtEl>
                                          <p:spTgt spid="20490"/>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20491"/>
                                        </p:tgtEl>
                                        <p:attrNameLst>
                                          <p:attrName>style.visibility</p:attrName>
                                        </p:attrNameLst>
                                      </p:cBhvr>
                                      <p:to>
                                        <p:strVal val="visible"/>
                                      </p:to>
                                    </p:set>
                                    <p:anim calcmode="lin" valueType="num">
                                      <p:cBhvr>
                                        <p:cTn id="58" dur="500" fill="hold"/>
                                        <p:tgtEl>
                                          <p:spTgt spid="20491"/>
                                        </p:tgtEl>
                                        <p:attrNameLst>
                                          <p:attrName>ppt_w</p:attrName>
                                        </p:attrNameLst>
                                      </p:cBhvr>
                                      <p:tavLst>
                                        <p:tav tm="0">
                                          <p:val>
                                            <p:fltVal val="0.000000"/>
                                          </p:val>
                                        </p:tav>
                                        <p:tav tm="100000">
                                          <p:val>
                                            <p:strVal val="#ppt_w"/>
                                          </p:val>
                                        </p:tav>
                                      </p:tavLst>
                                    </p:anim>
                                    <p:anim calcmode="lin" valueType="num">
                                      <p:cBhvr>
                                        <p:cTn id="59" dur="500" fill="hold"/>
                                        <p:tgtEl>
                                          <p:spTgt spid="20491"/>
                                        </p:tgtEl>
                                        <p:attrNameLst>
                                          <p:attrName>ppt_h</p:attrName>
                                        </p:attrNameLst>
                                      </p:cBhvr>
                                      <p:tavLst>
                                        <p:tav tm="0">
                                          <p:val>
                                            <p:fltVal val="0.000000"/>
                                          </p:val>
                                        </p:tav>
                                        <p:tav tm="100000">
                                          <p:val>
                                            <p:strVal val="#ppt_h"/>
                                          </p:val>
                                        </p:tav>
                                      </p:tavLst>
                                    </p:anim>
                                    <p:anim calcmode="lin" valueType="num">
                                      <p:cBhvr>
                                        <p:cTn id="60" dur="500" fill="hold"/>
                                        <p:tgtEl>
                                          <p:spTgt spid="20491"/>
                                        </p:tgtEl>
                                        <p:attrNameLst>
                                          <p:attrName>style.rotation</p:attrName>
                                        </p:attrNameLst>
                                      </p:cBhvr>
                                      <p:tavLst>
                                        <p:tav tm="0">
                                          <p:val>
                                            <p:fltVal val="90.000000"/>
                                          </p:val>
                                        </p:tav>
                                        <p:tav tm="100000">
                                          <p:val>
                                            <p:fltVal val="0.000000"/>
                                          </p:val>
                                        </p:tav>
                                      </p:tavLst>
                                    </p:anim>
                                    <p:animEffect transition="in" filter="fade">
                                      <p:cBhvr>
                                        <p:cTn id="61" dur="500"/>
                                        <p:tgtEl>
                                          <p:spTgt spid="20491"/>
                                        </p:tgtEl>
                                      </p:cBhvr>
                                    </p:animEffect>
                                  </p:childTnLst>
                                </p:cTn>
                              </p:par>
                            </p:childTnLst>
                          </p:cTn>
                        </p:par>
                        <p:par>
                          <p:cTn id="62" fill="hold">
                            <p:stCondLst>
                              <p:cond delay="3450"/>
                            </p:stCondLst>
                            <p:childTnLst>
                              <p:par>
                                <p:cTn id="63" presetID="52" presetClass="entr" presetSubtype="0" fill="hold" grpId="0" nodeType="afterEffect">
                                  <p:stCondLst>
                                    <p:cond delay="0"/>
                                  </p:stCondLst>
                                  <p:childTnLst>
                                    <p:set>
                                      <p:cBhvr>
                                        <p:cTn id="64" dur="1" fill="hold">
                                          <p:stCondLst>
                                            <p:cond delay="0"/>
                                          </p:stCondLst>
                                        </p:cTn>
                                        <p:tgtEl>
                                          <p:spTgt spid="20486"/>
                                        </p:tgtEl>
                                        <p:attrNameLst>
                                          <p:attrName>style.visibility</p:attrName>
                                        </p:attrNameLst>
                                      </p:cBhvr>
                                      <p:to>
                                        <p:strVal val="visible"/>
                                      </p:to>
                                    </p:set>
                                    <p:animScale>
                                      <p:cBhvr>
                                        <p:cTn id="65" dur="1000" decel="50000" fill="hold">
                                          <p:stCondLst>
                                            <p:cond delay="0"/>
                                          </p:stCondLst>
                                        </p:cTn>
                                        <p:tgtEl>
                                          <p:spTgt spid="204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6" dur="1000" decel="50000" fill="hold">
                                          <p:stCondLst>
                                            <p:cond delay="0"/>
                                          </p:stCondLst>
                                        </p:cTn>
                                        <p:tgtEl>
                                          <p:spTgt spid="20486"/>
                                        </p:tgtEl>
                                        <p:attrNameLst>
                                          <p:attrName>ppt_x</p:attrName>
                                          <p:attrName>ppt_y</p:attrName>
                                        </p:attrNameLst>
                                      </p:cBhvr>
                                    </p:animMotion>
                                    <p:animEffect transition="in" filter="fade">
                                      <p:cBhvr>
                                        <p:cTn id="67" dur="1000"/>
                                        <p:tgtEl>
                                          <p:spTgt spid="20486"/>
                                        </p:tgtEl>
                                      </p:cBhvr>
                                    </p:animEffect>
                                  </p:childTnLst>
                                </p:cTn>
                              </p:par>
                              <p:par>
                                <p:cTn id="68" presetID="52" presetClass="entr" presetSubtype="0" fill="hold" grpId="0" nodeType="withEffect">
                                  <p:stCondLst>
                                    <p:cond delay="0"/>
                                  </p:stCondLst>
                                  <p:childTnLst>
                                    <p:set>
                                      <p:cBhvr>
                                        <p:cTn id="69" dur="1" fill="hold">
                                          <p:stCondLst>
                                            <p:cond delay="0"/>
                                          </p:stCondLst>
                                        </p:cTn>
                                        <p:tgtEl>
                                          <p:spTgt spid="20488"/>
                                        </p:tgtEl>
                                        <p:attrNameLst>
                                          <p:attrName>style.visibility</p:attrName>
                                        </p:attrNameLst>
                                      </p:cBhvr>
                                      <p:to>
                                        <p:strVal val="visible"/>
                                      </p:to>
                                    </p:set>
                                    <p:animScale>
                                      <p:cBhvr>
                                        <p:cTn id="70" dur="1000" decel="50000" fill="hold">
                                          <p:stCondLst>
                                            <p:cond delay="0"/>
                                          </p:stCondLst>
                                        </p:cTn>
                                        <p:tgtEl>
                                          <p:spTgt spid="2048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20488"/>
                                        </p:tgtEl>
                                        <p:attrNameLst>
                                          <p:attrName>ppt_x</p:attrName>
                                          <p:attrName>ppt_y</p:attrName>
                                        </p:attrNameLst>
                                      </p:cBhvr>
                                    </p:animMotion>
                                    <p:animEffect transition="in" filter="fade">
                                      <p:cBhvr>
                                        <p:cTn id="72" dur="1000"/>
                                        <p:tgtEl>
                                          <p:spTgt spid="20488"/>
                                        </p:tgtEl>
                                      </p:cBhvr>
                                    </p:animEffect>
                                  </p:childTnLst>
                                </p:cTn>
                              </p:par>
                            </p:childTnLst>
                          </p:cTn>
                        </p:par>
                        <p:par>
                          <p:cTn id="73" fill="hold">
                            <p:stCondLst>
                              <p:cond delay="4450"/>
                            </p:stCondLst>
                            <p:childTnLst>
                              <p:par>
                                <p:cTn id="74" presetID="22" presetClass="entr" presetSubtype="2" fill="hold" grpId="0" nodeType="afterEffect">
                                  <p:stCondLst>
                                    <p:cond delay="0"/>
                                  </p:stCondLst>
                                  <p:childTnLst>
                                    <p:set>
                                      <p:cBhvr>
                                        <p:cTn id="75" dur="1" fill="hold">
                                          <p:stCondLst>
                                            <p:cond delay="0"/>
                                          </p:stCondLst>
                                        </p:cTn>
                                        <p:tgtEl>
                                          <p:spTgt spid="20494"/>
                                        </p:tgtEl>
                                        <p:attrNameLst>
                                          <p:attrName>style.visibility</p:attrName>
                                        </p:attrNameLst>
                                      </p:cBhvr>
                                      <p:to>
                                        <p:strVal val="visible"/>
                                      </p:to>
                                    </p:set>
                                    <p:animEffect transition="in" filter="wipe(right)">
                                      <p:cBhvr>
                                        <p:cTn id="76" dur="500"/>
                                        <p:tgtEl>
                                          <p:spTgt spid="20494"/>
                                        </p:tgtEl>
                                      </p:cBhvr>
                                    </p:animEffect>
                                  </p:childTnLst>
                                </p:cTn>
                              </p:par>
                            </p:childTnLst>
                          </p:cTn>
                        </p:par>
                        <p:par>
                          <p:cTn id="77" fill="hold">
                            <p:stCondLst>
                              <p:cond delay="4950"/>
                            </p:stCondLst>
                            <p:childTnLst>
                              <p:par>
                                <p:cTn id="78" presetID="31" presetClass="entr" presetSubtype="0" fill="hold" grpId="0" nodeType="afterEffect">
                                  <p:stCondLst>
                                    <p:cond delay="0"/>
                                  </p:stCondLst>
                                  <p:childTnLst>
                                    <p:set>
                                      <p:cBhvr>
                                        <p:cTn id="79" dur="1" fill="hold">
                                          <p:stCondLst>
                                            <p:cond delay="0"/>
                                          </p:stCondLst>
                                        </p:cTn>
                                        <p:tgtEl>
                                          <p:spTgt spid="20492"/>
                                        </p:tgtEl>
                                        <p:attrNameLst>
                                          <p:attrName>style.visibility</p:attrName>
                                        </p:attrNameLst>
                                      </p:cBhvr>
                                      <p:to>
                                        <p:strVal val="visible"/>
                                      </p:to>
                                    </p:set>
                                    <p:anim calcmode="lin" valueType="num">
                                      <p:cBhvr>
                                        <p:cTn id="80" dur="500" fill="hold"/>
                                        <p:tgtEl>
                                          <p:spTgt spid="20492"/>
                                        </p:tgtEl>
                                        <p:attrNameLst>
                                          <p:attrName>ppt_w</p:attrName>
                                        </p:attrNameLst>
                                      </p:cBhvr>
                                      <p:tavLst>
                                        <p:tav tm="0">
                                          <p:val>
                                            <p:fltVal val="0.000000"/>
                                          </p:val>
                                        </p:tav>
                                        <p:tav tm="100000">
                                          <p:val>
                                            <p:strVal val="#ppt_w"/>
                                          </p:val>
                                        </p:tav>
                                      </p:tavLst>
                                    </p:anim>
                                    <p:anim calcmode="lin" valueType="num">
                                      <p:cBhvr>
                                        <p:cTn id="81" dur="500" fill="hold"/>
                                        <p:tgtEl>
                                          <p:spTgt spid="20492"/>
                                        </p:tgtEl>
                                        <p:attrNameLst>
                                          <p:attrName>ppt_h</p:attrName>
                                        </p:attrNameLst>
                                      </p:cBhvr>
                                      <p:tavLst>
                                        <p:tav tm="0">
                                          <p:val>
                                            <p:fltVal val="0.000000"/>
                                          </p:val>
                                        </p:tav>
                                        <p:tav tm="100000">
                                          <p:val>
                                            <p:strVal val="#ppt_h"/>
                                          </p:val>
                                        </p:tav>
                                      </p:tavLst>
                                    </p:anim>
                                    <p:anim calcmode="lin" valueType="num">
                                      <p:cBhvr>
                                        <p:cTn id="82" dur="500" fill="hold"/>
                                        <p:tgtEl>
                                          <p:spTgt spid="20492"/>
                                        </p:tgtEl>
                                        <p:attrNameLst>
                                          <p:attrName>style.rotation</p:attrName>
                                        </p:attrNameLst>
                                      </p:cBhvr>
                                      <p:tavLst>
                                        <p:tav tm="0">
                                          <p:val>
                                            <p:fltVal val="90.000000"/>
                                          </p:val>
                                        </p:tav>
                                        <p:tav tm="100000">
                                          <p:val>
                                            <p:fltVal val="0.000000"/>
                                          </p:val>
                                        </p:tav>
                                      </p:tavLst>
                                    </p:anim>
                                    <p:animEffect transition="in" filter="fade">
                                      <p:cBhvr>
                                        <p:cTn id="83" dur="500"/>
                                        <p:tgtEl>
                                          <p:spTgt spid="20492"/>
                                        </p:tgtEl>
                                      </p:cBhvr>
                                    </p:animEffect>
                                  </p:childTnLst>
                                </p:cTn>
                              </p:par>
                              <p:par>
                                <p:cTn id="84" presetID="31" presetClass="entr" presetSubtype="0" fill="hold" grpId="0" nodeType="withEffect">
                                  <p:stCondLst>
                                    <p:cond delay="0"/>
                                  </p:stCondLst>
                                  <p:childTnLst>
                                    <p:set>
                                      <p:cBhvr>
                                        <p:cTn id="85" dur="1" fill="hold">
                                          <p:stCondLst>
                                            <p:cond delay="0"/>
                                          </p:stCondLst>
                                        </p:cTn>
                                        <p:tgtEl>
                                          <p:spTgt spid="20493"/>
                                        </p:tgtEl>
                                        <p:attrNameLst>
                                          <p:attrName>style.visibility</p:attrName>
                                        </p:attrNameLst>
                                      </p:cBhvr>
                                      <p:to>
                                        <p:strVal val="visible"/>
                                      </p:to>
                                    </p:set>
                                    <p:anim calcmode="lin" valueType="num">
                                      <p:cBhvr>
                                        <p:cTn id="86" dur="500" fill="hold"/>
                                        <p:tgtEl>
                                          <p:spTgt spid="20493"/>
                                        </p:tgtEl>
                                        <p:attrNameLst>
                                          <p:attrName>ppt_w</p:attrName>
                                        </p:attrNameLst>
                                      </p:cBhvr>
                                      <p:tavLst>
                                        <p:tav tm="0">
                                          <p:val>
                                            <p:fltVal val="0.000000"/>
                                          </p:val>
                                        </p:tav>
                                        <p:tav tm="100000">
                                          <p:val>
                                            <p:strVal val="#ppt_w"/>
                                          </p:val>
                                        </p:tav>
                                      </p:tavLst>
                                    </p:anim>
                                    <p:anim calcmode="lin" valueType="num">
                                      <p:cBhvr>
                                        <p:cTn id="87" dur="500" fill="hold"/>
                                        <p:tgtEl>
                                          <p:spTgt spid="20493"/>
                                        </p:tgtEl>
                                        <p:attrNameLst>
                                          <p:attrName>ppt_h</p:attrName>
                                        </p:attrNameLst>
                                      </p:cBhvr>
                                      <p:tavLst>
                                        <p:tav tm="0">
                                          <p:val>
                                            <p:fltVal val="0.000000"/>
                                          </p:val>
                                        </p:tav>
                                        <p:tav tm="100000">
                                          <p:val>
                                            <p:strVal val="#ppt_h"/>
                                          </p:val>
                                        </p:tav>
                                      </p:tavLst>
                                    </p:anim>
                                    <p:anim calcmode="lin" valueType="num">
                                      <p:cBhvr>
                                        <p:cTn id="88" dur="500" fill="hold"/>
                                        <p:tgtEl>
                                          <p:spTgt spid="20493"/>
                                        </p:tgtEl>
                                        <p:attrNameLst>
                                          <p:attrName>style.rotation</p:attrName>
                                        </p:attrNameLst>
                                      </p:cBhvr>
                                      <p:tavLst>
                                        <p:tav tm="0">
                                          <p:val>
                                            <p:fltVal val="90.000000"/>
                                          </p:val>
                                        </p:tav>
                                        <p:tav tm="100000">
                                          <p:val>
                                            <p:fltVal val="0.000000"/>
                                          </p:val>
                                        </p:tav>
                                      </p:tavLst>
                                    </p:anim>
                                    <p:animEffect transition="in" filter="fade">
                                      <p:cBhvr>
                                        <p:cTn id="89" dur="500"/>
                                        <p:tgtEl>
                                          <p:spTgt spid="20493"/>
                                        </p:tgtEl>
                                      </p:cBhvr>
                                    </p:animEffect>
                                  </p:childTnLst>
                                </p:cTn>
                              </p:par>
                            </p:childTnLst>
                          </p:cTn>
                        </p:par>
                        <p:par>
                          <p:cTn id="90" fill="hold">
                            <p:stCondLst>
                              <p:cond delay="5450"/>
                            </p:stCondLst>
                            <p:childTnLst>
                              <p:par>
                                <p:cTn id="91" presetID="52" presetClass="entr" presetSubtype="0" fill="hold" grpId="0" nodeType="afterEffect">
                                  <p:stCondLst>
                                    <p:cond delay="0"/>
                                  </p:stCondLst>
                                  <p:childTnLst>
                                    <p:set>
                                      <p:cBhvr>
                                        <p:cTn id="92" dur="1" fill="hold">
                                          <p:stCondLst>
                                            <p:cond delay="0"/>
                                          </p:stCondLst>
                                        </p:cTn>
                                        <p:tgtEl>
                                          <p:spTgt spid="20487"/>
                                        </p:tgtEl>
                                        <p:attrNameLst>
                                          <p:attrName>style.visibility</p:attrName>
                                        </p:attrNameLst>
                                      </p:cBhvr>
                                      <p:to>
                                        <p:strVal val="visible"/>
                                      </p:to>
                                    </p:set>
                                    <p:animScale>
                                      <p:cBhvr>
                                        <p:cTn id="93" dur="1000" decel="50000" fill="hold">
                                          <p:stCondLst>
                                            <p:cond delay="0"/>
                                          </p:stCondLst>
                                        </p:cTn>
                                        <p:tgtEl>
                                          <p:spTgt spid="204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4" dur="1000" decel="50000" fill="hold">
                                          <p:stCondLst>
                                            <p:cond delay="0"/>
                                          </p:stCondLst>
                                        </p:cTn>
                                        <p:tgtEl>
                                          <p:spTgt spid="20487"/>
                                        </p:tgtEl>
                                        <p:attrNameLst>
                                          <p:attrName>ppt_x</p:attrName>
                                          <p:attrName>ppt_y</p:attrName>
                                        </p:attrNameLst>
                                      </p:cBhvr>
                                    </p:animMotion>
                                    <p:animEffect transition="in" filter="fade">
                                      <p:cBhvr>
                                        <p:cTn id="95" dur="1000"/>
                                        <p:tgtEl>
                                          <p:spTgt spid="20487"/>
                                        </p:tgtEl>
                                      </p:cBhvr>
                                    </p:animEffect>
                                  </p:childTnLst>
                                </p:cTn>
                              </p:par>
                              <p:par>
                                <p:cTn id="96" presetID="52" presetClass="entr" presetSubtype="0" fill="hold" grpId="0" nodeType="withEffect">
                                  <p:stCondLst>
                                    <p:cond delay="0"/>
                                  </p:stCondLst>
                                  <p:childTnLst>
                                    <p:set>
                                      <p:cBhvr>
                                        <p:cTn id="97" dur="1" fill="hold">
                                          <p:stCondLst>
                                            <p:cond delay="0"/>
                                          </p:stCondLst>
                                        </p:cTn>
                                        <p:tgtEl>
                                          <p:spTgt spid="20489"/>
                                        </p:tgtEl>
                                        <p:attrNameLst>
                                          <p:attrName>style.visibility</p:attrName>
                                        </p:attrNameLst>
                                      </p:cBhvr>
                                      <p:to>
                                        <p:strVal val="visible"/>
                                      </p:to>
                                    </p:set>
                                    <p:animScale>
                                      <p:cBhvr>
                                        <p:cTn id="98" dur="1000" decel="50000" fill="hold">
                                          <p:stCondLst>
                                            <p:cond delay="0"/>
                                          </p:stCondLst>
                                        </p:cTn>
                                        <p:tgtEl>
                                          <p:spTgt spid="2048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20489"/>
                                        </p:tgtEl>
                                        <p:attrNameLst>
                                          <p:attrName>ppt_x</p:attrName>
                                          <p:attrName>ppt_y</p:attrName>
                                        </p:attrNameLst>
                                      </p:cBhvr>
                                    </p:animMotion>
                                    <p:animEffect transition="in" filter="fade">
                                      <p:cBhvr>
                                        <p:cTn id="100" dur="1000"/>
                                        <p:tgtEl>
                                          <p:spTgt spid="20489"/>
                                        </p:tgtEl>
                                      </p:cBhvr>
                                    </p:animEffect>
                                  </p:childTnLst>
                                </p:cTn>
                              </p:par>
                            </p:childTnLst>
                          </p:cTn>
                        </p:par>
                        <p:par>
                          <p:cTn id="101" fill="hold">
                            <p:stCondLst>
                              <p:cond delay="6450"/>
                            </p:stCondLst>
                            <p:childTnLst>
                              <p:par>
                                <p:cTn id="102" presetID="22" presetClass="entr" presetSubtype="2" fill="hold" grpId="0" nodeType="afterEffect">
                                  <p:stCondLst>
                                    <p:cond delay="0"/>
                                  </p:stCondLst>
                                  <p:childTnLst>
                                    <p:set>
                                      <p:cBhvr>
                                        <p:cTn id="103" dur="1" fill="hold">
                                          <p:stCondLst>
                                            <p:cond delay="0"/>
                                          </p:stCondLst>
                                        </p:cTn>
                                        <p:tgtEl>
                                          <p:spTgt spid="20495"/>
                                        </p:tgtEl>
                                        <p:attrNameLst>
                                          <p:attrName>style.visibility</p:attrName>
                                        </p:attrNameLst>
                                      </p:cBhvr>
                                      <p:to>
                                        <p:strVal val="visible"/>
                                      </p:to>
                                    </p:set>
                                    <p:animEffect transition="in" filter="wipe(right)">
                                      <p:cBhvr>
                                        <p:cTn id="104" dur="500"/>
                                        <p:tgtEl>
                                          <p:spTgt spid="20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6" grpId="0" animBg="1"/>
      <p:bldP spid="20487" grpId="0" animBg="1"/>
      <p:bldP spid="20488" grpId="0"/>
      <p:bldP spid="20489" grpId="0"/>
      <p:bldP spid="20490" grpId="0"/>
      <p:bldP spid="20491" grpId="0"/>
      <p:bldP spid="20492" grpId="0"/>
      <p:bldP spid="20493" grpId="0"/>
      <p:bldP spid="20494" grpId="0"/>
      <p:bldP spid="2049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1507"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1508" name="Line 6"/>
          <p:cNvSpPr/>
          <p:nvPr/>
        </p:nvSpPr>
        <p:spPr>
          <a:xfrm>
            <a:off x="3789363" y="984250"/>
            <a:ext cx="0" cy="5621338"/>
          </a:xfrm>
          <a:prstGeom prst="line">
            <a:avLst/>
          </a:prstGeom>
          <a:ln w="11" cap="flat" cmpd="sng">
            <a:solidFill>
              <a:schemeClr val="tx2"/>
            </a:solidFill>
            <a:prstDash val="solid"/>
            <a:round/>
            <a:headEnd type="none" w="med" len="med"/>
            <a:tailEnd type="none" w="med" len="med"/>
          </a:ln>
        </p:spPr>
      </p:sp>
      <p:sp>
        <p:nvSpPr>
          <p:cNvPr id="21509" name="Oval 7"/>
          <p:cNvSpPr/>
          <p:nvPr/>
        </p:nvSpPr>
        <p:spPr>
          <a:xfrm>
            <a:off x="3535363" y="1289050"/>
            <a:ext cx="509587" cy="511175"/>
          </a:xfrm>
          <a:prstGeom prst="ellipse">
            <a:avLst/>
          </a:prstGeom>
          <a:solidFill>
            <a:schemeClr val="tx1"/>
          </a:solidFill>
          <a:ln w="9525">
            <a:noFill/>
          </a:ln>
        </p:spPr>
        <p:txBody>
          <a:bodyPr anchor="t"/>
          <a:p>
            <a:pPr algn="ctr"/>
            <a:r>
              <a:rPr lang="en-US" altLang="zh-CN" sz="2200" b="1" dirty="0">
                <a:solidFill>
                  <a:schemeClr val="accent2"/>
                </a:solidFill>
                <a:latin typeface="Arial" panose="020B0604020202020204" pitchFamily="34" charset="0"/>
                <a:ea typeface="宋体" panose="02010600030101010101" pitchFamily="2" charset="-122"/>
              </a:rPr>
              <a:t>1</a:t>
            </a:r>
            <a:endParaRPr lang="zh-CN" altLang="en-US" sz="2200" b="1" dirty="0">
              <a:solidFill>
                <a:schemeClr val="accent2"/>
              </a:solidFill>
              <a:latin typeface="Arial" panose="020B0604020202020204" pitchFamily="34" charset="0"/>
              <a:ea typeface="宋体" panose="02010600030101010101" pitchFamily="2" charset="-122"/>
            </a:endParaRPr>
          </a:p>
        </p:txBody>
      </p:sp>
      <p:sp>
        <p:nvSpPr>
          <p:cNvPr id="21510" name="Rectangle 8"/>
          <p:cNvSpPr/>
          <p:nvPr/>
        </p:nvSpPr>
        <p:spPr>
          <a:xfrm>
            <a:off x="985838" y="981075"/>
            <a:ext cx="2071687" cy="1274763"/>
          </a:xfrm>
          <a:prstGeom prst="rect">
            <a:avLst/>
          </a:prstGeom>
          <a:blipFill rotWithShape="1">
            <a:blip r:embed="rId1"/>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11" name="Rectangle 9"/>
          <p:cNvSpPr/>
          <p:nvPr/>
        </p:nvSpPr>
        <p:spPr>
          <a:xfrm>
            <a:off x="985838" y="2393950"/>
            <a:ext cx="2071687" cy="1276350"/>
          </a:xfrm>
          <a:prstGeom prst="rect">
            <a:avLst/>
          </a:prstGeom>
          <a:blipFill rotWithShape="1">
            <a:blip r:embed="rId2"/>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12" name="Rectangle 10"/>
          <p:cNvSpPr/>
          <p:nvPr/>
        </p:nvSpPr>
        <p:spPr>
          <a:xfrm>
            <a:off x="985838" y="3810000"/>
            <a:ext cx="2071687" cy="1274763"/>
          </a:xfrm>
          <a:prstGeom prst="rect">
            <a:avLst/>
          </a:prstGeom>
          <a:blipFill rotWithShape="1">
            <a:blip r:embed="rId3"/>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13" name="Rectangle 11"/>
          <p:cNvSpPr/>
          <p:nvPr/>
        </p:nvSpPr>
        <p:spPr>
          <a:xfrm>
            <a:off x="985838" y="5224463"/>
            <a:ext cx="2071687" cy="1274762"/>
          </a:xfrm>
          <a:prstGeom prst="rect">
            <a:avLst/>
          </a:prstGeom>
          <a:blipFill rotWithShape="1">
            <a:blip r:embed="rId4"/>
            <a:stretch>
              <a:fillRect/>
            </a:stretch>
          </a:blip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14" name="Oval 12"/>
          <p:cNvSpPr/>
          <p:nvPr/>
        </p:nvSpPr>
        <p:spPr>
          <a:xfrm>
            <a:off x="3535363" y="2800350"/>
            <a:ext cx="509587" cy="511175"/>
          </a:xfrm>
          <a:prstGeom prst="ellipse">
            <a:avLst/>
          </a:prstGeom>
          <a:solidFill>
            <a:schemeClr val="tx1"/>
          </a:solidFill>
          <a:ln w="9525">
            <a:noFill/>
          </a:ln>
        </p:spPr>
        <p:txBody>
          <a:bodyPr anchor="t"/>
          <a:p>
            <a:pPr algn="ctr"/>
            <a:r>
              <a:rPr lang="en-US" altLang="zh-CN" sz="2200" b="1" dirty="0">
                <a:solidFill>
                  <a:schemeClr val="accent2"/>
                </a:solidFill>
                <a:latin typeface="Arial" panose="020B0604020202020204" pitchFamily="34" charset="0"/>
                <a:ea typeface="宋体" panose="02010600030101010101" pitchFamily="2" charset="-122"/>
              </a:rPr>
              <a:t>2</a:t>
            </a:r>
            <a:endParaRPr lang="zh-CN" altLang="en-US" sz="2200" b="1" dirty="0">
              <a:solidFill>
                <a:schemeClr val="accent2"/>
              </a:solidFill>
              <a:latin typeface="Arial" panose="020B0604020202020204" pitchFamily="34" charset="0"/>
              <a:ea typeface="宋体" panose="02010600030101010101" pitchFamily="2" charset="-122"/>
            </a:endParaRPr>
          </a:p>
        </p:txBody>
      </p:sp>
      <p:sp>
        <p:nvSpPr>
          <p:cNvPr id="21515" name="Oval 13"/>
          <p:cNvSpPr/>
          <p:nvPr/>
        </p:nvSpPr>
        <p:spPr>
          <a:xfrm>
            <a:off x="3535363" y="4197350"/>
            <a:ext cx="509587" cy="509588"/>
          </a:xfrm>
          <a:prstGeom prst="ellipse">
            <a:avLst/>
          </a:prstGeom>
          <a:solidFill>
            <a:schemeClr val="tx1"/>
          </a:solidFill>
          <a:ln w="9525">
            <a:noFill/>
          </a:ln>
        </p:spPr>
        <p:txBody>
          <a:bodyPr anchor="t"/>
          <a:p>
            <a:pPr algn="ctr"/>
            <a:r>
              <a:rPr lang="en-US" altLang="zh-CN" sz="2200" b="1" dirty="0">
                <a:solidFill>
                  <a:schemeClr val="accent2"/>
                </a:solidFill>
                <a:latin typeface="Arial" panose="020B0604020202020204" pitchFamily="34" charset="0"/>
                <a:ea typeface="宋体" panose="02010600030101010101" pitchFamily="2" charset="-122"/>
              </a:rPr>
              <a:t>3</a:t>
            </a:r>
            <a:endParaRPr lang="zh-CN" altLang="en-US" sz="2200" b="1" dirty="0">
              <a:solidFill>
                <a:schemeClr val="accent2"/>
              </a:solidFill>
              <a:latin typeface="Arial" panose="020B0604020202020204" pitchFamily="34" charset="0"/>
              <a:ea typeface="宋体" panose="02010600030101010101" pitchFamily="2" charset="-122"/>
            </a:endParaRPr>
          </a:p>
        </p:txBody>
      </p:sp>
      <p:sp>
        <p:nvSpPr>
          <p:cNvPr id="21516" name="Oval 14"/>
          <p:cNvSpPr/>
          <p:nvPr/>
        </p:nvSpPr>
        <p:spPr>
          <a:xfrm>
            <a:off x="3535363" y="5630863"/>
            <a:ext cx="509587" cy="511175"/>
          </a:xfrm>
          <a:prstGeom prst="ellipse">
            <a:avLst/>
          </a:prstGeom>
          <a:solidFill>
            <a:schemeClr val="tx1"/>
          </a:solidFill>
          <a:ln w="9525">
            <a:noFill/>
          </a:ln>
        </p:spPr>
        <p:txBody>
          <a:bodyPr anchor="t"/>
          <a:p>
            <a:pPr algn="ctr"/>
            <a:r>
              <a:rPr lang="en-US" altLang="zh-CN" sz="2200" b="1" dirty="0">
                <a:solidFill>
                  <a:schemeClr val="accent2"/>
                </a:solidFill>
                <a:latin typeface="Arial" panose="020B0604020202020204" pitchFamily="34" charset="0"/>
                <a:ea typeface="宋体" panose="02010600030101010101" pitchFamily="2" charset="-122"/>
              </a:rPr>
              <a:t>4</a:t>
            </a:r>
            <a:endParaRPr lang="zh-CN" altLang="en-US" sz="2200" b="1" dirty="0">
              <a:solidFill>
                <a:schemeClr val="accent2"/>
              </a:solidFill>
              <a:latin typeface="Arial" panose="020B0604020202020204" pitchFamily="34" charset="0"/>
              <a:ea typeface="宋体" panose="02010600030101010101" pitchFamily="2" charset="-122"/>
            </a:endParaRPr>
          </a:p>
        </p:txBody>
      </p:sp>
      <p:sp>
        <p:nvSpPr>
          <p:cNvPr id="21517" name="Oval 15"/>
          <p:cNvSpPr/>
          <p:nvPr/>
        </p:nvSpPr>
        <p:spPr>
          <a:xfrm>
            <a:off x="3705225" y="5106988"/>
            <a:ext cx="171450" cy="171450"/>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18" name="Oval 16"/>
          <p:cNvSpPr/>
          <p:nvPr/>
        </p:nvSpPr>
        <p:spPr>
          <a:xfrm>
            <a:off x="3705225" y="3600450"/>
            <a:ext cx="171450" cy="169863"/>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19" name="Oval 17"/>
          <p:cNvSpPr/>
          <p:nvPr/>
        </p:nvSpPr>
        <p:spPr>
          <a:xfrm>
            <a:off x="3705225" y="2179638"/>
            <a:ext cx="171450" cy="169862"/>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1520" name="TextBox 50"/>
          <p:cNvSpPr txBox="1"/>
          <p:nvPr/>
        </p:nvSpPr>
        <p:spPr>
          <a:xfrm>
            <a:off x="4137025" y="1092200"/>
            <a:ext cx="3794125" cy="400050"/>
          </a:xfrm>
          <a:prstGeom prst="rect">
            <a:avLst/>
          </a:prstGeom>
          <a:noFill/>
          <a:ln w="9525">
            <a:noFill/>
          </a:ln>
        </p:spPr>
        <p:txBody>
          <a:bodyPr anchor="t">
            <a:spAutoFit/>
          </a:bodyPr>
          <a:p>
            <a:r>
              <a:rPr lang="zh-CN" altLang="en-US" sz="2000" b="1" dirty="0">
                <a:solidFill>
                  <a:schemeClr val="bg1"/>
                </a:solidFill>
                <a:latin typeface="微软雅黑" panose="020B0503020204020204" pitchFamily="34" charset="-122"/>
                <a:ea typeface="微软雅黑" panose="020B0503020204020204" pitchFamily="34" charset="-122"/>
              </a:rPr>
              <a:t>这里输入您的文字</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1521" name="TextBox 51"/>
          <p:cNvSpPr txBox="1"/>
          <p:nvPr/>
        </p:nvSpPr>
        <p:spPr>
          <a:xfrm>
            <a:off x="4129088" y="1414463"/>
            <a:ext cx="6865937" cy="646112"/>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522" name="TextBox 52"/>
          <p:cNvSpPr txBox="1"/>
          <p:nvPr/>
        </p:nvSpPr>
        <p:spPr>
          <a:xfrm>
            <a:off x="4137025" y="2644775"/>
            <a:ext cx="3794125" cy="400050"/>
          </a:xfrm>
          <a:prstGeom prst="rect">
            <a:avLst/>
          </a:prstGeom>
          <a:noFill/>
          <a:ln w="9525">
            <a:noFill/>
          </a:ln>
        </p:spPr>
        <p:txBody>
          <a:bodyPr anchor="t">
            <a:spAutoFit/>
          </a:bodyPr>
          <a:p>
            <a:r>
              <a:rPr lang="zh-CN" altLang="en-US" sz="2000" b="1" dirty="0">
                <a:solidFill>
                  <a:schemeClr val="bg1"/>
                </a:solidFill>
                <a:latin typeface="微软雅黑" panose="020B0503020204020204" pitchFamily="34" charset="-122"/>
                <a:ea typeface="微软雅黑" panose="020B0503020204020204" pitchFamily="34" charset="-122"/>
              </a:rPr>
              <a:t>这里输入您的文字</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1523" name="TextBox 53"/>
          <p:cNvSpPr txBox="1"/>
          <p:nvPr/>
        </p:nvSpPr>
        <p:spPr>
          <a:xfrm>
            <a:off x="4129088" y="2967038"/>
            <a:ext cx="6865937" cy="646112"/>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524" name="TextBox 54"/>
          <p:cNvSpPr txBox="1"/>
          <p:nvPr/>
        </p:nvSpPr>
        <p:spPr>
          <a:xfrm>
            <a:off x="4137025" y="4016375"/>
            <a:ext cx="3794125" cy="400050"/>
          </a:xfrm>
          <a:prstGeom prst="rect">
            <a:avLst/>
          </a:prstGeom>
          <a:noFill/>
          <a:ln w="9525">
            <a:noFill/>
          </a:ln>
        </p:spPr>
        <p:txBody>
          <a:bodyPr anchor="t">
            <a:spAutoFit/>
          </a:bodyPr>
          <a:p>
            <a:r>
              <a:rPr lang="zh-CN" altLang="en-US" sz="2000" b="1" dirty="0">
                <a:solidFill>
                  <a:schemeClr val="bg1"/>
                </a:solidFill>
                <a:latin typeface="微软雅黑" panose="020B0503020204020204" pitchFamily="34" charset="-122"/>
                <a:ea typeface="微软雅黑" panose="020B0503020204020204" pitchFamily="34" charset="-122"/>
              </a:rPr>
              <a:t>这里输入您的文字</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1525" name="TextBox 55"/>
          <p:cNvSpPr txBox="1"/>
          <p:nvPr/>
        </p:nvSpPr>
        <p:spPr>
          <a:xfrm>
            <a:off x="4129088" y="4338638"/>
            <a:ext cx="6865937" cy="646112"/>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526" name="TextBox 56"/>
          <p:cNvSpPr txBox="1"/>
          <p:nvPr/>
        </p:nvSpPr>
        <p:spPr>
          <a:xfrm>
            <a:off x="4137025" y="5373688"/>
            <a:ext cx="3794125" cy="400050"/>
          </a:xfrm>
          <a:prstGeom prst="rect">
            <a:avLst/>
          </a:prstGeom>
          <a:noFill/>
          <a:ln w="9525">
            <a:noFill/>
          </a:ln>
        </p:spPr>
        <p:txBody>
          <a:bodyPr anchor="t">
            <a:spAutoFit/>
          </a:bodyPr>
          <a:p>
            <a:r>
              <a:rPr lang="zh-CN" altLang="en-US" sz="2000" b="1" dirty="0">
                <a:solidFill>
                  <a:schemeClr val="bg1"/>
                </a:solidFill>
                <a:latin typeface="微软雅黑" panose="020B0503020204020204" pitchFamily="34" charset="-122"/>
                <a:ea typeface="微软雅黑" panose="020B0503020204020204" pitchFamily="34" charset="-122"/>
              </a:rPr>
              <a:t>这里输入您的文字</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1527" name="TextBox 57"/>
          <p:cNvSpPr txBox="1"/>
          <p:nvPr/>
        </p:nvSpPr>
        <p:spPr>
          <a:xfrm>
            <a:off x="4129088" y="5694363"/>
            <a:ext cx="6865937" cy="647700"/>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barn(inVertical)">
                                      <p:cBhvr>
                                        <p:cTn id="7" dur="500"/>
                                        <p:tgtEl>
                                          <p:spTgt spid="2150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1506"/>
                                        </p:tgtEl>
                                        <p:attrNameLst>
                                          <p:attrName>style.visibility</p:attrName>
                                        </p:attrNameLst>
                                      </p:cBhvr>
                                      <p:to>
                                        <p:strVal val="visible"/>
                                      </p:to>
                                    </p:set>
                                    <p:anim calcmode="lin" valueType="num">
                                      <p:cBhvr>
                                        <p:cTn id="11" dur="500" fill="hold"/>
                                        <p:tgtEl>
                                          <p:spTgt spid="2150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1506"/>
                                        </p:tgtEl>
                                        <p:attrNameLst>
                                          <p:attrName>ppt_y</p:attrName>
                                        </p:attrNameLst>
                                      </p:cBhvr>
                                      <p:tavLst>
                                        <p:tav tm="0">
                                          <p:val>
                                            <p:strVal val="#ppt_y"/>
                                          </p:val>
                                        </p:tav>
                                        <p:tav tm="100000">
                                          <p:val>
                                            <p:strVal val="#ppt_y"/>
                                          </p:val>
                                        </p:tav>
                                      </p:tavLst>
                                    </p:anim>
                                    <p:anim calcmode="lin" valueType="num">
                                      <p:cBhvr>
                                        <p:cTn id="13" dur="500" fill="hold"/>
                                        <p:tgtEl>
                                          <p:spTgt spid="2150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150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1506"/>
                                        </p:tgtEl>
                                      </p:cBhvr>
                                    </p:animEffect>
                                  </p:childTnLst>
                                </p:cTn>
                              </p:par>
                            </p:childTnLst>
                          </p:cTn>
                        </p:par>
                        <p:par>
                          <p:cTn id="16" fill="hold">
                            <p:stCondLst>
                              <p:cond delay="1450"/>
                            </p:stCondLst>
                            <p:childTnLst>
                              <p:par>
                                <p:cTn id="17" presetID="22" presetClass="entr" presetSubtype="1" fill="hold" nodeType="afterEffect">
                                  <p:stCondLst>
                                    <p:cond delay="0"/>
                                  </p:stCondLst>
                                  <p:childTnLst>
                                    <p:set>
                                      <p:cBhvr>
                                        <p:cTn id="18" dur="1" fill="hold">
                                          <p:stCondLst>
                                            <p:cond delay="0"/>
                                          </p:stCondLst>
                                        </p:cTn>
                                        <p:tgtEl>
                                          <p:spTgt spid="21508"/>
                                        </p:tgtEl>
                                        <p:attrNameLst>
                                          <p:attrName>style.visibility</p:attrName>
                                        </p:attrNameLst>
                                      </p:cBhvr>
                                      <p:to>
                                        <p:strVal val="visible"/>
                                      </p:to>
                                    </p:set>
                                    <p:animEffect transition="in" filter="wipe(up)">
                                      <p:cBhvr>
                                        <p:cTn id="19" dur="1000"/>
                                        <p:tgtEl>
                                          <p:spTgt spid="21508"/>
                                        </p:tgtEl>
                                      </p:cBhvr>
                                    </p:animEffect>
                                  </p:childTnLst>
                                </p:cTn>
                              </p:par>
                            </p:childTnLst>
                          </p:cTn>
                        </p:par>
                        <p:par>
                          <p:cTn id="20" fill="hold">
                            <p:stCondLst>
                              <p:cond delay="2450"/>
                            </p:stCondLst>
                            <p:childTnLst>
                              <p:par>
                                <p:cTn id="21" presetID="10" presetClass="entr" presetSubtype="0" fill="hold" grpId="0" nodeType="afterEffect">
                                  <p:stCondLst>
                                    <p:cond delay="0"/>
                                  </p:stCondLst>
                                  <p:childTnLst>
                                    <p:set>
                                      <p:cBhvr>
                                        <p:cTn id="22" dur="1" fill="hold">
                                          <p:stCondLst>
                                            <p:cond delay="0"/>
                                          </p:stCondLst>
                                        </p:cTn>
                                        <p:tgtEl>
                                          <p:spTgt spid="21509"/>
                                        </p:tgtEl>
                                        <p:attrNameLst>
                                          <p:attrName>style.visibility</p:attrName>
                                        </p:attrNameLst>
                                      </p:cBhvr>
                                      <p:to>
                                        <p:strVal val="visible"/>
                                      </p:to>
                                    </p:set>
                                    <p:anim calcmode="lin" valueType="num">
                                      <p:cBhvr>
                                        <p:cTn id="23" dur="500" fill="hold"/>
                                        <p:tgtEl>
                                          <p:spTgt spid="21509"/>
                                        </p:tgtEl>
                                        <p:attrNameLst>
                                          <p:attrName>ppt_w</p:attrName>
                                        </p:attrNameLst>
                                      </p:cBhvr>
                                      <p:tavLst>
                                        <p:tav tm="0">
                                          <p:val>
                                            <p:fltVal val="0.000000"/>
                                          </p:val>
                                        </p:tav>
                                        <p:tav tm="100000">
                                          <p:val>
                                            <p:strVal val="#ppt_w"/>
                                          </p:val>
                                        </p:tav>
                                      </p:tavLst>
                                    </p:anim>
                                    <p:anim calcmode="lin" valueType="num">
                                      <p:cBhvr>
                                        <p:cTn id="24" dur="500" fill="hold"/>
                                        <p:tgtEl>
                                          <p:spTgt spid="21509"/>
                                        </p:tgtEl>
                                        <p:attrNameLst>
                                          <p:attrName>ppt_h</p:attrName>
                                        </p:attrNameLst>
                                      </p:cBhvr>
                                      <p:tavLst>
                                        <p:tav tm="0">
                                          <p:val>
                                            <p:fltVal val="0.000000"/>
                                          </p:val>
                                        </p:tav>
                                        <p:tav tm="100000">
                                          <p:val>
                                            <p:strVal val="#ppt_h"/>
                                          </p:val>
                                        </p:tav>
                                      </p:tavLst>
                                    </p:anim>
                                    <p:animEffect transition="in" filter="fade">
                                      <p:cBhvr>
                                        <p:cTn id="25" dur="500"/>
                                        <p:tgtEl>
                                          <p:spTgt spid="21509"/>
                                        </p:tgtEl>
                                      </p:cBhvr>
                                    </p:animEffect>
                                  </p:childTnLst>
                                </p:cTn>
                              </p:par>
                            </p:childTnLst>
                          </p:cTn>
                        </p:par>
                        <p:par>
                          <p:cTn id="26" fill="hold">
                            <p:stCondLst>
                              <p:cond delay="2950"/>
                            </p:stCondLst>
                            <p:childTnLst>
                              <p:par>
                                <p:cTn id="27" presetID="22" presetClass="entr" presetSubtype="2" fill="hold" grpId="0" nodeType="afterEffect">
                                  <p:stCondLst>
                                    <p:cond delay="0"/>
                                  </p:stCondLst>
                                  <p:childTnLst>
                                    <p:set>
                                      <p:cBhvr>
                                        <p:cTn id="28" dur="1" fill="hold">
                                          <p:stCondLst>
                                            <p:cond delay="0"/>
                                          </p:stCondLst>
                                        </p:cTn>
                                        <p:tgtEl>
                                          <p:spTgt spid="21510"/>
                                        </p:tgtEl>
                                        <p:attrNameLst>
                                          <p:attrName>style.visibility</p:attrName>
                                        </p:attrNameLst>
                                      </p:cBhvr>
                                      <p:to>
                                        <p:strVal val="visible"/>
                                      </p:to>
                                    </p:set>
                                    <p:animEffect transition="in" filter="wipe(right)">
                                      <p:cBhvr>
                                        <p:cTn id="29" dur="500"/>
                                        <p:tgtEl>
                                          <p:spTgt spid="21510"/>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21520"/>
                                        </p:tgtEl>
                                        <p:attrNameLst>
                                          <p:attrName>style.visibility</p:attrName>
                                        </p:attrNameLst>
                                      </p:cBhvr>
                                      <p:to>
                                        <p:strVal val="visible"/>
                                      </p:to>
                                    </p:set>
                                    <p:anim calcmode="lin" valueType="num">
                                      <p:cBhvr>
                                        <p:cTn id="32" dur="500" fill="hold"/>
                                        <p:tgtEl>
                                          <p:spTgt spid="21520"/>
                                        </p:tgtEl>
                                        <p:attrNameLst>
                                          <p:attrName>ppt_w</p:attrName>
                                        </p:attrNameLst>
                                      </p:cBhvr>
                                      <p:tavLst>
                                        <p:tav tm="0">
                                          <p:val>
                                            <p:fltVal val="0.000000"/>
                                          </p:val>
                                        </p:tav>
                                        <p:tav tm="100000">
                                          <p:val>
                                            <p:strVal val="#ppt_w"/>
                                          </p:val>
                                        </p:tav>
                                      </p:tavLst>
                                    </p:anim>
                                    <p:anim calcmode="lin" valueType="num">
                                      <p:cBhvr>
                                        <p:cTn id="33" dur="500" fill="hold"/>
                                        <p:tgtEl>
                                          <p:spTgt spid="21520"/>
                                        </p:tgtEl>
                                        <p:attrNameLst>
                                          <p:attrName>ppt_h</p:attrName>
                                        </p:attrNameLst>
                                      </p:cBhvr>
                                      <p:tavLst>
                                        <p:tav tm="0">
                                          <p:val>
                                            <p:fltVal val="0.000000"/>
                                          </p:val>
                                        </p:tav>
                                        <p:tav tm="100000">
                                          <p:val>
                                            <p:strVal val="#ppt_h"/>
                                          </p:val>
                                        </p:tav>
                                      </p:tavLst>
                                    </p:anim>
                                    <p:anim calcmode="lin" valueType="num">
                                      <p:cBhvr>
                                        <p:cTn id="34" dur="500" fill="hold"/>
                                        <p:tgtEl>
                                          <p:spTgt spid="21520"/>
                                        </p:tgtEl>
                                        <p:attrNameLst>
                                          <p:attrName>style.rotation</p:attrName>
                                        </p:attrNameLst>
                                      </p:cBhvr>
                                      <p:tavLst>
                                        <p:tav tm="0">
                                          <p:val>
                                            <p:fltVal val="90.000000"/>
                                          </p:val>
                                        </p:tav>
                                        <p:tav tm="100000">
                                          <p:val>
                                            <p:fltVal val="0.000000"/>
                                          </p:val>
                                        </p:tav>
                                      </p:tavLst>
                                    </p:anim>
                                    <p:animEffect transition="in" filter="fade">
                                      <p:cBhvr>
                                        <p:cTn id="35" dur="500"/>
                                        <p:tgtEl>
                                          <p:spTgt spid="21520"/>
                                        </p:tgtEl>
                                      </p:cBhvr>
                                    </p:animEffect>
                                  </p:childTnLst>
                                </p:cTn>
                              </p:par>
                            </p:childTnLst>
                          </p:cTn>
                        </p:par>
                        <p:par>
                          <p:cTn id="36" fill="hold">
                            <p:stCondLst>
                              <p:cond delay="3450"/>
                            </p:stCondLst>
                            <p:childTnLst>
                              <p:par>
                                <p:cTn id="37" presetID="22" presetClass="entr" presetSubtype="1" fill="hold" grpId="0" nodeType="afterEffect">
                                  <p:stCondLst>
                                    <p:cond delay="0"/>
                                  </p:stCondLst>
                                  <p:childTnLst>
                                    <p:set>
                                      <p:cBhvr>
                                        <p:cTn id="38" dur="1" fill="hold">
                                          <p:stCondLst>
                                            <p:cond delay="0"/>
                                          </p:stCondLst>
                                        </p:cTn>
                                        <p:tgtEl>
                                          <p:spTgt spid="21521"/>
                                        </p:tgtEl>
                                        <p:attrNameLst>
                                          <p:attrName>style.visibility</p:attrName>
                                        </p:attrNameLst>
                                      </p:cBhvr>
                                      <p:to>
                                        <p:strVal val="visible"/>
                                      </p:to>
                                    </p:set>
                                    <p:animEffect transition="in" filter="wipe(up)">
                                      <p:cBhvr>
                                        <p:cTn id="39" dur="500"/>
                                        <p:tgtEl>
                                          <p:spTgt spid="21521"/>
                                        </p:tgtEl>
                                      </p:cBhvr>
                                    </p:animEffect>
                                  </p:childTnLst>
                                </p:cTn>
                              </p:par>
                            </p:childTnLst>
                          </p:cTn>
                        </p:par>
                        <p:par>
                          <p:cTn id="40" fill="hold">
                            <p:stCondLst>
                              <p:cond delay="3950"/>
                            </p:stCondLst>
                            <p:childTnLst>
                              <p:par>
                                <p:cTn id="41" presetID="2" presetClass="entr" presetSubtype="4" fill="hold" grpId="0" nodeType="afterEffect">
                                  <p:stCondLst>
                                    <p:cond delay="0"/>
                                  </p:stCondLst>
                                  <p:childTnLst>
                                    <p:set>
                                      <p:cBhvr>
                                        <p:cTn id="42" dur="1" fill="hold">
                                          <p:stCondLst>
                                            <p:cond delay="0"/>
                                          </p:stCondLst>
                                        </p:cTn>
                                        <p:tgtEl>
                                          <p:spTgt spid="21519"/>
                                        </p:tgtEl>
                                        <p:attrNameLst>
                                          <p:attrName>style.visibility</p:attrName>
                                        </p:attrNameLst>
                                      </p:cBhvr>
                                      <p:to>
                                        <p:strVal val="visible"/>
                                      </p:to>
                                    </p:set>
                                    <p:anim calcmode="lin" valueType="num">
                                      <p:cBhvr additive="base">
                                        <p:cTn id="43" dur="300" fill="hold"/>
                                        <p:tgtEl>
                                          <p:spTgt spid="21519"/>
                                        </p:tgtEl>
                                        <p:attrNameLst>
                                          <p:attrName>ppt_x</p:attrName>
                                        </p:attrNameLst>
                                      </p:cBhvr>
                                      <p:tavLst>
                                        <p:tav tm="0">
                                          <p:val>
                                            <p:strVal val="#ppt_x"/>
                                          </p:val>
                                        </p:tav>
                                        <p:tav tm="100000">
                                          <p:val>
                                            <p:strVal val="#ppt_x"/>
                                          </p:val>
                                        </p:tav>
                                      </p:tavLst>
                                    </p:anim>
                                    <p:anim calcmode="lin" valueType="num">
                                      <p:cBhvr additive="base">
                                        <p:cTn id="44" dur="300" fill="hold"/>
                                        <p:tgtEl>
                                          <p:spTgt spid="21519"/>
                                        </p:tgtEl>
                                        <p:attrNameLst>
                                          <p:attrName>ppt_y</p:attrName>
                                        </p:attrNameLst>
                                      </p:cBhvr>
                                      <p:tavLst>
                                        <p:tav tm="0">
                                          <p:val>
                                            <p:strVal val="1+#ppt_h/2"/>
                                          </p:val>
                                        </p:tav>
                                        <p:tav tm="100000">
                                          <p:val>
                                            <p:strVal val="#ppt_y"/>
                                          </p:val>
                                        </p:tav>
                                      </p:tavLst>
                                    </p:anim>
                                  </p:childTnLst>
                                </p:cTn>
                              </p:par>
                            </p:childTnLst>
                          </p:cTn>
                        </p:par>
                        <p:par>
                          <p:cTn id="45" fill="hold">
                            <p:stCondLst>
                              <p:cond delay="4450"/>
                            </p:stCondLst>
                            <p:childTnLst>
                              <p:par>
                                <p:cTn id="46" presetID="10" presetClass="entr" presetSubtype="0" fill="hold" grpId="0" nodeType="afterEffect">
                                  <p:stCondLst>
                                    <p:cond delay="0"/>
                                  </p:stCondLst>
                                  <p:childTnLst>
                                    <p:set>
                                      <p:cBhvr>
                                        <p:cTn id="47" dur="1" fill="hold">
                                          <p:stCondLst>
                                            <p:cond delay="0"/>
                                          </p:stCondLst>
                                        </p:cTn>
                                        <p:tgtEl>
                                          <p:spTgt spid="21514"/>
                                        </p:tgtEl>
                                        <p:attrNameLst>
                                          <p:attrName>style.visibility</p:attrName>
                                        </p:attrNameLst>
                                      </p:cBhvr>
                                      <p:to>
                                        <p:strVal val="visible"/>
                                      </p:to>
                                    </p:set>
                                    <p:anim calcmode="lin" valueType="num">
                                      <p:cBhvr>
                                        <p:cTn id="48" dur="500" fill="hold"/>
                                        <p:tgtEl>
                                          <p:spTgt spid="21514"/>
                                        </p:tgtEl>
                                        <p:attrNameLst>
                                          <p:attrName>ppt_w</p:attrName>
                                        </p:attrNameLst>
                                      </p:cBhvr>
                                      <p:tavLst>
                                        <p:tav tm="0">
                                          <p:val>
                                            <p:fltVal val="0.000000"/>
                                          </p:val>
                                        </p:tav>
                                        <p:tav tm="100000">
                                          <p:val>
                                            <p:strVal val="#ppt_w"/>
                                          </p:val>
                                        </p:tav>
                                      </p:tavLst>
                                    </p:anim>
                                    <p:anim calcmode="lin" valueType="num">
                                      <p:cBhvr>
                                        <p:cTn id="49" dur="500" fill="hold"/>
                                        <p:tgtEl>
                                          <p:spTgt spid="21514"/>
                                        </p:tgtEl>
                                        <p:attrNameLst>
                                          <p:attrName>ppt_h</p:attrName>
                                        </p:attrNameLst>
                                      </p:cBhvr>
                                      <p:tavLst>
                                        <p:tav tm="0">
                                          <p:val>
                                            <p:fltVal val="0.000000"/>
                                          </p:val>
                                        </p:tav>
                                        <p:tav tm="100000">
                                          <p:val>
                                            <p:strVal val="#ppt_h"/>
                                          </p:val>
                                        </p:tav>
                                      </p:tavLst>
                                    </p:anim>
                                    <p:animEffect transition="in" filter="fade">
                                      <p:cBhvr>
                                        <p:cTn id="50" dur="500"/>
                                        <p:tgtEl>
                                          <p:spTgt spid="21514"/>
                                        </p:tgtEl>
                                      </p:cBhvr>
                                    </p:animEffect>
                                  </p:childTnLst>
                                </p:cTn>
                              </p:par>
                            </p:childTnLst>
                          </p:cTn>
                        </p:par>
                        <p:par>
                          <p:cTn id="51" fill="hold">
                            <p:stCondLst>
                              <p:cond delay="4950"/>
                            </p:stCondLst>
                            <p:childTnLst>
                              <p:par>
                                <p:cTn id="52" presetID="22" presetClass="entr" presetSubtype="2" fill="hold" grpId="0" nodeType="afterEffect">
                                  <p:stCondLst>
                                    <p:cond delay="0"/>
                                  </p:stCondLst>
                                  <p:childTnLst>
                                    <p:set>
                                      <p:cBhvr>
                                        <p:cTn id="53" dur="1" fill="hold">
                                          <p:stCondLst>
                                            <p:cond delay="0"/>
                                          </p:stCondLst>
                                        </p:cTn>
                                        <p:tgtEl>
                                          <p:spTgt spid="21511"/>
                                        </p:tgtEl>
                                        <p:attrNameLst>
                                          <p:attrName>style.visibility</p:attrName>
                                        </p:attrNameLst>
                                      </p:cBhvr>
                                      <p:to>
                                        <p:strVal val="visible"/>
                                      </p:to>
                                    </p:set>
                                    <p:animEffect transition="in" filter="wipe(right)">
                                      <p:cBhvr>
                                        <p:cTn id="54" dur="500"/>
                                        <p:tgtEl>
                                          <p:spTgt spid="21511"/>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21522"/>
                                        </p:tgtEl>
                                        <p:attrNameLst>
                                          <p:attrName>style.visibility</p:attrName>
                                        </p:attrNameLst>
                                      </p:cBhvr>
                                      <p:to>
                                        <p:strVal val="visible"/>
                                      </p:to>
                                    </p:set>
                                    <p:anim calcmode="lin" valueType="num">
                                      <p:cBhvr>
                                        <p:cTn id="57" dur="500" fill="hold"/>
                                        <p:tgtEl>
                                          <p:spTgt spid="21522"/>
                                        </p:tgtEl>
                                        <p:attrNameLst>
                                          <p:attrName>ppt_w</p:attrName>
                                        </p:attrNameLst>
                                      </p:cBhvr>
                                      <p:tavLst>
                                        <p:tav tm="0">
                                          <p:val>
                                            <p:fltVal val="0.000000"/>
                                          </p:val>
                                        </p:tav>
                                        <p:tav tm="100000">
                                          <p:val>
                                            <p:strVal val="#ppt_w"/>
                                          </p:val>
                                        </p:tav>
                                      </p:tavLst>
                                    </p:anim>
                                    <p:anim calcmode="lin" valueType="num">
                                      <p:cBhvr>
                                        <p:cTn id="58" dur="500" fill="hold"/>
                                        <p:tgtEl>
                                          <p:spTgt spid="21522"/>
                                        </p:tgtEl>
                                        <p:attrNameLst>
                                          <p:attrName>ppt_h</p:attrName>
                                        </p:attrNameLst>
                                      </p:cBhvr>
                                      <p:tavLst>
                                        <p:tav tm="0">
                                          <p:val>
                                            <p:fltVal val="0.000000"/>
                                          </p:val>
                                        </p:tav>
                                        <p:tav tm="100000">
                                          <p:val>
                                            <p:strVal val="#ppt_h"/>
                                          </p:val>
                                        </p:tav>
                                      </p:tavLst>
                                    </p:anim>
                                    <p:anim calcmode="lin" valueType="num">
                                      <p:cBhvr>
                                        <p:cTn id="59" dur="500" fill="hold"/>
                                        <p:tgtEl>
                                          <p:spTgt spid="21522"/>
                                        </p:tgtEl>
                                        <p:attrNameLst>
                                          <p:attrName>style.rotation</p:attrName>
                                        </p:attrNameLst>
                                      </p:cBhvr>
                                      <p:tavLst>
                                        <p:tav tm="0">
                                          <p:val>
                                            <p:fltVal val="90.000000"/>
                                          </p:val>
                                        </p:tav>
                                        <p:tav tm="100000">
                                          <p:val>
                                            <p:fltVal val="0.000000"/>
                                          </p:val>
                                        </p:tav>
                                      </p:tavLst>
                                    </p:anim>
                                    <p:animEffect transition="in" filter="fade">
                                      <p:cBhvr>
                                        <p:cTn id="60" dur="500"/>
                                        <p:tgtEl>
                                          <p:spTgt spid="21522"/>
                                        </p:tgtEl>
                                      </p:cBhvr>
                                    </p:animEffect>
                                  </p:childTnLst>
                                </p:cTn>
                              </p:par>
                            </p:childTnLst>
                          </p:cTn>
                        </p:par>
                        <p:par>
                          <p:cTn id="61" fill="hold">
                            <p:stCondLst>
                              <p:cond delay="5450"/>
                            </p:stCondLst>
                            <p:childTnLst>
                              <p:par>
                                <p:cTn id="62" presetID="22" presetClass="entr" presetSubtype="1" fill="hold" grpId="0" nodeType="afterEffect">
                                  <p:stCondLst>
                                    <p:cond delay="0"/>
                                  </p:stCondLst>
                                  <p:childTnLst>
                                    <p:set>
                                      <p:cBhvr>
                                        <p:cTn id="63" dur="1" fill="hold">
                                          <p:stCondLst>
                                            <p:cond delay="0"/>
                                          </p:stCondLst>
                                        </p:cTn>
                                        <p:tgtEl>
                                          <p:spTgt spid="21523"/>
                                        </p:tgtEl>
                                        <p:attrNameLst>
                                          <p:attrName>style.visibility</p:attrName>
                                        </p:attrNameLst>
                                      </p:cBhvr>
                                      <p:to>
                                        <p:strVal val="visible"/>
                                      </p:to>
                                    </p:set>
                                    <p:animEffect transition="in" filter="wipe(up)">
                                      <p:cBhvr>
                                        <p:cTn id="64" dur="500"/>
                                        <p:tgtEl>
                                          <p:spTgt spid="21523"/>
                                        </p:tgtEl>
                                      </p:cBhvr>
                                    </p:animEffect>
                                  </p:childTnLst>
                                </p:cTn>
                              </p:par>
                            </p:childTnLst>
                          </p:cTn>
                        </p:par>
                        <p:par>
                          <p:cTn id="65" fill="hold">
                            <p:stCondLst>
                              <p:cond delay="5950"/>
                            </p:stCondLst>
                            <p:childTnLst>
                              <p:par>
                                <p:cTn id="66" presetID="2" presetClass="entr" presetSubtype="4" fill="hold" grpId="0" nodeType="afterEffect">
                                  <p:stCondLst>
                                    <p:cond delay="0"/>
                                  </p:stCondLst>
                                  <p:childTnLst>
                                    <p:set>
                                      <p:cBhvr>
                                        <p:cTn id="67" dur="1" fill="hold">
                                          <p:stCondLst>
                                            <p:cond delay="0"/>
                                          </p:stCondLst>
                                        </p:cTn>
                                        <p:tgtEl>
                                          <p:spTgt spid="21518"/>
                                        </p:tgtEl>
                                        <p:attrNameLst>
                                          <p:attrName>style.visibility</p:attrName>
                                        </p:attrNameLst>
                                      </p:cBhvr>
                                      <p:to>
                                        <p:strVal val="visible"/>
                                      </p:to>
                                    </p:set>
                                    <p:anim calcmode="lin" valueType="num">
                                      <p:cBhvr additive="base">
                                        <p:cTn id="68" dur="300" fill="hold"/>
                                        <p:tgtEl>
                                          <p:spTgt spid="21518"/>
                                        </p:tgtEl>
                                        <p:attrNameLst>
                                          <p:attrName>ppt_x</p:attrName>
                                        </p:attrNameLst>
                                      </p:cBhvr>
                                      <p:tavLst>
                                        <p:tav tm="0">
                                          <p:val>
                                            <p:strVal val="#ppt_x"/>
                                          </p:val>
                                        </p:tav>
                                        <p:tav tm="100000">
                                          <p:val>
                                            <p:strVal val="#ppt_x"/>
                                          </p:val>
                                        </p:tav>
                                      </p:tavLst>
                                    </p:anim>
                                    <p:anim calcmode="lin" valueType="num">
                                      <p:cBhvr additive="base">
                                        <p:cTn id="69" dur="300" fill="hold"/>
                                        <p:tgtEl>
                                          <p:spTgt spid="21518"/>
                                        </p:tgtEl>
                                        <p:attrNameLst>
                                          <p:attrName>ppt_y</p:attrName>
                                        </p:attrNameLst>
                                      </p:cBhvr>
                                      <p:tavLst>
                                        <p:tav tm="0">
                                          <p:val>
                                            <p:strVal val="1+#ppt_h/2"/>
                                          </p:val>
                                        </p:tav>
                                        <p:tav tm="100000">
                                          <p:val>
                                            <p:strVal val="#ppt_y"/>
                                          </p:val>
                                        </p:tav>
                                      </p:tavLst>
                                    </p:anim>
                                  </p:childTnLst>
                                </p:cTn>
                              </p:par>
                            </p:childTnLst>
                          </p:cTn>
                        </p:par>
                        <p:par>
                          <p:cTn id="70" fill="hold">
                            <p:stCondLst>
                              <p:cond delay="6450"/>
                            </p:stCondLst>
                            <p:childTnLst>
                              <p:par>
                                <p:cTn id="71" presetID="10" presetClass="entr" presetSubtype="0" fill="hold" grpId="0" nodeType="afterEffect">
                                  <p:stCondLst>
                                    <p:cond delay="0"/>
                                  </p:stCondLst>
                                  <p:childTnLst>
                                    <p:set>
                                      <p:cBhvr>
                                        <p:cTn id="72" dur="1" fill="hold">
                                          <p:stCondLst>
                                            <p:cond delay="0"/>
                                          </p:stCondLst>
                                        </p:cTn>
                                        <p:tgtEl>
                                          <p:spTgt spid="21515"/>
                                        </p:tgtEl>
                                        <p:attrNameLst>
                                          <p:attrName>style.visibility</p:attrName>
                                        </p:attrNameLst>
                                      </p:cBhvr>
                                      <p:to>
                                        <p:strVal val="visible"/>
                                      </p:to>
                                    </p:set>
                                    <p:anim calcmode="lin" valueType="num">
                                      <p:cBhvr>
                                        <p:cTn id="73" dur="500" fill="hold"/>
                                        <p:tgtEl>
                                          <p:spTgt spid="21515"/>
                                        </p:tgtEl>
                                        <p:attrNameLst>
                                          <p:attrName>ppt_w</p:attrName>
                                        </p:attrNameLst>
                                      </p:cBhvr>
                                      <p:tavLst>
                                        <p:tav tm="0">
                                          <p:val>
                                            <p:fltVal val="0.000000"/>
                                          </p:val>
                                        </p:tav>
                                        <p:tav tm="100000">
                                          <p:val>
                                            <p:strVal val="#ppt_w"/>
                                          </p:val>
                                        </p:tav>
                                      </p:tavLst>
                                    </p:anim>
                                    <p:anim calcmode="lin" valueType="num">
                                      <p:cBhvr>
                                        <p:cTn id="74" dur="500" fill="hold"/>
                                        <p:tgtEl>
                                          <p:spTgt spid="21515"/>
                                        </p:tgtEl>
                                        <p:attrNameLst>
                                          <p:attrName>ppt_h</p:attrName>
                                        </p:attrNameLst>
                                      </p:cBhvr>
                                      <p:tavLst>
                                        <p:tav tm="0">
                                          <p:val>
                                            <p:fltVal val="0.000000"/>
                                          </p:val>
                                        </p:tav>
                                        <p:tav tm="100000">
                                          <p:val>
                                            <p:strVal val="#ppt_h"/>
                                          </p:val>
                                        </p:tav>
                                      </p:tavLst>
                                    </p:anim>
                                    <p:animEffect transition="in" filter="fade">
                                      <p:cBhvr>
                                        <p:cTn id="75" dur="500"/>
                                        <p:tgtEl>
                                          <p:spTgt spid="21515"/>
                                        </p:tgtEl>
                                      </p:cBhvr>
                                    </p:animEffect>
                                  </p:childTnLst>
                                </p:cTn>
                              </p:par>
                            </p:childTnLst>
                          </p:cTn>
                        </p:par>
                        <p:par>
                          <p:cTn id="76" fill="hold">
                            <p:stCondLst>
                              <p:cond delay="6950"/>
                            </p:stCondLst>
                            <p:childTnLst>
                              <p:par>
                                <p:cTn id="77" presetID="22" presetClass="entr" presetSubtype="2" fill="hold" grpId="0" nodeType="afterEffect">
                                  <p:stCondLst>
                                    <p:cond delay="0"/>
                                  </p:stCondLst>
                                  <p:childTnLst>
                                    <p:set>
                                      <p:cBhvr>
                                        <p:cTn id="78" dur="1" fill="hold">
                                          <p:stCondLst>
                                            <p:cond delay="0"/>
                                          </p:stCondLst>
                                        </p:cTn>
                                        <p:tgtEl>
                                          <p:spTgt spid="21512"/>
                                        </p:tgtEl>
                                        <p:attrNameLst>
                                          <p:attrName>style.visibility</p:attrName>
                                        </p:attrNameLst>
                                      </p:cBhvr>
                                      <p:to>
                                        <p:strVal val="visible"/>
                                      </p:to>
                                    </p:set>
                                    <p:animEffect transition="in" filter="wipe(right)">
                                      <p:cBhvr>
                                        <p:cTn id="79" dur="500"/>
                                        <p:tgtEl>
                                          <p:spTgt spid="21512"/>
                                        </p:tgtEl>
                                      </p:cBhvr>
                                    </p:animEffect>
                                  </p:childTnLst>
                                </p:cTn>
                              </p:par>
                              <p:par>
                                <p:cTn id="80" presetID="31" presetClass="entr" presetSubtype="0" fill="hold" grpId="0" nodeType="withEffect">
                                  <p:stCondLst>
                                    <p:cond delay="0"/>
                                  </p:stCondLst>
                                  <p:childTnLst>
                                    <p:set>
                                      <p:cBhvr>
                                        <p:cTn id="81" dur="1" fill="hold">
                                          <p:stCondLst>
                                            <p:cond delay="0"/>
                                          </p:stCondLst>
                                        </p:cTn>
                                        <p:tgtEl>
                                          <p:spTgt spid="21524"/>
                                        </p:tgtEl>
                                        <p:attrNameLst>
                                          <p:attrName>style.visibility</p:attrName>
                                        </p:attrNameLst>
                                      </p:cBhvr>
                                      <p:to>
                                        <p:strVal val="visible"/>
                                      </p:to>
                                    </p:set>
                                    <p:anim calcmode="lin" valueType="num">
                                      <p:cBhvr>
                                        <p:cTn id="82" dur="500" fill="hold"/>
                                        <p:tgtEl>
                                          <p:spTgt spid="21524"/>
                                        </p:tgtEl>
                                        <p:attrNameLst>
                                          <p:attrName>ppt_w</p:attrName>
                                        </p:attrNameLst>
                                      </p:cBhvr>
                                      <p:tavLst>
                                        <p:tav tm="0">
                                          <p:val>
                                            <p:fltVal val="0.000000"/>
                                          </p:val>
                                        </p:tav>
                                        <p:tav tm="100000">
                                          <p:val>
                                            <p:strVal val="#ppt_w"/>
                                          </p:val>
                                        </p:tav>
                                      </p:tavLst>
                                    </p:anim>
                                    <p:anim calcmode="lin" valueType="num">
                                      <p:cBhvr>
                                        <p:cTn id="83" dur="500" fill="hold"/>
                                        <p:tgtEl>
                                          <p:spTgt spid="21524"/>
                                        </p:tgtEl>
                                        <p:attrNameLst>
                                          <p:attrName>ppt_h</p:attrName>
                                        </p:attrNameLst>
                                      </p:cBhvr>
                                      <p:tavLst>
                                        <p:tav tm="0">
                                          <p:val>
                                            <p:fltVal val="0.000000"/>
                                          </p:val>
                                        </p:tav>
                                        <p:tav tm="100000">
                                          <p:val>
                                            <p:strVal val="#ppt_h"/>
                                          </p:val>
                                        </p:tav>
                                      </p:tavLst>
                                    </p:anim>
                                    <p:anim calcmode="lin" valueType="num">
                                      <p:cBhvr>
                                        <p:cTn id="84" dur="500" fill="hold"/>
                                        <p:tgtEl>
                                          <p:spTgt spid="21524"/>
                                        </p:tgtEl>
                                        <p:attrNameLst>
                                          <p:attrName>style.rotation</p:attrName>
                                        </p:attrNameLst>
                                      </p:cBhvr>
                                      <p:tavLst>
                                        <p:tav tm="0">
                                          <p:val>
                                            <p:fltVal val="90.000000"/>
                                          </p:val>
                                        </p:tav>
                                        <p:tav tm="100000">
                                          <p:val>
                                            <p:fltVal val="0.000000"/>
                                          </p:val>
                                        </p:tav>
                                      </p:tavLst>
                                    </p:anim>
                                    <p:animEffect transition="in" filter="fade">
                                      <p:cBhvr>
                                        <p:cTn id="85" dur="500"/>
                                        <p:tgtEl>
                                          <p:spTgt spid="21524"/>
                                        </p:tgtEl>
                                      </p:cBhvr>
                                    </p:animEffect>
                                  </p:childTnLst>
                                </p:cTn>
                              </p:par>
                            </p:childTnLst>
                          </p:cTn>
                        </p:par>
                        <p:par>
                          <p:cTn id="86" fill="hold">
                            <p:stCondLst>
                              <p:cond delay="7450"/>
                            </p:stCondLst>
                            <p:childTnLst>
                              <p:par>
                                <p:cTn id="87" presetID="22" presetClass="entr" presetSubtype="1" fill="hold" grpId="0" nodeType="afterEffect">
                                  <p:stCondLst>
                                    <p:cond delay="0"/>
                                  </p:stCondLst>
                                  <p:childTnLst>
                                    <p:set>
                                      <p:cBhvr>
                                        <p:cTn id="88" dur="1" fill="hold">
                                          <p:stCondLst>
                                            <p:cond delay="0"/>
                                          </p:stCondLst>
                                        </p:cTn>
                                        <p:tgtEl>
                                          <p:spTgt spid="21525"/>
                                        </p:tgtEl>
                                        <p:attrNameLst>
                                          <p:attrName>style.visibility</p:attrName>
                                        </p:attrNameLst>
                                      </p:cBhvr>
                                      <p:to>
                                        <p:strVal val="visible"/>
                                      </p:to>
                                    </p:set>
                                    <p:animEffect transition="in" filter="wipe(up)">
                                      <p:cBhvr>
                                        <p:cTn id="89" dur="500"/>
                                        <p:tgtEl>
                                          <p:spTgt spid="21525"/>
                                        </p:tgtEl>
                                      </p:cBhvr>
                                    </p:animEffect>
                                  </p:childTnLst>
                                </p:cTn>
                              </p:par>
                            </p:childTnLst>
                          </p:cTn>
                        </p:par>
                        <p:par>
                          <p:cTn id="90" fill="hold">
                            <p:stCondLst>
                              <p:cond delay="7950"/>
                            </p:stCondLst>
                            <p:childTnLst>
                              <p:par>
                                <p:cTn id="91" presetID="2" presetClass="entr" presetSubtype="4" fill="hold" grpId="0" nodeType="afterEffect">
                                  <p:stCondLst>
                                    <p:cond delay="0"/>
                                  </p:stCondLst>
                                  <p:childTnLst>
                                    <p:set>
                                      <p:cBhvr>
                                        <p:cTn id="92" dur="1" fill="hold">
                                          <p:stCondLst>
                                            <p:cond delay="0"/>
                                          </p:stCondLst>
                                        </p:cTn>
                                        <p:tgtEl>
                                          <p:spTgt spid="21517"/>
                                        </p:tgtEl>
                                        <p:attrNameLst>
                                          <p:attrName>style.visibility</p:attrName>
                                        </p:attrNameLst>
                                      </p:cBhvr>
                                      <p:to>
                                        <p:strVal val="visible"/>
                                      </p:to>
                                    </p:set>
                                    <p:anim calcmode="lin" valueType="num">
                                      <p:cBhvr additive="base">
                                        <p:cTn id="93" dur="300" fill="hold"/>
                                        <p:tgtEl>
                                          <p:spTgt spid="21517"/>
                                        </p:tgtEl>
                                        <p:attrNameLst>
                                          <p:attrName>ppt_x</p:attrName>
                                        </p:attrNameLst>
                                      </p:cBhvr>
                                      <p:tavLst>
                                        <p:tav tm="0">
                                          <p:val>
                                            <p:strVal val="#ppt_x"/>
                                          </p:val>
                                        </p:tav>
                                        <p:tav tm="100000">
                                          <p:val>
                                            <p:strVal val="#ppt_x"/>
                                          </p:val>
                                        </p:tav>
                                      </p:tavLst>
                                    </p:anim>
                                    <p:anim calcmode="lin" valueType="num">
                                      <p:cBhvr additive="base">
                                        <p:cTn id="94" dur="300" fill="hold"/>
                                        <p:tgtEl>
                                          <p:spTgt spid="21517"/>
                                        </p:tgtEl>
                                        <p:attrNameLst>
                                          <p:attrName>ppt_y</p:attrName>
                                        </p:attrNameLst>
                                      </p:cBhvr>
                                      <p:tavLst>
                                        <p:tav tm="0">
                                          <p:val>
                                            <p:strVal val="1+#ppt_h/2"/>
                                          </p:val>
                                        </p:tav>
                                        <p:tav tm="100000">
                                          <p:val>
                                            <p:strVal val="#ppt_y"/>
                                          </p:val>
                                        </p:tav>
                                      </p:tavLst>
                                    </p:anim>
                                  </p:childTnLst>
                                </p:cTn>
                              </p:par>
                            </p:childTnLst>
                          </p:cTn>
                        </p:par>
                        <p:par>
                          <p:cTn id="95" fill="hold">
                            <p:stCondLst>
                              <p:cond delay="8450"/>
                            </p:stCondLst>
                            <p:childTnLst>
                              <p:par>
                                <p:cTn id="96" presetID="10" presetClass="entr" presetSubtype="0" fill="hold" grpId="0" nodeType="afterEffect">
                                  <p:stCondLst>
                                    <p:cond delay="0"/>
                                  </p:stCondLst>
                                  <p:childTnLst>
                                    <p:set>
                                      <p:cBhvr>
                                        <p:cTn id="97" dur="1" fill="hold">
                                          <p:stCondLst>
                                            <p:cond delay="0"/>
                                          </p:stCondLst>
                                        </p:cTn>
                                        <p:tgtEl>
                                          <p:spTgt spid="21516"/>
                                        </p:tgtEl>
                                        <p:attrNameLst>
                                          <p:attrName>style.visibility</p:attrName>
                                        </p:attrNameLst>
                                      </p:cBhvr>
                                      <p:to>
                                        <p:strVal val="visible"/>
                                      </p:to>
                                    </p:set>
                                    <p:anim calcmode="lin" valueType="num">
                                      <p:cBhvr>
                                        <p:cTn id="98" dur="500" fill="hold"/>
                                        <p:tgtEl>
                                          <p:spTgt spid="21516"/>
                                        </p:tgtEl>
                                        <p:attrNameLst>
                                          <p:attrName>ppt_w</p:attrName>
                                        </p:attrNameLst>
                                      </p:cBhvr>
                                      <p:tavLst>
                                        <p:tav tm="0">
                                          <p:val>
                                            <p:fltVal val="0.000000"/>
                                          </p:val>
                                        </p:tav>
                                        <p:tav tm="100000">
                                          <p:val>
                                            <p:strVal val="#ppt_w"/>
                                          </p:val>
                                        </p:tav>
                                      </p:tavLst>
                                    </p:anim>
                                    <p:anim calcmode="lin" valueType="num">
                                      <p:cBhvr>
                                        <p:cTn id="99" dur="500" fill="hold"/>
                                        <p:tgtEl>
                                          <p:spTgt spid="21516"/>
                                        </p:tgtEl>
                                        <p:attrNameLst>
                                          <p:attrName>ppt_h</p:attrName>
                                        </p:attrNameLst>
                                      </p:cBhvr>
                                      <p:tavLst>
                                        <p:tav tm="0">
                                          <p:val>
                                            <p:fltVal val="0.000000"/>
                                          </p:val>
                                        </p:tav>
                                        <p:tav tm="100000">
                                          <p:val>
                                            <p:strVal val="#ppt_h"/>
                                          </p:val>
                                        </p:tav>
                                      </p:tavLst>
                                    </p:anim>
                                    <p:animEffect transition="in" filter="fade">
                                      <p:cBhvr>
                                        <p:cTn id="100" dur="500"/>
                                        <p:tgtEl>
                                          <p:spTgt spid="21516"/>
                                        </p:tgtEl>
                                      </p:cBhvr>
                                    </p:animEffect>
                                  </p:childTnLst>
                                </p:cTn>
                              </p:par>
                            </p:childTnLst>
                          </p:cTn>
                        </p:par>
                        <p:par>
                          <p:cTn id="101" fill="hold">
                            <p:stCondLst>
                              <p:cond delay="8950"/>
                            </p:stCondLst>
                            <p:childTnLst>
                              <p:par>
                                <p:cTn id="102" presetID="22" presetClass="entr" presetSubtype="2" fill="hold" grpId="0" nodeType="afterEffect">
                                  <p:stCondLst>
                                    <p:cond delay="0"/>
                                  </p:stCondLst>
                                  <p:childTnLst>
                                    <p:set>
                                      <p:cBhvr>
                                        <p:cTn id="103" dur="1" fill="hold">
                                          <p:stCondLst>
                                            <p:cond delay="0"/>
                                          </p:stCondLst>
                                        </p:cTn>
                                        <p:tgtEl>
                                          <p:spTgt spid="21513"/>
                                        </p:tgtEl>
                                        <p:attrNameLst>
                                          <p:attrName>style.visibility</p:attrName>
                                        </p:attrNameLst>
                                      </p:cBhvr>
                                      <p:to>
                                        <p:strVal val="visible"/>
                                      </p:to>
                                    </p:set>
                                    <p:animEffect transition="in" filter="wipe(right)">
                                      <p:cBhvr>
                                        <p:cTn id="104" dur="500"/>
                                        <p:tgtEl>
                                          <p:spTgt spid="21513"/>
                                        </p:tgtEl>
                                      </p:cBhvr>
                                    </p:animEffect>
                                  </p:childTnLst>
                                </p:cTn>
                              </p:par>
                              <p:par>
                                <p:cTn id="105" presetID="31" presetClass="entr" presetSubtype="0" fill="hold" grpId="0" nodeType="withEffect">
                                  <p:stCondLst>
                                    <p:cond delay="0"/>
                                  </p:stCondLst>
                                  <p:childTnLst>
                                    <p:set>
                                      <p:cBhvr>
                                        <p:cTn id="106" dur="1" fill="hold">
                                          <p:stCondLst>
                                            <p:cond delay="0"/>
                                          </p:stCondLst>
                                        </p:cTn>
                                        <p:tgtEl>
                                          <p:spTgt spid="21526"/>
                                        </p:tgtEl>
                                        <p:attrNameLst>
                                          <p:attrName>style.visibility</p:attrName>
                                        </p:attrNameLst>
                                      </p:cBhvr>
                                      <p:to>
                                        <p:strVal val="visible"/>
                                      </p:to>
                                    </p:set>
                                    <p:anim calcmode="lin" valueType="num">
                                      <p:cBhvr>
                                        <p:cTn id="107" dur="500" fill="hold"/>
                                        <p:tgtEl>
                                          <p:spTgt spid="21526"/>
                                        </p:tgtEl>
                                        <p:attrNameLst>
                                          <p:attrName>ppt_w</p:attrName>
                                        </p:attrNameLst>
                                      </p:cBhvr>
                                      <p:tavLst>
                                        <p:tav tm="0">
                                          <p:val>
                                            <p:fltVal val="0.000000"/>
                                          </p:val>
                                        </p:tav>
                                        <p:tav tm="100000">
                                          <p:val>
                                            <p:strVal val="#ppt_w"/>
                                          </p:val>
                                        </p:tav>
                                      </p:tavLst>
                                    </p:anim>
                                    <p:anim calcmode="lin" valueType="num">
                                      <p:cBhvr>
                                        <p:cTn id="108" dur="500" fill="hold"/>
                                        <p:tgtEl>
                                          <p:spTgt spid="21526"/>
                                        </p:tgtEl>
                                        <p:attrNameLst>
                                          <p:attrName>ppt_h</p:attrName>
                                        </p:attrNameLst>
                                      </p:cBhvr>
                                      <p:tavLst>
                                        <p:tav tm="0">
                                          <p:val>
                                            <p:fltVal val="0.000000"/>
                                          </p:val>
                                        </p:tav>
                                        <p:tav tm="100000">
                                          <p:val>
                                            <p:strVal val="#ppt_h"/>
                                          </p:val>
                                        </p:tav>
                                      </p:tavLst>
                                    </p:anim>
                                    <p:anim calcmode="lin" valueType="num">
                                      <p:cBhvr>
                                        <p:cTn id="109" dur="500" fill="hold"/>
                                        <p:tgtEl>
                                          <p:spTgt spid="21526"/>
                                        </p:tgtEl>
                                        <p:attrNameLst>
                                          <p:attrName>style.rotation</p:attrName>
                                        </p:attrNameLst>
                                      </p:cBhvr>
                                      <p:tavLst>
                                        <p:tav tm="0">
                                          <p:val>
                                            <p:fltVal val="90.000000"/>
                                          </p:val>
                                        </p:tav>
                                        <p:tav tm="100000">
                                          <p:val>
                                            <p:fltVal val="0.000000"/>
                                          </p:val>
                                        </p:tav>
                                      </p:tavLst>
                                    </p:anim>
                                    <p:animEffect transition="in" filter="fade">
                                      <p:cBhvr>
                                        <p:cTn id="110" dur="500"/>
                                        <p:tgtEl>
                                          <p:spTgt spid="21526"/>
                                        </p:tgtEl>
                                      </p:cBhvr>
                                    </p:animEffect>
                                  </p:childTnLst>
                                </p:cTn>
                              </p:par>
                            </p:childTnLst>
                          </p:cTn>
                        </p:par>
                        <p:par>
                          <p:cTn id="111" fill="hold">
                            <p:stCondLst>
                              <p:cond delay="9450"/>
                            </p:stCondLst>
                            <p:childTnLst>
                              <p:par>
                                <p:cTn id="112" presetID="22" presetClass="entr" presetSubtype="1" fill="hold" grpId="0" nodeType="afterEffect">
                                  <p:stCondLst>
                                    <p:cond delay="0"/>
                                  </p:stCondLst>
                                  <p:childTnLst>
                                    <p:set>
                                      <p:cBhvr>
                                        <p:cTn id="113" dur="1" fill="hold">
                                          <p:stCondLst>
                                            <p:cond delay="0"/>
                                          </p:stCondLst>
                                        </p:cTn>
                                        <p:tgtEl>
                                          <p:spTgt spid="21527"/>
                                        </p:tgtEl>
                                        <p:attrNameLst>
                                          <p:attrName>style.visibility</p:attrName>
                                        </p:attrNameLst>
                                      </p:cBhvr>
                                      <p:to>
                                        <p:strVal val="visible"/>
                                      </p:to>
                                    </p:set>
                                    <p:animEffect transition="in" filter="wipe(up)">
                                      <p:cBhvr>
                                        <p:cTn id="114" dur="500"/>
                                        <p:tgtEl>
                                          <p:spTgt spid="2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9" grpId="0" animBg="1"/>
      <p:bldP spid="21510" grpId="0" animBg="1"/>
      <p:bldP spid="21511" grpId="0" animBg="1"/>
      <p:bldP spid="21512" grpId="0" animBg="1"/>
      <p:bldP spid="21513" grpId="0" animBg="1"/>
      <p:bldP spid="21514" grpId="0" animBg="1"/>
      <p:bldP spid="21515" grpId="0" animBg="1"/>
      <p:bldP spid="21516" grpId="0" animBg="1"/>
      <p:bldP spid="21517" grpId="0" animBg="1"/>
      <p:bldP spid="21518" grpId="0" animBg="1"/>
      <p:bldP spid="21519" grpId="0" animBg="1"/>
      <p:bldP spid="21520" grpId="0"/>
      <p:bldP spid="21521" grpId="0"/>
      <p:bldP spid="21522" grpId="0"/>
      <p:bldP spid="21523" grpId="0"/>
      <p:bldP spid="21524" grpId="0"/>
      <p:bldP spid="21525" grpId="0"/>
      <p:bldP spid="21526" grpId="0"/>
      <p:bldP spid="215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2531"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2532" name="Oval 6"/>
          <p:cNvSpPr/>
          <p:nvPr/>
        </p:nvSpPr>
        <p:spPr>
          <a:xfrm>
            <a:off x="2828925" y="1506538"/>
            <a:ext cx="4257675" cy="4256087"/>
          </a:xfrm>
          <a:prstGeom prst="ellipse">
            <a:avLst/>
          </a:prstGeom>
          <a:noFill/>
          <a:ln w="11" cap="flat" cmpd="sng">
            <a:solidFill>
              <a:srgbClr val="2B2E2C"/>
            </a:solidFill>
            <a:prstDash val="dash"/>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22533" name="Oval 7"/>
          <p:cNvSpPr/>
          <p:nvPr/>
        </p:nvSpPr>
        <p:spPr>
          <a:xfrm>
            <a:off x="4989513" y="1506538"/>
            <a:ext cx="4257675" cy="4256087"/>
          </a:xfrm>
          <a:prstGeom prst="ellipse">
            <a:avLst/>
          </a:prstGeom>
          <a:noFill/>
          <a:ln w="11" cap="flat" cmpd="sng">
            <a:solidFill>
              <a:srgbClr val="2B2E2C"/>
            </a:solidFill>
            <a:prstDash val="dash"/>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22534" name="Line 16"/>
          <p:cNvSpPr/>
          <p:nvPr/>
        </p:nvSpPr>
        <p:spPr>
          <a:xfrm>
            <a:off x="3822700" y="2543175"/>
            <a:ext cx="750888" cy="431800"/>
          </a:xfrm>
          <a:prstGeom prst="line">
            <a:avLst/>
          </a:prstGeom>
          <a:ln w="19050" cap="flat" cmpd="sng">
            <a:solidFill>
              <a:srgbClr val="2E2C2C"/>
            </a:solidFill>
            <a:prstDash val="solid"/>
            <a:round/>
            <a:headEnd type="none" w="med" len="med"/>
            <a:tailEnd type="triangle" w="med" len="med"/>
          </a:ln>
        </p:spPr>
      </p:sp>
      <p:sp>
        <p:nvSpPr>
          <p:cNvPr id="22535" name="Line 17"/>
          <p:cNvSpPr/>
          <p:nvPr/>
        </p:nvSpPr>
        <p:spPr>
          <a:xfrm flipV="1">
            <a:off x="3867150" y="4319588"/>
            <a:ext cx="749300" cy="430212"/>
          </a:xfrm>
          <a:prstGeom prst="line">
            <a:avLst/>
          </a:prstGeom>
          <a:ln w="19050" cap="flat" cmpd="sng">
            <a:solidFill>
              <a:srgbClr val="2E2C2C"/>
            </a:solidFill>
            <a:prstDash val="solid"/>
            <a:round/>
            <a:headEnd type="none" w="med" len="med"/>
            <a:tailEnd type="triangle" w="med" len="med"/>
          </a:ln>
        </p:spPr>
      </p:sp>
      <p:sp>
        <p:nvSpPr>
          <p:cNvPr id="22536" name="Line 18"/>
          <p:cNvSpPr/>
          <p:nvPr/>
        </p:nvSpPr>
        <p:spPr>
          <a:xfrm>
            <a:off x="3265488" y="3667125"/>
            <a:ext cx="996950" cy="0"/>
          </a:xfrm>
          <a:prstGeom prst="line">
            <a:avLst/>
          </a:prstGeom>
          <a:ln w="19050" cap="flat" cmpd="sng">
            <a:solidFill>
              <a:srgbClr val="2E2C2C"/>
            </a:solidFill>
            <a:prstDash val="solid"/>
            <a:round/>
            <a:headEnd type="none" w="med" len="med"/>
            <a:tailEnd type="triangle" w="med" len="med"/>
          </a:ln>
        </p:spPr>
      </p:sp>
      <p:sp>
        <p:nvSpPr>
          <p:cNvPr id="22537" name="Line 19"/>
          <p:cNvSpPr/>
          <p:nvPr/>
        </p:nvSpPr>
        <p:spPr>
          <a:xfrm flipH="1">
            <a:off x="7508875" y="2543175"/>
            <a:ext cx="750888" cy="431800"/>
          </a:xfrm>
          <a:prstGeom prst="line">
            <a:avLst/>
          </a:prstGeom>
          <a:ln w="19050" cap="flat" cmpd="sng">
            <a:solidFill>
              <a:srgbClr val="2E2C2C"/>
            </a:solidFill>
            <a:prstDash val="solid"/>
            <a:round/>
            <a:headEnd type="none" w="med" len="med"/>
            <a:tailEnd type="triangle" w="med" len="med"/>
          </a:ln>
        </p:spPr>
      </p:sp>
      <p:sp>
        <p:nvSpPr>
          <p:cNvPr id="22538" name="Line 20"/>
          <p:cNvSpPr/>
          <p:nvPr/>
        </p:nvSpPr>
        <p:spPr>
          <a:xfrm flipH="1" flipV="1">
            <a:off x="7466013" y="4319588"/>
            <a:ext cx="750887" cy="430212"/>
          </a:xfrm>
          <a:prstGeom prst="line">
            <a:avLst/>
          </a:prstGeom>
          <a:ln w="19050" cap="flat" cmpd="sng">
            <a:solidFill>
              <a:srgbClr val="2E2C2C"/>
            </a:solidFill>
            <a:prstDash val="solid"/>
            <a:round/>
            <a:headEnd type="none" w="med" len="med"/>
            <a:tailEnd type="triangle" w="med" len="med"/>
          </a:ln>
        </p:spPr>
      </p:sp>
      <p:sp>
        <p:nvSpPr>
          <p:cNvPr id="22539" name="Line 21"/>
          <p:cNvSpPr/>
          <p:nvPr/>
        </p:nvSpPr>
        <p:spPr>
          <a:xfrm flipH="1">
            <a:off x="7820025" y="3667125"/>
            <a:ext cx="998538" cy="0"/>
          </a:xfrm>
          <a:prstGeom prst="line">
            <a:avLst/>
          </a:prstGeom>
          <a:ln w="19050" cap="flat" cmpd="sng">
            <a:solidFill>
              <a:srgbClr val="2E2C2C"/>
            </a:solidFill>
            <a:prstDash val="solid"/>
            <a:round/>
            <a:headEnd type="none" w="med" len="med"/>
            <a:tailEnd type="triangle" w="med" len="med"/>
          </a:ln>
        </p:spPr>
      </p:sp>
      <p:sp>
        <p:nvSpPr>
          <p:cNvPr id="22540" name="TextBox 25"/>
          <p:cNvSpPr txBox="1"/>
          <p:nvPr/>
        </p:nvSpPr>
        <p:spPr>
          <a:xfrm>
            <a:off x="384175" y="1844675"/>
            <a:ext cx="2305050" cy="585788"/>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这里可以添加主要内容这里可以添加主要内容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541" name="TextBox 26"/>
          <p:cNvSpPr txBox="1"/>
          <p:nvPr/>
        </p:nvSpPr>
        <p:spPr>
          <a:xfrm>
            <a:off x="384175" y="3319463"/>
            <a:ext cx="1785938" cy="830262"/>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这里可以添加主要内容这里可以添加主要内容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542" name="TextBox 27"/>
          <p:cNvSpPr txBox="1"/>
          <p:nvPr/>
        </p:nvSpPr>
        <p:spPr>
          <a:xfrm>
            <a:off x="384175" y="4875213"/>
            <a:ext cx="2305050" cy="584200"/>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这里可以添加主要内容这里可以添加主要内容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543" name="TextBox 28"/>
          <p:cNvSpPr txBox="1"/>
          <p:nvPr/>
        </p:nvSpPr>
        <p:spPr>
          <a:xfrm>
            <a:off x="9486900" y="1844675"/>
            <a:ext cx="2305050" cy="585788"/>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这里可以添加主要内容这里可以添加主要内容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544" name="TextBox 29"/>
          <p:cNvSpPr txBox="1"/>
          <p:nvPr/>
        </p:nvSpPr>
        <p:spPr>
          <a:xfrm>
            <a:off x="10006013" y="3319463"/>
            <a:ext cx="1785937" cy="830262"/>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这里可以添加主要内容这里可以添加主要内容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545" name="TextBox 30"/>
          <p:cNvSpPr txBox="1"/>
          <p:nvPr/>
        </p:nvSpPr>
        <p:spPr>
          <a:xfrm>
            <a:off x="9486900" y="4875213"/>
            <a:ext cx="2305050" cy="584200"/>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这里可以添加主要内容这里可以添加主要内容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22546" name="组合 31"/>
          <p:cNvGrpSpPr/>
          <p:nvPr/>
        </p:nvGrpSpPr>
        <p:grpSpPr>
          <a:xfrm>
            <a:off x="2806700" y="1700213"/>
            <a:ext cx="1038225" cy="1038225"/>
            <a:chOff x="0" y="0"/>
            <a:chExt cx="1038225" cy="1038225"/>
          </a:xfrm>
        </p:grpSpPr>
        <p:sp>
          <p:nvSpPr>
            <p:cNvPr id="2" name="Oval 10"/>
            <p:cNvSpPr/>
            <p:nvPr/>
          </p:nvSpPr>
          <p:spPr>
            <a:xfrm>
              <a:off x="0" y="0"/>
              <a:ext cx="1038225" cy="1038225"/>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47" name="TextBox 33"/>
            <p:cNvSpPr txBox="1"/>
            <p:nvPr/>
          </p:nvSpPr>
          <p:spPr>
            <a:xfrm>
              <a:off x="112953" y="165169"/>
              <a:ext cx="812317" cy="707886"/>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标题文字</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grpSp>
      <p:grpSp>
        <p:nvGrpSpPr>
          <p:cNvPr id="22549" name="组合 34"/>
          <p:cNvGrpSpPr/>
          <p:nvPr/>
        </p:nvGrpSpPr>
        <p:grpSpPr>
          <a:xfrm>
            <a:off x="2170113" y="3125788"/>
            <a:ext cx="1038225" cy="1038225"/>
            <a:chOff x="0" y="0"/>
            <a:chExt cx="1038225" cy="1038225"/>
          </a:xfrm>
        </p:grpSpPr>
        <p:sp>
          <p:nvSpPr>
            <p:cNvPr id="3" name="Oval 12"/>
            <p:cNvSpPr/>
            <p:nvPr/>
          </p:nvSpPr>
          <p:spPr>
            <a:xfrm>
              <a:off x="0" y="0"/>
              <a:ext cx="1038225" cy="1038225"/>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50" name="TextBox 36"/>
            <p:cNvSpPr txBox="1"/>
            <p:nvPr/>
          </p:nvSpPr>
          <p:spPr>
            <a:xfrm>
              <a:off x="80801" y="158962"/>
              <a:ext cx="812317" cy="707886"/>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标题文字</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grpSp>
      <p:grpSp>
        <p:nvGrpSpPr>
          <p:cNvPr id="22552" name="组合 37"/>
          <p:cNvGrpSpPr/>
          <p:nvPr/>
        </p:nvGrpSpPr>
        <p:grpSpPr>
          <a:xfrm>
            <a:off x="2806700" y="4518025"/>
            <a:ext cx="1038225" cy="1039813"/>
            <a:chOff x="0" y="0"/>
            <a:chExt cx="1038225" cy="1039812"/>
          </a:xfrm>
        </p:grpSpPr>
        <p:sp>
          <p:nvSpPr>
            <p:cNvPr id="4" name="Oval 11"/>
            <p:cNvSpPr/>
            <p:nvPr/>
          </p:nvSpPr>
          <p:spPr>
            <a:xfrm>
              <a:off x="0" y="0"/>
              <a:ext cx="1038225" cy="1039812"/>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53" name="TextBox 39"/>
            <p:cNvSpPr txBox="1"/>
            <p:nvPr/>
          </p:nvSpPr>
          <p:spPr>
            <a:xfrm>
              <a:off x="126601" y="172444"/>
              <a:ext cx="812317" cy="707886"/>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标题文字</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grpSp>
      <p:grpSp>
        <p:nvGrpSpPr>
          <p:cNvPr id="22555" name="组合 40"/>
          <p:cNvGrpSpPr/>
          <p:nvPr/>
        </p:nvGrpSpPr>
        <p:grpSpPr>
          <a:xfrm>
            <a:off x="8253413" y="4518025"/>
            <a:ext cx="1038225" cy="1039813"/>
            <a:chOff x="0" y="0"/>
            <a:chExt cx="1038225" cy="1039812"/>
          </a:xfrm>
        </p:grpSpPr>
        <p:sp>
          <p:nvSpPr>
            <p:cNvPr id="5" name="Oval 14"/>
            <p:cNvSpPr/>
            <p:nvPr/>
          </p:nvSpPr>
          <p:spPr>
            <a:xfrm>
              <a:off x="0" y="0"/>
              <a:ext cx="1038225" cy="1039812"/>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56" name="TextBox 42"/>
            <p:cNvSpPr txBox="1"/>
            <p:nvPr/>
          </p:nvSpPr>
          <p:spPr>
            <a:xfrm>
              <a:off x="125346" y="172444"/>
              <a:ext cx="812317" cy="707886"/>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标题文字</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grpSp>
      <p:grpSp>
        <p:nvGrpSpPr>
          <p:cNvPr id="22558" name="组合 43"/>
          <p:cNvGrpSpPr/>
          <p:nvPr/>
        </p:nvGrpSpPr>
        <p:grpSpPr>
          <a:xfrm>
            <a:off x="8890000" y="3125788"/>
            <a:ext cx="1038225" cy="1038225"/>
            <a:chOff x="0" y="0"/>
            <a:chExt cx="1038225" cy="1038225"/>
          </a:xfrm>
        </p:grpSpPr>
        <p:sp>
          <p:nvSpPr>
            <p:cNvPr id="6" name="Oval 15"/>
            <p:cNvSpPr/>
            <p:nvPr/>
          </p:nvSpPr>
          <p:spPr>
            <a:xfrm>
              <a:off x="0" y="0"/>
              <a:ext cx="1038225" cy="1038225"/>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59" name="TextBox 45"/>
            <p:cNvSpPr txBox="1"/>
            <p:nvPr/>
          </p:nvSpPr>
          <p:spPr>
            <a:xfrm>
              <a:off x="116555" y="158962"/>
              <a:ext cx="812317" cy="707886"/>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标题文字</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grpSp>
      <p:grpSp>
        <p:nvGrpSpPr>
          <p:cNvPr id="22561" name="组合 46"/>
          <p:cNvGrpSpPr/>
          <p:nvPr/>
        </p:nvGrpSpPr>
        <p:grpSpPr>
          <a:xfrm>
            <a:off x="8253413" y="1700213"/>
            <a:ext cx="1038225" cy="1038225"/>
            <a:chOff x="0" y="0"/>
            <a:chExt cx="1038225" cy="1038225"/>
          </a:xfrm>
        </p:grpSpPr>
        <p:sp>
          <p:nvSpPr>
            <p:cNvPr id="7" name="Oval 13"/>
            <p:cNvSpPr/>
            <p:nvPr/>
          </p:nvSpPr>
          <p:spPr>
            <a:xfrm>
              <a:off x="0" y="0"/>
              <a:ext cx="1038225" cy="1038225"/>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62" name="TextBox 48"/>
            <p:cNvSpPr txBox="1"/>
            <p:nvPr/>
          </p:nvSpPr>
          <p:spPr>
            <a:xfrm>
              <a:off x="111698" y="151522"/>
              <a:ext cx="812317" cy="707886"/>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标题文字</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grpSp>
      <p:sp>
        <p:nvSpPr>
          <p:cNvPr id="22564" name="Oval 8"/>
          <p:cNvSpPr/>
          <p:nvPr/>
        </p:nvSpPr>
        <p:spPr>
          <a:xfrm>
            <a:off x="4676775" y="2197100"/>
            <a:ext cx="2722563" cy="2722563"/>
          </a:xfrm>
          <a:prstGeom prst="ellipse">
            <a:avLst/>
          </a:prstGeom>
          <a:solidFill>
            <a:srgbClr val="DFDFE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65" name="Oval 9"/>
          <p:cNvSpPr/>
          <p:nvPr/>
        </p:nvSpPr>
        <p:spPr>
          <a:xfrm>
            <a:off x="5022850" y="2543175"/>
            <a:ext cx="2030413" cy="2032000"/>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2566" name="TextBox 51"/>
          <p:cNvSpPr txBox="1"/>
          <p:nvPr/>
        </p:nvSpPr>
        <p:spPr>
          <a:xfrm>
            <a:off x="5287963" y="3125788"/>
            <a:ext cx="1498600" cy="892175"/>
          </a:xfrm>
          <a:prstGeom prst="rect">
            <a:avLst/>
          </a:prstGeom>
          <a:noFill/>
          <a:ln w="9525">
            <a:noFill/>
          </a:ln>
        </p:spPr>
        <p:txBody>
          <a:bodyPr anchor="t">
            <a:spAutoFit/>
          </a:bodyPr>
          <a:p>
            <a:pPr algn="ctr"/>
            <a:r>
              <a:rPr lang="zh-CN" altLang="en-US" sz="2600" dirty="0">
                <a:solidFill>
                  <a:schemeClr val="accent2"/>
                </a:solidFill>
                <a:latin typeface="微软雅黑" panose="020B0503020204020204" pitchFamily="34" charset="-122"/>
                <a:ea typeface="微软雅黑" panose="020B0503020204020204" pitchFamily="34" charset="-122"/>
              </a:rPr>
              <a:t>标题文字</a:t>
            </a:r>
            <a:endParaRPr lang="en-US" altLang="zh-CN" sz="26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barn(inVertical)">
                                      <p:cBhvr>
                                        <p:cTn id="7" dur="500"/>
                                        <p:tgtEl>
                                          <p:spTgt spid="2253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2530"/>
                                        </p:tgtEl>
                                        <p:attrNameLst>
                                          <p:attrName>style.visibility</p:attrName>
                                        </p:attrNameLst>
                                      </p:cBhvr>
                                      <p:to>
                                        <p:strVal val="visible"/>
                                      </p:to>
                                    </p:set>
                                    <p:anim calcmode="lin" valueType="num">
                                      <p:cBhvr>
                                        <p:cTn id="11" dur="500" fill="hold"/>
                                        <p:tgtEl>
                                          <p:spTgt spid="2253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2530"/>
                                        </p:tgtEl>
                                        <p:attrNameLst>
                                          <p:attrName>ppt_y</p:attrName>
                                        </p:attrNameLst>
                                      </p:cBhvr>
                                      <p:tavLst>
                                        <p:tav tm="0">
                                          <p:val>
                                            <p:strVal val="#ppt_y"/>
                                          </p:val>
                                        </p:tav>
                                        <p:tav tm="100000">
                                          <p:val>
                                            <p:strVal val="#ppt_y"/>
                                          </p:val>
                                        </p:tav>
                                      </p:tavLst>
                                    </p:anim>
                                    <p:anim calcmode="lin" valueType="num">
                                      <p:cBhvr>
                                        <p:cTn id="13" dur="500" fill="hold"/>
                                        <p:tgtEl>
                                          <p:spTgt spid="2253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253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2530"/>
                                        </p:tgtEl>
                                      </p:cBhvr>
                                    </p:animEffect>
                                  </p:childTnLst>
                                </p:cTn>
                              </p:par>
                            </p:childTnLst>
                          </p:cTn>
                        </p:par>
                        <p:par>
                          <p:cTn id="16" fill="hold">
                            <p:stCondLst>
                              <p:cond delay="1450"/>
                            </p:stCondLst>
                            <p:childTnLst>
                              <p:par>
                                <p:cTn id="17" presetID="10" presetClass="entr" presetSubtype="0" fill="hold" grpId="0" nodeType="afterEffect">
                                  <p:stCondLst>
                                    <p:cond delay="0"/>
                                  </p:stCondLst>
                                  <p:childTnLst>
                                    <p:set>
                                      <p:cBhvr>
                                        <p:cTn id="18" dur="1" fill="hold">
                                          <p:stCondLst>
                                            <p:cond delay="0"/>
                                          </p:stCondLst>
                                        </p:cTn>
                                        <p:tgtEl>
                                          <p:spTgt spid="22565"/>
                                        </p:tgtEl>
                                        <p:attrNameLst>
                                          <p:attrName>style.visibility</p:attrName>
                                        </p:attrNameLst>
                                      </p:cBhvr>
                                      <p:to>
                                        <p:strVal val="visible"/>
                                      </p:to>
                                    </p:set>
                                    <p:anim calcmode="lin" valueType="num">
                                      <p:cBhvr>
                                        <p:cTn id="19" dur="500" fill="hold"/>
                                        <p:tgtEl>
                                          <p:spTgt spid="22565"/>
                                        </p:tgtEl>
                                        <p:attrNameLst>
                                          <p:attrName>ppt_w</p:attrName>
                                        </p:attrNameLst>
                                      </p:cBhvr>
                                      <p:tavLst>
                                        <p:tav tm="0">
                                          <p:val>
                                            <p:fltVal val="0.000000"/>
                                          </p:val>
                                        </p:tav>
                                        <p:tav tm="100000">
                                          <p:val>
                                            <p:strVal val="#ppt_w"/>
                                          </p:val>
                                        </p:tav>
                                      </p:tavLst>
                                    </p:anim>
                                    <p:anim calcmode="lin" valueType="num">
                                      <p:cBhvr>
                                        <p:cTn id="20" dur="500" fill="hold"/>
                                        <p:tgtEl>
                                          <p:spTgt spid="22565"/>
                                        </p:tgtEl>
                                        <p:attrNameLst>
                                          <p:attrName>ppt_h</p:attrName>
                                        </p:attrNameLst>
                                      </p:cBhvr>
                                      <p:tavLst>
                                        <p:tav tm="0">
                                          <p:val>
                                            <p:fltVal val="0.000000"/>
                                          </p:val>
                                        </p:tav>
                                        <p:tav tm="100000">
                                          <p:val>
                                            <p:strVal val="#ppt_h"/>
                                          </p:val>
                                        </p:tav>
                                      </p:tavLst>
                                    </p:anim>
                                    <p:animEffect transition="in" filter="fade">
                                      <p:cBhvr>
                                        <p:cTn id="21" dur="500"/>
                                        <p:tgtEl>
                                          <p:spTgt spid="2256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564"/>
                                        </p:tgtEl>
                                        <p:attrNameLst>
                                          <p:attrName>style.visibility</p:attrName>
                                        </p:attrNameLst>
                                      </p:cBhvr>
                                      <p:to>
                                        <p:strVal val="visible"/>
                                      </p:to>
                                    </p:set>
                                    <p:anim calcmode="lin" valueType="num">
                                      <p:cBhvr>
                                        <p:cTn id="24" dur="500" fill="hold"/>
                                        <p:tgtEl>
                                          <p:spTgt spid="22564"/>
                                        </p:tgtEl>
                                        <p:attrNameLst>
                                          <p:attrName>ppt_w</p:attrName>
                                        </p:attrNameLst>
                                      </p:cBhvr>
                                      <p:tavLst>
                                        <p:tav tm="0">
                                          <p:val>
                                            <p:fltVal val="0.000000"/>
                                          </p:val>
                                        </p:tav>
                                        <p:tav tm="100000">
                                          <p:val>
                                            <p:strVal val="#ppt_w"/>
                                          </p:val>
                                        </p:tav>
                                      </p:tavLst>
                                    </p:anim>
                                    <p:anim calcmode="lin" valueType="num">
                                      <p:cBhvr>
                                        <p:cTn id="25" dur="500" fill="hold"/>
                                        <p:tgtEl>
                                          <p:spTgt spid="22564"/>
                                        </p:tgtEl>
                                        <p:attrNameLst>
                                          <p:attrName>ppt_h</p:attrName>
                                        </p:attrNameLst>
                                      </p:cBhvr>
                                      <p:tavLst>
                                        <p:tav tm="0">
                                          <p:val>
                                            <p:fltVal val="0.000000"/>
                                          </p:val>
                                        </p:tav>
                                        <p:tav tm="100000">
                                          <p:val>
                                            <p:strVal val="#ppt_h"/>
                                          </p:val>
                                        </p:tav>
                                      </p:tavLst>
                                    </p:anim>
                                    <p:animEffect transition="in" filter="fade">
                                      <p:cBhvr>
                                        <p:cTn id="26" dur="500"/>
                                        <p:tgtEl>
                                          <p:spTgt spid="225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566"/>
                                        </p:tgtEl>
                                        <p:attrNameLst>
                                          <p:attrName>style.visibility</p:attrName>
                                        </p:attrNameLst>
                                      </p:cBhvr>
                                      <p:to>
                                        <p:strVal val="visible"/>
                                      </p:to>
                                    </p:set>
                                    <p:anim calcmode="lin" valueType="num">
                                      <p:cBhvr>
                                        <p:cTn id="29" dur="500" fill="hold"/>
                                        <p:tgtEl>
                                          <p:spTgt spid="22566"/>
                                        </p:tgtEl>
                                        <p:attrNameLst>
                                          <p:attrName>ppt_w</p:attrName>
                                        </p:attrNameLst>
                                      </p:cBhvr>
                                      <p:tavLst>
                                        <p:tav tm="0">
                                          <p:val>
                                            <p:fltVal val="0.000000"/>
                                          </p:val>
                                        </p:tav>
                                        <p:tav tm="100000">
                                          <p:val>
                                            <p:strVal val="#ppt_w"/>
                                          </p:val>
                                        </p:tav>
                                      </p:tavLst>
                                    </p:anim>
                                    <p:anim calcmode="lin" valueType="num">
                                      <p:cBhvr>
                                        <p:cTn id="30" dur="500" fill="hold"/>
                                        <p:tgtEl>
                                          <p:spTgt spid="22566"/>
                                        </p:tgtEl>
                                        <p:attrNameLst>
                                          <p:attrName>ppt_h</p:attrName>
                                        </p:attrNameLst>
                                      </p:cBhvr>
                                      <p:tavLst>
                                        <p:tav tm="0">
                                          <p:val>
                                            <p:fltVal val="0.000000"/>
                                          </p:val>
                                        </p:tav>
                                        <p:tav tm="100000">
                                          <p:val>
                                            <p:strVal val="#ppt_h"/>
                                          </p:val>
                                        </p:tav>
                                      </p:tavLst>
                                    </p:anim>
                                    <p:animEffect transition="in" filter="fade">
                                      <p:cBhvr>
                                        <p:cTn id="31" dur="500"/>
                                        <p:tgtEl>
                                          <p:spTgt spid="22566"/>
                                        </p:tgtEl>
                                      </p:cBhvr>
                                    </p:animEffect>
                                  </p:childTnLst>
                                </p:cTn>
                              </p:par>
                            </p:childTnLst>
                          </p:cTn>
                        </p:par>
                        <p:par>
                          <p:cTn id="32" fill="hold">
                            <p:stCondLst>
                              <p:cond delay="1950"/>
                            </p:stCondLst>
                            <p:childTnLst>
                              <p:par>
                                <p:cTn id="33" presetID="21" presetClass="entr" presetSubtype="1" fill="hold" grpId="0" nodeType="afterEffect">
                                  <p:stCondLst>
                                    <p:cond delay="0"/>
                                  </p:stCondLst>
                                  <p:childTnLst>
                                    <p:set>
                                      <p:cBhvr>
                                        <p:cTn id="34" dur="1" fill="hold">
                                          <p:stCondLst>
                                            <p:cond delay="0"/>
                                          </p:stCondLst>
                                        </p:cTn>
                                        <p:tgtEl>
                                          <p:spTgt spid="22533"/>
                                        </p:tgtEl>
                                        <p:attrNameLst>
                                          <p:attrName>style.visibility</p:attrName>
                                        </p:attrNameLst>
                                      </p:cBhvr>
                                      <p:to>
                                        <p:strVal val="visible"/>
                                      </p:to>
                                    </p:set>
                                    <p:animEffect transition="in" filter="wheel(1)">
                                      <p:cBhvr>
                                        <p:cTn id="35" dur="1000"/>
                                        <p:tgtEl>
                                          <p:spTgt spid="22533"/>
                                        </p:tgtEl>
                                      </p:cBhvr>
                                    </p:animEffect>
                                  </p:childTnLst>
                                </p:cTn>
                              </p:par>
                            </p:childTnLst>
                          </p:cTn>
                        </p:par>
                        <p:par>
                          <p:cTn id="36" fill="hold">
                            <p:stCondLst>
                              <p:cond delay="2950"/>
                            </p:stCondLst>
                            <p:childTnLst>
                              <p:par>
                                <p:cTn id="37" presetID="1" presetClass="entr" presetSubtype="0" fill="hold" nodeType="afterEffect">
                                  <p:stCondLst>
                                    <p:cond delay="0"/>
                                  </p:stCondLst>
                                  <p:childTnLst>
                                    <p:set>
                                      <p:cBhvr>
                                        <p:cTn id="38" dur="1" fill="hold">
                                          <p:stCondLst>
                                            <p:cond delay="0"/>
                                          </p:stCondLst>
                                        </p:cTn>
                                        <p:tgtEl>
                                          <p:spTgt spid="22561"/>
                                        </p:tgtEl>
                                        <p:attrNameLst>
                                          <p:attrName>style.visibility</p:attrName>
                                        </p:attrNameLst>
                                      </p:cBhvr>
                                      <p:to>
                                        <p:strVal val="visible"/>
                                      </p:to>
                                    </p:set>
                                  </p:childTnLst>
                                </p:cTn>
                              </p:par>
                              <p:par>
                                <p:cTn id="39" presetID="63" presetClass="path" presetSubtype="0" accel="50000" decel="50000" fill="hold" nodeType="withEffect">
                                  <p:stCondLst>
                                    <p:cond delay="0"/>
                                  </p:stCondLst>
                                  <p:childTnLst>
                                    <p:animMotion origin="layout" path="M -2.51366E-6 2.45143E-6 L -0.2165 0.20768 " pathEditMode="relative" rAng="0" ptsTypes="AA">
                                      <p:cBhvr>
                                        <p:cTn id="40" dur="500" spd="-99800" fill="hold"/>
                                        <p:tgtEl>
                                          <p:spTgt spid="22561"/>
                                        </p:tgtEl>
                                        <p:attrNameLst>
                                          <p:attrName>ppt_x</p:attrName>
                                          <p:attrName>ppt_y</p:attrName>
                                        </p:attrNameLst>
                                      </p:cBhvr>
                                      <p:rCtr x="-10600" y="10400"/>
                                    </p:animMotion>
                                  </p:childTnLst>
                                </p:cTn>
                              </p:par>
                              <p:par>
                                <p:cTn id="41" presetID="1" presetClass="entr" presetSubtype="0" fill="hold" nodeType="withEffect">
                                  <p:stCondLst>
                                    <p:cond delay="0"/>
                                  </p:stCondLst>
                                  <p:childTnLst>
                                    <p:set>
                                      <p:cBhvr>
                                        <p:cTn id="42" dur="1" fill="hold">
                                          <p:stCondLst>
                                            <p:cond delay="0"/>
                                          </p:stCondLst>
                                        </p:cTn>
                                        <p:tgtEl>
                                          <p:spTgt spid="22558"/>
                                        </p:tgtEl>
                                        <p:attrNameLst>
                                          <p:attrName>style.visibility</p:attrName>
                                        </p:attrNameLst>
                                      </p:cBhvr>
                                      <p:to>
                                        <p:strVal val="visible"/>
                                      </p:to>
                                    </p:set>
                                  </p:childTnLst>
                                </p:cTn>
                              </p:par>
                              <p:par>
                                <p:cTn id="43" presetID="63" presetClass="path" presetSubtype="0" accel="50000" decel="50000" fill="hold" nodeType="withEffect">
                                  <p:stCondLst>
                                    <p:cond delay="0"/>
                                  </p:stCondLst>
                                  <p:childTnLst>
                                    <p:animMotion origin="layout" path="M 4.70466E-6 4.37558E-6 L -0.26868 4.37558E-6 " pathEditMode="relative" rAng="0" ptsTypes="AA">
                                      <p:cBhvr>
                                        <p:cTn id="44" dur="500" spd="-99800" fill="hold"/>
                                        <p:tgtEl>
                                          <p:spTgt spid="22558"/>
                                        </p:tgtEl>
                                        <p:attrNameLst>
                                          <p:attrName>ppt_x</p:attrName>
                                          <p:attrName>ppt_y</p:attrName>
                                        </p:attrNameLst>
                                      </p:cBhvr>
                                      <p:rCtr x="-13200" y="0"/>
                                    </p:animMotion>
                                  </p:childTnLst>
                                </p:cTn>
                              </p:par>
                              <p:par>
                                <p:cTn id="45" presetID="1" presetClass="entr" presetSubtype="0" fill="hold" nodeType="withEffect">
                                  <p:stCondLst>
                                    <p:cond delay="0"/>
                                  </p:stCondLst>
                                  <p:childTnLst>
                                    <p:set>
                                      <p:cBhvr>
                                        <p:cTn id="46" dur="1" fill="hold">
                                          <p:stCondLst>
                                            <p:cond delay="0"/>
                                          </p:stCondLst>
                                        </p:cTn>
                                        <p:tgtEl>
                                          <p:spTgt spid="22555"/>
                                        </p:tgtEl>
                                        <p:attrNameLst>
                                          <p:attrName>style.visibility</p:attrName>
                                        </p:attrNameLst>
                                      </p:cBhvr>
                                      <p:to>
                                        <p:strVal val="visible"/>
                                      </p:to>
                                    </p:set>
                                  </p:childTnLst>
                                </p:cTn>
                              </p:par>
                              <p:par>
                                <p:cTn id="47" presetID="63" presetClass="path" presetSubtype="0" accel="50000" decel="50000" fill="hold" nodeType="withEffect">
                                  <p:stCondLst>
                                    <p:cond delay="0"/>
                                  </p:stCondLst>
                                  <p:childTnLst>
                                    <p:animMotion origin="layout" path="M -2.51366E-6 2.91397E-6 L -0.2165 -0.20282 " pathEditMode="relative" rAng="0" ptsTypes="AA">
                                      <p:cBhvr>
                                        <p:cTn id="48" dur="500" spd="-99800" fill="hold"/>
                                        <p:tgtEl>
                                          <p:spTgt spid="22555"/>
                                        </p:tgtEl>
                                        <p:attrNameLst>
                                          <p:attrName>ppt_x</p:attrName>
                                          <p:attrName>ppt_y</p:attrName>
                                        </p:attrNameLst>
                                      </p:cBhvr>
                                      <p:rCtr x="-10600" y="-10000"/>
                                    </p:animMotion>
                                  </p:childTnLst>
                                </p:cTn>
                              </p:par>
                            </p:childTnLst>
                          </p:cTn>
                        </p:par>
                        <p:par>
                          <p:cTn id="49" fill="hold">
                            <p:stCondLst>
                              <p:cond delay="2950"/>
                            </p:stCondLst>
                            <p:childTnLst>
                              <p:par>
                                <p:cTn id="50" presetID="22" presetClass="entr" presetSubtype="2" fill="hold" nodeType="afterEffect">
                                  <p:stCondLst>
                                    <p:cond delay="0"/>
                                  </p:stCondLst>
                                  <p:childTnLst>
                                    <p:set>
                                      <p:cBhvr>
                                        <p:cTn id="51" dur="1" fill="hold">
                                          <p:stCondLst>
                                            <p:cond delay="0"/>
                                          </p:stCondLst>
                                        </p:cTn>
                                        <p:tgtEl>
                                          <p:spTgt spid="22537"/>
                                        </p:tgtEl>
                                        <p:attrNameLst>
                                          <p:attrName>style.visibility</p:attrName>
                                        </p:attrNameLst>
                                      </p:cBhvr>
                                      <p:to>
                                        <p:strVal val="visible"/>
                                      </p:to>
                                    </p:set>
                                    <p:animEffect transition="in" filter="wipe(right)">
                                      <p:cBhvr>
                                        <p:cTn id="52" dur="500"/>
                                        <p:tgtEl>
                                          <p:spTgt spid="22537"/>
                                        </p:tgtEl>
                                      </p:cBhvr>
                                    </p:animEffect>
                                  </p:childTnLst>
                                </p:cTn>
                              </p:par>
                              <p:par>
                                <p:cTn id="53" presetID="22" presetClass="entr" presetSubtype="2" fill="hold" nodeType="withEffect">
                                  <p:stCondLst>
                                    <p:cond delay="0"/>
                                  </p:stCondLst>
                                  <p:childTnLst>
                                    <p:set>
                                      <p:cBhvr>
                                        <p:cTn id="54" dur="1" fill="hold">
                                          <p:stCondLst>
                                            <p:cond delay="0"/>
                                          </p:stCondLst>
                                        </p:cTn>
                                        <p:tgtEl>
                                          <p:spTgt spid="22539"/>
                                        </p:tgtEl>
                                        <p:attrNameLst>
                                          <p:attrName>style.visibility</p:attrName>
                                        </p:attrNameLst>
                                      </p:cBhvr>
                                      <p:to>
                                        <p:strVal val="visible"/>
                                      </p:to>
                                    </p:set>
                                    <p:animEffect transition="in" filter="wipe(right)">
                                      <p:cBhvr>
                                        <p:cTn id="55" dur="500"/>
                                        <p:tgtEl>
                                          <p:spTgt spid="22539"/>
                                        </p:tgtEl>
                                      </p:cBhvr>
                                    </p:animEffect>
                                  </p:childTnLst>
                                </p:cTn>
                              </p:par>
                              <p:par>
                                <p:cTn id="56" presetID="22" presetClass="entr" presetSubtype="2" fill="hold" nodeType="withEffect">
                                  <p:stCondLst>
                                    <p:cond delay="0"/>
                                  </p:stCondLst>
                                  <p:childTnLst>
                                    <p:set>
                                      <p:cBhvr>
                                        <p:cTn id="57" dur="1" fill="hold">
                                          <p:stCondLst>
                                            <p:cond delay="0"/>
                                          </p:stCondLst>
                                        </p:cTn>
                                        <p:tgtEl>
                                          <p:spTgt spid="22538"/>
                                        </p:tgtEl>
                                        <p:attrNameLst>
                                          <p:attrName>style.visibility</p:attrName>
                                        </p:attrNameLst>
                                      </p:cBhvr>
                                      <p:to>
                                        <p:strVal val="visible"/>
                                      </p:to>
                                    </p:set>
                                    <p:animEffect transition="in" filter="wipe(right)">
                                      <p:cBhvr>
                                        <p:cTn id="58" dur="500"/>
                                        <p:tgtEl>
                                          <p:spTgt spid="22538"/>
                                        </p:tgtEl>
                                      </p:cBhvr>
                                    </p:animEffect>
                                  </p:childTnLst>
                                </p:cTn>
                              </p:par>
                            </p:childTnLst>
                          </p:cTn>
                        </p:par>
                        <p:par>
                          <p:cTn id="59" fill="hold">
                            <p:stCondLst>
                              <p:cond delay="3450"/>
                            </p:stCondLst>
                            <p:childTnLst>
                              <p:par>
                                <p:cTn id="60" presetID="22" presetClass="entr" presetSubtype="8" fill="hold" grpId="0" nodeType="afterEffect">
                                  <p:stCondLst>
                                    <p:cond delay="0"/>
                                  </p:stCondLst>
                                  <p:childTnLst>
                                    <p:set>
                                      <p:cBhvr>
                                        <p:cTn id="61" dur="1" fill="hold">
                                          <p:stCondLst>
                                            <p:cond delay="0"/>
                                          </p:stCondLst>
                                        </p:cTn>
                                        <p:tgtEl>
                                          <p:spTgt spid="22543"/>
                                        </p:tgtEl>
                                        <p:attrNameLst>
                                          <p:attrName>style.visibility</p:attrName>
                                        </p:attrNameLst>
                                      </p:cBhvr>
                                      <p:to>
                                        <p:strVal val="visible"/>
                                      </p:to>
                                    </p:set>
                                    <p:animEffect transition="in" filter="wipe(left)">
                                      <p:cBhvr>
                                        <p:cTn id="62" dur="500"/>
                                        <p:tgtEl>
                                          <p:spTgt spid="22543"/>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2544"/>
                                        </p:tgtEl>
                                        <p:attrNameLst>
                                          <p:attrName>style.visibility</p:attrName>
                                        </p:attrNameLst>
                                      </p:cBhvr>
                                      <p:to>
                                        <p:strVal val="visible"/>
                                      </p:to>
                                    </p:set>
                                    <p:animEffect transition="in" filter="wipe(left)">
                                      <p:cBhvr>
                                        <p:cTn id="65" dur="500"/>
                                        <p:tgtEl>
                                          <p:spTgt spid="22544"/>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2545"/>
                                        </p:tgtEl>
                                        <p:attrNameLst>
                                          <p:attrName>style.visibility</p:attrName>
                                        </p:attrNameLst>
                                      </p:cBhvr>
                                      <p:to>
                                        <p:strVal val="visible"/>
                                      </p:to>
                                    </p:set>
                                    <p:animEffect transition="in" filter="wipe(left)">
                                      <p:cBhvr>
                                        <p:cTn id="68" dur="500"/>
                                        <p:tgtEl>
                                          <p:spTgt spid="22545"/>
                                        </p:tgtEl>
                                      </p:cBhvr>
                                    </p:animEffect>
                                  </p:childTnLst>
                                </p:cTn>
                              </p:par>
                            </p:childTnLst>
                          </p:cTn>
                        </p:par>
                        <p:par>
                          <p:cTn id="69" fill="hold">
                            <p:stCondLst>
                              <p:cond delay="3950"/>
                            </p:stCondLst>
                            <p:childTnLst>
                              <p:par>
                                <p:cTn id="70" presetID="21" presetClass="entr" presetSubtype="1" fill="hold" grpId="0" nodeType="afterEffect">
                                  <p:stCondLst>
                                    <p:cond delay="0"/>
                                  </p:stCondLst>
                                  <p:childTnLst>
                                    <p:set>
                                      <p:cBhvr>
                                        <p:cTn id="71" dur="1" fill="hold">
                                          <p:stCondLst>
                                            <p:cond delay="0"/>
                                          </p:stCondLst>
                                        </p:cTn>
                                        <p:tgtEl>
                                          <p:spTgt spid="22532"/>
                                        </p:tgtEl>
                                        <p:attrNameLst>
                                          <p:attrName>style.visibility</p:attrName>
                                        </p:attrNameLst>
                                      </p:cBhvr>
                                      <p:to>
                                        <p:strVal val="visible"/>
                                      </p:to>
                                    </p:set>
                                    <p:animEffect transition="in" filter="wheel(1)">
                                      <p:cBhvr>
                                        <p:cTn id="72" dur="1000"/>
                                        <p:tgtEl>
                                          <p:spTgt spid="22532"/>
                                        </p:tgtEl>
                                      </p:cBhvr>
                                    </p:animEffect>
                                  </p:childTnLst>
                                </p:cTn>
                              </p:par>
                            </p:childTnLst>
                          </p:cTn>
                        </p:par>
                        <p:par>
                          <p:cTn id="73" fill="hold">
                            <p:stCondLst>
                              <p:cond delay="4950"/>
                            </p:stCondLst>
                            <p:childTnLst>
                              <p:par>
                                <p:cTn id="74" presetID="1" presetClass="entr" presetSubtype="0" fill="hold" nodeType="afterEffect">
                                  <p:stCondLst>
                                    <p:cond delay="0"/>
                                  </p:stCondLst>
                                  <p:childTnLst>
                                    <p:set>
                                      <p:cBhvr>
                                        <p:cTn id="75" dur="1" fill="hold">
                                          <p:stCondLst>
                                            <p:cond delay="0"/>
                                          </p:stCondLst>
                                        </p:cTn>
                                        <p:tgtEl>
                                          <p:spTgt spid="22546"/>
                                        </p:tgtEl>
                                        <p:attrNameLst>
                                          <p:attrName>style.visibility</p:attrName>
                                        </p:attrNameLst>
                                      </p:cBhvr>
                                      <p:to>
                                        <p:strVal val="visible"/>
                                      </p:to>
                                    </p:set>
                                  </p:childTnLst>
                                </p:cTn>
                              </p:par>
                              <p:par>
                                <p:cTn id="76" presetID="63" presetClass="path" presetSubtype="0" accel="50000" decel="50000" fill="hold" nodeType="withEffect">
                                  <p:stCondLst>
                                    <p:cond delay="0"/>
                                  </p:stCondLst>
                                  <p:childTnLst>
                                    <p:animMotion origin="layout" path="M 3.5311E-6 2.45143E-6 L 0.22989 0.20768 " pathEditMode="relative" rAng="0" ptsTypes="AA">
                                      <p:cBhvr>
                                        <p:cTn id="77" dur="500" spd="-99800" fill="hold"/>
                                        <p:tgtEl>
                                          <p:spTgt spid="22546"/>
                                        </p:tgtEl>
                                        <p:attrNameLst>
                                          <p:attrName>ppt_x</p:attrName>
                                          <p:attrName>ppt_y</p:attrName>
                                        </p:attrNameLst>
                                      </p:cBhvr>
                                      <p:rCtr x="11500" y="10400"/>
                                    </p:animMotion>
                                  </p:childTnLst>
                                </p:cTn>
                              </p:par>
                              <p:par>
                                <p:cTn id="78" presetID="1" presetClass="entr" presetSubtype="0" fill="hold" nodeType="withEffect">
                                  <p:stCondLst>
                                    <p:cond delay="0"/>
                                  </p:stCondLst>
                                  <p:childTnLst>
                                    <p:set>
                                      <p:cBhvr>
                                        <p:cTn id="79" dur="1" fill="hold">
                                          <p:stCondLst>
                                            <p:cond delay="0"/>
                                          </p:stCondLst>
                                        </p:cTn>
                                        <p:tgtEl>
                                          <p:spTgt spid="22549"/>
                                        </p:tgtEl>
                                        <p:attrNameLst>
                                          <p:attrName>style.visibility</p:attrName>
                                        </p:attrNameLst>
                                      </p:cBhvr>
                                      <p:to>
                                        <p:strVal val="visible"/>
                                      </p:to>
                                    </p:set>
                                  </p:childTnLst>
                                </p:cTn>
                              </p:par>
                              <p:par>
                                <p:cTn id="80" presetID="63" presetClass="path" presetSubtype="0" accel="50000" decel="50000" fill="hold" nodeType="withEffect">
                                  <p:stCondLst>
                                    <p:cond delay="0"/>
                                  </p:stCondLst>
                                  <p:childTnLst>
                                    <p:animMotion origin="layout" path="M -3.68722E-6 4.37558E-6 L 0.28207 4.37558E-6 " pathEditMode="relative" rAng="0" ptsTypes="AA">
                                      <p:cBhvr>
                                        <p:cTn id="81" dur="500" spd="-99800" fill="hold"/>
                                        <p:tgtEl>
                                          <p:spTgt spid="22549"/>
                                        </p:tgtEl>
                                        <p:attrNameLst>
                                          <p:attrName>ppt_x</p:attrName>
                                          <p:attrName>ppt_y</p:attrName>
                                        </p:attrNameLst>
                                      </p:cBhvr>
                                      <p:rCtr x="14100" y="0"/>
                                    </p:animMotion>
                                  </p:childTnLst>
                                </p:cTn>
                              </p:par>
                              <p:par>
                                <p:cTn id="82" presetID="1" presetClass="entr" presetSubtype="0" fill="hold" nodeType="withEffect">
                                  <p:stCondLst>
                                    <p:cond delay="0"/>
                                  </p:stCondLst>
                                  <p:childTnLst>
                                    <p:set>
                                      <p:cBhvr>
                                        <p:cTn id="83" dur="1" fill="hold">
                                          <p:stCondLst>
                                            <p:cond delay="0"/>
                                          </p:stCondLst>
                                        </p:cTn>
                                        <p:tgtEl>
                                          <p:spTgt spid="22552"/>
                                        </p:tgtEl>
                                        <p:attrNameLst>
                                          <p:attrName>style.visibility</p:attrName>
                                        </p:attrNameLst>
                                      </p:cBhvr>
                                      <p:to>
                                        <p:strVal val="visible"/>
                                      </p:to>
                                    </p:set>
                                  </p:childTnLst>
                                </p:cTn>
                              </p:par>
                              <p:par>
                                <p:cTn id="84" presetID="63" presetClass="path" presetSubtype="0" accel="50000" decel="50000" fill="hold" nodeType="withEffect">
                                  <p:stCondLst>
                                    <p:cond delay="0"/>
                                  </p:stCondLst>
                                  <p:childTnLst>
                                    <p:animMotion origin="layout" path="M 3.5311E-6 2.91397E-6 L 0.22989 -0.20282 " pathEditMode="relative" rAng="0" ptsTypes="AA">
                                      <p:cBhvr>
                                        <p:cTn id="85" dur="500" spd="-99800" fill="hold"/>
                                        <p:tgtEl>
                                          <p:spTgt spid="22552"/>
                                        </p:tgtEl>
                                        <p:attrNameLst>
                                          <p:attrName>ppt_x</p:attrName>
                                          <p:attrName>ppt_y</p:attrName>
                                        </p:attrNameLst>
                                      </p:cBhvr>
                                      <p:rCtr x="11500" y="-10000"/>
                                    </p:animMotion>
                                  </p:childTnLst>
                                </p:cTn>
                              </p:par>
                            </p:childTnLst>
                          </p:cTn>
                        </p:par>
                        <p:par>
                          <p:cTn id="86" fill="hold">
                            <p:stCondLst>
                              <p:cond delay="4950"/>
                            </p:stCondLst>
                            <p:childTnLst>
                              <p:par>
                                <p:cTn id="87" presetID="22" presetClass="entr" presetSubtype="8" fill="hold" nodeType="afterEffect">
                                  <p:stCondLst>
                                    <p:cond delay="0"/>
                                  </p:stCondLst>
                                  <p:childTnLst>
                                    <p:set>
                                      <p:cBhvr>
                                        <p:cTn id="88" dur="1" fill="hold">
                                          <p:stCondLst>
                                            <p:cond delay="0"/>
                                          </p:stCondLst>
                                        </p:cTn>
                                        <p:tgtEl>
                                          <p:spTgt spid="22534"/>
                                        </p:tgtEl>
                                        <p:attrNameLst>
                                          <p:attrName>style.visibility</p:attrName>
                                        </p:attrNameLst>
                                      </p:cBhvr>
                                      <p:to>
                                        <p:strVal val="visible"/>
                                      </p:to>
                                    </p:set>
                                    <p:animEffect transition="in" filter="wipe(left)">
                                      <p:cBhvr>
                                        <p:cTn id="89" dur="500"/>
                                        <p:tgtEl>
                                          <p:spTgt spid="22534"/>
                                        </p:tgtEl>
                                      </p:cBhvr>
                                    </p:animEffect>
                                  </p:childTnLst>
                                </p:cTn>
                              </p:par>
                              <p:par>
                                <p:cTn id="90" presetID="22" presetClass="entr" presetSubtype="8" fill="hold" nodeType="withEffect">
                                  <p:stCondLst>
                                    <p:cond delay="0"/>
                                  </p:stCondLst>
                                  <p:childTnLst>
                                    <p:set>
                                      <p:cBhvr>
                                        <p:cTn id="91" dur="1" fill="hold">
                                          <p:stCondLst>
                                            <p:cond delay="0"/>
                                          </p:stCondLst>
                                        </p:cTn>
                                        <p:tgtEl>
                                          <p:spTgt spid="22535"/>
                                        </p:tgtEl>
                                        <p:attrNameLst>
                                          <p:attrName>style.visibility</p:attrName>
                                        </p:attrNameLst>
                                      </p:cBhvr>
                                      <p:to>
                                        <p:strVal val="visible"/>
                                      </p:to>
                                    </p:set>
                                    <p:animEffect transition="in" filter="wipe(left)">
                                      <p:cBhvr>
                                        <p:cTn id="92" dur="500"/>
                                        <p:tgtEl>
                                          <p:spTgt spid="22535"/>
                                        </p:tgtEl>
                                      </p:cBhvr>
                                    </p:animEffect>
                                  </p:childTnLst>
                                </p:cTn>
                              </p:par>
                              <p:par>
                                <p:cTn id="93" presetID="22" presetClass="entr" presetSubtype="8" fill="hold" nodeType="withEffect">
                                  <p:stCondLst>
                                    <p:cond delay="0"/>
                                  </p:stCondLst>
                                  <p:childTnLst>
                                    <p:set>
                                      <p:cBhvr>
                                        <p:cTn id="94" dur="1" fill="hold">
                                          <p:stCondLst>
                                            <p:cond delay="0"/>
                                          </p:stCondLst>
                                        </p:cTn>
                                        <p:tgtEl>
                                          <p:spTgt spid="22536"/>
                                        </p:tgtEl>
                                        <p:attrNameLst>
                                          <p:attrName>style.visibility</p:attrName>
                                        </p:attrNameLst>
                                      </p:cBhvr>
                                      <p:to>
                                        <p:strVal val="visible"/>
                                      </p:to>
                                    </p:set>
                                    <p:animEffect transition="in" filter="wipe(left)">
                                      <p:cBhvr>
                                        <p:cTn id="95" dur="500"/>
                                        <p:tgtEl>
                                          <p:spTgt spid="22536"/>
                                        </p:tgtEl>
                                      </p:cBhvr>
                                    </p:animEffect>
                                  </p:childTnLst>
                                </p:cTn>
                              </p:par>
                            </p:childTnLst>
                          </p:cTn>
                        </p:par>
                        <p:par>
                          <p:cTn id="96" fill="hold">
                            <p:stCondLst>
                              <p:cond delay="5450"/>
                            </p:stCondLst>
                            <p:childTnLst>
                              <p:par>
                                <p:cTn id="97" presetID="22" presetClass="entr" presetSubtype="2" fill="hold" grpId="0" nodeType="afterEffect">
                                  <p:stCondLst>
                                    <p:cond delay="0"/>
                                  </p:stCondLst>
                                  <p:childTnLst>
                                    <p:set>
                                      <p:cBhvr>
                                        <p:cTn id="98" dur="1" fill="hold">
                                          <p:stCondLst>
                                            <p:cond delay="0"/>
                                          </p:stCondLst>
                                        </p:cTn>
                                        <p:tgtEl>
                                          <p:spTgt spid="22540"/>
                                        </p:tgtEl>
                                        <p:attrNameLst>
                                          <p:attrName>style.visibility</p:attrName>
                                        </p:attrNameLst>
                                      </p:cBhvr>
                                      <p:to>
                                        <p:strVal val="visible"/>
                                      </p:to>
                                    </p:set>
                                    <p:animEffect transition="in" filter="wipe(right)">
                                      <p:cBhvr>
                                        <p:cTn id="99" dur="500"/>
                                        <p:tgtEl>
                                          <p:spTgt spid="22540"/>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22541"/>
                                        </p:tgtEl>
                                        <p:attrNameLst>
                                          <p:attrName>style.visibility</p:attrName>
                                        </p:attrNameLst>
                                      </p:cBhvr>
                                      <p:to>
                                        <p:strVal val="visible"/>
                                      </p:to>
                                    </p:set>
                                    <p:animEffect transition="in" filter="wipe(right)">
                                      <p:cBhvr>
                                        <p:cTn id="102" dur="500"/>
                                        <p:tgtEl>
                                          <p:spTgt spid="22541"/>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22542"/>
                                        </p:tgtEl>
                                        <p:attrNameLst>
                                          <p:attrName>style.visibility</p:attrName>
                                        </p:attrNameLst>
                                      </p:cBhvr>
                                      <p:to>
                                        <p:strVal val="visible"/>
                                      </p:to>
                                    </p:set>
                                    <p:animEffect transition="in" filter="wipe(right)">
                                      <p:cBhvr>
                                        <p:cTn id="105" dur="500"/>
                                        <p:tgtEl>
                                          <p:spTgt spid="22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2" grpId="0" animBg="1"/>
      <p:bldP spid="22533" grpId="0" animBg="1"/>
      <p:bldP spid="22540" grpId="0"/>
      <p:bldP spid="22541" grpId="0"/>
      <p:bldP spid="22542" grpId="0"/>
      <p:bldP spid="22543" grpId="0"/>
      <p:bldP spid="22544" grpId="0"/>
      <p:bldP spid="22545" grpId="0"/>
      <p:bldP spid="22564" grpId="0" animBg="1"/>
      <p:bldP spid="22565" grpId="0" animBg="1"/>
      <p:bldP spid="2256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23554" name="图片 4"/>
          <p:cNvPicPr>
            <a:picLocks noChangeAspect="1"/>
          </p:cNvPicPr>
          <p:nvPr/>
        </p:nvPicPr>
        <p:blipFill>
          <a:blip r:embed="rId2"/>
          <a:stretch>
            <a:fillRect/>
          </a:stretch>
        </p:blipFill>
        <p:spPr>
          <a:xfrm>
            <a:off x="0" y="1385888"/>
            <a:ext cx="12196763" cy="4086225"/>
          </a:xfrm>
          <a:prstGeom prst="rect">
            <a:avLst/>
          </a:prstGeom>
          <a:noFill/>
          <a:ln w="9525">
            <a:noFill/>
          </a:ln>
        </p:spPr>
      </p:pic>
      <p:pic>
        <p:nvPicPr>
          <p:cNvPr id="23555" name="图片 5"/>
          <p:cNvPicPr>
            <a:picLocks noChangeAspect="1"/>
          </p:cNvPicPr>
          <p:nvPr/>
        </p:nvPicPr>
        <p:blipFill>
          <a:blip r:embed="rId3"/>
          <a:stretch>
            <a:fillRect/>
          </a:stretch>
        </p:blipFill>
        <p:spPr>
          <a:xfrm>
            <a:off x="7970838" y="1782763"/>
            <a:ext cx="4225925" cy="3565525"/>
          </a:xfrm>
          <a:prstGeom prst="rect">
            <a:avLst/>
          </a:prstGeom>
          <a:noFill/>
          <a:ln w="9525">
            <a:noFill/>
          </a:ln>
        </p:spPr>
      </p:pic>
      <p:sp>
        <p:nvSpPr>
          <p:cNvPr id="23556" name="Freeform 5"/>
          <p:cNvSpPr>
            <a:spLocks noEditPoints="1"/>
          </p:cNvSpPr>
          <p:nvPr/>
        </p:nvSpPr>
        <p:spPr>
          <a:xfrm>
            <a:off x="1168400" y="2276475"/>
            <a:ext cx="1617663" cy="1622425"/>
          </a:xfrm>
          <a:custGeom>
            <a:avLst/>
            <a:gdLst/>
            <a:ahLst/>
            <a:cxnLst>
              <a:cxn ang="0">
                <a:pos x="1617663" y="811213"/>
              </a:cxn>
              <a:cxn ang="0">
                <a:pos x="808832" y="1379867"/>
              </a:cxn>
              <a:cxn ang="0">
                <a:pos x="821253" y="199322"/>
              </a:cxn>
              <a:cxn ang="0">
                <a:pos x="808832" y="199322"/>
              </a:cxn>
              <a:cxn ang="0">
                <a:pos x="853401" y="164148"/>
              </a:cxn>
              <a:cxn ang="0">
                <a:pos x="1125204" y="130439"/>
              </a:cxn>
              <a:cxn ang="0">
                <a:pos x="1173427" y="320235"/>
              </a:cxn>
              <a:cxn ang="0">
                <a:pos x="1144201" y="139965"/>
              </a:cxn>
              <a:cxn ang="0">
                <a:pos x="1208498" y="342952"/>
              </a:cxn>
              <a:cxn ang="0">
                <a:pos x="1357551" y="300449"/>
              </a:cxn>
              <a:cxn ang="0">
                <a:pos x="1364857" y="558396"/>
              </a:cxn>
              <a:cxn ang="0">
                <a:pos x="1281563" y="423560"/>
              </a:cxn>
              <a:cxn ang="0">
                <a:pos x="1557750" y="825136"/>
              </a:cxn>
              <a:cxn ang="0">
                <a:pos x="1415272" y="740131"/>
              </a:cxn>
              <a:cxn ang="0">
                <a:pos x="1415272" y="740131"/>
              </a:cxn>
              <a:cxn ang="0">
                <a:pos x="1553366" y="894019"/>
              </a:cxn>
              <a:cxn ang="0">
                <a:pos x="1331978" y="1126318"/>
              </a:cxn>
              <a:cxn ang="0">
                <a:pos x="1224572" y="1259688"/>
              </a:cxn>
              <a:cxn ang="0">
                <a:pos x="1087940" y="1355685"/>
              </a:cxn>
              <a:cxn ang="0">
                <a:pos x="1207037" y="1275809"/>
              </a:cxn>
              <a:cxn ang="0">
                <a:pos x="1066752" y="1516901"/>
              </a:cxn>
              <a:cxn ang="0">
                <a:pos x="775222" y="1422370"/>
              </a:cxn>
              <a:cxn ang="0">
                <a:pos x="819791" y="1423103"/>
              </a:cxn>
              <a:cxn ang="0">
                <a:pos x="762800" y="1560870"/>
              </a:cxn>
              <a:cxn ang="0">
                <a:pos x="416472" y="1315381"/>
              </a:cxn>
              <a:cxn ang="0">
                <a:pos x="433276" y="1294129"/>
              </a:cxn>
              <a:cxn ang="0">
                <a:pos x="391629" y="1258222"/>
              </a:cxn>
              <a:cxn ang="0">
                <a:pos x="391629" y="1258222"/>
              </a:cxn>
              <a:cxn ang="0">
                <a:pos x="357289" y="1223048"/>
              </a:cxn>
              <a:cxn ang="0">
                <a:pos x="232347" y="1291198"/>
              </a:cxn>
              <a:cxn ang="0">
                <a:pos x="243307" y="1042045"/>
              </a:cxn>
              <a:cxn ang="0">
                <a:pos x="201660" y="876432"/>
              </a:cxn>
              <a:cxn ang="0">
                <a:pos x="222118" y="981223"/>
              </a:cxn>
              <a:cxn ang="0">
                <a:pos x="98638" y="747459"/>
              </a:cxn>
              <a:cxn ang="0">
                <a:pos x="200199" y="854448"/>
              </a:cxn>
              <a:cxn ang="0">
                <a:pos x="114712" y="731337"/>
              </a:cxn>
              <a:cxn ang="0">
                <a:pos x="230155" y="502703"/>
              </a:cxn>
              <a:cxn ang="0">
                <a:pos x="345598" y="221306"/>
              </a:cxn>
              <a:cxn ang="0">
                <a:pos x="360942" y="395713"/>
              </a:cxn>
              <a:cxn ang="0">
                <a:pos x="474924" y="298983"/>
              </a:cxn>
              <a:cxn ang="0">
                <a:pos x="377747" y="378126"/>
              </a:cxn>
              <a:cxn ang="0">
                <a:pos x="442775" y="156087"/>
              </a:cxn>
              <a:cxn ang="0">
                <a:pos x="708002" y="66685"/>
              </a:cxn>
              <a:cxn ang="0">
                <a:pos x="702887" y="139965"/>
              </a:cxn>
              <a:cxn ang="0">
                <a:pos x="732844" y="63754"/>
              </a:cxn>
              <a:cxn ang="0">
                <a:pos x="1405774" y="357608"/>
              </a:cxn>
              <a:cxn ang="0">
                <a:pos x="1446690" y="1204728"/>
              </a:cxn>
              <a:cxn ang="0">
                <a:pos x="1250876" y="1417973"/>
              </a:cxn>
              <a:cxn ang="0">
                <a:pos x="475654" y="1483925"/>
              </a:cxn>
              <a:cxn ang="0">
                <a:pos x="207505" y="490245"/>
              </a:cxn>
            </a:cxnLst>
            <a:pathLst>
              <a:path w="2214" h="2214">
                <a:moveTo>
                  <a:pt x="1107" y="0"/>
                </a:moveTo>
                <a:cubicBezTo>
                  <a:pt x="496" y="0"/>
                  <a:pt x="0" y="496"/>
                  <a:pt x="0" y="1107"/>
                </a:cubicBezTo>
                <a:cubicBezTo>
                  <a:pt x="0" y="1718"/>
                  <a:pt x="496" y="2214"/>
                  <a:pt x="1107" y="2214"/>
                </a:cubicBezTo>
                <a:cubicBezTo>
                  <a:pt x="1718" y="2214"/>
                  <a:pt x="2214" y="1718"/>
                  <a:pt x="2214" y="1107"/>
                </a:cubicBezTo>
                <a:cubicBezTo>
                  <a:pt x="2214" y="496"/>
                  <a:pt x="1718" y="0"/>
                  <a:pt x="1107" y="0"/>
                </a:cubicBezTo>
                <a:close/>
                <a:moveTo>
                  <a:pt x="1107" y="331"/>
                </a:moveTo>
                <a:cubicBezTo>
                  <a:pt x="1536" y="331"/>
                  <a:pt x="1883" y="679"/>
                  <a:pt x="1883" y="1107"/>
                </a:cubicBezTo>
                <a:cubicBezTo>
                  <a:pt x="1883" y="1536"/>
                  <a:pt x="1536" y="1883"/>
                  <a:pt x="1107" y="1883"/>
                </a:cubicBezTo>
                <a:cubicBezTo>
                  <a:pt x="679" y="1883"/>
                  <a:pt x="331" y="1536"/>
                  <a:pt x="331" y="1107"/>
                </a:cubicBezTo>
                <a:cubicBezTo>
                  <a:pt x="331" y="679"/>
                  <a:pt x="679" y="331"/>
                  <a:pt x="1107" y="331"/>
                </a:cubicBezTo>
                <a:close/>
                <a:moveTo>
                  <a:pt x="1107" y="272"/>
                </a:moveTo>
                <a:cubicBezTo>
                  <a:pt x="1113" y="272"/>
                  <a:pt x="1118" y="272"/>
                  <a:pt x="1124" y="272"/>
                </a:cubicBezTo>
                <a:lnTo>
                  <a:pt x="1138" y="224"/>
                </a:lnTo>
                <a:lnTo>
                  <a:pt x="950" y="220"/>
                </a:lnTo>
                <a:lnTo>
                  <a:pt x="922" y="292"/>
                </a:lnTo>
                <a:cubicBezTo>
                  <a:pt x="981" y="279"/>
                  <a:pt x="1043" y="272"/>
                  <a:pt x="1107" y="272"/>
                </a:cubicBezTo>
                <a:close/>
                <a:moveTo>
                  <a:pt x="1154" y="273"/>
                </a:moveTo>
                <a:cubicBezTo>
                  <a:pt x="1227" y="277"/>
                  <a:pt x="1298" y="291"/>
                  <a:pt x="1366" y="313"/>
                </a:cubicBezTo>
                <a:lnTo>
                  <a:pt x="1298" y="227"/>
                </a:lnTo>
                <a:lnTo>
                  <a:pt x="1168" y="224"/>
                </a:lnTo>
                <a:lnTo>
                  <a:pt x="1154" y="273"/>
                </a:lnTo>
                <a:close/>
                <a:moveTo>
                  <a:pt x="1418" y="332"/>
                </a:moveTo>
                <a:lnTo>
                  <a:pt x="1420" y="332"/>
                </a:lnTo>
                <a:lnTo>
                  <a:pt x="1540" y="178"/>
                </a:lnTo>
                <a:cubicBezTo>
                  <a:pt x="1442" y="132"/>
                  <a:pt x="1336" y="101"/>
                  <a:pt x="1224" y="89"/>
                </a:cubicBezTo>
                <a:lnTo>
                  <a:pt x="1418" y="332"/>
                </a:lnTo>
                <a:close/>
                <a:moveTo>
                  <a:pt x="1448" y="344"/>
                </a:moveTo>
                <a:cubicBezTo>
                  <a:pt x="1504" y="369"/>
                  <a:pt x="1557" y="401"/>
                  <a:pt x="1606" y="437"/>
                </a:cubicBezTo>
                <a:lnTo>
                  <a:pt x="1651" y="439"/>
                </a:lnTo>
                <a:lnTo>
                  <a:pt x="1626" y="223"/>
                </a:lnTo>
                <a:cubicBezTo>
                  <a:pt x="1607" y="212"/>
                  <a:pt x="1587" y="201"/>
                  <a:pt x="1566" y="190"/>
                </a:cubicBezTo>
                <a:lnTo>
                  <a:pt x="1566" y="191"/>
                </a:lnTo>
                <a:lnTo>
                  <a:pt x="1448" y="344"/>
                </a:lnTo>
                <a:close/>
                <a:moveTo>
                  <a:pt x="1645" y="468"/>
                </a:moveTo>
                <a:cubicBezTo>
                  <a:pt x="1648" y="470"/>
                  <a:pt x="1651" y="473"/>
                  <a:pt x="1655" y="476"/>
                </a:cubicBezTo>
                <a:lnTo>
                  <a:pt x="1654" y="468"/>
                </a:lnTo>
                <a:lnTo>
                  <a:pt x="1645" y="468"/>
                </a:lnTo>
                <a:close/>
                <a:moveTo>
                  <a:pt x="1687" y="506"/>
                </a:moveTo>
                <a:cubicBezTo>
                  <a:pt x="1704" y="522"/>
                  <a:pt x="1720" y="539"/>
                  <a:pt x="1735" y="556"/>
                </a:cubicBezTo>
                <a:lnTo>
                  <a:pt x="1858" y="410"/>
                </a:lnTo>
                <a:cubicBezTo>
                  <a:pt x="1799" y="346"/>
                  <a:pt x="1732" y="290"/>
                  <a:pt x="1658" y="242"/>
                </a:cubicBezTo>
                <a:lnTo>
                  <a:pt x="1687" y="506"/>
                </a:lnTo>
                <a:close/>
                <a:moveTo>
                  <a:pt x="1754" y="578"/>
                </a:moveTo>
                <a:cubicBezTo>
                  <a:pt x="1799" y="634"/>
                  <a:pt x="1838" y="696"/>
                  <a:pt x="1868" y="762"/>
                </a:cubicBezTo>
                <a:lnTo>
                  <a:pt x="1898" y="458"/>
                </a:lnTo>
                <a:lnTo>
                  <a:pt x="1901" y="459"/>
                </a:lnTo>
                <a:cubicBezTo>
                  <a:pt x="1893" y="450"/>
                  <a:pt x="1886" y="441"/>
                  <a:pt x="1878" y="432"/>
                </a:cubicBezTo>
                <a:lnTo>
                  <a:pt x="1754" y="578"/>
                </a:lnTo>
                <a:close/>
                <a:moveTo>
                  <a:pt x="1887" y="806"/>
                </a:moveTo>
                <a:cubicBezTo>
                  <a:pt x="1906" y="856"/>
                  <a:pt x="1920" y="907"/>
                  <a:pt x="1930" y="961"/>
                </a:cubicBezTo>
                <a:lnTo>
                  <a:pt x="2090" y="1127"/>
                </a:lnTo>
                <a:lnTo>
                  <a:pt x="2132" y="1126"/>
                </a:lnTo>
                <a:cubicBezTo>
                  <a:pt x="2132" y="1120"/>
                  <a:pt x="2132" y="1113"/>
                  <a:pt x="2132" y="1107"/>
                </a:cubicBezTo>
                <a:cubicBezTo>
                  <a:pt x="2132" y="1021"/>
                  <a:pt x="2121" y="938"/>
                  <a:pt x="2102" y="858"/>
                </a:cubicBezTo>
                <a:lnTo>
                  <a:pt x="1887" y="806"/>
                </a:lnTo>
                <a:close/>
                <a:moveTo>
                  <a:pt x="1937" y="1010"/>
                </a:moveTo>
                <a:cubicBezTo>
                  <a:pt x="1941" y="1042"/>
                  <a:pt x="1942" y="1074"/>
                  <a:pt x="1942" y="1107"/>
                </a:cubicBezTo>
                <a:cubicBezTo>
                  <a:pt x="1942" y="1114"/>
                  <a:pt x="1942" y="1121"/>
                  <a:pt x="1942" y="1128"/>
                </a:cubicBezTo>
                <a:lnTo>
                  <a:pt x="2050" y="1127"/>
                </a:lnTo>
                <a:lnTo>
                  <a:pt x="1937" y="1010"/>
                </a:lnTo>
                <a:close/>
                <a:moveTo>
                  <a:pt x="1941" y="1157"/>
                </a:moveTo>
                <a:cubicBezTo>
                  <a:pt x="1940" y="1165"/>
                  <a:pt x="1940" y="1172"/>
                  <a:pt x="1939" y="1180"/>
                </a:cubicBezTo>
                <a:lnTo>
                  <a:pt x="1937" y="1346"/>
                </a:lnTo>
                <a:lnTo>
                  <a:pt x="2126" y="1220"/>
                </a:lnTo>
                <a:cubicBezTo>
                  <a:pt x="2128" y="1199"/>
                  <a:pt x="2130" y="1177"/>
                  <a:pt x="2131" y="1155"/>
                </a:cubicBezTo>
                <a:lnTo>
                  <a:pt x="1941" y="1157"/>
                </a:lnTo>
                <a:close/>
                <a:moveTo>
                  <a:pt x="1908" y="1346"/>
                </a:moveTo>
                <a:cubicBezTo>
                  <a:pt x="1888" y="1414"/>
                  <a:pt x="1859" y="1478"/>
                  <a:pt x="1823" y="1537"/>
                </a:cubicBezTo>
                <a:lnTo>
                  <a:pt x="1904" y="1592"/>
                </a:lnTo>
                <a:lnTo>
                  <a:pt x="1908" y="1346"/>
                </a:lnTo>
                <a:close/>
                <a:moveTo>
                  <a:pt x="1767" y="1619"/>
                </a:moveTo>
                <a:cubicBezTo>
                  <a:pt x="1740" y="1655"/>
                  <a:pt x="1709" y="1688"/>
                  <a:pt x="1676" y="1719"/>
                </a:cubicBezTo>
                <a:lnTo>
                  <a:pt x="1734" y="1741"/>
                </a:lnTo>
                <a:lnTo>
                  <a:pt x="1767" y="1619"/>
                </a:lnTo>
                <a:close/>
                <a:moveTo>
                  <a:pt x="1652" y="1741"/>
                </a:moveTo>
                <a:cubicBezTo>
                  <a:pt x="1602" y="1783"/>
                  <a:pt x="1548" y="1820"/>
                  <a:pt x="1489" y="1850"/>
                </a:cubicBezTo>
                <a:lnTo>
                  <a:pt x="1489" y="2059"/>
                </a:lnTo>
                <a:cubicBezTo>
                  <a:pt x="1554" y="2032"/>
                  <a:pt x="1616" y="1999"/>
                  <a:pt x="1674" y="1961"/>
                </a:cubicBezTo>
                <a:lnTo>
                  <a:pt x="1726" y="1770"/>
                </a:lnTo>
                <a:lnTo>
                  <a:pt x="1652" y="1741"/>
                </a:lnTo>
                <a:close/>
                <a:moveTo>
                  <a:pt x="1460" y="1864"/>
                </a:moveTo>
                <a:cubicBezTo>
                  <a:pt x="1370" y="1906"/>
                  <a:pt x="1272" y="1933"/>
                  <a:pt x="1168" y="1940"/>
                </a:cubicBezTo>
                <a:lnTo>
                  <a:pt x="1375" y="2097"/>
                </a:lnTo>
                <a:cubicBezTo>
                  <a:pt x="1404" y="2089"/>
                  <a:pt x="1432" y="2080"/>
                  <a:pt x="1460" y="2070"/>
                </a:cubicBezTo>
                <a:lnTo>
                  <a:pt x="1460" y="1864"/>
                </a:lnTo>
                <a:close/>
                <a:moveTo>
                  <a:pt x="1122" y="1942"/>
                </a:moveTo>
                <a:cubicBezTo>
                  <a:pt x="1117" y="1942"/>
                  <a:pt x="1112" y="1942"/>
                  <a:pt x="1107" y="1942"/>
                </a:cubicBezTo>
                <a:cubicBezTo>
                  <a:pt x="1091" y="1942"/>
                  <a:pt x="1076" y="1942"/>
                  <a:pt x="1061" y="1941"/>
                </a:cubicBezTo>
                <a:lnTo>
                  <a:pt x="1073" y="2132"/>
                </a:lnTo>
                <a:cubicBezTo>
                  <a:pt x="1085" y="2132"/>
                  <a:pt x="1096" y="2132"/>
                  <a:pt x="1107" y="2132"/>
                </a:cubicBezTo>
                <a:cubicBezTo>
                  <a:pt x="1187" y="2132"/>
                  <a:pt x="1264" y="2123"/>
                  <a:pt x="1339" y="2106"/>
                </a:cubicBezTo>
                <a:lnTo>
                  <a:pt x="1122" y="1942"/>
                </a:lnTo>
                <a:close/>
                <a:moveTo>
                  <a:pt x="1031" y="1939"/>
                </a:moveTo>
                <a:cubicBezTo>
                  <a:pt x="963" y="1933"/>
                  <a:pt x="898" y="1919"/>
                  <a:pt x="835" y="1897"/>
                </a:cubicBezTo>
                <a:lnTo>
                  <a:pt x="1018" y="2128"/>
                </a:lnTo>
                <a:cubicBezTo>
                  <a:pt x="1027" y="2129"/>
                  <a:pt x="1036" y="2130"/>
                  <a:pt x="1044" y="2130"/>
                </a:cubicBezTo>
                <a:lnTo>
                  <a:pt x="1031" y="1939"/>
                </a:lnTo>
                <a:close/>
                <a:moveTo>
                  <a:pt x="786" y="1879"/>
                </a:moveTo>
                <a:cubicBezTo>
                  <a:pt x="732" y="1856"/>
                  <a:pt x="681" y="1828"/>
                  <a:pt x="634" y="1795"/>
                </a:cubicBezTo>
                <a:lnTo>
                  <a:pt x="570" y="1795"/>
                </a:lnTo>
                <a:lnTo>
                  <a:pt x="582" y="1988"/>
                </a:lnTo>
                <a:cubicBezTo>
                  <a:pt x="596" y="1996"/>
                  <a:pt x="609" y="2003"/>
                  <a:pt x="623" y="2011"/>
                </a:cubicBezTo>
                <a:lnTo>
                  <a:pt x="786" y="1879"/>
                </a:lnTo>
                <a:close/>
                <a:moveTo>
                  <a:pt x="593" y="1766"/>
                </a:moveTo>
                <a:cubicBezTo>
                  <a:pt x="584" y="1759"/>
                  <a:pt x="576" y="1752"/>
                  <a:pt x="567" y="1744"/>
                </a:cubicBezTo>
                <a:lnTo>
                  <a:pt x="568" y="1766"/>
                </a:lnTo>
                <a:lnTo>
                  <a:pt x="593" y="1766"/>
                </a:lnTo>
                <a:close/>
                <a:moveTo>
                  <a:pt x="536" y="1717"/>
                </a:moveTo>
                <a:cubicBezTo>
                  <a:pt x="527" y="1708"/>
                  <a:pt x="518" y="1699"/>
                  <a:pt x="509" y="1691"/>
                </a:cubicBezTo>
                <a:lnTo>
                  <a:pt x="337" y="1784"/>
                </a:lnTo>
                <a:cubicBezTo>
                  <a:pt x="400" y="1855"/>
                  <a:pt x="472" y="1917"/>
                  <a:pt x="552" y="1969"/>
                </a:cubicBezTo>
                <a:lnTo>
                  <a:pt x="536" y="1717"/>
                </a:lnTo>
                <a:close/>
                <a:moveTo>
                  <a:pt x="489" y="1669"/>
                </a:moveTo>
                <a:cubicBezTo>
                  <a:pt x="473" y="1651"/>
                  <a:pt x="457" y="1633"/>
                  <a:pt x="443" y="1614"/>
                </a:cubicBezTo>
                <a:lnTo>
                  <a:pt x="406" y="1714"/>
                </a:lnTo>
                <a:lnTo>
                  <a:pt x="489" y="1669"/>
                </a:lnTo>
                <a:close/>
                <a:moveTo>
                  <a:pt x="422" y="1586"/>
                </a:moveTo>
                <a:cubicBezTo>
                  <a:pt x="418" y="1580"/>
                  <a:pt x="414" y="1574"/>
                  <a:pt x="410" y="1568"/>
                </a:cubicBezTo>
                <a:lnTo>
                  <a:pt x="131" y="1420"/>
                </a:lnTo>
                <a:cubicBezTo>
                  <a:pt x="171" y="1546"/>
                  <a:pt x="235" y="1662"/>
                  <a:pt x="318" y="1762"/>
                </a:cubicBezTo>
                <a:lnTo>
                  <a:pt x="368" y="1735"/>
                </a:lnTo>
                <a:lnTo>
                  <a:pt x="422" y="1586"/>
                </a:lnTo>
                <a:close/>
                <a:moveTo>
                  <a:pt x="380" y="1519"/>
                </a:moveTo>
                <a:cubicBezTo>
                  <a:pt x="363" y="1488"/>
                  <a:pt x="347" y="1456"/>
                  <a:pt x="333" y="1422"/>
                </a:cubicBezTo>
                <a:lnTo>
                  <a:pt x="333" y="1494"/>
                </a:lnTo>
                <a:lnTo>
                  <a:pt x="380" y="1519"/>
                </a:lnTo>
                <a:close/>
                <a:moveTo>
                  <a:pt x="304" y="1339"/>
                </a:moveTo>
                <a:cubicBezTo>
                  <a:pt x="291" y="1293"/>
                  <a:pt x="282" y="1245"/>
                  <a:pt x="276" y="1196"/>
                </a:cubicBezTo>
                <a:lnTo>
                  <a:pt x="94" y="1263"/>
                </a:lnTo>
                <a:cubicBezTo>
                  <a:pt x="100" y="1303"/>
                  <a:pt x="108" y="1342"/>
                  <a:pt x="119" y="1381"/>
                </a:cubicBezTo>
                <a:lnTo>
                  <a:pt x="305" y="1479"/>
                </a:lnTo>
                <a:lnTo>
                  <a:pt x="304" y="1339"/>
                </a:lnTo>
                <a:close/>
                <a:moveTo>
                  <a:pt x="274" y="1166"/>
                </a:moveTo>
                <a:cubicBezTo>
                  <a:pt x="272" y="1147"/>
                  <a:pt x="272" y="1127"/>
                  <a:pt x="272" y="1107"/>
                </a:cubicBezTo>
                <a:cubicBezTo>
                  <a:pt x="272" y="1097"/>
                  <a:pt x="272" y="1087"/>
                  <a:pt x="272" y="1077"/>
                </a:cubicBezTo>
                <a:lnTo>
                  <a:pt x="135" y="1020"/>
                </a:lnTo>
                <a:lnTo>
                  <a:pt x="83" y="1074"/>
                </a:lnTo>
                <a:cubicBezTo>
                  <a:pt x="82" y="1085"/>
                  <a:pt x="82" y="1096"/>
                  <a:pt x="82" y="1107"/>
                </a:cubicBezTo>
                <a:cubicBezTo>
                  <a:pt x="82" y="1150"/>
                  <a:pt x="85" y="1192"/>
                  <a:pt x="90" y="1233"/>
                </a:cubicBezTo>
                <a:lnTo>
                  <a:pt x="274" y="1166"/>
                </a:lnTo>
                <a:close/>
                <a:moveTo>
                  <a:pt x="274" y="1046"/>
                </a:moveTo>
                <a:cubicBezTo>
                  <a:pt x="278" y="982"/>
                  <a:pt x="290" y="920"/>
                  <a:pt x="308" y="861"/>
                </a:cubicBezTo>
                <a:lnTo>
                  <a:pt x="306" y="845"/>
                </a:lnTo>
                <a:lnTo>
                  <a:pt x="157" y="998"/>
                </a:lnTo>
                <a:lnTo>
                  <a:pt x="274" y="1046"/>
                </a:lnTo>
                <a:close/>
                <a:moveTo>
                  <a:pt x="330" y="800"/>
                </a:moveTo>
                <a:cubicBezTo>
                  <a:pt x="341" y="771"/>
                  <a:pt x="355" y="742"/>
                  <a:pt x="369" y="715"/>
                </a:cubicBezTo>
                <a:lnTo>
                  <a:pt x="315" y="686"/>
                </a:lnTo>
                <a:lnTo>
                  <a:pt x="330" y="800"/>
                </a:lnTo>
                <a:close/>
                <a:moveTo>
                  <a:pt x="384" y="689"/>
                </a:moveTo>
                <a:cubicBezTo>
                  <a:pt x="395" y="669"/>
                  <a:pt x="408" y="650"/>
                  <a:pt x="421" y="631"/>
                </a:cubicBezTo>
                <a:lnTo>
                  <a:pt x="473" y="302"/>
                </a:lnTo>
                <a:cubicBezTo>
                  <a:pt x="369" y="384"/>
                  <a:pt x="282" y="485"/>
                  <a:pt x="216" y="601"/>
                </a:cubicBezTo>
                <a:lnTo>
                  <a:pt x="384" y="689"/>
                </a:lnTo>
                <a:close/>
                <a:moveTo>
                  <a:pt x="458" y="581"/>
                </a:moveTo>
                <a:cubicBezTo>
                  <a:pt x="470" y="567"/>
                  <a:pt x="481" y="553"/>
                  <a:pt x="494" y="540"/>
                </a:cubicBezTo>
                <a:lnTo>
                  <a:pt x="466" y="534"/>
                </a:lnTo>
                <a:lnTo>
                  <a:pt x="458" y="581"/>
                </a:lnTo>
                <a:close/>
                <a:moveTo>
                  <a:pt x="517" y="516"/>
                </a:moveTo>
                <a:cubicBezTo>
                  <a:pt x="557" y="475"/>
                  <a:pt x="602" y="439"/>
                  <a:pt x="650" y="408"/>
                </a:cubicBezTo>
                <a:lnTo>
                  <a:pt x="581" y="227"/>
                </a:lnTo>
                <a:cubicBezTo>
                  <a:pt x="555" y="243"/>
                  <a:pt x="531" y="259"/>
                  <a:pt x="507" y="276"/>
                </a:cubicBezTo>
                <a:lnTo>
                  <a:pt x="470" y="505"/>
                </a:lnTo>
                <a:lnTo>
                  <a:pt x="517" y="516"/>
                </a:lnTo>
                <a:close/>
                <a:moveTo>
                  <a:pt x="675" y="392"/>
                </a:moveTo>
                <a:cubicBezTo>
                  <a:pt x="715" y="368"/>
                  <a:pt x="758" y="346"/>
                  <a:pt x="802" y="329"/>
                </a:cubicBezTo>
                <a:lnTo>
                  <a:pt x="649" y="190"/>
                </a:lnTo>
                <a:cubicBezTo>
                  <a:pt x="635" y="197"/>
                  <a:pt x="620" y="205"/>
                  <a:pt x="606" y="213"/>
                </a:cubicBezTo>
                <a:lnTo>
                  <a:pt x="675" y="392"/>
                </a:lnTo>
                <a:close/>
                <a:moveTo>
                  <a:pt x="833" y="318"/>
                </a:moveTo>
                <a:cubicBezTo>
                  <a:pt x="851" y="312"/>
                  <a:pt x="869" y="306"/>
                  <a:pt x="887" y="301"/>
                </a:cubicBezTo>
                <a:lnTo>
                  <a:pt x="969" y="91"/>
                </a:lnTo>
                <a:cubicBezTo>
                  <a:pt x="866" y="105"/>
                  <a:pt x="768" y="134"/>
                  <a:pt x="677" y="176"/>
                </a:cubicBezTo>
                <a:lnTo>
                  <a:pt x="833" y="318"/>
                </a:lnTo>
                <a:close/>
                <a:moveTo>
                  <a:pt x="1003" y="87"/>
                </a:moveTo>
                <a:lnTo>
                  <a:pt x="962" y="191"/>
                </a:lnTo>
                <a:lnTo>
                  <a:pt x="1274" y="198"/>
                </a:lnTo>
                <a:lnTo>
                  <a:pt x="1184" y="85"/>
                </a:lnTo>
                <a:cubicBezTo>
                  <a:pt x="1158" y="83"/>
                  <a:pt x="1133" y="82"/>
                  <a:pt x="1107" y="82"/>
                </a:cubicBezTo>
                <a:cubicBezTo>
                  <a:pt x="1072" y="82"/>
                  <a:pt x="1037" y="84"/>
                  <a:pt x="1003" y="87"/>
                </a:cubicBezTo>
                <a:close/>
                <a:moveTo>
                  <a:pt x="1924" y="488"/>
                </a:moveTo>
                <a:lnTo>
                  <a:pt x="1896" y="778"/>
                </a:lnTo>
                <a:lnTo>
                  <a:pt x="2093" y="826"/>
                </a:lnTo>
                <a:cubicBezTo>
                  <a:pt x="2058" y="702"/>
                  <a:pt x="2000" y="588"/>
                  <a:pt x="1924" y="488"/>
                </a:cubicBezTo>
                <a:close/>
                <a:moveTo>
                  <a:pt x="2121" y="1258"/>
                </a:moveTo>
                <a:lnTo>
                  <a:pt x="1936" y="1381"/>
                </a:lnTo>
                <a:lnTo>
                  <a:pt x="1933" y="1612"/>
                </a:lnTo>
                <a:lnTo>
                  <a:pt x="1980" y="1644"/>
                </a:lnTo>
                <a:cubicBezTo>
                  <a:pt x="2051" y="1529"/>
                  <a:pt x="2100" y="1398"/>
                  <a:pt x="2121" y="1258"/>
                </a:cubicBezTo>
                <a:close/>
                <a:moveTo>
                  <a:pt x="1965" y="1668"/>
                </a:moveTo>
                <a:lnTo>
                  <a:pt x="1812" y="1564"/>
                </a:lnTo>
                <a:lnTo>
                  <a:pt x="1712" y="1935"/>
                </a:lnTo>
                <a:cubicBezTo>
                  <a:pt x="1811" y="1862"/>
                  <a:pt x="1897" y="1772"/>
                  <a:pt x="1965" y="1668"/>
                </a:cubicBezTo>
                <a:close/>
                <a:moveTo>
                  <a:pt x="978" y="2124"/>
                </a:moveTo>
                <a:lnTo>
                  <a:pt x="803" y="1903"/>
                </a:lnTo>
                <a:lnTo>
                  <a:pt x="651" y="2025"/>
                </a:lnTo>
                <a:cubicBezTo>
                  <a:pt x="752" y="2075"/>
                  <a:pt x="862" y="2109"/>
                  <a:pt x="978" y="2124"/>
                </a:cubicBezTo>
                <a:close/>
                <a:moveTo>
                  <a:pt x="85" y="1030"/>
                </a:moveTo>
                <a:lnTo>
                  <a:pt x="302" y="808"/>
                </a:lnTo>
                <a:lnTo>
                  <a:pt x="284" y="669"/>
                </a:lnTo>
                <a:lnTo>
                  <a:pt x="202" y="626"/>
                </a:lnTo>
                <a:cubicBezTo>
                  <a:pt x="137" y="748"/>
                  <a:pt x="96" y="885"/>
                  <a:pt x="85" y="1030"/>
                </a:cubicBezTo>
                <a:close/>
              </a:path>
            </a:pathLst>
          </a:custGeom>
          <a:solidFill>
            <a:srgbClr val="2A3134"/>
          </a:solidFill>
          <a:ln w="9525">
            <a:noFill/>
          </a:ln>
        </p:spPr>
        <p:txBody>
          <a:bodyPr/>
          <a:p>
            <a:endParaRPr lang="zh-CN" altLang="en-US"/>
          </a:p>
        </p:txBody>
      </p:sp>
      <p:cxnSp>
        <p:nvCxnSpPr>
          <p:cNvPr id="23557" name="直接连接符 12"/>
          <p:cNvCxnSpPr/>
          <p:nvPr/>
        </p:nvCxnSpPr>
        <p:spPr>
          <a:xfrm>
            <a:off x="3001963" y="2997200"/>
            <a:ext cx="5184775" cy="0"/>
          </a:xfrm>
          <a:prstGeom prst="line">
            <a:avLst/>
          </a:prstGeom>
          <a:ln w="9525" cap="flat" cmpd="sng">
            <a:solidFill>
              <a:schemeClr val="tx2"/>
            </a:solidFill>
            <a:prstDash val="solid"/>
            <a:round/>
            <a:headEnd type="none" w="med" len="med"/>
            <a:tailEnd type="none" w="med" len="med"/>
          </a:ln>
        </p:spPr>
      </p:cxnSp>
      <p:sp>
        <p:nvSpPr>
          <p:cNvPr id="23558" name="TextBox 13"/>
          <p:cNvSpPr txBox="1"/>
          <p:nvPr/>
        </p:nvSpPr>
        <p:spPr>
          <a:xfrm>
            <a:off x="2930525" y="2133600"/>
            <a:ext cx="5424488" cy="954088"/>
          </a:xfrm>
          <a:prstGeom prst="rect">
            <a:avLst/>
          </a:prstGeom>
          <a:noFill/>
          <a:ln w="9525">
            <a:noFill/>
          </a:ln>
        </p:spPr>
        <p:txBody>
          <a:bodyPr anchor="t">
            <a:spAutoFit/>
          </a:bodyPr>
          <a:p>
            <a:r>
              <a:rPr lang="zh-CN" altLang="en-US" sz="5600" dirty="0">
                <a:solidFill>
                  <a:srgbClr val="393E3B"/>
                </a:solidFill>
                <a:latin typeface="方正隶二简体" panose="03000509000000000000" pitchFamily="65" charset="-122"/>
                <a:ea typeface="方正隶二简体" panose="03000509000000000000" pitchFamily="65" charset="-122"/>
              </a:rPr>
              <a:t>请输入章节标题</a:t>
            </a:r>
            <a:endParaRPr lang="zh-CN" altLang="en-US" sz="5600" dirty="0">
              <a:solidFill>
                <a:srgbClr val="393E3B"/>
              </a:solidFill>
              <a:latin typeface="方正隶二简体" panose="03000509000000000000" pitchFamily="65" charset="-122"/>
              <a:ea typeface="方正隶二简体" panose="03000509000000000000" pitchFamily="65" charset="-122"/>
            </a:endParaRPr>
          </a:p>
        </p:txBody>
      </p:sp>
      <p:sp>
        <p:nvSpPr>
          <p:cNvPr id="23559" name="TextBox 14"/>
          <p:cNvSpPr txBox="1"/>
          <p:nvPr/>
        </p:nvSpPr>
        <p:spPr>
          <a:xfrm>
            <a:off x="2593975" y="2940050"/>
            <a:ext cx="5761038" cy="1016000"/>
          </a:xfrm>
          <a:prstGeom prst="rect">
            <a:avLst/>
          </a:prstGeom>
          <a:noFill/>
          <a:ln w="9525">
            <a:noFill/>
          </a:ln>
        </p:spPr>
        <p:txBody>
          <a:bodyPr anchor="t">
            <a:spAutoFit/>
          </a:bodyPr>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这里是小节标题一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这里是小节标题二</a:t>
            </a:r>
            <a:endParaRPr lang="zh-CN" altLang="en-US" sz="2000" dirty="0">
              <a:solidFill>
                <a:srgbClr val="393E3B"/>
              </a:solidFill>
              <a:latin typeface="微软雅黑" panose="020B0503020204020204" pitchFamily="34" charset="-122"/>
              <a:ea typeface="微软雅黑" panose="020B0503020204020204" pitchFamily="34" charset="-122"/>
            </a:endParaRPr>
          </a:p>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这里是小节标题三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这里是小节标题四</a:t>
            </a:r>
            <a:endParaRPr lang="zh-CN" altLang="en-US" sz="2000" dirty="0">
              <a:solidFill>
                <a:srgbClr val="393E3B"/>
              </a:solidFill>
              <a:latin typeface="微软雅黑" panose="020B0503020204020204" pitchFamily="34" charset="-122"/>
              <a:ea typeface="微软雅黑" panose="020B0503020204020204" pitchFamily="34" charset="-122"/>
            </a:endParaRPr>
          </a:p>
        </p:txBody>
      </p:sp>
      <p:sp>
        <p:nvSpPr>
          <p:cNvPr id="23560" name="TextBox 15"/>
          <p:cNvSpPr txBox="1"/>
          <p:nvPr/>
        </p:nvSpPr>
        <p:spPr>
          <a:xfrm>
            <a:off x="1371600" y="2427288"/>
            <a:ext cx="1211263" cy="1322387"/>
          </a:xfrm>
          <a:prstGeom prst="rect">
            <a:avLst/>
          </a:prstGeom>
          <a:noFill/>
          <a:ln w="9525">
            <a:noFill/>
          </a:ln>
        </p:spPr>
        <p:txBody>
          <a:bodyPr wrap="none" anchor="t">
            <a:spAutoFit/>
          </a:bodyPr>
          <a:p>
            <a:r>
              <a:rPr lang="zh-CN" altLang="en-US" sz="8000" dirty="0">
                <a:solidFill>
                  <a:srgbClr val="AF251C"/>
                </a:solidFill>
                <a:latin typeface="方正隶二简体" panose="03000509000000000000" pitchFamily="65" charset="-122"/>
                <a:ea typeface="方正隶二简体" panose="03000509000000000000" pitchFamily="65" charset="-122"/>
              </a:rPr>
              <a:t>叁</a:t>
            </a:r>
            <a:endParaRPr lang="zh-CN" altLang="en-US" sz="8000" dirty="0">
              <a:solidFill>
                <a:srgbClr val="AF251C"/>
              </a:solidFill>
              <a:latin typeface="方正隶二简体" panose="03000509000000000000" pitchFamily="65" charset="-122"/>
              <a:ea typeface="方正隶二简体" panose="03000509000000000000" pitchFamily="65" charset="-122"/>
            </a:endParaRPr>
          </a:p>
        </p:txBody>
      </p:sp>
      <p:sp>
        <p:nvSpPr>
          <p:cNvPr id="23561" name="TextBox 16"/>
          <p:cNvSpPr txBox="1"/>
          <p:nvPr/>
        </p:nvSpPr>
        <p:spPr>
          <a:xfrm>
            <a:off x="-7937" y="2762250"/>
            <a:ext cx="488950" cy="1333500"/>
          </a:xfrm>
          <a:prstGeom prst="rect">
            <a:avLst/>
          </a:prstGeom>
          <a:noFill/>
          <a:ln w="9525">
            <a:noFill/>
          </a:ln>
        </p:spPr>
        <p:txBody>
          <a:bodyPr vert="eaVert" anchor="t">
            <a:spAutoFit/>
          </a:bodyPr>
          <a:p>
            <a:pPr algn="dist"/>
            <a:r>
              <a:rPr lang="zh-CN" altLang="en-US" sz="2000" b="1" dirty="0">
                <a:solidFill>
                  <a:srgbClr val="4D4948"/>
                </a:solidFill>
                <a:latin typeface="Arial" panose="020B0604020202020204" pitchFamily="34" charset="0"/>
                <a:ea typeface="宋体" panose="02010600030101010101" pitchFamily="2" charset="-122"/>
              </a:rPr>
              <a:t>过渡页</a:t>
            </a:r>
            <a:endParaRPr lang="zh-CN" altLang="en-US" sz="2000" b="1" dirty="0">
              <a:solidFill>
                <a:srgbClr val="4D4948"/>
              </a:solidFill>
              <a:latin typeface="Arial" panose="020B0604020202020204" pitchFamily="34" charset="0"/>
              <a:ea typeface="宋体" panose="02010600030101010101" pitchFamily="2" charset="-122"/>
            </a:endParaRPr>
          </a:p>
        </p:txBody>
      </p:sp>
      <p:pic>
        <p:nvPicPr>
          <p:cNvPr id="23562" name="图片 18"/>
          <p:cNvPicPr>
            <a:picLocks noChangeAspect="1"/>
          </p:cNvPicPr>
          <p:nvPr/>
        </p:nvPicPr>
        <p:blipFill>
          <a:blip r:embed="rId4"/>
          <a:stretch>
            <a:fillRect/>
          </a:stretch>
        </p:blipFill>
        <p:spPr>
          <a:xfrm>
            <a:off x="481013" y="4095750"/>
            <a:ext cx="2271712" cy="1511300"/>
          </a:xfrm>
          <a:prstGeom prst="rect">
            <a:avLst/>
          </a:prstGeom>
          <a:noFill/>
          <a:ln w="9525">
            <a:noFill/>
          </a:ln>
        </p:spPr>
      </p:pic>
    </p:spTree>
  </p:cSld>
  <p:clrMapOvr>
    <a:masterClrMapping/>
  </p:clrMapOvr>
  <p:transition spd="slow" advTm="646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left)">
                                      <p:cBhvr>
                                        <p:cTn id="7" dur="1000"/>
                                        <p:tgtEl>
                                          <p:spTgt spid="2355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3562"/>
                                        </p:tgtEl>
                                        <p:attrNameLst>
                                          <p:attrName>style.visibility</p:attrName>
                                        </p:attrNameLst>
                                      </p:cBhvr>
                                      <p:to>
                                        <p:strVal val="visible"/>
                                      </p:to>
                                    </p:set>
                                    <p:animEffect transition="in" filter="fade">
                                      <p:cBhvr>
                                        <p:cTn id="11" dur="700"/>
                                        <p:tgtEl>
                                          <p:spTgt spid="23562"/>
                                        </p:tgtEl>
                                      </p:cBhvr>
                                    </p:animEffect>
                                    <p:anim calcmode="lin" valueType="num">
                                      <p:cBhvr>
                                        <p:cTn id="12" dur="700" fill="hold"/>
                                        <p:tgtEl>
                                          <p:spTgt spid="23562"/>
                                        </p:tgtEl>
                                        <p:attrNameLst>
                                          <p:attrName>ppt_x</p:attrName>
                                        </p:attrNameLst>
                                      </p:cBhvr>
                                      <p:tavLst>
                                        <p:tav tm="0">
                                          <p:val>
                                            <p:strVal val="#ppt_x"/>
                                          </p:val>
                                        </p:tav>
                                        <p:tav tm="100000">
                                          <p:val>
                                            <p:strVal val="#ppt_x"/>
                                          </p:val>
                                        </p:tav>
                                      </p:tavLst>
                                    </p:anim>
                                    <p:anim calcmode="lin" valueType="num">
                                      <p:cBhvr>
                                        <p:cTn id="13" dur="700" fill="hold"/>
                                        <p:tgtEl>
                                          <p:spTgt spid="2356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555"/>
                                        </p:tgtEl>
                                        <p:attrNameLst>
                                          <p:attrName>style.visibility</p:attrName>
                                        </p:attrNameLst>
                                      </p:cBhvr>
                                      <p:to>
                                        <p:strVal val="visible"/>
                                      </p:to>
                                    </p:set>
                                    <p:animEffect transition="in" filter="fade">
                                      <p:cBhvr>
                                        <p:cTn id="16" dur="700"/>
                                        <p:tgtEl>
                                          <p:spTgt spid="23555"/>
                                        </p:tgtEl>
                                      </p:cBhvr>
                                    </p:animEffect>
                                    <p:anim calcmode="lin" valueType="num">
                                      <p:cBhvr>
                                        <p:cTn id="17" dur="700" fill="hold"/>
                                        <p:tgtEl>
                                          <p:spTgt spid="23555"/>
                                        </p:tgtEl>
                                        <p:attrNameLst>
                                          <p:attrName>ppt_x</p:attrName>
                                        </p:attrNameLst>
                                      </p:cBhvr>
                                      <p:tavLst>
                                        <p:tav tm="0">
                                          <p:val>
                                            <p:strVal val="#ppt_x"/>
                                          </p:val>
                                        </p:tav>
                                        <p:tav tm="100000">
                                          <p:val>
                                            <p:strVal val="#ppt_x"/>
                                          </p:val>
                                        </p:tav>
                                      </p:tavLst>
                                    </p:anim>
                                    <p:anim calcmode="lin" valueType="num">
                                      <p:cBhvr>
                                        <p:cTn id="18" dur="700" fill="hold"/>
                                        <p:tgtEl>
                                          <p:spTgt spid="2355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23561"/>
                                        </p:tgtEl>
                                        <p:attrNameLst>
                                          <p:attrName>style.visibility</p:attrName>
                                        </p:attrNameLst>
                                      </p:cBhvr>
                                      <p:to>
                                        <p:strVal val="visible"/>
                                      </p:to>
                                    </p:set>
                                    <p:anim calcmode="lin" valueType="num">
                                      <p:cBhvr>
                                        <p:cTn id="22" dur="500" fill="hold"/>
                                        <p:tgtEl>
                                          <p:spTgt spid="23561"/>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3561"/>
                                        </p:tgtEl>
                                        <p:attrNameLst>
                                          <p:attrName>ppt_y</p:attrName>
                                        </p:attrNameLst>
                                      </p:cBhvr>
                                      <p:tavLst>
                                        <p:tav tm="0">
                                          <p:val>
                                            <p:strVal val="#ppt_y"/>
                                          </p:val>
                                        </p:tav>
                                        <p:tav tm="100000">
                                          <p:val>
                                            <p:strVal val="#ppt_y"/>
                                          </p:val>
                                        </p:tav>
                                      </p:tavLst>
                                    </p:anim>
                                    <p:anim calcmode="lin" valueType="num">
                                      <p:cBhvr>
                                        <p:cTn id="24" dur="500" fill="hold"/>
                                        <p:tgtEl>
                                          <p:spTgt spid="23561"/>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356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3561"/>
                                        </p:tgtEl>
                                      </p:cBhvr>
                                    </p:animEffect>
                                  </p:childTnLst>
                                </p:cTn>
                              </p:par>
                            </p:childTnLst>
                          </p:cTn>
                        </p:par>
                        <p:par>
                          <p:cTn id="27" fill="hold">
                            <p:stCondLst>
                              <p:cond delay="2299"/>
                            </p:stCondLst>
                            <p:childTnLst>
                              <p:par>
                                <p:cTn id="28" presetID="10" presetClass="entr" presetSubtype="0" fill="hold" nodeType="afterEffect">
                                  <p:stCondLst>
                                    <p:cond delay="0"/>
                                  </p:stCondLst>
                                  <p:childTnLst>
                                    <p:set>
                                      <p:cBhvr>
                                        <p:cTn id="29" dur="1" fill="hold">
                                          <p:stCondLst>
                                            <p:cond delay="0"/>
                                          </p:stCondLst>
                                        </p:cTn>
                                        <p:tgtEl>
                                          <p:spTgt spid="23556"/>
                                        </p:tgtEl>
                                        <p:attrNameLst>
                                          <p:attrName>style.visibility</p:attrName>
                                        </p:attrNameLst>
                                      </p:cBhvr>
                                      <p:to>
                                        <p:strVal val="visible"/>
                                      </p:to>
                                    </p:set>
                                    <p:anim calcmode="lin" valueType="num">
                                      <p:cBhvr>
                                        <p:cTn id="30" dur="1000" fill="hold"/>
                                        <p:tgtEl>
                                          <p:spTgt spid="23556"/>
                                        </p:tgtEl>
                                        <p:attrNameLst>
                                          <p:attrName>ppt_w</p:attrName>
                                        </p:attrNameLst>
                                      </p:cBhvr>
                                      <p:tavLst>
                                        <p:tav tm="0">
                                          <p:val>
                                            <p:fltVal val="0.000000"/>
                                          </p:val>
                                        </p:tav>
                                        <p:tav tm="100000">
                                          <p:val>
                                            <p:strVal val="#ppt_w"/>
                                          </p:val>
                                        </p:tav>
                                      </p:tavLst>
                                    </p:anim>
                                    <p:anim calcmode="lin" valueType="num">
                                      <p:cBhvr>
                                        <p:cTn id="31" dur="1000" fill="hold"/>
                                        <p:tgtEl>
                                          <p:spTgt spid="23556"/>
                                        </p:tgtEl>
                                        <p:attrNameLst>
                                          <p:attrName>ppt_h</p:attrName>
                                        </p:attrNameLst>
                                      </p:cBhvr>
                                      <p:tavLst>
                                        <p:tav tm="0">
                                          <p:val>
                                            <p:fltVal val="0.000000"/>
                                          </p:val>
                                        </p:tav>
                                        <p:tav tm="100000">
                                          <p:val>
                                            <p:strVal val="#ppt_h"/>
                                          </p:val>
                                        </p:tav>
                                      </p:tavLst>
                                    </p:anim>
                                    <p:animEffect transition="in" filter="fade">
                                      <p:cBhvr>
                                        <p:cTn id="32" dur="1000"/>
                                        <p:tgtEl>
                                          <p:spTgt spid="23556"/>
                                        </p:tgtEl>
                                      </p:cBhvr>
                                    </p:animEffect>
                                  </p:childTnLst>
                                </p:cTn>
                              </p:par>
                            </p:childTnLst>
                          </p:cTn>
                        </p:par>
                        <p:par>
                          <p:cTn id="33" fill="hold">
                            <p:stCondLst>
                              <p:cond delay="3299"/>
                            </p:stCondLst>
                            <p:childTnLst>
                              <p:par>
                                <p:cTn id="34" presetID="31" presetClass="entr" presetSubtype="0" fill="hold" grpId="0" nodeType="afterEffect">
                                  <p:stCondLst>
                                    <p:cond delay="0"/>
                                  </p:stCondLst>
                                  <p:childTnLst>
                                    <p:set>
                                      <p:cBhvr>
                                        <p:cTn id="35" dur="1" fill="hold">
                                          <p:stCondLst>
                                            <p:cond delay="0"/>
                                          </p:stCondLst>
                                        </p:cTn>
                                        <p:tgtEl>
                                          <p:spTgt spid="23560"/>
                                        </p:tgtEl>
                                        <p:attrNameLst>
                                          <p:attrName>style.visibility</p:attrName>
                                        </p:attrNameLst>
                                      </p:cBhvr>
                                      <p:to>
                                        <p:strVal val="visible"/>
                                      </p:to>
                                    </p:set>
                                    <p:anim calcmode="lin" valueType="num">
                                      <p:cBhvr>
                                        <p:cTn id="36" dur="1000" fill="hold"/>
                                        <p:tgtEl>
                                          <p:spTgt spid="23560"/>
                                        </p:tgtEl>
                                        <p:attrNameLst>
                                          <p:attrName>ppt_w</p:attrName>
                                        </p:attrNameLst>
                                      </p:cBhvr>
                                      <p:tavLst>
                                        <p:tav tm="0">
                                          <p:val>
                                            <p:fltVal val="0.000000"/>
                                          </p:val>
                                        </p:tav>
                                        <p:tav tm="100000">
                                          <p:val>
                                            <p:strVal val="#ppt_w"/>
                                          </p:val>
                                        </p:tav>
                                      </p:tavLst>
                                    </p:anim>
                                    <p:anim calcmode="lin" valueType="num">
                                      <p:cBhvr>
                                        <p:cTn id="37" dur="1000" fill="hold"/>
                                        <p:tgtEl>
                                          <p:spTgt spid="23560"/>
                                        </p:tgtEl>
                                        <p:attrNameLst>
                                          <p:attrName>ppt_h</p:attrName>
                                        </p:attrNameLst>
                                      </p:cBhvr>
                                      <p:tavLst>
                                        <p:tav tm="0">
                                          <p:val>
                                            <p:fltVal val="0.000000"/>
                                          </p:val>
                                        </p:tav>
                                        <p:tav tm="100000">
                                          <p:val>
                                            <p:strVal val="#ppt_h"/>
                                          </p:val>
                                        </p:tav>
                                      </p:tavLst>
                                    </p:anim>
                                    <p:anim calcmode="lin" valueType="num">
                                      <p:cBhvr>
                                        <p:cTn id="38" dur="1000" fill="hold"/>
                                        <p:tgtEl>
                                          <p:spTgt spid="23560"/>
                                        </p:tgtEl>
                                        <p:attrNameLst>
                                          <p:attrName>style.rotation</p:attrName>
                                        </p:attrNameLst>
                                      </p:cBhvr>
                                      <p:tavLst>
                                        <p:tav tm="0">
                                          <p:val>
                                            <p:fltVal val="90.000000"/>
                                          </p:val>
                                        </p:tav>
                                        <p:tav tm="100000">
                                          <p:val>
                                            <p:fltVal val="0.000000"/>
                                          </p:val>
                                        </p:tav>
                                      </p:tavLst>
                                    </p:anim>
                                    <p:animEffect transition="in" filter="fade">
                                      <p:cBhvr>
                                        <p:cTn id="39" dur="1000"/>
                                        <p:tgtEl>
                                          <p:spTgt spid="23560"/>
                                        </p:tgtEl>
                                      </p:cBhvr>
                                    </p:animEffect>
                                  </p:childTnLst>
                                </p:cTn>
                              </p:par>
                            </p:childTnLst>
                          </p:cTn>
                        </p:par>
                        <p:par>
                          <p:cTn id="40" fill="hold">
                            <p:stCondLst>
                              <p:cond delay="4299"/>
                            </p:stCondLst>
                            <p:childTnLst>
                              <p:par>
                                <p:cTn id="41" presetID="31" presetClass="entr" presetSubtype="0" fill="hold" nodeType="afterEffect">
                                  <p:stCondLst>
                                    <p:cond delay="0"/>
                                  </p:stCondLst>
                                  <p:childTnLst>
                                    <p:set>
                                      <p:cBhvr>
                                        <p:cTn id="42" dur="1" fill="hold">
                                          <p:stCondLst>
                                            <p:cond delay="0"/>
                                          </p:stCondLst>
                                        </p:cTn>
                                        <p:tgtEl>
                                          <p:spTgt spid="23557"/>
                                        </p:tgtEl>
                                        <p:attrNameLst>
                                          <p:attrName>style.visibility</p:attrName>
                                        </p:attrNameLst>
                                      </p:cBhvr>
                                      <p:to>
                                        <p:strVal val="visible"/>
                                      </p:to>
                                    </p:set>
                                    <p:anim calcmode="lin" valueType="num">
                                      <p:cBhvr>
                                        <p:cTn id="43" dur="500" fill="hold"/>
                                        <p:tgtEl>
                                          <p:spTgt spid="23557"/>
                                        </p:tgtEl>
                                        <p:attrNameLst>
                                          <p:attrName>ppt_w</p:attrName>
                                        </p:attrNameLst>
                                      </p:cBhvr>
                                      <p:tavLst>
                                        <p:tav tm="0">
                                          <p:val>
                                            <p:fltVal val="0.000000"/>
                                          </p:val>
                                        </p:tav>
                                        <p:tav tm="100000">
                                          <p:val>
                                            <p:strVal val="#ppt_w"/>
                                          </p:val>
                                        </p:tav>
                                      </p:tavLst>
                                    </p:anim>
                                    <p:anim calcmode="lin" valueType="num">
                                      <p:cBhvr>
                                        <p:cTn id="44" dur="500" fill="hold"/>
                                        <p:tgtEl>
                                          <p:spTgt spid="23557"/>
                                        </p:tgtEl>
                                        <p:attrNameLst>
                                          <p:attrName>ppt_h</p:attrName>
                                        </p:attrNameLst>
                                      </p:cBhvr>
                                      <p:tavLst>
                                        <p:tav tm="0">
                                          <p:val>
                                            <p:fltVal val="0.000000"/>
                                          </p:val>
                                        </p:tav>
                                        <p:tav tm="100000">
                                          <p:val>
                                            <p:strVal val="#ppt_h"/>
                                          </p:val>
                                        </p:tav>
                                      </p:tavLst>
                                    </p:anim>
                                    <p:anim calcmode="lin" valueType="num">
                                      <p:cBhvr>
                                        <p:cTn id="45" dur="500" fill="hold"/>
                                        <p:tgtEl>
                                          <p:spTgt spid="23557"/>
                                        </p:tgtEl>
                                        <p:attrNameLst>
                                          <p:attrName>style.rotation</p:attrName>
                                        </p:attrNameLst>
                                      </p:cBhvr>
                                      <p:tavLst>
                                        <p:tav tm="0">
                                          <p:val>
                                            <p:fltVal val="90.000000"/>
                                          </p:val>
                                        </p:tav>
                                        <p:tav tm="100000">
                                          <p:val>
                                            <p:fltVal val="0.000000"/>
                                          </p:val>
                                        </p:tav>
                                      </p:tavLst>
                                    </p:anim>
                                    <p:animEffect transition="in" filter="fade">
                                      <p:cBhvr>
                                        <p:cTn id="46" dur="500"/>
                                        <p:tgtEl>
                                          <p:spTgt spid="23557"/>
                                        </p:tgtEl>
                                      </p:cBhvr>
                                    </p:animEffect>
                                  </p:childTnLst>
                                </p:cTn>
                              </p:par>
                            </p:childTnLst>
                          </p:cTn>
                        </p:par>
                        <p:par>
                          <p:cTn id="47" fill="hold">
                            <p:stCondLst>
                              <p:cond delay="4799"/>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23558"/>
                                        </p:tgtEl>
                                        <p:attrNameLst>
                                          <p:attrName>style.visibility</p:attrName>
                                        </p:attrNameLst>
                                      </p:cBhvr>
                                      <p:to>
                                        <p:strVal val="visible"/>
                                      </p:to>
                                    </p:set>
                                    <p:anim calcmode="lin" valueType="num">
                                      <p:cBhvr>
                                        <p:cTn id="50" dur="500" fill="hold"/>
                                        <p:tgtEl>
                                          <p:spTgt spid="2355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3558"/>
                                        </p:tgtEl>
                                        <p:attrNameLst>
                                          <p:attrName>ppt_y</p:attrName>
                                        </p:attrNameLst>
                                      </p:cBhvr>
                                      <p:tavLst>
                                        <p:tav tm="0">
                                          <p:val>
                                            <p:strVal val="#ppt_y"/>
                                          </p:val>
                                        </p:tav>
                                        <p:tav tm="100000">
                                          <p:val>
                                            <p:strVal val="#ppt_y"/>
                                          </p:val>
                                        </p:tav>
                                      </p:tavLst>
                                    </p:anim>
                                    <p:anim calcmode="lin" valueType="num">
                                      <p:cBhvr>
                                        <p:cTn id="52" dur="500" fill="hold"/>
                                        <p:tgtEl>
                                          <p:spTgt spid="2355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3558"/>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23558"/>
                                        </p:tgtEl>
                                      </p:cBhvr>
                                    </p:animEffect>
                                  </p:childTnLst>
                                </p:cTn>
                              </p:par>
                            </p:childTnLst>
                          </p:cTn>
                        </p:par>
                        <p:par>
                          <p:cTn id="55" fill="hold">
                            <p:stCondLst>
                              <p:cond delay="5599"/>
                            </p:stCondLst>
                            <p:childTnLst>
                              <p:par>
                                <p:cTn id="56" presetID="22" presetClass="entr" presetSubtype="1" fill="hold" grpId="0" nodeType="afterEffect">
                                  <p:stCondLst>
                                    <p:cond delay="0"/>
                                  </p:stCondLst>
                                  <p:childTnLst>
                                    <p:set>
                                      <p:cBhvr>
                                        <p:cTn id="57" dur="1" fill="hold">
                                          <p:stCondLst>
                                            <p:cond delay="0"/>
                                          </p:stCondLst>
                                        </p:cTn>
                                        <p:tgtEl>
                                          <p:spTgt spid="23559"/>
                                        </p:tgtEl>
                                        <p:attrNameLst>
                                          <p:attrName>style.visibility</p:attrName>
                                        </p:attrNameLst>
                                      </p:cBhvr>
                                      <p:to>
                                        <p:strVal val="visible"/>
                                      </p:to>
                                    </p:set>
                                    <p:animEffect transition="in" filter="wipe(up)">
                                      <p:cBhvr>
                                        <p:cTn id="58"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23559" grpId="0"/>
      <p:bldP spid="23560" grpId="0"/>
      <p:bldP spid="235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457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4580" name="椭圆 3"/>
          <p:cNvSpPr/>
          <p:nvPr/>
        </p:nvSpPr>
        <p:spPr>
          <a:xfrm>
            <a:off x="6062663" y="1397000"/>
            <a:ext cx="431800" cy="433388"/>
          </a:xfrm>
          <a:prstGeom prst="ellipse">
            <a:avLst/>
          </a:prstGeom>
          <a:solidFill>
            <a:schemeClr val="tx1"/>
          </a:solidFill>
          <a:ln w="9525">
            <a:noFill/>
          </a:ln>
        </p:spPr>
        <p:txBody>
          <a:bodyPr anchor="t"/>
          <a:p>
            <a:r>
              <a:rPr lang="en-US" altLang="zh-CN" b="1" dirty="0">
                <a:solidFill>
                  <a:schemeClr val="accent2"/>
                </a:solidFill>
                <a:latin typeface="微软雅黑" panose="020B0503020204020204" pitchFamily="34" charset="-122"/>
                <a:ea typeface="微软雅黑" panose="020B0503020204020204" pitchFamily="34" charset="-122"/>
              </a:rPr>
              <a:t>1</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24581" name="椭圆 4"/>
          <p:cNvSpPr/>
          <p:nvPr/>
        </p:nvSpPr>
        <p:spPr>
          <a:xfrm>
            <a:off x="6551613" y="2138363"/>
            <a:ext cx="431800" cy="431800"/>
          </a:xfrm>
          <a:prstGeom prst="ellipse">
            <a:avLst/>
          </a:prstGeom>
          <a:solidFill>
            <a:schemeClr val="tx1"/>
          </a:solidFill>
          <a:ln w="9525">
            <a:noFill/>
          </a:ln>
        </p:spPr>
        <p:txBody>
          <a:bodyPr anchor="t"/>
          <a:p>
            <a:r>
              <a:rPr lang="en-US" altLang="zh-CN" b="1" dirty="0">
                <a:solidFill>
                  <a:schemeClr val="accent2"/>
                </a:solidFill>
                <a:latin typeface="Arial" panose="020B0604020202020204" pitchFamily="34" charset="0"/>
                <a:ea typeface="宋体" panose="02010600030101010101" pitchFamily="2" charset="-122"/>
              </a:rPr>
              <a:t>2</a:t>
            </a:r>
            <a:endParaRPr lang="zh-CN" altLang="en-US" b="1" dirty="0">
              <a:solidFill>
                <a:schemeClr val="accent2"/>
              </a:solidFill>
              <a:latin typeface="Arial" panose="020B0604020202020204" pitchFamily="34" charset="0"/>
              <a:ea typeface="宋体" panose="02010600030101010101" pitchFamily="2" charset="-122"/>
            </a:endParaRPr>
          </a:p>
        </p:txBody>
      </p:sp>
      <p:sp>
        <p:nvSpPr>
          <p:cNvPr id="24582" name="椭圆 5"/>
          <p:cNvSpPr/>
          <p:nvPr/>
        </p:nvSpPr>
        <p:spPr>
          <a:xfrm>
            <a:off x="6823075" y="2895600"/>
            <a:ext cx="431800" cy="431800"/>
          </a:xfrm>
          <a:prstGeom prst="ellipse">
            <a:avLst/>
          </a:prstGeom>
          <a:solidFill>
            <a:schemeClr val="tx1"/>
          </a:solidFill>
          <a:ln w="9525">
            <a:noFill/>
          </a:ln>
        </p:spPr>
        <p:txBody>
          <a:bodyPr anchor="t"/>
          <a:p>
            <a:r>
              <a:rPr lang="en-US" altLang="zh-CN" b="1" dirty="0">
                <a:solidFill>
                  <a:schemeClr val="accent2"/>
                </a:solidFill>
                <a:latin typeface="微软雅黑" panose="020B0503020204020204" pitchFamily="34" charset="-122"/>
                <a:ea typeface="微软雅黑" panose="020B0503020204020204" pitchFamily="34" charset="-122"/>
              </a:rPr>
              <a:t>3</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24583" name="椭圆 6"/>
          <p:cNvSpPr/>
          <p:nvPr/>
        </p:nvSpPr>
        <p:spPr>
          <a:xfrm>
            <a:off x="6823075" y="3762375"/>
            <a:ext cx="431800" cy="431800"/>
          </a:xfrm>
          <a:prstGeom prst="ellipse">
            <a:avLst/>
          </a:prstGeom>
          <a:solidFill>
            <a:schemeClr val="tx1"/>
          </a:solidFill>
          <a:ln w="9525">
            <a:noFill/>
          </a:ln>
        </p:spPr>
        <p:txBody>
          <a:bodyPr anchor="t"/>
          <a:p>
            <a:r>
              <a:rPr lang="en-US" altLang="zh-CN" b="1" dirty="0">
                <a:solidFill>
                  <a:schemeClr val="accent2"/>
                </a:solidFill>
                <a:latin typeface="微软雅黑" panose="020B0503020204020204" pitchFamily="34" charset="-122"/>
                <a:ea typeface="微软雅黑" panose="020B0503020204020204" pitchFamily="34" charset="-122"/>
              </a:rPr>
              <a:t>4</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24584" name="椭圆 7"/>
          <p:cNvSpPr/>
          <p:nvPr/>
        </p:nvSpPr>
        <p:spPr>
          <a:xfrm>
            <a:off x="6650038" y="4583113"/>
            <a:ext cx="431800" cy="431800"/>
          </a:xfrm>
          <a:prstGeom prst="ellipse">
            <a:avLst/>
          </a:prstGeom>
          <a:solidFill>
            <a:schemeClr val="tx1"/>
          </a:solidFill>
          <a:ln w="9525">
            <a:noFill/>
          </a:ln>
        </p:spPr>
        <p:txBody>
          <a:bodyPr anchor="t"/>
          <a:p>
            <a:r>
              <a:rPr lang="en-US" altLang="zh-CN" b="1" dirty="0">
                <a:solidFill>
                  <a:schemeClr val="accent2"/>
                </a:solidFill>
                <a:latin typeface="微软雅黑" panose="020B0503020204020204" pitchFamily="34" charset="-122"/>
                <a:ea typeface="微软雅黑" panose="020B0503020204020204" pitchFamily="34" charset="-122"/>
              </a:rPr>
              <a:t>5</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24585" name="椭圆 8"/>
          <p:cNvSpPr/>
          <p:nvPr/>
        </p:nvSpPr>
        <p:spPr>
          <a:xfrm>
            <a:off x="6272213" y="5354638"/>
            <a:ext cx="431800" cy="431800"/>
          </a:xfrm>
          <a:prstGeom prst="ellipse">
            <a:avLst/>
          </a:prstGeom>
          <a:solidFill>
            <a:schemeClr val="tx1"/>
          </a:solidFill>
          <a:ln w="9525">
            <a:noFill/>
          </a:ln>
        </p:spPr>
        <p:txBody>
          <a:bodyPr anchor="t"/>
          <a:p>
            <a:r>
              <a:rPr lang="en-US" altLang="zh-CN" b="1" dirty="0">
                <a:solidFill>
                  <a:schemeClr val="accent2"/>
                </a:solidFill>
                <a:latin typeface="微软雅黑" panose="020B0503020204020204" pitchFamily="34" charset="-122"/>
                <a:ea typeface="微软雅黑" panose="020B0503020204020204" pitchFamily="34" charset="-122"/>
              </a:rPr>
              <a:t>6</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24586" name="TextBox 9"/>
          <p:cNvSpPr txBox="1"/>
          <p:nvPr/>
        </p:nvSpPr>
        <p:spPr>
          <a:xfrm>
            <a:off x="6665913" y="1381125"/>
            <a:ext cx="3519487" cy="400050"/>
          </a:xfrm>
          <a:prstGeom prst="rect">
            <a:avLst/>
          </a:prstGeom>
          <a:noFill/>
          <a:ln w="9525">
            <a:noFill/>
          </a:ln>
        </p:spPr>
        <p:txBody>
          <a:bodyPr wrap="none" anchor="t">
            <a:spAutoFit/>
          </a:bodyPr>
          <a:p>
            <a:pPr algn="r"/>
            <a:r>
              <a:rPr lang="zh-CN" altLang="en-US" sz="2000" dirty="0">
                <a:solidFill>
                  <a:schemeClr val="tx2"/>
                </a:solidFill>
                <a:latin typeface="微软雅黑" panose="020B0503020204020204" pitchFamily="34" charset="-122"/>
                <a:ea typeface="微软雅黑" panose="020B0503020204020204" pitchFamily="34" charset="-122"/>
              </a:rPr>
              <a:t>这里可以输入可长可短的文字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24587" name="TextBox 10"/>
          <p:cNvSpPr txBox="1"/>
          <p:nvPr/>
        </p:nvSpPr>
        <p:spPr>
          <a:xfrm>
            <a:off x="7102475" y="2117725"/>
            <a:ext cx="3519488" cy="400050"/>
          </a:xfrm>
          <a:prstGeom prst="rect">
            <a:avLst/>
          </a:prstGeom>
          <a:noFill/>
          <a:ln w="9525">
            <a:noFill/>
          </a:ln>
        </p:spPr>
        <p:txBody>
          <a:bodyPr wrap="none" anchor="t">
            <a:spAutoFit/>
          </a:bodyPr>
          <a:p>
            <a:pPr algn="r"/>
            <a:r>
              <a:rPr lang="zh-CN" altLang="en-US" sz="2000" dirty="0">
                <a:solidFill>
                  <a:schemeClr val="tx2"/>
                </a:solidFill>
                <a:latin typeface="微软雅黑" panose="020B0503020204020204" pitchFamily="34" charset="-122"/>
                <a:ea typeface="微软雅黑" panose="020B0503020204020204" pitchFamily="34" charset="-122"/>
              </a:rPr>
              <a:t>这里可以输入可长可短的文字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24588" name="TextBox 11"/>
          <p:cNvSpPr txBox="1"/>
          <p:nvPr/>
        </p:nvSpPr>
        <p:spPr>
          <a:xfrm>
            <a:off x="7402513" y="2881313"/>
            <a:ext cx="3519487" cy="400050"/>
          </a:xfrm>
          <a:prstGeom prst="rect">
            <a:avLst/>
          </a:prstGeom>
          <a:noFill/>
          <a:ln w="9525">
            <a:noFill/>
          </a:ln>
        </p:spPr>
        <p:txBody>
          <a:bodyPr wrap="none" anchor="t">
            <a:spAutoFit/>
          </a:bodyPr>
          <a:p>
            <a:pPr algn="r"/>
            <a:r>
              <a:rPr lang="zh-CN" altLang="en-US" sz="2000" dirty="0">
                <a:solidFill>
                  <a:schemeClr val="tx2"/>
                </a:solidFill>
                <a:latin typeface="微软雅黑" panose="020B0503020204020204" pitchFamily="34" charset="-122"/>
                <a:ea typeface="微软雅黑" panose="020B0503020204020204" pitchFamily="34" charset="-122"/>
              </a:rPr>
              <a:t>这里可以输入可长可短的文字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24589" name="TextBox 12"/>
          <p:cNvSpPr txBox="1"/>
          <p:nvPr/>
        </p:nvSpPr>
        <p:spPr>
          <a:xfrm>
            <a:off x="7375525" y="3795713"/>
            <a:ext cx="3519488" cy="400050"/>
          </a:xfrm>
          <a:prstGeom prst="rect">
            <a:avLst/>
          </a:prstGeom>
          <a:noFill/>
          <a:ln w="9525">
            <a:noFill/>
          </a:ln>
        </p:spPr>
        <p:txBody>
          <a:bodyPr wrap="none" anchor="t">
            <a:spAutoFit/>
          </a:bodyPr>
          <a:p>
            <a:pPr algn="r"/>
            <a:r>
              <a:rPr lang="zh-CN" altLang="en-US" sz="2000" dirty="0">
                <a:solidFill>
                  <a:schemeClr val="tx2"/>
                </a:solidFill>
                <a:latin typeface="微软雅黑" panose="020B0503020204020204" pitchFamily="34" charset="-122"/>
                <a:ea typeface="微软雅黑" panose="020B0503020204020204" pitchFamily="34" charset="-122"/>
              </a:rPr>
              <a:t>这里可以输入可长可短的文字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24590" name="TextBox 13"/>
          <p:cNvSpPr txBox="1"/>
          <p:nvPr/>
        </p:nvSpPr>
        <p:spPr>
          <a:xfrm>
            <a:off x="7253288" y="4670425"/>
            <a:ext cx="3517900" cy="400050"/>
          </a:xfrm>
          <a:prstGeom prst="rect">
            <a:avLst/>
          </a:prstGeom>
          <a:noFill/>
          <a:ln w="9525">
            <a:noFill/>
          </a:ln>
        </p:spPr>
        <p:txBody>
          <a:bodyPr wrap="none" anchor="t">
            <a:spAutoFit/>
          </a:bodyPr>
          <a:p>
            <a:pPr algn="r"/>
            <a:r>
              <a:rPr lang="zh-CN" altLang="en-US" sz="2000" dirty="0">
                <a:solidFill>
                  <a:schemeClr val="tx2"/>
                </a:solidFill>
                <a:latin typeface="微软雅黑" panose="020B0503020204020204" pitchFamily="34" charset="-122"/>
                <a:ea typeface="微软雅黑" panose="020B0503020204020204" pitchFamily="34" charset="-122"/>
              </a:rPr>
              <a:t>这里可以输入可长可短的文字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24591" name="TextBox 15"/>
          <p:cNvSpPr txBox="1"/>
          <p:nvPr/>
        </p:nvSpPr>
        <p:spPr>
          <a:xfrm>
            <a:off x="6924675" y="5434013"/>
            <a:ext cx="3519488" cy="400050"/>
          </a:xfrm>
          <a:prstGeom prst="rect">
            <a:avLst/>
          </a:prstGeom>
          <a:noFill/>
          <a:ln w="9525">
            <a:noFill/>
          </a:ln>
        </p:spPr>
        <p:txBody>
          <a:bodyPr wrap="none" anchor="t">
            <a:spAutoFit/>
          </a:bodyPr>
          <a:p>
            <a:pPr algn="r"/>
            <a:r>
              <a:rPr lang="zh-CN" altLang="en-US" sz="2000" dirty="0">
                <a:solidFill>
                  <a:schemeClr val="tx2"/>
                </a:solidFill>
                <a:latin typeface="微软雅黑" panose="020B0503020204020204" pitchFamily="34" charset="-122"/>
                <a:ea typeface="微软雅黑" panose="020B0503020204020204" pitchFamily="34" charset="-122"/>
              </a:rPr>
              <a:t>这里可以输入可长可短的文字</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24592" name="椭圆 16"/>
          <p:cNvSpPr/>
          <p:nvPr/>
        </p:nvSpPr>
        <p:spPr>
          <a:xfrm>
            <a:off x="1601788" y="1485900"/>
            <a:ext cx="4635500" cy="4637088"/>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4593" name="Freeform 156"/>
          <p:cNvSpPr>
            <a:spLocks noEditPoints="1"/>
          </p:cNvSpPr>
          <p:nvPr/>
        </p:nvSpPr>
        <p:spPr>
          <a:xfrm>
            <a:off x="3532188" y="2117725"/>
            <a:ext cx="774700" cy="1273175"/>
          </a:xfrm>
          <a:custGeom>
            <a:avLst/>
            <a:gdLst/>
            <a:ahLst/>
            <a:cxnLst>
              <a:cxn ang="0">
                <a:pos x="196829" y="998371"/>
              </a:cxn>
              <a:cxn ang="0">
                <a:pos x="171595" y="1013498"/>
              </a:cxn>
              <a:cxn ang="0">
                <a:pos x="171595" y="1048794"/>
              </a:cxn>
              <a:cxn ang="0">
                <a:pos x="196829" y="1066442"/>
              </a:cxn>
              <a:cxn ang="0">
                <a:pos x="585441" y="1066442"/>
              </a:cxn>
              <a:cxn ang="0">
                <a:pos x="600582" y="1031146"/>
              </a:cxn>
              <a:cxn ang="0">
                <a:pos x="593011" y="1005934"/>
              </a:cxn>
              <a:cxn ang="0">
                <a:pos x="575347" y="998371"/>
              </a:cxn>
              <a:cxn ang="0">
                <a:pos x="196829" y="1099216"/>
              </a:cxn>
              <a:cxn ang="0">
                <a:pos x="171595" y="1126949"/>
              </a:cxn>
              <a:cxn ang="0">
                <a:pos x="171595" y="1152160"/>
              </a:cxn>
              <a:cxn ang="0">
                <a:pos x="196829" y="1177372"/>
              </a:cxn>
              <a:cxn ang="0">
                <a:pos x="585441" y="1169808"/>
              </a:cxn>
              <a:cxn ang="0">
                <a:pos x="600582" y="1134512"/>
              </a:cxn>
              <a:cxn ang="0">
                <a:pos x="593011" y="1109301"/>
              </a:cxn>
              <a:cxn ang="0">
                <a:pos x="575347" y="1099216"/>
              </a:cxn>
              <a:cxn ang="0">
                <a:pos x="428987" y="1273175"/>
              </a:cxn>
              <a:cxn ang="0">
                <a:pos x="514784" y="1212668"/>
              </a:cxn>
              <a:cxn ang="0">
                <a:pos x="275056" y="1237879"/>
              </a:cxn>
              <a:cxn ang="0">
                <a:pos x="386088" y="1273175"/>
              </a:cxn>
              <a:cxn ang="0">
                <a:pos x="688903" y="335311"/>
              </a:cxn>
              <a:cxn ang="0">
                <a:pos x="757036" y="282368"/>
              </a:cxn>
              <a:cxn ang="0">
                <a:pos x="764606" y="206733"/>
              </a:cxn>
              <a:cxn ang="0">
                <a:pos x="661145" y="146226"/>
              </a:cxn>
              <a:cxn ang="0">
                <a:pos x="85797" y="327748"/>
              </a:cxn>
              <a:cxn ang="0">
                <a:pos x="0" y="421030"/>
              </a:cxn>
              <a:cxn ang="0">
                <a:pos x="25235" y="489101"/>
              </a:cxn>
              <a:cxn ang="0">
                <a:pos x="164024" y="516833"/>
              </a:cxn>
              <a:cxn ang="0">
                <a:pos x="514784" y="110930"/>
              </a:cxn>
              <a:cxn ang="0">
                <a:pos x="557683" y="85719"/>
              </a:cxn>
              <a:cxn ang="0">
                <a:pos x="567777" y="35296"/>
              </a:cxn>
              <a:cxn ang="0">
                <a:pos x="499644" y="0"/>
              </a:cxn>
              <a:cxn ang="0">
                <a:pos x="146360" y="110930"/>
              </a:cxn>
              <a:cxn ang="0">
                <a:pos x="93368" y="163874"/>
              </a:cxn>
              <a:cxn ang="0">
                <a:pos x="111032" y="206733"/>
              </a:cxn>
              <a:cxn ang="0">
                <a:pos x="196829" y="224381"/>
              </a:cxn>
              <a:cxn ang="0">
                <a:pos x="85797" y="602552"/>
              </a:cxn>
              <a:cxn ang="0">
                <a:pos x="17664" y="652975"/>
              </a:cxn>
              <a:cxn ang="0">
                <a:pos x="7570" y="731130"/>
              </a:cxn>
              <a:cxn ang="0">
                <a:pos x="111032" y="791638"/>
              </a:cxn>
              <a:cxn ang="0">
                <a:pos x="688903" y="610116"/>
              </a:cxn>
              <a:cxn ang="0">
                <a:pos x="774700" y="516833"/>
              </a:cxn>
              <a:cxn ang="0">
                <a:pos x="746942" y="446242"/>
              </a:cxn>
              <a:cxn ang="0">
                <a:pos x="610676" y="428594"/>
              </a:cxn>
              <a:cxn ang="0">
                <a:pos x="171595" y="842060"/>
              </a:cxn>
              <a:cxn ang="0">
                <a:pos x="353283" y="781553"/>
              </a:cxn>
              <a:cxn ang="0">
                <a:pos x="421417" y="945427"/>
              </a:cxn>
            </a:cxnLst>
            <a:pathLst>
              <a:path w="307" h="505">
                <a:moveTo>
                  <a:pt x="228" y="396"/>
                </a:moveTo>
                <a:lnTo>
                  <a:pt x="78" y="396"/>
                </a:lnTo>
                <a:lnTo>
                  <a:pt x="75" y="396"/>
                </a:lnTo>
                <a:lnTo>
                  <a:pt x="71" y="399"/>
                </a:lnTo>
                <a:lnTo>
                  <a:pt x="68" y="402"/>
                </a:lnTo>
                <a:lnTo>
                  <a:pt x="68" y="409"/>
                </a:lnTo>
                <a:lnTo>
                  <a:pt x="68" y="416"/>
                </a:lnTo>
                <a:lnTo>
                  <a:pt x="71" y="419"/>
                </a:lnTo>
                <a:lnTo>
                  <a:pt x="75" y="423"/>
                </a:lnTo>
                <a:lnTo>
                  <a:pt x="78" y="423"/>
                </a:lnTo>
                <a:lnTo>
                  <a:pt x="228" y="423"/>
                </a:lnTo>
                <a:lnTo>
                  <a:pt x="232" y="423"/>
                </a:lnTo>
                <a:lnTo>
                  <a:pt x="235" y="419"/>
                </a:lnTo>
                <a:lnTo>
                  <a:pt x="238" y="416"/>
                </a:lnTo>
                <a:lnTo>
                  <a:pt x="238" y="409"/>
                </a:lnTo>
                <a:lnTo>
                  <a:pt x="238" y="402"/>
                </a:lnTo>
                <a:lnTo>
                  <a:pt x="235" y="399"/>
                </a:lnTo>
                <a:lnTo>
                  <a:pt x="232" y="396"/>
                </a:lnTo>
                <a:lnTo>
                  <a:pt x="228" y="396"/>
                </a:lnTo>
                <a:close/>
                <a:moveTo>
                  <a:pt x="228" y="436"/>
                </a:moveTo>
                <a:lnTo>
                  <a:pt x="78" y="436"/>
                </a:lnTo>
                <a:lnTo>
                  <a:pt x="75" y="436"/>
                </a:lnTo>
                <a:lnTo>
                  <a:pt x="71" y="440"/>
                </a:lnTo>
                <a:lnTo>
                  <a:pt x="68" y="447"/>
                </a:lnTo>
                <a:lnTo>
                  <a:pt x="68" y="450"/>
                </a:lnTo>
                <a:lnTo>
                  <a:pt x="68" y="457"/>
                </a:lnTo>
                <a:lnTo>
                  <a:pt x="71" y="460"/>
                </a:lnTo>
                <a:lnTo>
                  <a:pt x="75" y="464"/>
                </a:lnTo>
                <a:lnTo>
                  <a:pt x="78" y="467"/>
                </a:lnTo>
                <a:lnTo>
                  <a:pt x="228" y="467"/>
                </a:lnTo>
                <a:lnTo>
                  <a:pt x="232" y="464"/>
                </a:lnTo>
                <a:lnTo>
                  <a:pt x="235" y="460"/>
                </a:lnTo>
                <a:lnTo>
                  <a:pt x="238" y="457"/>
                </a:lnTo>
                <a:lnTo>
                  <a:pt x="238" y="450"/>
                </a:lnTo>
                <a:lnTo>
                  <a:pt x="238" y="447"/>
                </a:lnTo>
                <a:lnTo>
                  <a:pt x="235" y="440"/>
                </a:lnTo>
                <a:lnTo>
                  <a:pt x="232" y="436"/>
                </a:lnTo>
                <a:lnTo>
                  <a:pt x="228" y="436"/>
                </a:lnTo>
                <a:close/>
                <a:moveTo>
                  <a:pt x="153" y="505"/>
                </a:moveTo>
                <a:lnTo>
                  <a:pt x="153" y="505"/>
                </a:lnTo>
                <a:lnTo>
                  <a:pt x="170" y="505"/>
                </a:lnTo>
                <a:lnTo>
                  <a:pt x="184" y="498"/>
                </a:lnTo>
                <a:lnTo>
                  <a:pt x="198" y="491"/>
                </a:lnTo>
                <a:lnTo>
                  <a:pt x="204" y="481"/>
                </a:lnTo>
                <a:lnTo>
                  <a:pt x="102" y="481"/>
                </a:lnTo>
                <a:lnTo>
                  <a:pt x="109" y="491"/>
                </a:lnTo>
                <a:lnTo>
                  <a:pt x="123" y="498"/>
                </a:lnTo>
                <a:lnTo>
                  <a:pt x="136" y="505"/>
                </a:lnTo>
                <a:lnTo>
                  <a:pt x="153" y="505"/>
                </a:lnTo>
                <a:close/>
                <a:moveTo>
                  <a:pt x="65" y="205"/>
                </a:moveTo>
                <a:lnTo>
                  <a:pt x="273" y="133"/>
                </a:lnTo>
                <a:lnTo>
                  <a:pt x="290" y="126"/>
                </a:lnTo>
                <a:lnTo>
                  <a:pt x="300" y="112"/>
                </a:lnTo>
                <a:lnTo>
                  <a:pt x="307" y="99"/>
                </a:lnTo>
                <a:lnTo>
                  <a:pt x="303" y="82"/>
                </a:lnTo>
                <a:lnTo>
                  <a:pt x="296" y="68"/>
                </a:lnTo>
                <a:lnTo>
                  <a:pt x="279" y="61"/>
                </a:lnTo>
                <a:lnTo>
                  <a:pt x="262" y="58"/>
                </a:lnTo>
                <a:lnTo>
                  <a:pt x="242" y="61"/>
                </a:lnTo>
                <a:lnTo>
                  <a:pt x="34" y="130"/>
                </a:lnTo>
                <a:lnTo>
                  <a:pt x="17" y="140"/>
                </a:lnTo>
                <a:lnTo>
                  <a:pt x="7" y="153"/>
                </a:lnTo>
                <a:lnTo>
                  <a:pt x="0" y="167"/>
                </a:lnTo>
                <a:lnTo>
                  <a:pt x="3" y="181"/>
                </a:lnTo>
                <a:lnTo>
                  <a:pt x="10" y="194"/>
                </a:lnTo>
                <a:lnTo>
                  <a:pt x="27" y="205"/>
                </a:lnTo>
                <a:lnTo>
                  <a:pt x="44" y="205"/>
                </a:lnTo>
                <a:lnTo>
                  <a:pt x="65" y="205"/>
                </a:lnTo>
                <a:close/>
                <a:moveTo>
                  <a:pt x="78" y="89"/>
                </a:moveTo>
                <a:lnTo>
                  <a:pt x="204" y="44"/>
                </a:lnTo>
                <a:lnTo>
                  <a:pt x="215" y="41"/>
                </a:lnTo>
                <a:lnTo>
                  <a:pt x="221" y="34"/>
                </a:lnTo>
                <a:lnTo>
                  <a:pt x="225" y="24"/>
                </a:lnTo>
                <a:lnTo>
                  <a:pt x="225" y="14"/>
                </a:lnTo>
                <a:lnTo>
                  <a:pt x="218" y="7"/>
                </a:lnTo>
                <a:lnTo>
                  <a:pt x="208" y="0"/>
                </a:lnTo>
                <a:lnTo>
                  <a:pt x="198" y="0"/>
                </a:lnTo>
                <a:lnTo>
                  <a:pt x="187" y="0"/>
                </a:lnTo>
                <a:lnTo>
                  <a:pt x="58" y="44"/>
                </a:lnTo>
                <a:lnTo>
                  <a:pt x="48" y="48"/>
                </a:lnTo>
                <a:lnTo>
                  <a:pt x="41" y="58"/>
                </a:lnTo>
                <a:lnTo>
                  <a:pt x="37" y="65"/>
                </a:lnTo>
                <a:lnTo>
                  <a:pt x="41" y="75"/>
                </a:lnTo>
                <a:lnTo>
                  <a:pt x="44" y="82"/>
                </a:lnTo>
                <a:lnTo>
                  <a:pt x="54" y="89"/>
                </a:lnTo>
                <a:lnTo>
                  <a:pt x="65" y="89"/>
                </a:lnTo>
                <a:lnTo>
                  <a:pt x="78" y="89"/>
                </a:lnTo>
                <a:close/>
                <a:moveTo>
                  <a:pt x="242" y="170"/>
                </a:moveTo>
                <a:lnTo>
                  <a:pt x="34" y="239"/>
                </a:lnTo>
                <a:lnTo>
                  <a:pt x="17" y="245"/>
                </a:lnTo>
                <a:lnTo>
                  <a:pt x="7" y="259"/>
                </a:lnTo>
                <a:lnTo>
                  <a:pt x="0" y="273"/>
                </a:lnTo>
                <a:lnTo>
                  <a:pt x="3" y="290"/>
                </a:lnTo>
                <a:lnTo>
                  <a:pt x="10" y="303"/>
                </a:lnTo>
                <a:lnTo>
                  <a:pt x="27" y="310"/>
                </a:lnTo>
                <a:lnTo>
                  <a:pt x="44" y="314"/>
                </a:lnTo>
                <a:lnTo>
                  <a:pt x="65" y="310"/>
                </a:lnTo>
                <a:lnTo>
                  <a:pt x="273" y="242"/>
                </a:lnTo>
                <a:lnTo>
                  <a:pt x="290" y="232"/>
                </a:lnTo>
                <a:lnTo>
                  <a:pt x="300" y="222"/>
                </a:lnTo>
                <a:lnTo>
                  <a:pt x="307" y="205"/>
                </a:lnTo>
                <a:lnTo>
                  <a:pt x="303" y="191"/>
                </a:lnTo>
                <a:lnTo>
                  <a:pt x="296" y="177"/>
                </a:lnTo>
                <a:lnTo>
                  <a:pt x="279" y="170"/>
                </a:lnTo>
                <a:lnTo>
                  <a:pt x="262" y="167"/>
                </a:lnTo>
                <a:lnTo>
                  <a:pt x="242" y="170"/>
                </a:lnTo>
                <a:close/>
                <a:moveTo>
                  <a:pt x="140" y="310"/>
                </a:moveTo>
                <a:lnTo>
                  <a:pt x="68" y="334"/>
                </a:lnTo>
                <a:lnTo>
                  <a:pt x="68" y="375"/>
                </a:lnTo>
                <a:lnTo>
                  <a:pt x="140" y="375"/>
                </a:lnTo>
                <a:lnTo>
                  <a:pt x="140" y="310"/>
                </a:lnTo>
                <a:close/>
                <a:moveTo>
                  <a:pt x="238" y="280"/>
                </a:moveTo>
                <a:lnTo>
                  <a:pt x="167" y="303"/>
                </a:lnTo>
                <a:lnTo>
                  <a:pt x="167" y="375"/>
                </a:lnTo>
                <a:lnTo>
                  <a:pt x="238" y="375"/>
                </a:lnTo>
                <a:lnTo>
                  <a:pt x="238" y="280"/>
                </a:lnTo>
                <a:close/>
              </a:path>
            </a:pathLst>
          </a:custGeom>
          <a:solidFill>
            <a:schemeClr val="accent2"/>
          </a:solidFill>
          <a:ln w="9525">
            <a:noFill/>
          </a:ln>
        </p:spPr>
        <p:txBody>
          <a:bodyPr/>
          <a:p>
            <a:endParaRPr lang="zh-CN" altLang="en-US"/>
          </a:p>
        </p:txBody>
      </p:sp>
      <p:sp>
        <p:nvSpPr>
          <p:cNvPr id="24594" name="TextBox 18"/>
          <p:cNvSpPr txBox="1"/>
          <p:nvPr/>
        </p:nvSpPr>
        <p:spPr>
          <a:xfrm>
            <a:off x="2765425" y="3495675"/>
            <a:ext cx="2160588" cy="430213"/>
          </a:xfrm>
          <a:prstGeom prst="rect">
            <a:avLst/>
          </a:prstGeom>
          <a:noFill/>
          <a:ln w="9525">
            <a:noFill/>
          </a:ln>
        </p:spPr>
        <p:txBody>
          <a:bodyPr wrap="none" anchor="t">
            <a:spAutoFit/>
          </a:bodyPr>
          <a:p>
            <a:r>
              <a:rPr lang="zh-CN" altLang="en-US" sz="2200" b="1" dirty="0">
                <a:solidFill>
                  <a:schemeClr val="accent2"/>
                </a:solidFill>
                <a:latin typeface="微软雅黑" panose="020B0503020204020204" pitchFamily="34" charset="-122"/>
                <a:ea typeface="微软雅黑" panose="020B0503020204020204" pitchFamily="34" charset="-122"/>
              </a:rPr>
              <a:t>请输入您的标题</a:t>
            </a:r>
            <a:endParaRPr lang="zh-CN" altLang="en-US" sz="2200" b="1" dirty="0">
              <a:solidFill>
                <a:schemeClr val="accent2"/>
              </a:solidFill>
              <a:latin typeface="微软雅黑" panose="020B0503020204020204" pitchFamily="34" charset="-122"/>
              <a:ea typeface="微软雅黑" panose="020B0503020204020204" pitchFamily="34" charset="-122"/>
            </a:endParaRPr>
          </a:p>
        </p:txBody>
      </p:sp>
      <p:sp>
        <p:nvSpPr>
          <p:cNvPr id="24595" name="TextBox 19"/>
          <p:cNvSpPr txBox="1"/>
          <p:nvPr/>
        </p:nvSpPr>
        <p:spPr>
          <a:xfrm>
            <a:off x="2303463" y="3968750"/>
            <a:ext cx="3095625" cy="1200150"/>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请在此输入段落文字请在此输入段落文字请在此输入段落文字请在此输入段落文字请在此输入段落文字</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24596" name="椭圆 20"/>
          <p:cNvSpPr/>
          <p:nvPr/>
        </p:nvSpPr>
        <p:spPr>
          <a:xfrm>
            <a:off x="1762125" y="1646238"/>
            <a:ext cx="4314825" cy="4316412"/>
          </a:xfrm>
          <a:prstGeom prst="ellipse">
            <a:avLst/>
          </a:prstGeom>
          <a:noFill/>
          <a:ln w="9525" cap="flat" cmpd="sng">
            <a:solidFill>
              <a:schemeClr val="accent2"/>
            </a:solidFill>
            <a:prstDash val="dash"/>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arn(inVertical)">
                                      <p:cBhvr>
                                        <p:cTn id="7" dur="500"/>
                                        <p:tgtEl>
                                          <p:spTgt spid="2457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4578"/>
                                        </p:tgtEl>
                                        <p:attrNameLst>
                                          <p:attrName>style.visibility</p:attrName>
                                        </p:attrNameLst>
                                      </p:cBhvr>
                                      <p:to>
                                        <p:strVal val="visible"/>
                                      </p:to>
                                    </p:set>
                                    <p:anim calcmode="lin" valueType="num">
                                      <p:cBhvr>
                                        <p:cTn id="11" dur="500" fill="hold"/>
                                        <p:tgtEl>
                                          <p:spTgt spid="2457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4578"/>
                                        </p:tgtEl>
                                        <p:attrNameLst>
                                          <p:attrName>ppt_y</p:attrName>
                                        </p:attrNameLst>
                                      </p:cBhvr>
                                      <p:tavLst>
                                        <p:tav tm="0">
                                          <p:val>
                                            <p:strVal val="#ppt_y"/>
                                          </p:val>
                                        </p:tav>
                                        <p:tav tm="100000">
                                          <p:val>
                                            <p:strVal val="#ppt_y"/>
                                          </p:val>
                                        </p:tav>
                                      </p:tavLst>
                                    </p:anim>
                                    <p:anim calcmode="lin" valueType="num">
                                      <p:cBhvr>
                                        <p:cTn id="13" dur="500" fill="hold"/>
                                        <p:tgtEl>
                                          <p:spTgt spid="2457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457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4578"/>
                                        </p:tgtEl>
                                      </p:cBhvr>
                                    </p:animEffect>
                                  </p:childTnLst>
                                </p:cTn>
                              </p:par>
                            </p:childTnLst>
                          </p:cTn>
                        </p:par>
                        <p:par>
                          <p:cTn id="16" fill="hold">
                            <p:stCondLst>
                              <p:cond delay="1450"/>
                            </p:stCondLst>
                            <p:childTnLst>
                              <p:par>
                                <p:cTn id="17" presetID="21" presetClass="entr" presetSubtype="1" fill="hold" grpId="0" nodeType="afterEffect">
                                  <p:stCondLst>
                                    <p:cond delay="0"/>
                                  </p:stCondLst>
                                  <p:childTnLst>
                                    <p:set>
                                      <p:cBhvr>
                                        <p:cTn id="18" dur="1" fill="hold">
                                          <p:stCondLst>
                                            <p:cond delay="0"/>
                                          </p:stCondLst>
                                        </p:cTn>
                                        <p:tgtEl>
                                          <p:spTgt spid="24592"/>
                                        </p:tgtEl>
                                        <p:attrNameLst>
                                          <p:attrName>style.visibility</p:attrName>
                                        </p:attrNameLst>
                                      </p:cBhvr>
                                      <p:to>
                                        <p:strVal val="visible"/>
                                      </p:to>
                                    </p:set>
                                    <p:animEffect transition="in" filter="wheel(1)">
                                      <p:cBhvr>
                                        <p:cTn id="19" dur="2000"/>
                                        <p:tgtEl>
                                          <p:spTgt spid="2459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4596"/>
                                        </p:tgtEl>
                                        <p:attrNameLst>
                                          <p:attrName>style.visibility</p:attrName>
                                        </p:attrNameLst>
                                      </p:cBhvr>
                                      <p:to>
                                        <p:strVal val="visible"/>
                                      </p:to>
                                    </p:set>
                                    <p:animEffect transition="in" filter="wheel(1)">
                                      <p:cBhvr>
                                        <p:cTn id="22" dur="2000"/>
                                        <p:tgtEl>
                                          <p:spTgt spid="24596"/>
                                        </p:tgtEl>
                                      </p:cBhvr>
                                    </p:animEffect>
                                  </p:childTnLst>
                                </p:cTn>
                              </p:par>
                            </p:childTnLst>
                          </p:cTn>
                        </p:par>
                        <p:par>
                          <p:cTn id="23" fill="hold">
                            <p:stCondLst>
                              <p:cond delay="3450"/>
                            </p:stCondLst>
                            <p:childTnLst>
                              <p:par>
                                <p:cTn id="24" presetID="31" presetClass="entr" presetSubtype="0" fill="hold" nodeType="afterEffect">
                                  <p:stCondLst>
                                    <p:cond delay="0"/>
                                  </p:stCondLst>
                                  <p:childTnLst>
                                    <p:set>
                                      <p:cBhvr>
                                        <p:cTn id="25" dur="1" fill="hold">
                                          <p:stCondLst>
                                            <p:cond delay="0"/>
                                          </p:stCondLst>
                                        </p:cTn>
                                        <p:tgtEl>
                                          <p:spTgt spid="24593"/>
                                        </p:tgtEl>
                                        <p:attrNameLst>
                                          <p:attrName>style.visibility</p:attrName>
                                        </p:attrNameLst>
                                      </p:cBhvr>
                                      <p:to>
                                        <p:strVal val="visible"/>
                                      </p:to>
                                    </p:set>
                                    <p:anim calcmode="lin" valueType="num">
                                      <p:cBhvr>
                                        <p:cTn id="26" dur="500" fill="hold"/>
                                        <p:tgtEl>
                                          <p:spTgt spid="24593"/>
                                        </p:tgtEl>
                                        <p:attrNameLst>
                                          <p:attrName>ppt_w</p:attrName>
                                        </p:attrNameLst>
                                      </p:cBhvr>
                                      <p:tavLst>
                                        <p:tav tm="0">
                                          <p:val>
                                            <p:fltVal val="0.000000"/>
                                          </p:val>
                                        </p:tav>
                                        <p:tav tm="100000">
                                          <p:val>
                                            <p:strVal val="#ppt_w"/>
                                          </p:val>
                                        </p:tav>
                                      </p:tavLst>
                                    </p:anim>
                                    <p:anim calcmode="lin" valueType="num">
                                      <p:cBhvr>
                                        <p:cTn id="27" dur="500" fill="hold"/>
                                        <p:tgtEl>
                                          <p:spTgt spid="24593"/>
                                        </p:tgtEl>
                                        <p:attrNameLst>
                                          <p:attrName>ppt_h</p:attrName>
                                        </p:attrNameLst>
                                      </p:cBhvr>
                                      <p:tavLst>
                                        <p:tav tm="0">
                                          <p:val>
                                            <p:fltVal val="0.000000"/>
                                          </p:val>
                                        </p:tav>
                                        <p:tav tm="100000">
                                          <p:val>
                                            <p:strVal val="#ppt_h"/>
                                          </p:val>
                                        </p:tav>
                                      </p:tavLst>
                                    </p:anim>
                                    <p:anim calcmode="lin" valueType="num">
                                      <p:cBhvr>
                                        <p:cTn id="28" dur="500" fill="hold"/>
                                        <p:tgtEl>
                                          <p:spTgt spid="24593"/>
                                        </p:tgtEl>
                                        <p:attrNameLst>
                                          <p:attrName>style.rotation</p:attrName>
                                        </p:attrNameLst>
                                      </p:cBhvr>
                                      <p:tavLst>
                                        <p:tav tm="0">
                                          <p:val>
                                            <p:fltVal val="90.000000"/>
                                          </p:val>
                                        </p:tav>
                                        <p:tav tm="100000">
                                          <p:val>
                                            <p:fltVal val="0.000000"/>
                                          </p:val>
                                        </p:tav>
                                      </p:tavLst>
                                    </p:anim>
                                    <p:animEffect transition="in" filter="fade">
                                      <p:cBhvr>
                                        <p:cTn id="29" dur="500"/>
                                        <p:tgtEl>
                                          <p:spTgt spid="24593"/>
                                        </p:tgtEl>
                                      </p:cBhvr>
                                    </p:animEffect>
                                  </p:childTnLst>
                                </p:cTn>
                              </p:par>
                            </p:childTnLst>
                          </p:cTn>
                        </p:par>
                        <p:par>
                          <p:cTn id="30" fill="hold">
                            <p:stCondLst>
                              <p:cond delay="395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24594"/>
                                        </p:tgtEl>
                                        <p:attrNameLst>
                                          <p:attrName>style.visibility</p:attrName>
                                        </p:attrNameLst>
                                      </p:cBhvr>
                                      <p:to>
                                        <p:strVal val="visible"/>
                                      </p:to>
                                    </p:set>
                                    <p:anim calcmode="lin" valueType="num">
                                      <p:cBhvr>
                                        <p:cTn id="33" dur="500" fill="hold"/>
                                        <p:tgtEl>
                                          <p:spTgt spid="2459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4594"/>
                                        </p:tgtEl>
                                        <p:attrNameLst>
                                          <p:attrName>ppt_y</p:attrName>
                                        </p:attrNameLst>
                                      </p:cBhvr>
                                      <p:tavLst>
                                        <p:tav tm="0">
                                          <p:val>
                                            <p:strVal val="#ppt_y"/>
                                          </p:val>
                                        </p:tav>
                                        <p:tav tm="100000">
                                          <p:val>
                                            <p:strVal val="#ppt_y"/>
                                          </p:val>
                                        </p:tav>
                                      </p:tavLst>
                                    </p:anim>
                                    <p:anim calcmode="lin" valueType="num">
                                      <p:cBhvr>
                                        <p:cTn id="35" dur="500" fill="hold"/>
                                        <p:tgtEl>
                                          <p:spTgt spid="2459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459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4594"/>
                                        </p:tgtEl>
                                      </p:cBhvr>
                                    </p:animEffect>
                                  </p:childTnLst>
                                </p:cTn>
                              </p:par>
                            </p:childTnLst>
                          </p:cTn>
                        </p:par>
                        <p:par>
                          <p:cTn id="38" fill="hold">
                            <p:stCondLst>
                              <p:cond delay="4750"/>
                            </p:stCondLst>
                            <p:childTnLst>
                              <p:par>
                                <p:cTn id="39" presetID="22" presetClass="entr" presetSubtype="1" fill="hold" grpId="0" nodeType="afterEffect">
                                  <p:stCondLst>
                                    <p:cond delay="0"/>
                                  </p:stCondLst>
                                  <p:childTnLst>
                                    <p:set>
                                      <p:cBhvr>
                                        <p:cTn id="40" dur="1" fill="hold">
                                          <p:stCondLst>
                                            <p:cond delay="0"/>
                                          </p:stCondLst>
                                        </p:cTn>
                                        <p:tgtEl>
                                          <p:spTgt spid="24595"/>
                                        </p:tgtEl>
                                        <p:attrNameLst>
                                          <p:attrName>style.visibility</p:attrName>
                                        </p:attrNameLst>
                                      </p:cBhvr>
                                      <p:to>
                                        <p:strVal val="visible"/>
                                      </p:to>
                                    </p:set>
                                    <p:animEffect transition="in" filter="wipe(up)">
                                      <p:cBhvr>
                                        <p:cTn id="41" dur="500"/>
                                        <p:tgtEl>
                                          <p:spTgt spid="24595"/>
                                        </p:tgtEl>
                                      </p:cBhvr>
                                    </p:animEffect>
                                  </p:childTnLst>
                                </p:cTn>
                              </p:par>
                            </p:childTnLst>
                          </p:cTn>
                        </p:par>
                        <p:par>
                          <p:cTn id="42" fill="hold">
                            <p:stCondLst>
                              <p:cond delay="5250"/>
                            </p:stCondLst>
                            <p:childTnLst>
                              <p:par>
                                <p:cTn id="43" presetID="1" presetClass="entr" presetSubtype="0" fill="hold" grpId="0" nodeType="afterEffect">
                                  <p:stCondLst>
                                    <p:cond delay="0"/>
                                  </p:stCondLst>
                                  <p:childTnLst>
                                    <p:set>
                                      <p:cBhvr>
                                        <p:cTn id="44" dur="1" fill="hold">
                                          <p:stCondLst>
                                            <p:cond delay="0"/>
                                          </p:stCondLst>
                                        </p:cTn>
                                        <p:tgtEl>
                                          <p:spTgt spid="24580"/>
                                        </p:tgtEl>
                                        <p:attrNameLst>
                                          <p:attrName>style.visibility</p:attrName>
                                        </p:attrNameLst>
                                      </p:cBhvr>
                                      <p:to>
                                        <p:strVal val="visible"/>
                                      </p:to>
                                    </p:set>
                                  </p:childTnLst>
                                </p:cTn>
                              </p:par>
                              <p:par>
                                <p:cTn id="45" presetID="56" presetClass="path" presetSubtype="0" accel="50000" decel="50000" fill="hold" grpId="1" nodeType="withEffect">
                                  <p:stCondLst>
                                    <p:cond delay="0"/>
                                  </p:stCondLst>
                                  <p:childTnLst>
                                    <p:animMotion origin="layout" path="M -0.18993 0.33727 L -1.54417E-6 -4.44444E-6 " pathEditMode="relative" rAng="0" ptsTypes="AA">
                                      <p:cBhvr>
                                        <p:cTn id="46" dur="500" fill="hold"/>
                                        <p:tgtEl>
                                          <p:spTgt spid="24580"/>
                                        </p:tgtEl>
                                        <p:attrNameLst>
                                          <p:attrName>ppt_x</p:attrName>
                                          <p:attrName>ppt_y</p:attrName>
                                        </p:attrNameLst>
                                      </p:cBhvr>
                                      <p:rCtr x="9500" y="-16700"/>
                                    </p:animMotion>
                                  </p:childTnLst>
                                </p:cTn>
                              </p:par>
                              <p:par>
                                <p:cTn id="47" presetID="1" presetClass="entr" presetSubtype="0" fill="hold" grpId="0" nodeType="withEffect">
                                  <p:stCondLst>
                                    <p:cond delay="200"/>
                                  </p:stCondLst>
                                  <p:childTnLst>
                                    <p:set>
                                      <p:cBhvr>
                                        <p:cTn id="48" dur="1" fill="hold">
                                          <p:stCondLst>
                                            <p:cond delay="0"/>
                                          </p:stCondLst>
                                        </p:cTn>
                                        <p:tgtEl>
                                          <p:spTgt spid="24581"/>
                                        </p:tgtEl>
                                        <p:attrNameLst>
                                          <p:attrName>style.visibility</p:attrName>
                                        </p:attrNameLst>
                                      </p:cBhvr>
                                      <p:to>
                                        <p:strVal val="visible"/>
                                      </p:to>
                                    </p:set>
                                  </p:childTnLst>
                                </p:cTn>
                              </p:par>
                              <p:par>
                                <p:cTn id="49" presetID="56" presetClass="path" presetSubtype="0" accel="50000" decel="50000" fill="hold" grpId="1" nodeType="withEffect">
                                  <p:stCondLst>
                                    <p:cond delay="200"/>
                                  </p:stCondLst>
                                  <p:childTnLst>
                                    <p:animMotion origin="layout" path="M -0.23 0.22916 L 8.09158E-7 3.7037E-6 " pathEditMode="relative" rAng="0" ptsTypes="AA">
                                      <p:cBhvr>
                                        <p:cTn id="50" dur="500" fill="hold"/>
                                        <p:tgtEl>
                                          <p:spTgt spid="24581"/>
                                        </p:tgtEl>
                                        <p:attrNameLst>
                                          <p:attrName>ppt_x</p:attrName>
                                          <p:attrName>ppt_y</p:attrName>
                                        </p:attrNameLst>
                                      </p:cBhvr>
                                      <p:rCtr x="11500" y="-11300"/>
                                    </p:animMotion>
                                  </p:childTnLst>
                                </p:cTn>
                              </p:par>
                              <p:par>
                                <p:cTn id="51" presetID="1" presetClass="entr" presetSubtype="0" fill="hold" grpId="0" nodeType="withEffect">
                                  <p:stCondLst>
                                    <p:cond delay="400"/>
                                  </p:stCondLst>
                                  <p:childTnLst>
                                    <p:set>
                                      <p:cBhvr>
                                        <p:cTn id="52" dur="1" fill="hold">
                                          <p:stCondLst>
                                            <p:cond delay="0"/>
                                          </p:stCondLst>
                                        </p:cTn>
                                        <p:tgtEl>
                                          <p:spTgt spid="24582"/>
                                        </p:tgtEl>
                                        <p:attrNameLst>
                                          <p:attrName>style.visibility</p:attrName>
                                        </p:attrNameLst>
                                      </p:cBhvr>
                                      <p:to>
                                        <p:strVal val="visible"/>
                                      </p:to>
                                    </p:set>
                                  </p:childTnLst>
                                </p:cTn>
                              </p:par>
                              <p:par>
                                <p:cTn id="53" presetID="56" presetClass="path" presetSubtype="0" accel="50000" decel="50000" fill="hold" grpId="1" nodeType="withEffect">
                                  <p:stCondLst>
                                    <p:cond delay="400"/>
                                  </p:stCondLst>
                                  <p:childTnLst>
                                    <p:animMotion origin="layout" path="M -0.25237 0.11898 L -4.62989E-6 -1.48148E-6 " pathEditMode="relative" rAng="0" ptsTypes="AA">
                                      <p:cBhvr>
                                        <p:cTn id="54" dur="500" fill="hold"/>
                                        <p:tgtEl>
                                          <p:spTgt spid="24582"/>
                                        </p:tgtEl>
                                        <p:attrNameLst>
                                          <p:attrName>ppt_x</p:attrName>
                                          <p:attrName>ppt_y</p:attrName>
                                        </p:attrNameLst>
                                      </p:cBhvr>
                                      <p:rCtr x="12600" y="-5700"/>
                                    </p:animMotion>
                                  </p:childTnLst>
                                </p:cTn>
                              </p:par>
                              <p:par>
                                <p:cTn id="55" presetID="1" presetClass="entr" presetSubtype="0" fill="hold" grpId="0" nodeType="withEffect">
                                  <p:stCondLst>
                                    <p:cond delay="600"/>
                                  </p:stCondLst>
                                  <p:childTnLst>
                                    <p:set>
                                      <p:cBhvr>
                                        <p:cTn id="56" dur="1" fill="hold">
                                          <p:stCondLst>
                                            <p:cond delay="0"/>
                                          </p:stCondLst>
                                        </p:cTn>
                                        <p:tgtEl>
                                          <p:spTgt spid="24583"/>
                                        </p:tgtEl>
                                        <p:attrNameLst>
                                          <p:attrName>style.visibility</p:attrName>
                                        </p:attrNameLst>
                                      </p:cBhvr>
                                      <p:to>
                                        <p:strVal val="visible"/>
                                      </p:to>
                                    </p:set>
                                  </p:childTnLst>
                                </p:cTn>
                              </p:par>
                              <p:par>
                                <p:cTn id="57" presetID="56" presetClass="path" presetSubtype="0" accel="50000" decel="50000" fill="hold" grpId="1" nodeType="withEffect">
                                  <p:stCondLst>
                                    <p:cond delay="600"/>
                                  </p:stCondLst>
                                  <p:childTnLst>
                                    <p:animMotion origin="layout" path="M -0.25237 -1.85185E-6 L -4.62989E-6 -1.85185E-6 " pathEditMode="relative" rAng="0" ptsTypes="AA">
                                      <p:cBhvr>
                                        <p:cTn id="58" dur="500" fill="hold"/>
                                        <p:tgtEl>
                                          <p:spTgt spid="24583"/>
                                        </p:tgtEl>
                                        <p:attrNameLst>
                                          <p:attrName>ppt_x</p:attrName>
                                          <p:attrName>ppt_y</p:attrName>
                                        </p:attrNameLst>
                                      </p:cBhvr>
                                      <p:rCtr x="12600" y="0"/>
                                    </p:animMotion>
                                  </p:childTnLst>
                                </p:cTn>
                              </p:par>
                              <p:par>
                                <p:cTn id="59" presetID="1" presetClass="entr" presetSubtype="0" fill="hold" grpId="0" nodeType="withEffect">
                                  <p:stCondLst>
                                    <p:cond delay="800"/>
                                  </p:stCondLst>
                                  <p:childTnLst>
                                    <p:set>
                                      <p:cBhvr>
                                        <p:cTn id="60" dur="1" fill="hold">
                                          <p:stCondLst>
                                            <p:cond delay="0"/>
                                          </p:stCondLst>
                                        </p:cTn>
                                        <p:tgtEl>
                                          <p:spTgt spid="24584"/>
                                        </p:tgtEl>
                                        <p:attrNameLst>
                                          <p:attrName>style.visibility</p:attrName>
                                        </p:attrNameLst>
                                      </p:cBhvr>
                                      <p:to>
                                        <p:strVal val="visible"/>
                                      </p:to>
                                    </p:set>
                                  </p:childTnLst>
                                </p:cTn>
                              </p:par>
                              <p:par>
                                <p:cTn id="61" presetID="56" presetClass="path" presetSubtype="0" accel="50000" decel="50000" fill="hold" grpId="1" nodeType="withEffect">
                                  <p:stCondLst>
                                    <p:cond delay="800"/>
                                  </p:stCondLst>
                                  <p:childTnLst>
                                    <p:animMotion origin="layout" path="M -0.23806 -0.11945 L -4.75608E-6 3.7037E-6 " pathEditMode="relative" rAng="0" ptsTypes="AA">
                                      <p:cBhvr>
                                        <p:cTn id="62" dur="500" fill="hold"/>
                                        <p:tgtEl>
                                          <p:spTgt spid="24584"/>
                                        </p:tgtEl>
                                        <p:attrNameLst>
                                          <p:attrName>ppt_x</p:attrName>
                                          <p:attrName>ppt_y</p:attrName>
                                        </p:attrNameLst>
                                      </p:cBhvr>
                                      <p:rCtr x="11900" y="6000"/>
                                    </p:animMotion>
                                  </p:childTnLst>
                                </p:cTn>
                              </p:par>
                              <p:par>
                                <p:cTn id="63" presetID="1" presetClass="entr" presetSubtype="0" fill="hold" grpId="0" nodeType="withEffect">
                                  <p:stCondLst>
                                    <p:cond delay="1000"/>
                                  </p:stCondLst>
                                  <p:childTnLst>
                                    <p:set>
                                      <p:cBhvr>
                                        <p:cTn id="64" dur="1" fill="hold">
                                          <p:stCondLst>
                                            <p:cond delay="0"/>
                                          </p:stCondLst>
                                        </p:cTn>
                                        <p:tgtEl>
                                          <p:spTgt spid="24585"/>
                                        </p:tgtEl>
                                        <p:attrNameLst>
                                          <p:attrName>style.visibility</p:attrName>
                                        </p:attrNameLst>
                                      </p:cBhvr>
                                      <p:to>
                                        <p:strVal val="visible"/>
                                      </p:to>
                                    </p:set>
                                  </p:childTnLst>
                                </p:cTn>
                              </p:par>
                              <p:par>
                                <p:cTn id="65" presetID="56" presetClass="path" presetSubtype="0" accel="50000" decel="50000" fill="hold" grpId="1" nodeType="withEffect">
                                  <p:stCondLst>
                                    <p:cond delay="1000"/>
                                  </p:stCondLst>
                                  <p:childTnLst>
                                    <p:animMotion origin="layout" path="M -0.2071 -0.23982 L -3.39274E-6 2.22222E-6 " pathEditMode="relative" rAng="0" ptsTypes="AA">
                                      <p:cBhvr>
                                        <p:cTn id="66" dur="500" fill="hold"/>
                                        <p:tgtEl>
                                          <p:spTgt spid="24585"/>
                                        </p:tgtEl>
                                        <p:attrNameLst>
                                          <p:attrName>ppt_x</p:attrName>
                                          <p:attrName>ppt_y</p:attrName>
                                        </p:attrNameLst>
                                      </p:cBhvr>
                                      <p:rCtr x="10400" y="12000"/>
                                    </p:animMotion>
                                  </p:childTnLst>
                                </p:cTn>
                              </p:par>
                            </p:childTnLst>
                          </p:cTn>
                        </p:par>
                        <p:par>
                          <p:cTn id="67" fill="hold">
                            <p:stCondLst>
                              <p:cond delay="5250"/>
                            </p:stCondLst>
                            <p:childTnLst>
                              <p:par>
                                <p:cTn id="68" presetID="22" presetClass="entr" presetSubtype="8" fill="hold" grpId="0" nodeType="afterEffect">
                                  <p:stCondLst>
                                    <p:cond delay="0"/>
                                  </p:stCondLst>
                                  <p:childTnLst>
                                    <p:set>
                                      <p:cBhvr>
                                        <p:cTn id="69" dur="1" fill="hold">
                                          <p:stCondLst>
                                            <p:cond delay="0"/>
                                          </p:stCondLst>
                                        </p:cTn>
                                        <p:tgtEl>
                                          <p:spTgt spid="24586"/>
                                        </p:tgtEl>
                                        <p:attrNameLst>
                                          <p:attrName>style.visibility</p:attrName>
                                        </p:attrNameLst>
                                      </p:cBhvr>
                                      <p:to>
                                        <p:strVal val="visible"/>
                                      </p:to>
                                    </p:set>
                                    <p:animEffect transition="in" filter="wipe(left)">
                                      <p:cBhvr>
                                        <p:cTn id="70" dur="500"/>
                                        <p:tgtEl>
                                          <p:spTgt spid="24586"/>
                                        </p:tgtEl>
                                      </p:cBhvr>
                                    </p:animEffect>
                                  </p:childTnLst>
                                </p:cTn>
                              </p:par>
                              <p:par>
                                <p:cTn id="71" presetID="22" presetClass="entr" presetSubtype="8" fill="hold" grpId="0" nodeType="withEffect">
                                  <p:stCondLst>
                                    <p:cond delay="200"/>
                                  </p:stCondLst>
                                  <p:childTnLst>
                                    <p:set>
                                      <p:cBhvr>
                                        <p:cTn id="72" dur="1" fill="hold">
                                          <p:stCondLst>
                                            <p:cond delay="0"/>
                                          </p:stCondLst>
                                        </p:cTn>
                                        <p:tgtEl>
                                          <p:spTgt spid="24587"/>
                                        </p:tgtEl>
                                        <p:attrNameLst>
                                          <p:attrName>style.visibility</p:attrName>
                                        </p:attrNameLst>
                                      </p:cBhvr>
                                      <p:to>
                                        <p:strVal val="visible"/>
                                      </p:to>
                                    </p:set>
                                    <p:animEffect transition="in" filter="wipe(left)">
                                      <p:cBhvr>
                                        <p:cTn id="73" dur="500"/>
                                        <p:tgtEl>
                                          <p:spTgt spid="24587"/>
                                        </p:tgtEl>
                                      </p:cBhvr>
                                    </p:animEffect>
                                  </p:childTnLst>
                                </p:cTn>
                              </p:par>
                              <p:par>
                                <p:cTn id="74" presetID="22" presetClass="entr" presetSubtype="8" fill="hold" grpId="0" nodeType="withEffect">
                                  <p:stCondLst>
                                    <p:cond delay="400"/>
                                  </p:stCondLst>
                                  <p:childTnLst>
                                    <p:set>
                                      <p:cBhvr>
                                        <p:cTn id="75" dur="1" fill="hold">
                                          <p:stCondLst>
                                            <p:cond delay="0"/>
                                          </p:stCondLst>
                                        </p:cTn>
                                        <p:tgtEl>
                                          <p:spTgt spid="24588"/>
                                        </p:tgtEl>
                                        <p:attrNameLst>
                                          <p:attrName>style.visibility</p:attrName>
                                        </p:attrNameLst>
                                      </p:cBhvr>
                                      <p:to>
                                        <p:strVal val="visible"/>
                                      </p:to>
                                    </p:set>
                                    <p:animEffect transition="in" filter="wipe(left)">
                                      <p:cBhvr>
                                        <p:cTn id="76" dur="500"/>
                                        <p:tgtEl>
                                          <p:spTgt spid="24588"/>
                                        </p:tgtEl>
                                      </p:cBhvr>
                                    </p:animEffect>
                                  </p:childTnLst>
                                </p:cTn>
                              </p:par>
                              <p:par>
                                <p:cTn id="77" presetID="22" presetClass="entr" presetSubtype="8" fill="hold" grpId="0" nodeType="withEffect">
                                  <p:stCondLst>
                                    <p:cond delay="600"/>
                                  </p:stCondLst>
                                  <p:childTnLst>
                                    <p:set>
                                      <p:cBhvr>
                                        <p:cTn id="78" dur="1" fill="hold">
                                          <p:stCondLst>
                                            <p:cond delay="0"/>
                                          </p:stCondLst>
                                        </p:cTn>
                                        <p:tgtEl>
                                          <p:spTgt spid="24589"/>
                                        </p:tgtEl>
                                        <p:attrNameLst>
                                          <p:attrName>style.visibility</p:attrName>
                                        </p:attrNameLst>
                                      </p:cBhvr>
                                      <p:to>
                                        <p:strVal val="visible"/>
                                      </p:to>
                                    </p:set>
                                    <p:animEffect transition="in" filter="wipe(left)">
                                      <p:cBhvr>
                                        <p:cTn id="79" dur="500"/>
                                        <p:tgtEl>
                                          <p:spTgt spid="24589"/>
                                        </p:tgtEl>
                                      </p:cBhvr>
                                    </p:animEffect>
                                  </p:childTnLst>
                                </p:cTn>
                              </p:par>
                              <p:par>
                                <p:cTn id="80" presetID="22" presetClass="entr" presetSubtype="8" fill="hold" grpId="0" nodeType="withEffect">
                                  <p:stCondLst>
                                    <p:cond delay="800"/>
                                  </p:stCondLst>
                                  <p:childTnLst>
                                    <p:set>
                                      <p:cBhvr>
                                        <p:cTn id="81" dur="1" fill="hold">
                                          <p:stCondLst>
                                            <p:cond delay="0"/>
                                          </p:stCondLst>
                                        </p:cTn>
                                        <p:tgtEl>
                                          <p:spTgt spid="24590"/>
                                        </p:tgtEl>
                                        <p:attrNameLst>
                                          <p:attrName>style.visibility</p:attrName>
                                        </p:attrNameLst>
                                      </p:cBhvr>
                                      <p:to>
                                        <p:strVal val="visible"/>
                                      </p:to>
                                    </p:set>
                                    <p:animEffect transition="in" filter="wipe(left)">
                                      <p:cBhvr>
                                        <p:cTn id="82" dur="500"/>
                                        <p:tgtEl>
                                          <p:spTgt spid="24590"/>
                                        </p:tgtEl>
                                      </p:cBhvr>
                                    </p:animEffect>
                                  </p:childTnLst>
                                </p:cTn>
                              </p:par>
                              <p:par>
                                <p:cTn id="83" presetID="22" presetClass="entr" presetSubtype="8" fill="hold" grpId="0" nodeType="withEffect">
                                  <p:stCondLst>
                                    <p:cond delay="1000"/>
                                  </p:stCondLst>
                                  <p:childTnLst>
                                    <p:set>
                                      <p:cBhvr>
                                        <p:cTn id="84" dur="1" fill="hold">
                                          <p:stCondLst>
                                            <p:cond delay="0"/>
                                          </p:stCondLst>
                                        </p:cTn>
                                        <p:tgtEl>
                                          <p:spTgt spid="24591"/>
                                        </p:tgtEl>
                                        <p:attrNameLst>
                                          <p:attrName>style.visibility</p:attrName>
                                        </p:attrNameLst>
                                      </p:cBhvr>
                                      <p:to>
                                        <p:strVal val="visible"/>
                                      </p:to>
                                    </p:set>
                                    <p:animEffect transition="in" filter="wipe(left)">
                                      <p:cBhvr>
                                        <p:cTn id="85" dur="500"/>
                                        <p:tgtEl>
                                          <p:spTgt spid="24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80" grpId="0" animBg="1"/>
      <p:bldP spid="24580" grpId="1" animBg="1"/>
      <p:bldP spid="24581" grpId="0" animBg="1"/>
      <p:bldP spid="24581" grpId="1" animBg="1"/>
      <p:bldP spid="24582" grpId="0" animBg="1"/>
      <p:bldP spid="24582" grpId="1" animBg="1"/>
      <p:bldP spid="24583" grpId="0" animBg="1"/>
      <p:bldP spid="24583" grpId="1" animBg="1"/>
      <p:bldP spid="24584" grpId="0" animBg="1"/>
      <p:bldP spid="24584" grpId="1" animBg="1"/>
      <p:bldP spid="24585" grpId="0" animBg="1"/>
      <p:bldP spid="24585" grpId="1" animBg="1"/>
      <p:bldP spid="24586" grpId="0"/>
      <p:bldP spid="24587" grpId="0"/>
      <p:bldP spid="24588" grpId="0"/>
      <p:bldP spid="24589" grpId="0"/>
      <p:bldP spid="24590" grpId="0"/>
      <p:bldP spid="24591" grpId="0"/>
      <p:bldP spid="24592" grpId="0" animBg="1"/>
      <p:bldP spid="24594" grpId="0"/>
      <p:bldP spid="24595" grpId="0"/>
      <p:bldP spid="2459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170" name="Freeform 5"/>
          <p:cNvSpPr>
            <a:spLocks noEditPoints="1"/>
          </p:cNvSpPr>
          <p:nvPr/>
        </p:nvSpPr>
        <p:spPr>
          <a:xfrm>
            <a:off x="5167313" y="1960563"/>
            <a:ext cx="747712" cy="762000"/>
          </a:xfrm>
          <a:custGeom>
            <a:avLst/>
            <a:gdLst/>
            <a:ahLst/>
            <a:cxnLst>
              <a:cxn ang="0">
                <a:pos x="373856" y="0"/>
              </a:cxn>
              <a:cxn ang="0">
                <a:pos x="747712" y="381000"/>
              </a:cxn>
              <a:cxn ang="0">
                <a:pos x="373856" y="762000"/>
              </a:cxn>
              <a:cxn ang="0">
                <a:pos x="0" y="381000"/>
              </a:cxn>
              <a:cxn ang="0">
                <a:pos x="373856" y="0"/>
              </a:cxn>
              <a:cxn ang="0">
                <a:pos x="373856" y="31750"/>
              </a:cxn>
              <a:cxn ang="0">
                <a:pos x="715758" y="381000"/>
              </a:cxn>
              <a:cxn ang="0">
                <a:pos x="373856" y="729436"/>
              </a:cxn>
              <a:cxn ang="0">
                <a:pos x="31155" y="381000"/>
              </a:cxn>
              <a:cxn ang="0">
                <a:pos x="373856" y="31750"/>
              </a:cxn>
              <a:cxn ang="0">
                <a:pos x="373856" y="64314"/>
              </a:cxn>
              <a:cxn ang="0">
                <a:pos x="684604" y="381000"/>
              </a:cxn>
              <a:cxn ang="0">
                <a:pos x="373856" y="697686"/>
              </a:cxn>
              <a:cxn ang="0">
                <a:pos x="63108" y="381000"/>
              </a:cxn>
              <a:cxn ang="0">
                <a:pos x="373856" y="64314"/>
              </a:cxn>
            </a:cxnLst>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chemeClr val="tx1"/>
          </a:solidFill>
          <a:ln w="9525">
            <a:noFill/>
          </a:ln>
        </p:spPr>
        <p:txBody>
          <a:bodyPr/>
          <a:p>
            <a:endParaRPr lang="zh-CN" altLang="en-US"/>
          </a:p>
        </p:txBody>
      </p:sp>
      <p:sp>
        <p:nvSpPr>
          <p:cNvPr id="7171" name="Freeform 6"/>
          <p:cNvSpPr/>
          <p:nvPr/>
        </p:nvSpPr>
        <p:spPr>
          <a:xfrm>
            <a:off x="5897563" y="2058988"/>
            <a:ext cx="5178425" cy="565150"/>
          </a:xfrm>
          <a:custGeom>
            <a:avLst/>
            <a:gdLst/>
            <a:ahLst/>
            <a:cxnLst>
              <a:cxn ang="0">
                <a:pos x="0" y="0"/>
              </a:cxn>
              <a:cxn ang="0">
                <a:pos x="4901252" y="0"/>
              </a:cxn>
              <a:cxn ang="0">
                <a:pos x="5178425" y="282575"/>
              </a:cxn>
              <a:cxn ang="0">
                <a:pos x="5178425" y="282575"/>
              </a:cxn>
              <a:cxn ang="0">
                <a:pos x="4901252" y="565150"/>
              </a:cxn>
              <a:cxn ang="0">
                <a:pos x="0" y="565150"/>
              </a:cxn>
              <a:cxn ang="0">
                <a:pos x="95852" y="282575"/>
              </a:cxn>
              <a:cxn ang="0">
                <a:pos x="0" y="0"/>
              </a:cxn>
            </a:cxnLst>
            <a:pathLst>
              <a:path w="6483" h="694">
                <a:moveTo>
                  <a:pt x="0" y="0"/>
                </a:moveTo>
                <a:lnTo>
                  <a:pt x="6136" y="0"/>
                </a:lnTo>
                <a:cubicBezTo>
                  <a:pt x="6327" y="0"/>
                  <a:pt x="6483" y="156"/>
                  <a:pt x="6483" y="347"/>
                </a:cubicBezTo>
                <a:cubicBezTo>
                  <a:pt x="6483" y="538"/>
                  <a:pt x="6327" y="694"/>
                  <a:pt x="6136" y="694"/>
                </a:cubicBezTo>
                <a:lnTo>
                  <a:pt x="0" y="694"/>
                </a:lnTo>
                <a:cubicBezTo>
                  <a:pt x="75" y="598"/>
                  <a:pt x="120" y="478"/>
                  <a:pt x="120" y="347"/>
                </a:cubicBezTo>
                <a:cubicBezTo>
                  <a:pt x="120" y="216"/>
                  <a:pt x="75" y="95"/>
                  <a:pt x="0" y="0"/>
                </a:cubicBezTo>
                <a:close/>
              </a:path>
            </a:pathLst>
          </a:custGeom>
          <a:noFill/>
          <a:ln w="10" cap="flat" cmpd="sng">
            <a:solidFill>
              <a:srgbClr val="24211D"/>
            </a:solidFill>
            <a:prstDash val="dash"/>
            <a:round/>
            <a:headEnd type="none" w="med" len="med"/>
            <a:tailEnd type="none" w="med" len="med"/>
          </a:ln>
        </p:spPr>
        <p:txBody>
          <a:bodyPr/>
          <a:p>
            <a:endParaRPr lang="zh-CN" altLang="en-US"/>
          </a:p>
        </p:txBody>
      </p:sp>
      <p:sp>
        <p:nvSpPr>
          <p:cNvPr id="7172" name="Freeform 5"/>
          <p:cNvSpPr>
            <a:spLocks noEditPoints="1"/>
          </p:cNvSpPr>
          <p:nvPr/>
        </p:nvSpPr>
        <p:spPr>
          <a:xfrm>
            <a:off x="5311775" y="2984500"/>
            <a:ext cx="747713" cy="762000"/>
          </a:xfrm>
          <a:custGeom>
            <a:avLst/>
            <a:gdLst/>
            <a:ahLst/>
            <a:cxnLst>
              <a:cxn ang="0">
                <a:pos x="373857" y="0"/>
              </a:cxn>
              <a:cxn ang="0">
                <a:pos x="747713" y="381000"/>
              </a:cxn>
              <a:cxn ang="0">
                <a:pos x="373857" y="762000"/>
              </a:cxn>
              <a:cxn ang="0">
                <a:pos x="0" y="381000"/>
              </a:cxn>
              <a:cxn ang="0">
                <a:pos x="373857" y="0"/>
              </a:cxn>
              <a:cxn ang="0">
                <a:pos x="373857" y="31750"/>
              </a:cxn>
              <a:cxn ang="0">
                <a:pos x="715759" y="381000"/>
              </a:cxn>
              <a:cxn ang="0">
                <a:pos x="373857" y="729436"/>
              </a:cxn>
              <a:cxn ang="0">
                <a:pos x="31155" y="381000"/>
              </a:cxn>
              <a:cxn ang="0">
                <a:pos x="373857" y="31750"/>
              </a:cxn>
              <a:cxn ang="0">
                <a:pos x="373857" y="64314"/>
              </a:cxn>
              <a:cxn ang="0">
                <a:pos x="684605" y="381000"/>
              </a:cxn>
              <a:cxn ang="0">
                <a:pos x="373857" y="697686"/>
              </a:cxn>
              <a:cxn ang="0">
                <a:pos x="63108" y="381000"/>
              </a:cxn>
              <a:cxn ang="0">
                <a:pos x="373857" y="64314"/>
              </a:cxn>
            </a:cxnLst>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chemeClr val="tx1"/>
          </a:solidFill>
          <a:ln w="9525">
            <a:noFill/>
          </a:ln>
        </p:spPr>
        <p:txBody>
          <a:bodyPr/>
          <a:p>
            <a:endParaRPr lang="zh-CN" altLang="en-US"/>
          </a:p>
        </p:txBody>
      </p:sp>
      <p:sp>
        <p:nvSpPr>
          <p:cNvPr id="7173" name="Freeform 6"/>
          <p:cNvSpPr/>
          <p:nvPr/>
        </p:nvSpPr>
        <p:spPr>
          <a:xfrm>
            <a:off x="6042025" y="3082925"/>
            <a:ext cx="5178425" cy="565150"/>
          </a:xfrm>
          <a:custGeom>
            <a:avLst/>
            <a:gdLst/>
            <a:ahLst/>
            <a:cxnLst>
              <a:cxn ang="0">
                <a:pos x="0" y="0"/>
              </a:cxn>
              <a:cxn ang="0">
                <a:pos x="4901252" y="0"/>
              </a:cxn>
              <a:cxn ang="0">
                <a:pos x="5178425" y="282575"/>
              </a:cxn>
              <a:cxn ang="0">
                <a:pos x="5178425" y="282575"/>
              </a:cxn>
              <a:cxn ang="0">
                <a:pos x="4901252" y="565150"/>
              </a:cxn>
              <a:cxn ang="0">
                <a:pos x="0" y="565150"/>
              </a:cxn>
              <a:cxn ang="0">
                <a:pos x="95852" y="282575"/>
              </a:cxn>
              <a:cxn ang="0">
                <a:pos x="0" y="0"/>
              </a:cxn>
            </a:cxnLst>
            <a:pathLst>
              <a:path w="6483" h="694">
                <a:moveTo>
                  <a:pt x="0" y="0"/>
                </a:moveTo>
                <a:lnTo>
                  <a:pt x="6136" y="0"/>
                </a:lnTo>
                <a:cubicBezTo>
                  <a:pt x="6327" y="0"/>
                  <a:pt x="6483" y="156"/>
                  <a:pt x="6483" y="347"/>
                </a:cubicBezTo>
                <a:cubicBezTo>
                  <a:pt x="6483" y="538"/>
                  <a:pt x="6327" y="694"/>
                  <a:pt x="6136" y="694"/>
                </a:cubicBezTo>
                <a:lnTo>
                  <a:pt x="0" y="694"/>
                </a:lnTo>
                <a:cubicBezTo>
                  <a:pt x="75" y="598"/>
                  <a:pt x="120" y="478"/>
                  <a:pt x="120" y="347"/>
                </a:cubicBezTo>
                <a:cubicBezTo>
                  <a:pt x="120" y="216"/>
                  <a:pt x="75" y="95"/>
                  <a:pt x="0" y="0"/>
                </a:cubicBezTo>
                <a:close/>
              </a:path>
            </a:pathLst>
          </a:custGeom>
          <a:noFill/>
          <a:ln w="10" cap="flat" cmpd="sng">
            <a:solidFill>
              <a:srgbClr val="24211D"/>
            </a:solidFill>
            <a:prstDash val="dash"/>
            <a:round/>
            <a:headEnd type="none" w="med" len="med"/>
            <a:tailEnd type="none" w="med" len="med"/>
          </a:ln>
        </p:spPr>
        <p:txBody>
          <a:bodyPr/>
          <a:p>
            <a:endParaRPr lang="zh-CN" altLang="en-US"/>
          </a:p>
        </p:txBody>
      </p:sp>
      <p:sp>
        <p:nvSpPr>
          <p:cNvPr id="7174" name="Freeform 5"/>
          <p:cNvSpPr>
            <a:spLocks noEditPoints="1"/>
          </p:cNvSpPr>
          <p:nvPr/>
        </p:nvSpPr>
        <p:spPr>
          <a:xfrm>
            <a:off x="5167313" y="3967163"/>
            <a:ext cx="747712" cy="762000"/>
          </a:xfrm>
          <a:custGeom>
            <a:avLst/>
            <a:gdLst/>
            <a:ahLst/>
            <a:cxnLst>
              <a:cxn ang="0">
                <a:pos x="373856" y="0"/>
              </a:cxn>
              <a:cxn ang="0">
                <a:pos x="747712" y="381000"/>
              </a:cxn>
              <a:cxn ang="0">
                <a:pos x="373856" y="762000"/>
              </a:cxn>
              <a:cxn ang="0">
                <a:pos x="0" y="381000"/>
              </a:cxn>
              <a:cxn ang="0">
                <a:pos x="373856" y="0"/>
              </a:cxn>
              <a:cxn ang="0">
                <a:pos x="373856" y="31750"/>
              </a:cxn>
              <a:cxn ang="0">
                <a:pos x="715758" y="381000"/>
              </a:cxn>
              <a:cxn ang="0">
                <a:pos x="373856" y="729436"/>
              </a:cxn>
              <a:cxn ang="0">
                <a:pos x="31155" y="381000"/>
              </a:cxn>
              <a:cxn ang="0">
                <a:pos x="373856" y="31750"/>
              </a:cxn>
              <a:cxn ang="0">
                <a:pos x="373856" y="64314"/>
              </a:cxn>
              <a:cxn ang="0">
                <a:pos x="684604" y="381000"/>
              </a:cxn>
              <a:cxn ang="0">
                <a:pos x="373856" y="697686"/>
              </a:cxn>
              <a:cxn ang="0">
                <a:pos x="63108" y="381000"/>
              </a:cxn>
              <a:cxn ang="0">
                <a:pos x="373856" y="64314"/>
              </a:cxn>
            </a:cxnLst>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chemeClr val="tx1"/>
          </a:solidFill>
          <a:ln w="9525">
            <a:noFill/>
          </a:ln>
        </p:spPr>
        <p:txBody>
          <a:bodyPr/>
          <a:p>
            <a:endParaRPr lang="zh-CN" altLang="en-US"/>
          </a:p>
        </p:txBody>
      </p:sp>
      <p:sp>
        <p:nvSpPr>
          <p:cNvPr id="7175" name="Freeform 6"/>
          <p:cNvSpPr/>
          <p:nvPr/>
        </p:nvSpPr>
        <p:spPr>
          <a:xfrm>
            <a:off x="5897563" y="4065588"/>
            <a:ext cx="5178425" cy="565150"/>
          </a:xfrm>
          <a:custGeom>
            <a:avLst/>
            <a:gdLst/>
            <a:ahLst/>
            <a:cxnLst>
              <a:cxn ang="0">
                <a:pos x="0" y="0"/>
              </a:cxn>
              <a:cxn ang="0">
                <a:pos x="4901252" y="0"/>
              </a:cxn>
              <a:cxn ang="0">
                <a:pos x="5178425" y="282575"/>
              </a:cxn>
              <a:cxn ang="0">
                <a:pos x="5178425" y="282575"/>
              </a:cxn>
              <a:cxn ang="0">
                <a:pos x="4901252" y="565150"/>
              </a:cxn>
              <a:cxn ang="0">
                <a:pos x="0" y="565150"/>
              </a:cxn>
              <a:cxn ang="0">
                <a:pos x="95852" y="282575"/>
              </a:cxn>
              <a:cxn ang="0">
                <a:pos x="0" y="0"/>
              </a:cxn>
            </a:cxnLst>
            <a:pathLst>
              <a:path w="6483" h="694">
                <a:moveTo>
                  <a:pt x="0" y="0"/>
                </a:moveTo>
                <a:lnTo>
                  <a:pt x="6136" y="0"/>
                </a:lnTo>
                <a:cubicBezTo>
                  <a:pt x="6327" y="0"/>
                  <a:pt x="6483" y="156"/>
                  <a:pt x="6483" y="347"/>
                </a:cubicBezTo>
                <a:cubicBezTo>
                  <a:pt x="6483" y="538"/>
                  <a:pt x="6327" y="694"/>
                  <a:pt x="6136" y="694"/>
                </a:cubicBezTo>
                <a:lnTo>
                  <a:pt x="0" y="694"/>
                </a:lnTo>
                <a:cubicBezTo>
                  <a:pt x="75" y="598"/>
                  <a:pt x="120" y="478"/>
                  <a:pt x="120" y="347"/>
                </a:cubicBezTo>
                <a:cubicBezTo>
                  <a:pt x="120" y="216"/>
                  <a:pt x="75" y="95"/>
                  <a:pt x="0" y="0"/>
                </a:cubicBezTo>
                <a:close/>
              </a:path>
            </a:pathLst>
          </a:custGeom>
          <a:noFill/>
          <a:ln w="10" cap="flat" cmpd="sng">
            <a:solidFill>
              <a:srgbClr val="24211D"/>
            </a:solidFill>
            <a:prstDash val="dash"/>
            <a:round/>
            <a:headEnd type="none" w="med" len="med"/>
            <a:tailEnd type="none" w="med" len="med"/>
          </a:ln>
        </p:spPr>
        <p:txBody>
          <a:bodyPr/>
          <a:p>
            <a:endParaRPr lang="zh-CN" altLang="en-US"/>
          </a:p>
        </p:txBody>
      </p:sp>
      <p:sp>
        <p:nvSpPr>
          <p:cNvPr id="7176" name="Freeform 5"/>
          <p:cNvSpPr>
            <a:spLocks noEditPoints="1"/>
          </p:cNvSpPr>
          <p:nvPr/>
        </p:nvSpPr>
        <p:spPr>
          <a:xfrm>
            <a:off x="4702175" y="4979988"/>
            <a:ext cx="747713" cy="762000"/>
          </a:xfrm>
          <a:custGeom>
            <a:avLst/>
            <a:gdLst/>
            <a:ahLst/>
            <a:cxnLst>
              <a:cxn ang="0">
                <a:pos x="373857" y="0"/>
              </a:cxn>
              <a:cxn ang="0">
                <a:pos x="747713" y="381000"/>
              </a:cxn>
              <a:cxn ang="0">
                <a:pos x="373857" y="762000"/>
              </a:cxn>
              <a:cxn ang="0">
                <a:pos x="0" y="381000"/>
              </a:cxn>
              <a:cxn ang="0">
                <a:pos x="373857" y="0"/>
              </a:cxn>
              <a:cxn ang="0">
                <a:pos x="373857" y="31750"/>
              </a:cxn>
              <a:cxn ang="0">
                <a:pos x="715759" y="381000"/>
              </a:cxn>
              <a:cxn ang="0">
                <a:pos x="373857" y="729436"/>
              </a:cxn>
              <a:cxn ang="0">
                <a:pos x="31155" y="381000"/>
              </a:cxn>
              <a:cxn ang="0">
                <a:pos x="373857" y="31750"/>
              </a:cxn>
              <a:cxn ang="0">
                <a:pos x="373857" y="64314"/>
              </a:cxn>
              <a:cxn ang="0">
                <a:pos x="684605" y="381000"/>
              </a:cxn>
              <a:cxn ang="0">
                <a:pos x="373857" y="697686"/>
              </a:cxn>
              <a:cxn ang="0">
                <a:pos x="63108" y="381000"/>
              </a:cxn>
              <a:cxn ang="0">
                <a:pos x="373857" y="64314"/>
              </a:cxn>
            </a:cxnLst>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chemeClr val="tx1"/>
          </a:solidFill>
          <a:ln w="9525">
            <a:noFill/>
          </a:ln>
        </p:spPr>
        <p:txBody>
          <a:bodyPr/>
          <a:p>
            <a:endParaRPr lang="zh-CN" altLang="en-US"/>
          </a:p>
        </p:txBody>
      </p:sp>
      <p:sp>
        <p:nvSpPr>
          <p:cNvPr id="7177" name="Freeform 6"/>
          <p:cNvSpPr/>
          <p:nvPr/>
        </p:nvSpPr>
        <p:spPr>
          <a:xfrm>
            <a:off x="5432425" y="5078413"/>
            <a:ext cx="5178425" cy="565150"/>
          </a:xfrm>
          <a:custGeom>
            <a:avLst/>
            <a:gdLst/>
            <a:ahLst/>
            <a:cxnLst>
              <a:cxn ang="0">
                <a:pos x="0" y="0"/>
              </a:cxn>
              <a:cxn ang="0">
                <a:pos x="4901252" y="0"/>
              </a:cxn>
              <a:cxn ang="0">
                <a:pos x="5178425" y="282575"/>
              </a:cxn>
              <a:cxn ang="0">
                <a:pos x="5178425" y="282575"/>
              </a:cxn>
              <a:cxn ang="0">
                <a:pos x="4901252" y="565150"/>
              </a:cxn>
              <a:cxn ang="0">
                <a:pos x="0" y="565150"/>
              </a:cxn>
              <a:cxn ang="0">
                <a:pos x="95852" y="282575"/>
              </a:cxn>
              <a:cxn ang="0">
                <a:pos x="0" y="0"/>
              </a:cxn>
            </a:cxnLst>
            <a:pathLst>
              <a:path w="6483" h="694">
                <a:moveTo>
                  <a:pt x="0" y="0"/>
                </a:moveTo>
                <a:lnTo>
                  <a:pt x="6136" y="0"/>
                </a:lnTo>
                <a:cubicBezTo>
                  <a:pt x="6327" y="0"/>
                  <a:pt x="6483" y="156"/>
                  <a:pt x="6483" y="347"/>
                </a:cubicBezTo>
                <a:cubicBezTo>
                  <a:pt x="6483" y="538"/>
                  <a:pt x="6327" y="694"/>
                  <a:pt x="6136" y="694"/>
                </a:cubicBezTo>
                <a:lnTo>
                  <a:pt x="0" y="694"/>
                </a:lnTo>
                <a:cubicBezTo>
                  <a:pt x="75" y="598"/>
                  <a:pt x="120" y="478"/>
                  <a:pt x="120" y="347"/>
                </a:cubicBezTo>
                <a:cubicBezTo>
                  <a:pt x="120" y="216"/>
                  <a:pt x="75" y="95"/>
                  <a:pt x="0" y="0"/>
                </a:cubicBezTo>
                <a:close/>
              </a:path>
            </a:pathLst>
          </a:custGeom>
          <a:noFill/>
          <a:ln w="10" cap="flat" cmpd="sng">
            <a:solidFill>
              <a:srgbClr val="24211D"/>
            </a:solidFill>
            <a:prstDash val="dash"/>
            <a:round/>
            <a:headEnd type="none" w="med" len="med"/>
            <a:tailEnd type="none" w="med" len="med"/>
          </a:ln>
        </p:spPr>
        <p:txBody>
          <a:bodyPr/>
          <a:p>
            <a:endParaRPr lang="zh-CN" altLang="en-US"/>
          </a:p>
        </p:txBody>
      </p:sp>
      <p:sp>
        <p:nvSpPr>
          <p:cNvPr id="7178" name="Freeform 5"/>
          <p:cNvSpPr>
            <a:spLocks noEditPoints="1"/>
          </p:cNvSpPr>
          <p:nvPr/>
        </p:nvSpPr>
        <p:spPr>
          <a:xfrm>
            <a:off x="4702175" y="989013"/>
            <a:ext cx="747713" cy="762000"/>
          </a:xfrm>
          <a:custGeom>
            <a:avLst/>
            <a:gdLst/>
            <a:ahLst/>
            <a:cxnLst>
              <a:cxn ang="0">
                <a:pos x="373857" y="0"/>
              </a:cxn>
              <a:cxn ang="0">
                <a:pos x="747713" y="381000"/>
              </a:cxn>
              <a:cxn ang="0">
                <a:pos x="373857" y="762000"/>
              </a:cxn>
              <a:cxn ang="0">
                <a:pos x="0" y="381000"/>
              </a:cxn>
              <a:cxn ang="0">
                <a:pos x="373857" y="0"/>
              </a:cxn>
              <a:cxn ang="0">
                <a:pos x="373857" y="31750"/>
              </a:cxn>
              <a:cxn ang="0">
                <a:pos x="715759" y="381000"/>
              </a:cxn>
              <a:cxn ang="0">
                <a:pos x="373857" y="729436"/>
              </a:cxn>
              <a:cxn ang="0">
                <a:pos x="31155" y="381000"/>
              </a:cxn>
              <a:cxn ang="0">
                <a:pos x="373857" y="31750"/>
              </a:cxn>
              <a:cxn ang="0">
                <a:pos x="373857" y="64314"/>
              </a:cxn>
              <a:cxn ang="0">
                <a:pos x="684605" y="381000"/>
              </a:cxn>
              <a:cxn ang="0">
                <a:pos x="373857" y="697686"/>
              </a:cxn>
              <a:cxn ang="0">
                <a:pos x="63108" y="381000"/>
              </a:cxn>
              <a:cxn ang="0">
                <a:pos x="373857" y="64314"/>
              </a:cxn>
            </a:cxnLst>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chemeClr val="tx1"/>
          </a:solidFill>
          <a:ln w="9525">
            <a:noFill/>
          </a:ln>
        </p:spPr>
        <p:txBody>
          <a:bodyPr/>
          <a:p>
            <a:endParaRPr lang="zh-CN" altLang="en-US"/>
          </a:p>
        </p:txBody>
      </p:sp>
      <p:sp>
        <p:nvSpPr>
          <p:cNvPr id="7179" name="Freeform 6"/>
          <p:cNvSpPr/>
          <p:nvPr/>
        </p:nvSpPr>
        <p:spPr>
          <a:xfrm>
            <a:off x="5432425" y="1087438"/>
            <a:ext cx="5178425" cy="565150"/>
          </a:xfrm>
          <a:custGeom>
            <a:avLst/>
            <a:gdLst/>
            <a:ahLst/>
            <a:cxnLst>
              <a:cxn ang="0">
                <a:pos x="0" y="0"/>
              </a:cxn>
              <a:cxn ang="0">
                <a:pos x="4901252" y="0"/>
              </a:cxn>
              <a:cxn ang="0">
                <a:pos x="5178425" y="282575"/>
              </a:cxn>
              <a:cxn ang="0">
                <a:pos x="5178425" y="282575"/>
              </a:cxn>
              <a:cxn ang="0">
                <a:pos x="4901252" y="565150"/>
              </a:cxn>
              <a:cxn ang="0">
                <a:pos x="0" y="565150"/>
              </a:cxn>
              <a:cxn ang="0">
                <a:pos x="95852" y="282575"/>
              </a:cxn>
              <a:cxn ang="0">
                <a:pos x="0" y="0"/>
              </a:cxn>
            </a:cxnLst>
            <a:pathLst>
              <a:path w="6483" h="694">
                <a:moveTo>
                  <a:pt x="0" y="0"/>
                </a:moveTo>
                <a:lnTo>
                  <a:pt x="6136" y="0"/>
                </a:lnTo>
                <a:cubicBezTo>
                  <a:pt x="6327" y="0"/>
                  <a:pt x="6483" y="156"/>
                  <a:pt x="6483" y="347"/>
                </a:cubicBezTo>
                <a:cubicBezTo>
                  <a:pt x="6483" y="538"/>
                  <a:pt x="6327" y="694"/>
                  <a:pt x="6136" y="694"/>
                </a:cubicBezTo>
                <a:lnTo>
                  <a:pt x="0" y="694"/>
                </a:lnTo>
                <a:cubicBezTo>
                  <a:pt x="75" y="598"/>
                  <a:pt x="120" y="478"/>
                  <a:pt x="120" y="347"/>
                </a:cubicBezTo>
                <a:cubicBezTo>
                  <a:pt x="120" y="216"/>
                  <a:pt x="75" y="95"/>
                  <a:pt x="0" y="0"/>
                </a:cubicBezTo>
                <a:close/>
              </a:path>
            </a:pathLst>
          </a:custGeom>
          <a:noFill/>
          <a:ln w="10" cap="flat" cmpd="sng">
            <a:solidFill>
              <a:srgbClr val="24211D"/>
            </a:solidFill>
            <a:prstDash val="dash"/>
            <a:round/>
            <a:headEnd type="none" w="med" len="med"/>
            <a:tailEnd type="none" w="med" len="med"/>
          </a:ln>
        </p:spPr>
        <p:txBody>
          <a:bodyPr/>
          <a:p>
            <a:endParaRPr lang="zh-CN" altLang="en-US"/>
          </a:p>
        </p:txBody>
      </p:sp>
      <p:grpSp>
        <p:nvGrpSpPr>
          <p:cNvPr id="7180" name="组合 51"/>
          <p:cNvGrpSpPr/>
          <p:nvPr/>
        </p:nvGrpSpPr>
        <p:grpSpPr>
          <a:xfrm>
            <a:off x="2320925" y="4957763"/>
            <a:ext cx="1103313" cy="500062"/>
            <a:chOff x="0" y="0"/>
            <a:chExt cx="1103153" cy="500034"/>
          </a:xfrm>
        </p:grpSpPr>
        <p:sp>
          <p:nvSpPr>
            <p:cNvPr id="7181" name="Freeform 5"/>
            <p:cNvSpPr/>
            <p:nvPr/>
          </p:nvSpPr>
          <p:spPr>
            <a:xfrm>
              <a:off x="64136" y="59503"/>
              <a:ext cx="450851" cy="440531"/>
            </a:xfrm>
            <a:custGeom>
              <a:avLst/>
              <a:gdLst/>
              <a:ahLst/>
              <a:cxnLst>
                <a:cxn ang="0">
                  <a:pos x="42550" y="0"/>
                </a:cxn>
                <a:cxn ang="0">
                  <a:pos x="408301" y="0"/>
                </a:cxn>
                <a:cxn ang="0">
                  <a:pos x="450851" y="42735"/>
                </a:cxn>
                <a:cxn ang="0">
                  <a:pos x="450851" y="397796"/>
                </a:cxn>
                <a:cxn ang="0">
                  <a:pos x="408301" y="440531"/>
                </a:cxn>
                <a:cxn ang="0">
                  <a:pos x="42550" y="440531"/>
                </a:cxn>
                <a:cxn ang="0">
                  <a:pos x="0" y="397796"/>
                </a:cxn>
                <a:cxn ang="0">
                  <a:pos x="0" y="42735"/>
                </a:cxn>
                <a:cxn ang="0">
                  <a:pos x="42550" y="0"/>
                </a:cxn>
              </a:cxnLst>
              <a:pathLst>
                <a:path w="996" h="969">
                  <a:moveTo>
                    <a:pt x="94" y="0"/>
                  </a:moveTo>
                  <a:lnTo>
                    <a:pt x="902" y="0"/>
                  </a:lnTo>
                  <a:cubicBezTo>
                    <a:pt x="954" y="0"/>
                    <a:pt x="996" y="42"/>
                    <a:pt x="996" y="94"/>
                  </a:cubicBezTo>
                  <a:lnTo>
                    <a:pt x="996" y="875"/>
                  </a:lnTo>
                  <a:cubicBezTo>
                    <a:pt x="996" y="927"/>
                    <a:pt x="954" y="969"/>
                    <a:pt x="902" y="969"/>
                  </a:cubicBezTo>
                  <a:lnTo>
                    <a:pt x="94" y="969"/>
                  </a:lnTo>
                  <a:cubicBezTo>
                    <a:pt x="42" y="969"/>
                    <a:pt x="0" y="927"/>
                    <a:pt x="0" y="875"/>
                  </a:cubicBezTo>
                  <a:lnTo>
                    <a:pt x="0" y="94"/>
                  </a:lnTo>
                  <a:cubicBezTo>
                    <a:pt x="0" y="42"/>
                    <a:pt x="42" y="0"/>
                    <a:pt x="94" y="0"/>
                  </a:cubicBezTo>
                  <a:close/>
                </a:path>
              </a:pathLst>
            </a:custGeom>
            <a:solidFill>
              <a:schemeClr val="tx1"/>
            </a:solidFill>
            <a:ln w="9525">
              <a:noFill/>
            </a:ln>
          </p:spPr>
          <p:txBody>
            <a:bodyPr/>
            <a:p>
              <a:endParaRPr lang="zh-CN" altLang="en-US"/>
            </a:p>
          </p:txBody>
        </p:sp>
        <p:sp>
          <p:nvSpPr>
            <p:cNvPr id="7182" name="Freeform 5"/>
            <p:cNvSpPr/>
            <p:nvPr/>
          </p:nvSpPr>
          <p:spPr>
            <a:xfrm>
              <a:off x="617857" y="59503"/>
              <a:ext cx="450851" cy="440531"/>
            </a:xfrm>
            <a:custGeom>
              <a:avLst/>
              <a:gdLst/>
              <a:ahLst/>
              <a:cxnLst>
                <a:cxn ang="0">
                  <a:pos x="42550" y="0"/>
                </a:cxn>
                <a:cxn ang="0">
                  <a:pos x="408301" y="0"/>
                </a:cxn>
                <a:cxn ang="0">
                  <a:pos x="450851" y="42735"/>
                </a:cxn>
                <a:cxn ang="0">
                  <a:pos x="450851" y="397796"/>
                </a:cxn>
                <a:cxn ang="0">
                  <a:pos x="408301" y="440531"/>
                </a:cxn>
                <a:cxn ang="0">
                  <a:pos x="42550" y="440531"/>
                </a:cxn>
                <a:cxn ang="0">
                  <a:pos x="0" y="397796"/>
                </a:cxn>
                <a:cxn ang="0">
                  <a:pos x="0" y="42735"/>
                </a:cxn>
                <a:cxn ang="0">
                  <a:pos x="42550" y="0"/>
                </a:cxn>
              </a:cxnLst>
              <a:pathLst>
                <a:path w="996" h="969">
                  <a:moveTo>
                    <a:pt x="94" y="0"/>
                  </a:moveTo>
                  <a:lnTo>
                    <a:pt x="902" y="0"/>
                  </a:lnTo>
                  <a:cubicBezTo>
                    <a:pt x="954" y="0"/>
                    <a:pt x="996" y="42"/>
                    <a:pt x="996" y="94"/>
                  </a:cubicBezTo>
                  <a:lnTo>
                    <a:pt x="996" y="875"/>
                  </a:lnTo>
                  <a:cubicBezTo>
                    <a:pt x="996" y="927"/>
                    <a:pt x="954" y="969"/>
                    <a:pt x="902" y="969"/>
                  </a:cubicBezTo>
                  <a:lnTo>
                    <a:pt x="94" y="969"/>
                  </a:lnTo>
                  <a:cubicBezTo>
                    <a:pt x="42" y="969"/>
                    <a:pt x="0" y="927"/>
                    <a:pt x="0" y="875"/>
                  </a:cubicBezTo>
                  <a:lnTo>
                    <a:pt x="0" y="94"/>
                  </a:lnTo>
                  <a:cubicBezTo>
                    <a:pt x="0" y="42"/>
                    <a:pt x="42" y="0"/>
                    <a:pt x="94" y="0"/>
                  </a:cubicBezTo>
                  <a:close/>
                </a:path>
              </a:pathLst>
            </a:custGeom>
            <a:solidFill>
              <a:schemeClr val="tx1"/>
            </a:solidFill>
            <a:ln w="9525">
              <a:noFill/>
            </a:ln>
          </p:spPr>
          <p:txBody>
            <a:bodyPr/>
            <a:p>
              <a:endParaRPr lang="zh-CN" altLang="en-US"/>
            </a:p>
          </p:txBody>
        </p:sp>
        <p:sp>
          <p:nvSpPr>
            <p:cNvPr id="7183" name="Rectangle 3"/>
            <p:cNvSpPr txBox="1"/>
            <p:nvPr/>
          </p:nvSpPr>
          <p:spPr>
            <a:xfrm>
              <a:off x="0" y="0"/>
              <a:ext cx="1103153" cy="467511"/>
            </a:xfrm>
            <a:prstGeom prst="rect">
              <a:avLst/>
            </a:prstGeom>
            <a:noFill/>
            <a:ln w="9525">
              <a:noFill/>
            </a:ln>
          </p:spPr>
          <p:txBody>
            <a:bodyPr anchor="ctr"/>
            <a:p>
              <a:pPr algn="dist"/>
              <a:r>
                <a:rPr lang="zh-CN" altLang="en-US" sz="3000" dirty="0">
                  <a:solidFill>
                    <a:schemeClr val="accent2"/>
                  </a:solidFill>
                  <a:latin typeface="华康俪金黑W8(P)" panose="020B0800000000000000" pitchFamily="34" charset="-122"/>
                  <a:ea typeface="华康俪金黑W8(P)" panose="020B0800000000000000" pitchFamily="34" charset="-122"/>
                </a:rPr>
                <a:t>目录</a:t>
              </a:r>
              <a:endParaRPr lang="zh-CN" altLang="en-US" sz="3000" dirty="0">
                <a:solidFill>
                  <a:schemeClr val="accent2"/>
                </a:solidFill>
                <a:latin typeface="华康俪金黑W8(P)" panose="020B0800000000000000" pitchFamily="34" charset="-122"/>
                <a:ea typeface="华康俪金黑W8(P)" panose="020B0800000000000000" pitchFamily="34" charset="-122"/>
              </a:endParaRPr>
            </a:p>
          </p:txBody>
        </p:sp>
      </p:grpSp>
      <p:sp>
        <p:nvSpPr>
          <p:cNvPr id="7184" name="Freeform 10"/>
          <p:cNvSpPr>
            <a:spLocks noEditPoints="1"/>
          </p:cNvSpPr>
          <p:nvPr/>
        </p:nvSpPr>
        <p:spPr>
          <a:xfrm>
            <a:off x="4819650" y="1174750"/>
            <a:ext cx="500063" cy="392113"/>
          </a:xfrm>
          <a:custGeom>
            <a:avLst/>
            <a:gdLst/>
            <a:ahLst/>
            <a:cxnLst>
              <a:cxn ang="0">
                <a:pos x="289124" y="28065"/>
              </a:cxn>
              <a:cxn ang="0">
                <a:pos x="456084" y="53725"/>
              </a:cxn>
              <a:cxn ang="0">
                <a:pos x="280980" y="77781"/>
              </a:cxn>
              <a:cxn ang="0">
                <a:pos x="383599" y="81790"/>
              </a:cxn>
              <a:cxn ang="0">
                <a:pos x="357537" y="116271"/>
              </a:cxn>
              <a:cxn ang="0">
                <a:pos x="219083" y="109856"/>
              </a:cxn>
              <a:cxn ang="0">
                <a:pos x="67598" y="108252"/>
              </a:cxn>
              <a:cxn ang="0">
                <a:pos x="219083" y="81790"/>
              </a:cxn>
              <a:cxn ang="0">
                <a:pos x="79000" y="86602"/>
              </a:cxn>
              <a:cxn ang="0">
                <a:pos x="52124" y="56131"/>
              </a:cxn>
              <a:cxn ang="0">
                <a:pos x="133567" y="43301"/>
              </a:cxn>
              <a:cxn ang="0">
                <a:pos x="234557" y="19245"/>
              </a:cxn>
              <a:cxn ang="0">
                <a:pos x="348578" y="133912"/>
              </a:cxn>
              <a:cxn ang="0">
                <a:pos x="453640" y="151553"/>
              </a:cxn>
              <a:cxn ang="0">
                <a:pos x="480517" y="187637"/>
              </a:cxn>
              <a:cxn ang="0">
                <a:pos x="434094" y="215702"/>
              </a:cxn>
              <a:cxn ang="0">
                <a:pos x="339619" y="161977"/>
              </a:cxn>
              <a:cxn ang="0">
                <a:pos x="250032" y="159572"/>
              </a:cxn>
              <a:cxn ang="0">
                <a:pos x="74114" y="187637"/>
              </a:cxn>
              <a:cxn ang="0">
                <a:pos x="24433" y="165986"/>
              </a:cxn>
              <a:cxn ang="0">
                <a:pos x="201980" y="131506"/>
              </a:cxn>
              <a:cxn ang="0">
                <a:pos x="337990" y="181222"/>
              </a:cxn>
              <a:cxn ang="0">
                <a:pos x="320073" y="206882"/>
              </a:cxn>
              <a:cxn ang="0">
                <a:pos x="111578" y="220513"/>
              </a:cxn>
              <a:cxn ang="0">
                <a:pos x="109949" y="198863"/>
              </a:cxn>
              <a:cxn ang="0">
                <a:pos x="386042" y="224523"/>
              </a:cxn>
              <a:cxn ang="0">
                <a:pos x="364052" y="276644"/>
              </a:cxn>
              <a:cxn ang="0">
                <a:pos x="317630" y="315134"/>
              </a:cxn>
              <a:cxn ang="0">
                <a:pos x="379527" y="327964"/>
              </a:cxn>
              <a:cxn ang="0">
                <a:pos x="488661" y="323954"/>
              </a:cxn>
              <a:cxn ang="0">
                <a:pos x="465042" y="380085"/>
              </a:cxn>
              <a:cxn ang="0">
                <a:pos x="32577" y="386500"/>
              </a:cxn>
              <a:cxn ang="0">
                <a:pos x="65969" y="336784"/>
              </a:cxn>
              <a:cxn ang="0">
                <a:pos x="164516" y="298295"/>
              </a:cxn>
              <a:cxn ang="0">
                <a:pos x="107505" y="254994"/>
              </a:cxn>
              <a:cxn ang="0">
                <a:pos x="164516" y="228532"/>
              </a:cxn>
              <a:cxn ang="0">
                <a:pos x="386042" y="224523"/>
              </a:cxn>
              <a:cxn ang="0">
                <a:pos x="335547" y="263012"/>
              </a:cxn>
              <a:cxn ang="0">
                <a:pos x="291568" y="243768"/>
              </a:cxn>
              <a:cxn ang="0">
                <a:pos x="230485" y="246173"/>
              </a:cxn>
              <a:cxn ang="0">
                <a:pos x="260619" y="289474"/>
              </a:cxn>
              <a:cxn ang="0">
                <a:pos x="263062" y="312728"/>
              </a:cxn>
            </a:cxnLst>
            <a:pathLst>
              <a:path w="614" h="489">
                <a:moveTo>
                  <a:pt x="307" y="0"/>
                </a:moveTo>
                <a:cubicBezTo>
                  <a:pt x="319" y="0"/>
                  <a:pt x="329" y="8"/>
                  <a:pt x="337" y="24"/>
                </a:cubicBezTo>
                <a:cubicBezTo>
                  <a:pt x="340" y="31"/>
                  <a:pt x="346" y="35"/>
                  <a:pt x="355" y="35"/>
                </a:cubicBezTo>
                <a:cubicBezTo>
                  <a:pt x="422" y="30"/>
                  <a:pt x="476" y="32"/>
                  <a:pt x="517" y="43"/>
                </a:cubicBezTo>
                <a:cubicBezTo>
                  <a:pt x="531" y="48"/>
                  <a:pt x="541" y="49"/>
                  <a:pt x="547" y="46"/>
                </a:cubicBezTo>
                <a:cubicBezTo>
                  <a:pt x="561" y="46"/>
                  <a:pt x="565" y="53"/>
                  <a:pt x="560" y="67"/>
                </a:cubicBezTo>
                <a:cubicBezTo>
                  <a:pt x="535" y="84"/>
                  <a:pt x="511" y="88"/>
                  <a:pt x="490" y="81"/>
                </a:cubicBezTo>
                <a:cubicBezTo>
                  <a:pt x="415" y="68"/>
                  <a:pt x="368" y="65"/>
                  <a:pt x="350" y="70"/>
                </a:cubicBezTo>
                <a:cubicBezTo>
                  <a:pt x="337" y="79"/>
                  <a:pt x="336" y="88"/>
                  <a:pt x="345" y="97"/>
                </a:cubicBezTo>
                <a:cubicBezTo>
                  <a:pt x="371" y="97"/>
                  <a:pt x="389" y="98"/>
                  <a:pt x="396" y="100"/>
                </a:cubicBezTo>
                <a:cubicBezTo>
                  <a:pt x="405" y="100"/>
                  <a:pt x="412" y="100"/>
                  <a:pt x="417" y="100"/>
                </a:cubicBezTo>
                <a:cubicBezTo>
                  <a:pt x="430" y="105"/>
                  <a:pt x="448" y="106"/>
                  <a:pt x="471" y="102"/>
                </a:cubicBezTo>
                <a:cubicBezTo>
                  <a:pt x="511" y="109"/>
                  <a:pt x="533" y="119"/>
                  <a:pt x="538" y="132"/>
                </a:cubicBezTo>
                <a:cubicBezTo>
                  <a:pt x="526" y="141"/>
                  <a:pt x="511" y="146"/>
                  <a:pt x="495" y="148"/>
                </a:cubicBezTo>
                <a:cubicBezTo>
                  <a:pt x="481" y="148"/>
                  <a:pt x="462" y="147"/>
                  <a:pt x="439" y="145"/>
                </a:cubicBezTo>
                <a:cubicBezTo>
                  <a:pt x="414" y="144"/>
                  <a:pt x="399" y="142"/>
                  <a:pt x="396" y="140"/>
                </a:cubicBezTo>
                <a:cubicBezTo>
                  <a:pt x="372" y="135"/>
                  <a:pt x="350" y="133"/>
                  <a:pt x="328" y="135"/>
                </a:cubicBezTo>
                <a:cubicBezTo>
                  <a:pt x="318" y="138"/>
                  <a:pt x="298" y="139"/>
                  <a:pt x="269" y="137"/>
                </a:cubicBezTo>
                <a:cubicBezTo>
                  <a:pt x="246" y="137"/>
                  <a:pt x="222" y="141"/>
                  <a:pt x="199" y="148"/>
                </a:cubicBezTo>
                <a:cubicBezTo>
                  <a:pt x="122" y="171"/>
                  <a:pt x="81" y="176"/>
                  <a:pt x="75" y="162"/>
                </a:cubicBezTo>
                <a:cubicBezTo>
                  <a:pt x="64" y="149"/>
                  <a:pt x="67" y="140"/>
                  <a:pt x="83" y="135"/>
                </a:cubicBezTo>
                <a:cubicBezTo>
                  <a:pt x="85" y="142"/>
                  <a:pt x="95" y="141"/>
                  <a:pt x="113" y="132"/>
                </a:cubicBezTo>
                <a:cubicBezTo>
                  <a:pt x="131" y="125"/>
                  <a:pt x="169" y="118"/>
                  <a:pt x="226" y="110"/>
                </a:cubicBezTo>
                <a:cubicBezTo>
                  <a:pt x="249" y="109"/>
                  <a:pt x="264" y="106"/>
                  <a:pt x="269" y="102"/>
                </a:cubicBezTo>
                <a:cubicBezTo>
                  <a:pt x="280" y="93"/>
                  <a:pt x="285" y="84"/>
                  <a:pt x="285" y="75"/>
                </a:cubicBezTo>
                <a:cubicBezTo>
                  <a:pt x="275" y="68"/>
                  <a:pt x="257" y="70"/>
                  <a:pt x="234" y="81"/>
                </a:cubicBezTo>
                <a:cubicBezTo>
                  <a:pt x="200" y="93"/>
                  <a:pt x="154" y="102"/>
                  <a:pt x="97" y="108"/>
                </a:cubicBezTo>
                <a:cubicBezTo>
                  <a:pt x="82" y="111"/>
                  <a:pt x="70" y="104"/>
                  <a:pt x="59" y="86"/>
                </a:cubicBezTo>
                <a:cubicBezTo>
                  <a:pt x="54" y="83"/>
                  <a:pt x="52" y="79"/>
                  <a:pt x="54" y="75"/>
                </a:cubicBezTo>
                <a:cubicBezTo>
                  <a:pt x="56" y="70"/>
                  <a:pt x="59" y="68"/>
                  <a:pt x="64" y="70"/>
                </a:cubicBezTo>
                <a:cubicBezTo>
                  <a:pt x="74" y="75"/>
                  <a:pt x="85" y="75"/>
                  <a:pt x="100" y="67"/>
                </a:cubicBezTo>
                <a:cubicBezTo>
                  <a:pt x="117" y="60"/>
                  <a:pt x="135" y="56"/>
                  <a:pt x="153" y="54"/>
                </a:cubicBezTo>
                <a:cubicBezTo>
                  <a:pt x="155" y="54"/>
                  <a:pt x="159" y="54"/>
                  <a:pt x="164" y="54"/>
                </a:cubicBezTo>
                <a:cubicBezTo>
                  <a:pt x="180" y="52"/>
                  <a:pt x="195" y="49"/>
                  <a:pt x="207" y="46"/>
                </a:cubicBezTo>
                <a:cubicBezTo>
                  <a:pt x="234" y="40"/>
                  <a:pt x="254" y="38"/>
                  <a:pt x="266" y="38"/>
                </a:cubicBezTo>
                <a:cubicBezTo>
                  <a:pt x="277" y="36"/>
                  <a:pt x="284" y="31"/>
                  <a:pt x="288" y="24"/>
                </a:cubicBezTo>
                <a:cubicBezTo>
                  <a:pt x="290" y="12"/>
                  <a:pt x="296" y="4"/>
                  <a:pt x="307" y="0"/>
                </a:cubicBezTo>
                <a:close/>
                <a:moveTo>
                  <a:pt x="409" y="162"/>
                </a:moveTo>
                <a:cubicBezTo>
                  <a:pt x="413" y="163"/>
                  <a:pt x="419" y="165"/>
                  <a:pt x="428" y="167"/>
                </a:cubicBezTo>
                <a:cubicBezTo>
                  <a:pt x="437" y="169"/>
                  <a:pt x="445" y="170"/>
                  <a:pt x="452" y="170"/>
                </a:cubicBezTo>
                <a:cubicBezTo>
                  <a:pt x="474" y="170"/>
                  <a:pt x="493" y="172"/>
                  <a:pt x="509" y="178"/>
                </a:cubicBezTo>
                <a:cubicBezTo>
                  <a:pt x="527" y="185"/>
                  <a:pt x="543" y="189"/>
                  <a:pt x="557" y="189"/>
                </a:cubicBezTo>
                <a:cubicBezTo>
                  <a:pt x="575" y="194"/>
                  <a:pt x="587" y="198"/>
                  <a:pt x="592" y="202"/>
                </a:cubicBezTo>
                <a:cubicBezTo>
                  <a:pt x="600" y="209"/>
                  <a:pt x="600" y="217"/>
                  <a:pt x="595" y="226"/>
                </a:cubicBezTo>
                <a:cubicBezTo>
                  <a:pt x="593" y="230"/>
                  <a:pt x="591" y="233"/>
                  <a:pt x="590" y="234"/>
                </a:cubicBezTo>
                <a:cubicBezTo>
                  <a:pt x="586" y="236"/>
                  <a:pt x="583" y="241"/>
                  <a:pt x="581" y="248"/>
                </a:cubicBezTo>
                <a:cubicBezTo>
                  <a:pt x="576" y="260"/>
                  <a:pt x="565" y="271"/>
                  <a:pt x="549" y="280"/>
                </a:cubicBezTo>
                <a:cubicBezTo>
                  <a:pt x="542" y="282"/>
                  <a:pt x="537" y="278"/>
                  <a:pt x="533" y="269"/>
                </a:cubicBezTo>
                <a:cubicBezTo>
                  <a:pt x="529" y="260"/>
                  <a:pt x="530" y="250"/>
                  <a:pt x="536" y="240"/>
                </a:cubicBezTo>
                <a:cubicBezTo>
                  <a:pt x="539" y="231"/>
                  <a:pt x="538" y="223"/>
                  <a:pt x="530" y="218"/>
                </a:cubicBezTo>
                <a:cubicBezTo>
                  <a:pt x="491" y="209"/>
                  <a:pt x="453" y="204"/>
                  <a:pt x="417" y="202"/>
                </a:cubicBezTo>
                <a:cubicBezTo>
                  <a:pt x="410" y="202"/>
                  <a:pt x="398" y="202"/>
                  <a:pt x="380" y="202"/>
                </a:cubicBezTo>
                <a:cubicBezTo>
                  <a:pt x="363" y="200"/>
                  <a:pt x="354" y="199"/>
                  <a:pt x="350" y="199"/>
                </a:cubicBezTo>
                <a:cubicBezTo>
                  <a:pt x="334" y="197"/>
                  <a:pt x="319" y="197"/>
                  <a:pt x="307" y="199"/>
                </a:cubicBezTo>
                <a:cubicBezTo>
                  <a:pt x="301" y="199"/>
                  <a:pt x="294" y="200"/>
                  <a:pt x="285" y="202"/>
                </a:cubicBezTo>
                <a:cubicBezTo>
                  <a:pt x="280" y="204"/>
                  <a:pt x="266" y="205"/>
                  <a:pt x="242" y="205"/>
                </a:cubicBezTo>
                <a:cubicBezTo>
                  <a:pt x="176" y="210"/>
                  <a:pt x="126" y="220"/>
                  <a:pt x="91" y="234"/>
                </a:cubicBezTo>
                <a:cubicBezTo>
                  <a:pt x="81" y="238"/>
                  <a:pt x="73" y="251"/>
                  <a:pt x="67" y="275"/>
                </a:cubicBezTo>
                <a:cubicBezTo>
                  <a:pt x="55" y="294"/>
                  <a:pt x="41" y="295"/>
                  <a:pt x="27" y="277"/>
                </a:cubicBezTo>
                <a:cubicBezTo>
                  <a:pt x="12" y="223"/>
                  <a:pt x="13" y="200"/>
                  <a:pt x="30" y="207"/>
                </a:cubicBezTo>
                <a:cubicBezTo>
                  <a:pt x="56" y="207"/>
                  <a:pt x="77" y="203"/>
                  <a:pt x="91" y="194"/>
                </a:cubicBezTo>
                <a:cubicBezTo>
                  <a:pt x="111" y="189"/>
                  <a:pt x="132" y="184"/>
                  <a:pt x="153" y="180"/>
                </a:cubicBezTo>
                <a:cubicBezTo>
                  <a:pt x="177" y="180"/>
                  <a:pt x="208" y="175"/>
                  <a:pt x="248" y="164"/>
                </a:cubicBezTo>
                <a:cubicBezTo>
                  <a:pt x="294" y="157"/>
                  <a:pt x="348" y="156"/>
                  <a:pt x="409" y="162"/>
                </a:cubicBezTo>
                <a:close/>
                <a:moveTo>
                  <a:pt x="299" y="221"/>
                </a:moveTo>
                <a:cubicBezTo>
                  <a:pt x="338" y="217"/>
                  <a:pt x="377" y="219"/>
                  <a:pt x="415" y="226"/>
                </a:cubicBezTo>
                <a:cubicBezTo>
                  <a:pt x="434" y="230"/>
                  <a:pt x="452" y="230"/>
                  <a:pt x="468" y="226"/>
                </a:cubicBezTo>
                <a:cubicBezTo>
                  <a:pt x="485" y="232"/>
                  <a:pt x="491" y="239"/>
                  <a:pt x="487" y="248"/>
                </a:cubicBezTo>
                <a:cubicBezTo>
                  <a:pt x="464" y="264"/>
                  <a:pt x="433" y="267"/>
                  <a:pt x="393" y="258"/>
                </a:cubicBezTo>
                <a:cubicBezTo>
                  <a:pt x="334" y="251"/>
                  <a:pt x="271" y="254"/>
                  <a:pt x="205" y="267"/>
                </a:cubicBezTo>
                <a:cubicBezTo>
                  <a:pt x="196" y="270"/>
                  <a:pt x="186" y="273"/>
                  <a:pt x="175" y="275"/>
                </a:cubicBezTo>
                <a:cubicBezTo>
                  <a:pt x="164" y="276"/>
                  <a:pt x="152" y="276"/>
                  <a:pt x="137" y="275"/>
                </a:cubicBezTo>
                <a:cubicBezTo>
                  <a:pt x="126" y="275"/>
                  <a:pt x="119" y="271"/>
                  <a:pt x="116" y="264"/>
                </a:cubicBezTo>
                <a:cubicBezTo>
                  <a:pt x="112" y="257"/>
                  <a:pt x="115" y="252"/>
                  <a:pt x="124" y="250"/>
                </a:cubicBezTo>
                <a:cubicBezTo>
                  <a:pt x="126" y="250"/>
                  <a:pt x="129" y="250"/>
                  <a:pt x="135" y="248"/>
                </a:cubicBezTo>
                <a:cubicBezTo>
                  <a:pt x="138" y="248"/>
                  <a:pt x="141" y="247"/>
                  <a:pt x="143" y="245"/>
                </a:cubicBezTo>
                <a:cubicBezTo>
                  <a:pt x="184" y="234"/>
                  <a:pt x="236" y="226"/>
                  <a:pt x="299" y="221"/>
                </a:cubicBezTo>
                <a:close/>
                <a:moveTo>
                  <a:pt x="474" y="280"/>
                </a:moveTo>
                <a:cubicBezTo>
                  <a:pt x="481" y="284"/>
                  <a:pt x="485" y="287"/>
                  <a:pt x="487" y="291"/>
                </a:cubicBezTo>
                <a:cubicBezTo>
                  <a:pt x="489" y="296"/>
                  <a:pt x="487" y="301"/>
                  <a:pt x="482" y="304"/>
                </a:cubicBezTo>
                <a:cubicBezTo>
                  <a:pt x="476" y="308"/>
                  <a:pt x="465" y="321"/>
                  <a:pt x="447" y="345"/>
                </a:cubicBezTo>
                <a:cubicBezTo>
                  <a:pt x="449" y="343"/>
                  <a:pt x="448" y="344"/>
                  <a:pt x="444" y="347"/>
                </a:cubicBezTo>
                <a:cubicBezTo>
                  <a:pt x="439" y="356"/>
                  <a:pt x="426" y="361"/>
                  <a:pt x="406" y="361"/>
                </a:cubicBezTo>
                <a:cubicBezTo>
                  <a:pt x="390" y="368"/>
                  <a:pt x="385" y="379"/>
                  <a:pt x="390" y="393"/>
                </a:cubicBezTo>
                <a:cubicBezTo>
                  <a:pt x="390" y="395"/>
                  <a:pt x="391" y="396"/>
                  <a:pt x="393" y="396"/>
                </a:cubicBezTo>
                <a:cubicBezTo>
                  <a:pt x="411" y="403"/>
                  <a:pt x="423" y="406"/>
                  <a:pt x="428" y="404"/>
                </a:cubicBezTo>
                <a:cubicBezTo>
                  <a:pt x="439" y="404"/>
                  <a:pt x="451" y="406"/>
                  <a:pt x="466" y="409"/>
                </a:cubicBezTo>
                <a:cubicBezTo>
                  <a:pt x="467" y="409"/>
                  <a:pt x="469" y="409"/>
                  <a:pt x="471" y="409"/>
                </a:cubicBezTo>
                <a:cubicBezTo>
                  <a:pt x="480" y="413"/>
                  <a:pt x="503" y="414"/>
                  <a:pt x="541" y="412"/>
                </a:cubicBezTo>
                <a:cubicBezTo>
                  <a:pt x="573" y="410"/>
                  <a:pt x="593" y="408"/>
                  <a:pt x="600" y="404"/>
                </a:cubicBezTo>
                <a:cubicBezTo>
                  <a:pt x="606" y="402"/>
                  <a:pt x="609" y="402"/>
                  <a:pt x="611" y="404"/>
                </a:cubicBezTo>
                <a:cubicBezTo>
                  <a:pt x="613" y="406"/>
                  <a:pt x="614" y="409"/>
                  <a:pt x="614" y="415"/>
                </a:cubicBezTo>
                <a:cubicBezTo>
                  <a:pt x="605" y="438"/>
                  <a:pt x="591" y="458"/>
                  <a:pt x="571" y="474"/>
                </a:cubicBezTo>
                <a:cubicBezTo>
                  <a:pt x="547" y="481"/>
                  <a:pt x="520" y="482"/>
                  <a:pt x="490" y="477"/>
                </a:cubicBezTo>
                <a:cubicBezTo>
                  <a:pt x="442" y="453"/>
                  <a:pt x="376" y="441"/>
                  <a:pt x="293" y="439"/>
                </a:cubicBezTo>
                <a:cubicBezTo>
                  <a:pt x="243" y="441"/>
                  <a:pt x="159" y="455"/>
                  <a:pt x="40" y="482"/>
                </a:cubicBezTo>
                <a:cubicBezTo>
                  <a:pt x="12" y="489"/>
                  <a:pt x="0" y="473"/>
                  <a:pt x="5" y="434"/>
                </a:cubicBezTo>
                <a:cubicBezTo>
                  <a:pt x="5" y="419"/>
                  <a:pt x="12" y="415"/>
                  <a:pt x="27" y="420"/>
                </a:cubicBezTo>
                <a:cubicBezTo>
                  <a:pt x="39" y="429"/>
                  <a:pt x="57" y="429"/>
                  <a:pt x="81" y="420"/>
                </a:cubicBezTo>
                <a:cubicBezTo>
                  <a:pt x="108" y="411"/>
                  <a:pt x="143" y="406"/>
                  <a:pt x="186" y="404"/>
                </a:cubicBezTo>
                <a:cubicBezTo>
                  <a:pt x="205" y="406"/>
                  <a:pt x="217" y="399"/>
                  <a:pt x="221" y="382"/>
                </a:cubicBezTo>
                <a:cubicBezTo>
                  <a:pt x="222" y="372"/>
                  <a:pt x="216" y="368"/>
                  <a:pt x="202" y="372"/>
                </a:cubicBezTo>
                <a:cubicBezTo>
                  <a:pt x="173" y="381"/>
                  <a:pt x="158" y="377"/>
                  <a:pt x="156" y="361"/>
                </a:cubicBezTo>
                <a:cubicBezTo>
                  <a:pt x="154" y="357"/>
                  <a:pt x="152" y="354"/>
                  <a:pt x="151" y="350"/>
                </a:cubicBezTo>
                <a:cubicBezTo>
                  <a:pt x="145" y="336"/>
                  <a:pt x="139" y="325"/>
                  <a:pt x="132" y="318"/>
                </a:cubicBezTo>
                <a:cubicBezTo>
                  <a:pt x="126" y="316"/>
                  <a:pt x="125" y="312"/>
                  <a:pt x="126" y="307"/>
                </a:cubicBezTo>
                <a:cubicBezTo>
                  <a:pt x="128" y="303"/>
                  <a:pt x="133" y="301"/>
                  <a:pt x="140" y="299"/>
                </a:cubicBezTo>
                <a:cubicBezTo>
                  <a:pt x="160" y="297"/>
                  <a:pt x="180" y="293"/>
                  <a:pt x="202" y="285"/>
                </a:cubicBezTo>
                <a:cubicBezTo>
                  <a:pt x="261" y="276"/>
                  <a:pt x="318" y="272"/>
                  <a:pt x="371" y="272"/>
                </a:cubicBezTo>
                <a:cubicBezTo>
                  <a:pt x="384" y="276"/>
                  <a:pt x="398" y="276"/>
                  <a:pt x="412" y="275"/>
                </a:cubicBezTo>
                <a:cubicBezTo>
                  <a:pt x="446" y="276"/>
                  <a:pt x="467" y="278"/>
                  <a:pt x="474" y="280"/>
                </a:cubicBezTo>
                <a:close/>
                <a:moveTo>
                  <a:pt x="199" y="323"/>
                </a:moveTo>
                <a:cubicBezTo>
                  <a:pt x="188" y="334"/>
                  <a:pt x="188" y="341"/>
                  <a:pt x="199" y="345"/>
                </a:cubicBezTo>
                <a:cubicBezTo>
                  <a:pt x="237" y="330"/>
                  <a:pt x="308" y="325"/>
                  <a:pt x="412" y="328"/>
                </a:cubicBezTo>
                <a:cubicBezTo>
                  <a:pt x="421" y="323"/>
                  <a:pt x="424" y="317"/>
                  <a:pt x="423" y="310"/>
                </a:cubicBezTo>
                <a:cubicBezTo>
                  <a:pt x="414" y="308"/>
                  <a:pt x="404" y="307"/>
                  <a:pt x="393" y="307"/>
                </a:cubicBezTo>
                <a:cubicBezTo>
                  <a:pt x="379" y="309"/>
                  <a:pt x="367" y="308"/>
                  <a:pt x="358" y="304"/>
                </a:cubicBezTo>
                <a:cubicBezTo>
                  <a:pt x="345" y="304"/>
                  <a:pt x="331" y="304"/>
                  <a:pt x="315" y="304"/>
                </a:cubicBezTo>
                <a:cubicBezTo>
                  <a:pt x="310" y="304"/>
                  <a:pt x="305" y="304"/>
                  <a:pt x="301" y="304"/>
                </a:cubicBezTo>
                <a:cubicBezTo>
                  <a:pt x="296" y="306"/>
                  <a:pt x="290" y="307"/>
                  <a:pt x="283" y="307"/>
                </a:cubicBezTo>
                <a:cubicBezTo>
                  <a:pt x="265" y="311"/>
                  <a:pt x="251" y="311"/>
                  <a:pt x="242" y="310"/>
                </a:cubicBezTo>
                <a:cubicBezTo>
                  <a:pt x="224" y="311"/>
                  <a:pt x="210" y="316"/>
                  <a:pt x="199" y="323"/>
                </a:cubicBezTo>
                <a:close/>
                <a:moveTo>
                  <a:pt x="320" y="361"/>
                </a:moveTo>
                <a:cubicBezTo>
                  <a:pt x="299" y="361"/>
                  <a:pt x="287" y="363"/>
                  <a:pt x="285" y="366"/>
                </a:cubicBezTo>
                <a:cubicBezTo>
                  <a:pt x="282" y="375"/>
                  <a:pt x="280" y="383"/>
                  <a:pt x="280" y="390"/>
                </a:cubicBezTo>
                <a:cubicBezTo>
                  <a:pt x="284" y="396"/>
                  <a:pt x="298" y="396"/>
                  <a:pt x="323" y="390"/>
                </a:cubicBezTo>
                <a:cubicBezTo>
                  <a:pt x="328" y="389"/>
                  <a:pt x="332" y="381"/>
                  <a:pt x="334" y="369"/>
                </a:cubicBezTo>
                <a:cubicBezTo>
                  <a:pt x="334" y="365"/>
                  <a:pt x="329" y="363"/>
                  <a:pt x="320" y="361"/>
                </a:cubicBezTo>
                <a:close/>
              </a:path>
            </a:pathLst>
          </a:custGeom>
          <a:solidFill>
            <a:schemeClr val="accent2"/>
          </a:solidFill>
          <a:ln w="9525">
            <a:noFill/>
          </a:ln>
        </p:spPr>
        <p:txBody>
          <a:bodyPr/>
          <a:p>
            <a:endParaRPr lang="zh-CN" altLang="en-US"/>
          </a:p>
        </p:txBody>
      </p:sp>
      <p:sp>
        <p:nvSpPr>
          <p:cNvPr id="7185" name="Freeform 11"/>
          <p:cNvSpPr>
            <a:spLocks noEditPoints="1"/>
          </p:cNvSpPr>
          <p:nvPr/>
        </p:nvSpPr>
        <p:spPr>
          <a:xfrm>
            <a:off x="5326063" y="2136775"/>
            <a:ext cx="500062" cy="385763"/>
          </a:xfrm>
          <a:custGeom>
            <a:avLst/>
            <a:gdLst/>
            <a:ahLst/>
            <a:cxnLst>
              <a:cxn ang="0">
                <a:pos x="252877" y="25611"/>
              </a:cxn>
              <a:cxn ang="0">
                <a:pos x="317112" y="40817"/>
              </a:cxn>
              <a:cxn ang="0">
                <a:pos x="382161" y="34415"/>
              </a:cxn>
              <a:cxn ang="0">
                <a:pos x="439079" y="56024"/>
              </a:cxn>
              <a:cxn ang="0">
                <a:pos x="452902" y="60025"/>
              </a:cxn>
              <a:cxn ang="0">
                <a:pos x="371591" y="72831"/>
              </a:cxn>
              <a:cxn ang="0">
                <a:pos x="296785" y="71230"/>
              </a:cxn>
              <a:cxn ang="0">
                <a:pos x="277270" y="96841"/>
              </a:cxn>
              <a:cxn ang="0">
                <a:pos x="358581" y="249706"/>
              </a:cxn>
              <a:cxn ang="0">
                <a:pos x="415499" y="299326"/>
              </a:cxn>
              <a:cxn ang="0">
                <a:pos x="485426" y="331340"/>
              </a:cxn>
              <a:cxn ang="0">
                <a:pos x="494370" y="348947"/>
              </a:cxn>
              <a:cxn ang="0">
                <a:pos x="397610" y="385763"/>
              </a:cxn>
              <a:cxn ang="0">
                <a:pos x="334188" y="333741"/>
              </a:cxn>
              <a:cxn ang="0">
                <a:pos x="292719" y="217692"/>
              </a:cxn>
              <a:cxn ang="0">
                <a:pos x="220353" y="72831"/>
              </a:cxn>
              <a:cxn ang="0">
                <a:pos x="146360" y="77633"/>
              </a:cxn>
              <a:cxn ang="0">
                <a:pos x="12197" y="92039"/>
              </a:cxn>
              <a:cxn ang="0">
                <a:pos x="17075" y="66428"/>
              </a:cxn>
              <a:cxn ang="0">
                <a:pos x="39029" y="60025"/>
              </a:cxn>
              <a:cxn ang="0">
                <a:pos x="165874" y="49621"/>
              </a:cxn>
              <a:cxn ang="0">
                <a:pos x="209782" y="32014"/>
              </a:cxn>
              <a:cxn ang="0">
                <a:pos x="211408" y="94440"/>
              </a:cxn>
              <a:cxn ang="0">
                <a:pos x="225231" y="113648"/>
              </a:cxn>
              <a:cxn ang="0">
                <a:pos x="147986" y="128854"/>
              </a:cxn>
              <a:cxn ang="0">
                <a:pos x="52039" y="133656"/>
              </a:cxn>
              <a:cxn ang="0">
                <a:pos x="102452" y="99242"/>
              </a:cxn>
              <a:cxn ang="0">
                <a:pos x="225231" y="144061"/>
              </a:cxn>
              <a:cxn ang="0">
                <a:pos x="229297" y="163269"/>
              </a:cxn>
              <a:cxn ang="0">
                <a:pos x="84563" y="184878"/>
              </a:cxn>
              <a:cxn ang="0">
                <a:pos x="43095" y="193682"/>
              </a:cxn>
              <a:cxn ang="0">
                <a:pos x="32524" y="163269"/>
              </a:cxn>
              <a:cxn ang="0">
                <a:pos x="182950" y="135257"/>
              </a:cxn>
              <a:cxn ang="0">
                <a:pos x="225231" y="183277"/>
              </a:cxn>
              <a:cxn ang="0">
                <a:pos x="220353" y="247304"/>
              </a:cxn>
              <a:cxn ang="0">
                <a:pos x="203277" y="284120"/>
              </a:cxn>
              <a:cxn ang="0">
                <a:pos x="198399" y="232898"/>
              </a:cxn>
              <a:cxn ang="0">
                <a:pos x="146360" y="240902"/>
              </a:cxn>
              <a:cxn ang="0">
                <a:pos x="36590" y="383362"/>
              </a:cxn>
              <a:cxn ang="0">
                <a:pos x="17075" y="331340"/>
              </a:cxn>
              <a:cxn ang="0">
                <a:pos x="117901" y="256108"/>
              </a:cxn>
              <a:cxn ang="0">
                <a:pos x="117901" y="232898"/>
              </a:cxn>
              <a:cxn ang="0">
                <a:pos x="75619" y="267313"/>
              </a:cxn>
              <a:cxn ang="0">
                <a:pos x="60983" y="301727"/>
              </a:cxn>
              <a:cxn ang="0">
                <a:pos x="49600" y="303328"/>
              </a:cxn>
              <a:cxn ang="0">
                <a:pos x="40655" y="230497"/>
              </a:cxn>
              <a:cxn ang="0">
                <a:pos x="91068" y="196083"/>
              </a:cxn>
              <a:cxn ang="0">
                <a:pos x="156930" y="187279"/>
              </a:cxn>
              <a:cxn ang="0">
                <a:pos x="225231" y="183277"/>
              </a:cxn>
              <a:cxn ang="0">
                <a:pos x="189454" y="295325"/>
              </a:cxn>
              <a:cxn ang="0">
                <a:pos x="242306" y="340144"/>
              </a:cxn>
              <a:cxn ang="0">
                <a:pos x="198399" y="361753"/>
              </a:cxn>
              <a:cxn ang="0">
                <a:pos x="167500" y="286521"/>
              </a:cxn>
            </a:cxnLst>
            <a:pathLst>
              <a:path w="615" h="482">
                <a:moveTo>
                  <a:pt x="263" y="16"/>
                </a:moveTo>
                <a:cubicBezTo>
                  <a:pt x="285" y="0"/>
                  <a:pt x="301" y="5"/>
                  <a:pt x="311" y="32"/>
                </a:cubicBezTo>
                <a:cubicBezTo>
                  <a:pt x="317" y="50"/>
                  <a:pt x="330" y="56"/>
                  <a:pt x="349" y="51"/>
                </a:cubicBezTo>
                <a:cubicBezTo>
                  <a:pt x="365" y="49"/>
                  <a:pt x="379" y="49"/>
                  <a:pt x="390" y="51"/>
                </a:cubicBezTo>
                <a:cubicBezTo>
                  <a:pt x="402" y="49"/>
                  <a:pt x="411" y="44"/>
                  <a:pt x="416" y="35"/>
                </a:cubicBezTo>
                <a:cubicBezTo>
                  <a:pt x="427" y="10"/>
                  <a:pt x="445" y="12"/>
                  <a:pt x="470" y="43"/>
                </a:cubicBezTo>
                <a:cubicBezTo>
                  <a:pt x="478" y="53"/>
                  <a:pt x="488" y="59"/>
                  <a:pt x="503" y="59"/>
                </a:cubicBezTo>
                <a:cubicBezTo>
                  <a:pt x="519" y="64"/>
                  <a:pt x="531" y="68"/>
                  <a:pt x="540" y="70"/>
                </a:cubicBezTo>
                <a:cubicBezTo>
                  <a:pt x="544" y="70"/>
                  <a:pt x="547" y="70"/>
                  <a:pt x="548" y="70"/>
                </a:cubicBezTo>
                <a:cubicBezTo>
                  <a:pt x="554" y="72"/>
                  <a:pt x="557" y="73"/>
                  <a:pt x="557" y="75"/>
                </a:cubicBezTo>
                <a:cubicBezTo>
                  <a:pt x="557" y="77"/>
                  <a:pt x="554" y="81"/>
                  <a:pt x="548" y="86"/>
                </a:cubicBezTo>
                <a:cubicBezTo>
                  <a:pt x="527" y="97"/>
                  <a:pt x="496" y="98"/>
                  <a:pt x="457" y="91"/>
                </a:cubicBezTo>
                <a:cubicBezTo>
                  <a:pt x="437" y="88"/>
                  <a:pt x="417" y="87"/>
                  <a:pt x="398" y="89"/>
                </a:cubicBezTo>
                <a:cubicBezTo>
                  <a:pt x="391" y="90"/>
                  <a:pt x="380" y="90"/>
                  <a:pt x="365" y="89"/>
                </a:cubicBezTo>
                <a:cubicBezTo>
                  <a:pt x="360" y="89"/>
                  <a:pt x="355" y="88"/>
                  <a:pt x="352" y="86"/>
                </a:cubicBezTo>
                <a:cubicBezTo>
                  <a:pt x="332" y="88"/>
                  <a:pt x="329" y="99"/>
                  <a:pt x="341" y="121"/>
                </a:cubicBezTo>
                <a:cubicBezTo>
                  <a:pt x="343" y="126"/>
                  <a:pt x="346" y="133"/>
                  <a:pt x="349" y="142"/>
                </a:cubicBezTo>
                <a:cubicBezTo>
                  <a:pt x="392" y="220"/>
                  <a:pt x="423" y="276"/>
                  <a:pt x="441" y="312"/>
                </a:cubicBezTo>
                <a:cubicBezTo>
                  <a:pt x="452" y="337"/>
                  <a:pt x="474" y="357"/>
                  <a:pt x="508" y="371"/>
                </a:cubicBezTo>
                <a:cubicBezTo>
                  <a:pt x="508" y="373"/>
                  <a:pt x="509" y="374"/>
                  <a:pt x="511" y="374"/>
                </a:cubicBezTo>
                <a:cubicBezTo>
                  <a:pt x="532" y="381"/>
                  <a:pt x="549" y="390"/>
                  <a:pt x="562" y="401"/>
                </a:cubicBezTo>
                <a:cubicBezTo>
                  <a:pt x="571" y="410"/>
                  <a:pt x="583" y="414"/>
                  <a:pt x="597" y="414"/>
                </a:cubicBezTo>
                <a:cubicBezTo>
                  <a:pt x="606" y="416"/>
                  <a:pt x="611" y="420"/>
                  <a:pt x="613" y="425"/>
                </a:cubicBezTo>
                <a:cubicBezTo>
                  <a:pt x="615" y="429"/>
                  <a:pt x="613" y="432"/>
                  <a:pt x="608" y="436"/>
                </a:cubicBezTo>
                <a:cubicBezTo>
                  <a:pt x="601" y="438"/>
                  <a:pt x="590" y="445"/>
                  <a:pt x="575" y="457"/>
                </a:cubicBezTo>
                <a:cubicBezTo>
                  <a:pt x="550" y="474"/>
                  <a:pt x="521" y="482"/>
                  <a:pt x="489" y="482"/>
                </a:cubicBezTo>
                <a:cubicBezTo>
                  <a:pt x="457" y="480"/>
                  <a:pt x="433" y="461"/>
                  <a:pt x="416" y="425"/>
                </a:cubicBezTo>
                <a:cubicBezTo>
                  <a:pt x="415" y="423"/>
                  <a:pt x="413" y="421"/>
                  <a:pt x="411" y="417"/>
                </a:cubicBezTo>
                <a:cubicBezTo>
                  <a:pt x="404" y="394"/>
                  <a:pt x="398" y="376"/>
                  <a:pt x="392" y="363"/>
                </a:cubicBezTo>
                <a:cubicBezTo>
                  <a:pt x="378" y="338"/>
                  <a:pt x="367" y="308"/>
                  <a:pt x="360" y="272"/>
                </a:cubicBezTo>
                <a:cubicBezTo>
                  <a:pt x="347" y="229"/>
                  <a:pt x="328" y="177"/>
                  <a:pt x="301" y="115"/>
                </a:cubicBezTo>
                <a:cubicBezTo>
                  <a:pt x="294" y="101"/>
                  <a:pt x="284" y="93"/>
                  <a:pt x="271" y="91"/>
                </a:cubicBezTo>
                <a:cubicBezTo>
                  <a:pt x="242" y="91"/>
                  <a:pt x="222" y="91"/>
                  <a:pt x="209" y="91"/>
                </a:cubicBezTo>
                <a:cubicBezTo>
                  <a:pt x="200" y="91"/>
                  <a:pt x="190" y="93"/>
                  <a:pt x="180" y="97"/>
                </a:cubicBezTo>
                <a:cubicBezTo>
                  <a:pt x="176" y="98"/>
                  <a:pt x="172" y="99"/>
                  <a:pt x="166" y="99"/>
                </a:cubicBezTo>
                <a:cubicBezTo>
                  <a:pt x="82" y="121"/>
                  <a:pt x="32" y="126"/>
                  <a:pt x="15" y="115"/>
                </a:cubicBezTo>
                <a:cubicBezTo>
                  <a:pt x="4" y="110"/>
                  <a:pt x="0" y="104"/>
                  <a:pt x="2" y="97"/>
                </a:cubicBezTo>
                <a:cubicBezTo>
                  <a:pt x="4" y="88"/>
                  <a:pt x="10" y="83"/>
                  <a:pt x="21" y="83"/>
                </a:cubicBezTo>
                <a:cubicBezTo>
                  <a:pt x="23" y="83"/>
                  <a:pt x="26" y="82"/>
                  <a:pt x="32" y="81"/>
                </a:cubicBezTo>
                <a:cubicBezTo>
                  <a:pt x="39" y="79"/>
                  <a:pt x="44" y="77"/>
                  <a:pt x="48" y="75"/>
                </a:cubicBezTo>
                <a:cubicBezTo>
                  <a:pt x="110" y="61"/>
                  <a:pt x="156" y="55"/>
                  <a:pt x="185" y="59"/>
                </a:cubicBezTo>
                <a:cubicBezTo>
                  <a:pt x="189" y="61"/>
                  <a:pt x="195" y="62"/>
                  <a:pt x="204" y="62"/>
                </a:cubicBezTo>
                <a:cubicBezTo>
                  <a:pt x="215" y="62"/>
                  <a:pt x="227" y="60"/>
                  <a:pt x="242" y="56"/>
                </a:cubicBezTo>
                <a:cubicBezTo>
                  <a:pt x="250" y="54"/>
                  <a:pt x="256" y="49"/>
                  <a:pt x="258" y="40"/>
                </a:cubicBezTo>
                <a:cubicBezTo>
                  <a:pt x="258" y="33"/>
                  <a:pt x="259" y="25"/>
                  <a:pt x="263" y="16"/>
                </a:cubicBezTo>
                <a:close/>
                <a:moveTo>
                  <a:pt x="260" y="118"/>
                </a:moveTo>
                <a:cubicBezTo>
                  <a:pt x="275" y="124"/>
                  <a:pt x="283" y="128"/>
                  <a:pt x="285" y="132"/>
                </a:cubicBezTo>
                <a:cubicBezTo>
                  <a:pt x="288" y="135"/>
                  <a:pt x="286" y="139"/>
                  <a:pt x="277" y="142"/>
                </a:cubicBezTo>
                <a:cubicBezTo>
                  <a:pt x="266" y="148"/>
                  <a:pt x="236" y="154"/>
                  <a:pt x="188" y="161"/>
                </a:cubicBezTo>
                <a:cubicBezTo>
                  <a:pt x="184" y="161"/>
                  <a:pt x="182" y="161"/>
                  <a:pt x="182" y="161"/>
                </a:cubicBezTo>
                <a:cubicBezTo>
                  <a:pt x="145" y="165"/>
                  <a:pt x="119" y="168"/>
                  <a:pt x="104" y="172"/>
                </a:cubicBezTo>
                <a:cubicBezTo>
                  <a:pt x="86" y="177"/>
                  <a:pt x="73" y="176"/>
                  <a:pt x="64" y="167"/>
                </a:cubicBezTo>
                <a:cubicBezTo>
                  <a:pt x="53" y="154"/>
                  <a:pt x="56" y="145"/>
                  <a:pt x="72" y="140"/>
                </a:cubicBezTo>
                <a:cubicBezTo>
                  <a:pt x="84" y="138"/>
                  <a:pt x="102" y="133"/>
                  <a:pt x="126" y="124"/>
                </a:cubicBezTo>
                <a:cubicBezTo>
                  <a:pt x="169" y="109"/>
                  <a:pt x="214" y="107"/>
                  <a:pt x="260" y="118"/>
                </a:cubicBezTo>
                <a:close/>
                <a:moveTo>
                  <a:pt x="277" y="180"/>
                </a:moveTo>
                <a:cubicBezTo>
                  <a:pt x="287" y="184"/>
                  <a:pt x="293" y="188"/>
                  <a:pt x="293" y="194"/>
                </a:cubicBezTo>
                <a:cubicBezTo>
                  <a:pt x="294" y="199"/>
                  <a:pt x="291" y="203"/>
                  <a:pt x="282" y="204"/>
                </a:cubicBezTo>
                <a:cubicBezTo>
                  <a:pt x="235" y="215"/>
                  <a:pt x="197" y="221"/>
                  <a:pt x="166" y="221"/>
                </a:cubicBezTo>
                <a:cubicBezTo>
                  <a:pt x="137" y="224"/>
                  <a:pt x="117" y="228"/>
                  <a:pt x="104" y="231"/>
                </a:cubicBezTo>
                <a:cubicBezTo>
                  <a:pt x="102" y="233"/>
                  <a:pt x="101" y="234"/>
                  <a:pt x="99" y="234"/>
                </a:cubicBezTo>
                <a:cubicBezTo>
                  <a:pt x="81" y="241"/>
                  <a:pt x="66" y="244"/>
                  <a:pt x="53" y="242"/>
                </a:cubicBezTo>
                <a:cubicBezTo>
                  <a:pt x="39" y="244"/>
                  <a:pt x="29" y="238"/>
                  <a:pt x="23" y="226"/>
                </a:cubicBezTo>
                <a:cubicBezTo>
                  <a:pt x="20" y="215"/>
                  <a:pt x="25" y="208"/>
                  <a:pt x="40" y="204"/>
                </a:cubicBezTo>
                <a:cubicBezTo>
                  <a:pt x="52" y="206"/>
                  <a:pt x="66" y="203"/>
                  <a:pt x="83" y="194"/>
                </a:cubicBezTo>
                <a:cubicBezTo>
                  <a:pt x="142" y="181"/>
                  <a:pt x="189" y="173"/>
                  <a:pt x="225" y="169"/>
                </a:cubicBezTo>
                <a:cubicBezTo>
                  <a:pt x="238" y="171"/>
                  <a:pt x="255" y="175"/>
                  <a:pt x="277" y="180"/>
                </a:cubicBezTo>
                <a:close/>
                <a:moveTo>
                  <a:pt x="277" y="229"/>
                </a:moveTo>
                <a:cubicBezTo>
                  <a:pt x="296" y="223"/>
                  <a:pt x="299" y="238"/>
                  <a:pt x="285" y="272"/>
                </a:cubicBezTo>
                <a:cubicBezTo>
                  <a:pt x="279" y="286"/>
                  <a:pt x="275" y="299"/>
                  <a:pt x="271" y="309"/>
                </a:cubicBezTo>
                <a:cubicBezTo>
                  <a:pt x="269" y="320"/>
                  <a:pt x="267" y="328"/>
                  <a:pt x="266" y="334"/>
                </a:cubicBezTo>
                <a:cubicBezTo>
                  <a:pt x="262" y="348"/>
                  <a:pt x="257" y="355"/>
                  <a:pt x="250" y="355"/>
                </a:cubicBezTo>
                <a:cubicBezTo>
                  <a:pt x="242" y="355"/>
                  <a:pt x="239" y="349"/>
                  <a:pt x="239" y="336"/>
                </a:cubicBezTo>
                <a:cubicBezTo>
                  <a:pt x="239" y="327"/>
                  <a:pt x="241" y="312"/>
                  <a:pt x="244" y="291"/>
                </a:cubicBezTo>
                <a:cubicBezTo>
                  <a:pt x="250" y="276"/>
                  <a:pt x="232" y="273"/>
                  <a:pt x="190" y="280"/>
                </a:cubicBezTo>
                <a:cubicBezTo>
                  <a:pt x="181" y="282"/>
                  <a:pt x="178" y="289"/>
                  <a:pt x="180" y="301"/>
                </a:cubicBezTo>
                <a:cubicBezTo>
                  <a:pt x="176" y="355"/>
                  <a:pt x="163" y="396"/>
                  <a:pt x="142" y="422"/>
                </a:cubicBezTo>
                <a:cubicBezTo>
                  <a:pt x="101" y="462"/>
                  <a:pt x="68" y="481"/>
                  <a:pt x="45" y="479"/>
                </a:cubicBezTo>
                <a:cubicBezTo>
                  <a:pt x="23" y="477"/>
                  <a:pt x="10" y="465"/>
                  <a:pt x="4" y="444"/>
                </a:cubicBezTo>
                <a:cubicBezTo>
                  <a:pt x="1" y="424"/>
                  <a:pt x="6" y="414"/>
                  <a:pt x="21" y="414"/>
                </a:cubicBezTo>
                <a:cubicBezTo>
                  <a:pt x="87" y="404"/>
                  <a:pt x="127" y="378"/>
                  <a:pt x="139" y="336"/>
                </a:cubicBezTo>
                <a:cubicBezTo>
                  <a:pt x="141" y="333"/>
                  <a:pt x="143" y="327"/>
                  <a:pt x="145" y="320"/>
                </a:cubicBezTo>
                <a:cubicBezTo>
                  <a:pt x="146" y="315"/>
                  <a:pt x="148" y="311"/>
                  <a:pt x="150" y="309"/>
                </a:cubicBezTo>
                <a:cubicBezTo>
                  <a:pt x="154" y="302"/>
                  <a:pt x="152" y="296"/>
                  <a:pt x="145" y="291"/>
                </a:cubicBezTo>
                <a:cubicBezTo>
                  <a:pt x="139" y="289"/>
                  <a:pt x="130" y="290"/>
                  <a:pt x="118" y="293"/>
                </a:cubicBezTo>
                <a:cubicBezTo>
                  <a:pt x="100" y="300"/>
                  <a:pt x="92" y="314"/>
                  <a:pt x="93" y="334"/>
                </a:cubicBezTo>
                <a:cubicBezTo>
                  <a:pt x="92" y="343"/>
                  <a:pt x="90" y="348"/>
                  <a:pt x="88" y="350"/>
                </a:cubicBezTo>
                <a:cubicBezTo>
                  <a:pt x="81" y="359"/>
                  <a:pt x="76" y="368"/>
                  <a:pt x="75" y="377"/>
                </a:cubicBezTo>
                <a:cubicBezTo>
                  <a:pt x="73" y="384"/>
                  <a:pt x="70" y="387"/>
                  <a:pt x="66" y="387"/>
                </a:cubicBezTo>
                <a:cubicBezTo>
                  <a:pt x="65" y="389"/>
                  <a:pt x="63" y="387"/>
                  <a:pt x="61" y="379"/>
                </a:cubicBezTo>
                <a:cubicBezTo>
                  <a:pt x="54" y="369"/>
                  <a:pt x="52" y="350"/>
                  <a:pt x="56" y="323"/>
                </a:cubicBezTo>
                <a:cubicBezTo>
                  <a:pt x="57" y="308"/>
                  <a:pt x="56" y="297"/>
                  <a:pt x="50" y="288"/>
                </a:cubicBezTo>
                <a:cubicBezTo>
                  <a:pt x="40" y="272"/>
                  <a:pt x="44" y="262"/>
                  <a:pt x="64" y="258"/>
                </a:cubicBezTo>
                <a:cubicBezTo>
                  <a:pt x="78" y="256"/>
                  <a:pt x="94" y="252"/>
                  <a:pt x="112" y="245"/>
                </a:cubicBezTo>
                <a:cubicBezTo>
                  <a:pt x="119" y="243"/>
                  <a:pt x="129" y="241"/>
                  <a:pt x="142" y="239"/>
                </a:cubicBezTo>
                <a:cubicBezTo>
                  <a:pt x="160" y="241"/>
                  <a:pt x="177" y="239"/>
                  <a:pt x="193" y="234"/>
                </a:cubicBezTo>
                <a:cubicBezTo>
                  <a:pt x="216" y="232"/>
                  <a:pt x="233" y="231"/>
                  <a:pt x="244" y="231"/>
                </a:cubicBezTo>
                <a:cubicBezTo>
                  <a:pt x="253" y="235"/>
                  <a:pt x="264" y="234"/>
                  <a:pt x="277" y="229"/>
                </a:cubicBezTo>
                <a:close/>
                <a:moveTo>
                  <a:pt x="206" y="358"/>
                </a:moveTo>
                <a:cubicBezTo>
                  <a:pt x="214" y="363"/>
                  <a:pt x="223" y="367"/>
                  <a:pt x="233" y="369"/>
                </a:cubicBezTo>
                <a:cubicBezTo>
                  <a:pt x="300" y="387"/>
                  <a:pt x="325" y="404"/>
                  <a:pt x="309" y="420"/>
                </a:cubicBezTo>
                <a:cubicBezTo>
                  <a:pt x="305" y="420"/>
                  <a:pt x="302" y="422"/>
                  <a:pt x="298" y="425"/>
                </a:cubicBezTo>
                <a:cubicBezTo>
                  <a:pt x="296" y="429"/>
                  <a:pt x="294" y="431"/>
                  <a:pt x="293" y="431"/>
                </a:cubicBezTo>
                <a:cubicBezTo>
                  <a:pt x="277" y="448"/>
                  <a:pt x="260" y="456"/>
                  <a:pt x="244" y="452"/>
                </a:cubicBezTo>
                <a:cubicBezTo>
                  <a:pt x="212" y="443"/>
                  <a:pt x="193" y="418"/>
                  <a:pt x="188" y="377"/>
                </a:cubicBezTo>
                <a:cubicBezTo>
                  <a:pt x="188" y="357"/>
                  <a:pt x="194" y="351"/>
                  <a:pt x="206" y="358"/>
                </a:cubicBezTo>
                <a:close/>
              </a:path>
            </a:pathLst>
          </a:custGeom>
          <a:solidFill>
            <a:schemeClr val="accent2"/>
          </a:solidFill>
          <a:ln w="9525">
            <a:noFill/>
          </a:ln>
        </p:spPr>
        <p:txBody>
          <a:bodyPr/>
          <a:p>
            <a:endParaRPr lang="zh-CN" altLang="en-US"/>
          </a:p>
        </p:txBody>
      </p:sp>
      <p:sp>
        <p:nvSpPr>
          <p:cNvPr id="7186" name="Freeform 12"/>
          <p:cNvSpPr>
            <a:spLocks noEditPoints="1"/>
          </p:cNvSpPr>
          <p:nvPr/>
        </p:nvSpPr>
        <p:spPr>
          <a:xfrm>
            <a:off x="5441950" y="3144838"/>
            <a:ext cx="514350" cy="385762"/>
          </a:xfrm>
          <a:custGeom>
            <a:avLst/>
            <a:gdLst/>
            <a:ahLst/>
            <a:cxnLst>
              <a:cxn ang="0">
                <a:pos x="273452" y="15974"/>
              </a:cxn>
              <a:cxn ang="0">
                <a:pos x="326352" y="42330"/>
              </a:cxn>
              <a:cxn ang="0">
                <a:pos x="393901" y="67888"/>
              </a:cxn>
              <a:cxn ang="0">
                <a:pos x="427269" y="87056"/>
              </a:cxn>
              <a:cxn ang="0">
                <a:pos x="415875" y="106224"/>
              </a:cxn>
              <a:cxn ang="0">
                <a:pos x="257989" y="99835"/>
              </a:cxn>
              <a:cxn ang="0">
                <a:pos x="282404" y="126191"/>
              </a:cxn>
              <a:cxn ang="0">
                <a:pos x="321469" y="127789"/>
              </a:cxn>
              <a:cxn ang="0">
                <a:pos x="433779" y="140568"/>
              </a:cxn>
              <a:cxn ang="0">
                <a:pos x="400412" y="174911"/>
              </a:cxn>
              <a:cxn ang="0">
                <a:pos x="319841" y="183696"/>
              </a:cxn>
              <a:cxn ang="0">
                <a:pos x="440290" y="265960"/>
              </a:cxn>
              <a:cxn ang="0">
                <a:pos x="506212" y="289122"/>
              </a:cxn>
              <a:cxn ang="0">
                <a:pos x="510281" y="306693"/>
              </a:cxn>
              <a:cxn ang="0">
                <a:pos x="384949" y="313082"/>
              </a:cxn>
              <a:cxn ang="0">
                <a:pos x="323910" y="235610"/>
              </a:cxn>
              <a:cxn ang="0">
                <a:pos x="256361" y="250785"/>
              </a:cxn>
              <a:cxn ang="0">
                <a:pos x="168466" y="239604"/>
              </a:cxn>
              <a:cxn ang="0">
                <a:pos x="113124" y="278739"/>
              </a:cxn>
              <a:cxn ang="0">
                <a:pos x="54528" y="323465"/>
              </a:cxn>
              <a:cxn ang="0">
                <a:pos x="13022" y="336244"/>
              </a:cxn>
              <a:cxn ang="0">
                <a:pos x="4069" y="282732"/>
              </a:cxn>
              <a:cxn ang="0">
                <a:pos x="45575" y="278739"/>
              </a:cxn>
              <a:cxn ang="0">
                <a:pos x="153003" y="202864"/>
              </a:cxn>
              <a:cxn ang="0">
                <a:pos x="172535" y="177307"/>
              </a:cxn>
              <a:cxn ang="0">
                <a:pos x="71618" y="192482"/>
              </a:cxn>
              <a:cxn ang="0">
                <a:pos x="71618" y="149353"/>
              </a:cxn>
              <a:cxn ang="0">
                <a:pos x="150561" y="136574"/>
              </a:cxn>
              <a:cxn ang="0">
                <a:pos x="212414" y="102231"/>
              </a:cxn>
              <a:cxn ang="0">
                <a:pos x="166024" y="104627"/>
              </a:cxn>
              <a:cxn ang="0">
                <a:pos x="48017" y="93445"/>
              </a:cxn>
              <a:cxn ang="0">
                <a:pos x="168466" y="48719"/>
              </a:cxn>
              <a:cxn ang="0">
                <a:pos x="256361" y="5591"/>
              </a:cxn>
              <a:cxn ang="0">
                <a:pos x="220552" y="42330"/>
              </a:cxn>
              <a:cxn ang="0">
                <a:pos x="225435" y="71881"/>
              </a:cxn>
              <a:cxn ang="0">
                <a:pos x="292984" y="65492"/>
              </a:cxn>
              <a:cxn ang="0">
                <a:pos x="257989" y="39934"/>
              </a:cxn>
              <a:cxn ang="0">
                <a:pos x="227877" y="174911"/>
              </a:cxn>
              <a:cxn ang="0">
                <a:pos x="201020" y="210053"/>
              </a:cxn>
              <a:cxn ang="0">
                <a:pos x="262872" y="202864"/>
              </a:cxn>
              <a:cxn ang="0">
                <a:pos x="257989" y="170917"/>
              </a:cxn>
              <a:cxn ang="0">
                <a:pos x="321469" y="304297"/>
              </a:cxn>
              <a:cxn ang="0">
                <a:pos x="256361" y="308290"/>
              </a:cxn>
              <a:cxn ang="0">
                <a:pos x="153003" y="310686"/>
              </a:cxn>
              <a:cxn ang="0">
                <a:pos x="172535" y="272350"/>
              </a:cxn>
              <a:cxn ang="0">
                <a:pos x="177418" y="334647"/>
              </a:cxn>
              <a:cxn ang="0">
                <a:pos x="236015" y="328257"/>
              </a:cxn>
              <a:cxn ang="0">
                <a:pos x="370299" y="385762"/>
              </a:cxn>
              <a:cxn ang="0">
                <a:pos x="291356" y="375379"/>
              </a:cxn>
              <a:cxn ang="0">
                <a:pos x="153003" y="381769"/>
              </a:cxn>
              <a:cxn ang="0">
                <a:pos x="109055" y="377775"/>
              </a:cxn>
              <a:cxn ang="0">
                <a:pos x="157072" y="338640"/>
              </a:cxn>
            </a:cxnLst>
            <a:pathLst>
              <a:path w="632" h="483">
                <a:moveTo>
                  <a:pt x="315" y="7"/>
                </a:moveTo>
                <a:cubicBezTo>
                  <a:pt x="324" y="10"/>
                  <a:pt x="331" y="15"/>
                  <a:pt x="336" y="20"/>
                </a:cubicBezTo>
                <a:cubicBezTo>
                  <a:pt x="340" y="27"/>
                  <a:pt x="352" y="35"/>
                  <a:pt x="374" y="42"/>
                </a:cubicBezTo>
                <a:cubicBezTo>
                  <a:pt x="383" y="45"/>
                  <a:pt x="392" y="49"/>
                  <a:pt x="401" y="53"/>
                </a:cubicBezTo>
                <a:cubicBezTo>
                  <a:pt x="406" y="60"/>
                  <a:pt x="421" y="66"/>
                  <a:pt x="446" y="71"/>
                </a:cubicBezTo>
                <a:cubicBezTo>
                  <a:pt x="457" y="73"/>
                  <a:pt x="470" y="78"/>
                  <a:pt x="484" y="85"/>
                </a:cubicBezTo>
                <a:cubicBezTo>
                  <a:pt x="495" y="92"/>
                  <a:pt x="507" y="96"/>
                  <a:pt x="519" y="98"/>
                </a:cubicBezTo>
                <a:cubicBezTo>
                  <a:pt x="526" y="105"/>
                  <a:pt x="528" y="109"/>
                  <a:pt x="525" y="109"/>
                </a:cubicBezTo>
                <a:cubicBezTo>
                  <a:pt x="519" y="116"/>
                  <a:pt x="518" y="120"/>
                  <a:pt x="522" y="120"/>
                </a:cubicBezTo>
                <a:cubicBezTo>
                  <a:pt x="524" y="127"/>
                  <a:pt x="520" y="131"/>
                  <a:pt x="511" y="133"/>
                </a:cubicBezTo>
                <a:cubicBezTo>
                  <a:pt x="477" y="133"/>
                  <a:pt x="450" y="131"/>
                  <a:pt x="430" y="128"/>
                </a:cubicBezTo>
                <a:cubicBezTo>
                  <a:pt x="420" y="126"/>
                  <a:pt x="382" y="125"/>
                  <a:pt x="317" y="125"/>
                </a:cubicBezTo>
                <a:cubicBezTo>
                  <a:pt x="306" y="129"/>
                  <a:pt x="305" y="137"/>
                  <a:pt x="312" y="149"/>
                </a:cubicBezTo>
                <a:cubicBezTo>
                  <a:pt x="324" y="157"/>
                  <a:pt x="336" y="159"/>
                  <a:pt x="347" y="158"/>
                </a:cubicBezTo>
                <a:cubicBezTo>
                  <a:pt x="352" y="156"/>
                  <a:pt x="358" y="157"/>
                  <a:pt x="363" y="160"/>
                </a:cubicBezTo>
                <a:cubicBezTo>
                  <a:pt x="370" y="164"/>
                  <a:pt x="381" y="164"/>
                  <a:pt x="395" y="160"/>
                </a:cubicBezTo>
                <a:cubicBezTo>
                  <a:pt x="422" y="158"/>
                  <a:pt x="456" y="161"/>
                  <a:pt x="498" y="168"/>
                </a:cubicBezTo>
                <a:cubicBezTo>
                  <a:pt x="514" y="175"/>
                  <a:pt x="526" y="178"/>
                  <a:pt x="533" y="176"/>
                </a:cubicBezTo>
                <a:cubicBezTo>
                  <a:pt x="538" y="175"/>
                  <a:pt x="540" y="179"/>
                  <a:pt x="538" y="190"/>
                </a:cubicBezTo>
                <a:cubicBezTo>
                  <a:pt x="526" y="210"/>
                  <a:pt x="510" y="219"/>
                  <a:pt x="492" y="219"/>
                </a:cubicBezTo>
                <a:cubicBezTo>
                  <a:pt x="456" y="221"/>
                  <a:pt x="426" y="219"/>
                  <a:pt x="401" y="211"/>
                </a:cubicBezTo>
                <a:cubicBezTo>
                  <a:pt x="390" y="213"/>
                  <a:pt x="387" y="219"/>
                  <a:pt x="393" y="230"/>
                </a:cubicBezTo>
                <a:cubicBezTo>
                  <a:pt x="400" y="234"/>
                  <a:pt x="408" y="241"/>
                  <a:pt x="417" y="252"/>
                </a:cubicBezTo>
                <a:cubicBezTo>
                  <a:pt x="456" y="289"/>
                  <a:pt x="498" y="316"/>
                  <a:pt x="541" y="333"/>
                </a:cubicBezTo>
                <a:cubicBezTo>
                  <a:pt x="555" y="334"/>
                  <a:pt x="570" y="341"/>
                  <a:pt x="587" y="351"/>
                </a:cubicBezTo>
                <a:cubicBezTo>
                  <a:pt x="595" y="357"/>
                  <a:pt x="607" y="360"/>
                  <a:pt x="622" y="362"/>
                </a:cubicBezTo>
                <a:cubicBezTo>
                  <a:pt x="627" y="360"/>
                  <a:pt x="631" y="362"/>
                  <a:pt x="632" y="368"/>
                </a:cubicBezTo>
                <a:cubicBezTo>
                  <a:pt x="632" y="375"/>
                  <a:pt x="631" y="380"/>
                  <a:pt x="627" y="384"/>
                </a:cubicBezTo>
                <a:cubicBezTo>
                  <a:pt x="602" y="403"/>
                  <a:pt x="575" y="419"/>
                  <a:pt x="546" y="429"/>
                </a:cubicBezTo>
                <a:cubicBezTo>
                  <a:pt x="514" y="429"/>
                  <a:pt x="490" y="417"/>
                  <a:pt x="473" y="392"/>
                </a:cubicBezTo>
                <a:cubicBezTo>
                  <a:pt x="468" y="385"/>
                  <a:pt x="461" y="375"/>
                  <a:pt x="452" y="362"/>
                </a:cubicBezTo>
                <a:cubicBezTo>
                  <a:pt x="418" y="328"/>
                  <a:pt x="400" y="306"/>
                  <a:pt x="398" y="295"/>
                </a:cubicBezTo>
                <a:cubicBezTo>
                  <a:pt x="391" y="288"/>
                  <a:pt x="384" y="289"/>
                  <a:pt x="377" y="297"/>
                </a:cubicBezTo>
                <a:cubicBezTo>
                  <a:pt x="364" y="308"/>
                  <a:pt x="343" y="314"/>
                  <a:pt x="315" y="314"/>
                </a:cubicBezTo>
                <a:cubicBezTo>
                  <a:pt x="307" y="312"/>
                  <a:pt x="291" y="311"/>
                  <a:pt x="266" y="311"/>
                </a:cubicBezTo>
                <a:cubicBezTo>
                  <a:pt x="237" y="316"/>
                  <a:pt x="218" y="313"/>
                  <a:pt x="207" y="300"/>
                </a:cubicBezTo>
                <a:cubicBezTo>
                  <a:pt x="203" y="295"/>
                  <a:pt x="196" y="296"/>
                  <a:pt x="185" y="303"/>
                </a:cubicBezTo>
                <a:cubicBezTo>
                  <a:pt x="160" y="324"/>
                  <a:pt x="145" y="340"/>
                  <a:pt x="139" y="349"/>
                </a:cubicBezTo>
                <a:cubicBezTo>
                  <a:pt x="122" y="370"/>
                  <a:pt x="102" y="386"/>
                  <a:pt x="80" y="397"/>
                </a:cubicBezTo>
                <a:cubicBezTo>
                  <a:pt x="77" y="399"/>
                  <a:pt x="72" y="402"/>
                  <a:pt x="67" y="405"/>
                </a:cubicBezTo>
                <a:cubicBezTo>
                  <a:pt x="65" y="409"/>
                  <a:pt x="63" y="411"/>
                  <a:pt x="61" y="411"/>
                </a:cubicBezTo>
                <a:cubicBezTo>
                  <a:pt x="54" y="418"/>
                  <a:pt x="39" y="421"/>
                  <a:pt x="16" y="421"/>
                </a:cubicBezTo>
                <a:cubicBezTo>
                  <a:pt x="5" y="421"/>
                  <a:pt x="0" y="418"/>
                  <a:pt x="0" y="411"/>
                </a:cubicBezTo>
                <a:cubicBezTo>
                  <a:pt x="1" y="394"/>
                  <a:pt x="3" y="376"/>
                  <a:pt x="5" y="354"/>
                </a:cubicBezTo>
                <a:cubicBezTo>
                  <a:pt x="9" y="343"/>
                  <a:pt x="16" y="340"/>
                  <a:pt x="26" y="343"/>
                </a:cubicBezTo>
                <a:cubicBezTo>
                  <a:pt x="34" y="356"/>
                  <a:pt x="43" y="358"/>
                  <a:pt x="56" y="349"/>
                </a:cubicBezTo>
                <a:cubicBezTo>
                  <a:pt x="92" y="325"/>
                  <a:pt x="119" y="308"/>
                  <a:pt x="137" y="297"/>
                </a:cubicBezTo>
                <a:cubicBezTo>
                  <a:pt x="144" y="294"/>
                  <a:pt x="161" y="280"/>
                  <a:pt x="188" y="254"/>
                </a:cubicBezTo>
                <a:cubicBezTo>
                  <a:pt x="195" y="249"/>
                  <a:pt x="202" y="243"/>
                  <a:pt x="210" y="236"/>
                </a:cubicBezTo>
                <a:cubicBezTo>
                  <a:pt x="215" y="230"/>
                  <a:pt x="216" y="226"/>
                  <a:pt x="212" y="222"/>
                </a:cubicBezTo>
                <a:cubicBezTo>
                  <a:pt x="209" y="219"/>
                  <a:pt x="202" y="217"/>
                  <a:pt x="193" y="217"/>
                </a:cubicBezTo>
                <a:cubicBezTo>
                  <a:pt x="143" y="228"/>
                  <a:pt x="108" y="236"/>
                  <a:pt x="88" y="241"/>
                </a:cubicBezTo>
                <a:cubicBezTo>
                  <a:pt x="74" y="243"/>
                  <a:pt x="67" y="230"/>
                  <a:pt x="67" y="203"/>
                </a:cubicBezTo>
                <a:cubicBezTo>
                  <a:pt x="72" y="191"/>
                  <a:pt x="79" y="185"/>
                  <a:pt x="88" y="187"/>
                </a:cubicBezTo>
                <a:cubicBezTo>
                  <a:pt x="94" y="192"/>
                  <a:pt x="105" y="190"/>
                  <a:pt x="123" y="179"/>
                </a:cubicBezTo>
                <a:cubicBezTo>
                  <a:pt x="152" y="168"/>
                  <a:pt x="173" y="166"/>
                  <a:pt x="185" y="171"/>
                </a:cubicBezTo>
                <a:cubicBezTo>
                  <a:pt x="203" y="178"/>
                  <a:pt x="227" y="172"/>
                  <a:pt x="255" y="152"/>
                </a:cubicBezTo>
                <a:cubicBezTo>
                  <a:pt x="263" y="145"/>
                  <a:pt x="264" y="137"/>
                  <a:pt x="261" y="128"/>
                </a:cubicBezTo>
                <a:cubicBezTo>
                  <a:pt x="246" y="126"/>
                  <a:pt x="234" y="126"/>
                  <a:pt x="223" y="128"/>
                </a:cubicBezTo>
                <a:cubicBezTo>
                  <a:pt x="212" y="130"/>
                  <a:pt x="206" y="131"/>
                  <a:pt x="204" y="131"/>
                </a:cubicBezTo>
                <a:cubicBezTo>
                  <a:pt x="190" y="131"/>
                  <a:pt x="164" y="134"/>
                  <a:pt x="126" y="141"/>
                </a:cubicBezTo>
                <a:cubicBezTo>
                  <a:pt x="94" y="148"/>
                  <a:pt x="71" y="140"/>
                  <a:pt x="59" y="117"/>
                </a:cubicBezTo>
                <a:cubicBezTo>
                  <a:pt x="61" y="114"/>
                  <a:pt x="68" y="106"/>
                  <a:pt x="80" y="96"/>
                </a:cubicBezTo>
                <a:cubicBezTo>
                  <a:pt x="107" y="96"/>
                  <a:pt x="149" y="84"/>
                  <a:pt x="207" y="61"/>
                </a:cubicBezTo>
                <a:cubicBezTo>
                  <a:pt x="237" y="44"/>
                  <a:pt x="254" y="30"/>
                  <a:pt x="258" y="17"/>
                </a:cubicBezTo>
                <a:cubicBezTo>
                  <a:pt x="263" y="3"/>
                  <a:pt x="282" y="0"/>
                  <a:pt x="315" y="7"/>
                </a:cubicBezTo>
                <a:close/>
                <a:moveTo>
                  <a:pt x="317" y="50"/>
                </a:moveTo>
                <a:cubicBezTo>
                  <a:pt x="296" y="46"/>
                  <a:pt x="280" y="47"/>
                  <a:pt x="271" y="53"/>
                </a:cubicBezTo>
                <a:cubicBezTo>
                  <a:pt x="259" y="61"/>
                  <a:pt x="250" y="70"/>
                  <a:pt x="245" y="77"/>
                </a:cubicBezTo>
                <a:cubicBezTo>
                  <a:pt x="237" y="91"/>
                  <a:pt x="248" y="96"/>
                  <a:pt x="277" y="90"/>
                </a:cubicBezTo>
                <a:cubicBezTo>
                  <a:pt x="291" y="88"/>
                  <a:pt x="317" y="87"/>
                  <a:pt x="355" y="85"/>
                </a:cubicBezTo>
                <a:cubicBezTo>
                  <a:pt x="359" y="85"/>
                  <a:pt x="360" y="84"/>
                  <a:pt x="360" y="82"/>
                </a:cubicBezTo>
                <a:cubicBezTo>
                  <a:pt x="362" y="80"/>
                  <a:pt x="361" y="78"/>
                  <a:pt x="358" y="74"/>
                </a:cubicBezTo>
                <a:cubicBezTo>
                  <a:pt x="347" y="67"/>
                  <a:pt x="333" y="59"/>
                  <a:pt x="317" y="50"/>
                </a:cubicBezTo>
                <a:close/>
                <a:moveTo>
                  <a:pt x="317" y="214"/>
                </a:moveTo>
                <a:cubicBezTo>
                  <a:pt x="306" y="211"/>
                  <a:pt x="294" y="212"/>
                  <a:pt x="280" y="219"/>
                </a:cubicBezTo>
                <a:cubicBezTo>
                  <a:pt x="260" y="234"/>
                  <a:pt x="249" y="242"/>
                  <a:pt x="247" y="244"/>
                </a:cubicBezTo>
                <a:cubicBezTo>
                  <a:pt x="242" y="251"/>
                  <a:pt x="242" y="257"/>
                  <a:pt x="247" y="263"/>
                </a:cubicBezTo>
                <a:cubicBezTo>
                  <a:pt x="253" y="266"/>
                  <a:pt x="261" y="266"/>
                  <a:pt x="271" y="263"/>
                </a:cubicBezTo>
                <a:cubicBezTo>
                  <a:pt x="286" y="259"/>
                  <a:pt x="303" y="256"/>
                  <a:pt x="323" y="254"/>
                </a:cubicBezTo>
                <a:cubicBezTo>
                  <a:pt x="348" y="256"/>
                  <a:pt x="359" y="253"/>
                  <a:pt x="358" y="244"/>
                </a:cubicBezTo>
                <a:cubicBezTo>
                  <a:pt x="349" y="231"/>
                  <a:pt x="335" y="221"/>
                  <a:pt x="317" y="214"/>
                </a:cubicBezTo>
                <a:close/>
                <a:moveTo>
                  <a:pt x="395" y="335"/>
                </a:moveTo>
                <a:cubicBezTo>
                  <a:pt x="413" y="348"/>
                  <a:pt x="413" y="363"/>
                  <a:pt x="395" y="381"/>
                </a:cubicBezTo>
                <a:cubicBezTo>
                  <a:pt x="390" y="385"/>
                  <a:pt x="377" y="387"/>
                  <a:pt x="358" y="389"/>
                </a:cubicBezTo>
                <a:cubicBezTo>
                  <a:pt x="334" y="389"/>
                  <a:pt x="320" y="388"/>
                  <a:pt x="315" y="386"/>
                </a:cubicBezTo>
                <a:cubicBezTo>
                  <a:pt x="277" y="386"/>
                  <a:pt x="254" y="387"/>
                  <a:pt x="245" y="389"/>
                </a:cubicBezTo>
                <a:cubicBezTo>
                  <a:pt x="227" y="393"/>
                  <a:pt x="208" y="393"/>
                  <a:pt x="188" y="389"/>
                </a:cubicBezTo>
                <a:cubicBezTo>
                  <a:pt x="172" y="384"/>
                  <a:pt x="169" y="370"/>
                  <a:pt x="180" y="349"/>
                </a:cubicBezTo>
                <a:cubicBezTo>
                  <a:pt x="192" y="349"/>
                  <a:pt x="203" y="346"/>
                  <a:pt x="212" y="341"/>
                </a:cubicBezTo>
                <a:cubicBezTo>
                  <a:pt x="295" y="333"/>
                  <a:pt x="356" y="332"/>
                  <a:pt x="395" y="335"/>
                </a:cubicBezTo>
                <a:close/>
                <a:moveTo>
                  <a:pt x="218" y="419"/>
                </a:moveTo>
                <a:cubicBezTo>
                  <a:pt x="227" y="415"/>
                  <a:pt x="239" y="412"/>
                  <a:pt x="255" y="411"/>
                </a:cubicBezTo>
                <a:cubicBezTo>
                  <a:pt x="268" y="414"/>
                  <a:pt x="280" y="414"/>
                  <a:pt x="290" y="411"/>
                </a:cubicBezTo>
                <a:cubicBezTo>
                  <a:pt x="350" y="405"/>
                  <a:pt x="410" y="412"/>
                  <a:pt x="471" y="429"/>
                </a:cubicBezTo>
                <a:cubicBezTo>
                  <a:pt x="483" y="446"/>
                  <a:pt x="478" y="464"/>
                  <a:pt x="455" y="483"/>
                </a:cubicBezTo>
                <a:cubicBezTo>
                  <a:pt x="451" y="483"/>
                  <a:pt x="446" y="483"/>
                  <a:pt x="438" y="483"/>
                </a:cubicBezTo>
                <a:cubicBezTo>
                  <a:pt x="399" y="478"/>
                  <a:pt x="372" y="473"/>
                  <a:pt x="358" y="470"/>
                </a:cubicBezTo>
                <a:cubicBezTo>
                  <a:pt x="311" y="461"/>
                  <a:pt x="270" y="461"/>
                  <a:pt x="234" y="470"/>
                </a:cubicBezTo>
                <a:cubicBezTo>
                  <a:pt x="221" y="473"/>
                  <a:pt x="206" y="476"/>
                  <a:pt x="188" y="478"/>
                </a:cubicBezTo>
                <a:cubicBezTo>
                  <a:pt x="172" y="480"/>
                  <a:pt x="163" y="479"/>
                  <a:pt x="161" y="475"/>
                </a:cubicBezTo>
                <a:cubicBezTo>
                  <a:pt x="154" y="473"/>
                  <a:pt x="145" y="473"/>
                  <a:pt x="134" y="473"/>
                </a:cubicBezTo>
                <a:cubicBezTo>
                  <a:pt x="120" y="465"/>
                  <a:pt x="120" y="454"/>
                  <a:pt x="134" y="438"/>
                </a:cubicBezTo>
                <a:cubicBezTo>
                  <a:pt x="141" y="436"/>
                  <a:pt x="161" y="431"/>
                  <a:pt x="193" y="424"/>
                </a:cubicBezTo>
                <a:cubicBezTo>
                  <a:pt x="206" y="422"/>
                  <a:pt x="214" y="421"/>
                  <a:pt x="218" y="419"/>
                </a:cubicBezTo>
                <a:close/>
              </a:path>
            </a:pathLst>
          </a:custGeom>
          <a:solidFill>
            <a:schemeClr val="accent2"/>
          </a:solidFill>
          <a:ln w="9525">
            <a:noFill/>
          </a:ln>
        </p:spPr>
        <p:txBody>
          <a:bodyPr/>
          <a:p>
            <a:endParaRPr lang="zh-CN" altLang="en-US"/>
          </a:p>
        </p:txBody>
      </p:sp>
      <p:sp>
        <p:nvSpPr>
          <p:cNvPr id="7187" name="Freeform 13"/>
          <p:cNvSpPr>
            <a:spLocks noEditPoints="1"/>
          </p:cNvSpPr>
          <p:nvPr/>
        </p:nvSpPr>
        <p:spPr>
          <a:xfrm>
            <a:off x="5303838" y="4162425"/>
            <a:ext cx="530225" cy="427038"/>
          </a:xfrm>
          <a:custGeom>
            <a:avLst/>
            <a:gdLst/>
            <a:ahLst/>
            <a:cxnLst>
              <a:cxn ang="0">
                <a:pos x="368710" y="25638"/>
              </a:cxn>
              <a:cxn ang="0">
                <a:pos x="412760" y="38457"/>
              </a:cxn>
              <a:cxn ang="0">
                <a:pos x="472308" y="72909"/>
              </a:cxn>
              <a:cxn ang="0">
                <a:pos x="517989" y="92138"/>
              </a:cxn>
              <a:cxn ang="0">
                <a:pos x="526962" y="99348"/>
              </a:cxn>
              <a:cxn ang="0">
                <a:pos x="480465" y="163444"/>
              </a:cxn>
              <a:cxn ang="0">
                <a:pos x="443758" y="202703"/>
              </a:cxn>
              <a:cxn ang="0">
                <a:pos x="377683" y="204305"/>
              </a:cxn>
              <a:cxn ang="0">
                <a:pos x="386656" y="217926"/>
              </a:cxn>
              <a:cxn ang="0">
                <a:pos x="459256" y="243564"/>
              </a:cxn>
              <a:cxn ang="0">
                <a:pos x="372789" y="275612"/>
              </a:cxn>
              <a:cxn ang="0">
                <a:pos x="438863" y="278015"/>
              </a:cxn>
              <a:cxn ang="0">
                <a:pos x="489438" y="297244"/>
              </a:cxn>
              <a:cxn ang="0">
                <a:pos x="364632" y="325286"/>
              </a:cxn>
              <a:cxn ang="0">
                <a:pos x="337713" y="427038"/>
              </a:cxn>
              <a:cxn ang="0">
                <a:pos x="324661" y="325286"/>
              </a:cxn>
              <a:cxn ang="0">
                <a:pos x="203933" y="331696"/>
              </a:cxn>
              <a:cxn ang="0">
                <a:pos x="315688" y="280419"/>
              </a:cxn>
              <a:cxn ang="0">
                <a:pos x="314056" y="262793"/>
              </a:cxn>
              <a:cxn ang="0">
                <a:pos x="263481" y="269202"/>
              </a:cxn>
              <a:cxn ang="0">
                <a:pos x="221879" y="262793"/>
              </a:cxn>
              <a:cxn ang="0">
                <a:pos x="267560" y="228341"/>
              </a:cxn>
              <a:cxn ang="0">
                <a:pos x="309162" y="202703"/>
              </a:cxn>
              <a:cxn ang="0">
                <a:pos x="283059" y="206709"/>
              </a:cxn>
              <a:cxn ang="0">
                <a:pos x="230036" y="193890"/>
              </a:cxn>
              <a:cxn ang="0">
                <a:pos x="320582" y="165848"/>
              </a:cxn>
              <a:cxn ang="0">
                <a:pos x="318135" y="146619"/>
              </a:cxn>
              <a:cxn ang="0">
                <a:pos x="228405" y="150625"/>
              </a:cxn>
              <a:cxn ang="0">
                <a:pos x="254508" y="118577"/>
              </a:cxn>
              <a:cxn ang="0">
                <a:pos x="331187" y="99348"/>
              </a:cxn>
              <a:cxn ang="0">
                <a:pos x="276533" y="94541"/>
              </a:cxn>
              <a:cxn ang="0">
                <a:pos x="234930" y="84126"/>
              </a:cxn>
              <a:cxn ang="0">
                <a:pos x="267560" y="49674"/>
              </a:cxn>
              <a:cxn ang="0">
                <a:pos x="289584" y="44867"/>
              </a:cxn>
              <a:cxn ang="0">
                <a:pos x="337713" y="8012"/>
              </a:cxn>
              <a:cxn ang="0">
                <a:pos x="212906" y="21632"/>
              </a:cxn>
              <a:cxn ang="0">
                <a:pos x="223510" y="42463"/>
              </a:cxn>
              <a:cxn ang="0">
                <a:pos x="123175" y="70505"/>
              </a:cxn>
              <a:cxn ang="0">
                <a:pos x="181908" y="84126"/>
              </a:cxn>
              <a:cxn ang="0">
                <a:pos x="149279" y="128993"/>
              </a:cxn>
              <a:cxn ang="0">
                <a:pos x="136227" y="155432"/>
              </a:cxn>
              <a:cxn ang="0">
                <a:pos x="203933" y="161842"/>
              </a:cxn>
              <a:cxn ang="0">
                <a:pos x="123175" y="197896"/>
              </a:cxn>
              <a:cxn ang="0">
                <a:pos x="203933" y="200299"/>
              </a:cxn>
              <a:cxn ang="0">
                <a:pos x="197407" y="245967"/>
              </a:cxn>
              <a:cxn ang="0">
                <a:pos x="159883" y="338105"/>
              </a:cxn>
              <a:cxn ang="0">
                <a:pos x="63627" y="362141"/>
              </a:cxn>
              <a:cxn ang="0">
                <a:pos x="39155" y="336503"/>
              </a:cxn>
              <a:cxn ang="0">
                <a:pos x="54654" y="293238"/>
              </a:cxn>
              <a:cxn ang="0">
                <a:pos x="4079" y="265196"/>
              </a:cxn>
              <a:cxn ang="0">
                <a:pos x="72600" y="161842"/>
              </a:cxn>
              <a:cxn ang="0">
                <a:pos x="45681" y="53680"/>
              </a:cxn>
              <a:cxn ang="0">
                <a:pos x="131333" y="21632"/>
              </a:cxn>
              <a:cxn ang="0">
                <a:pos x="188434" y="21632"/>
              </a:cxn>
              <a:cxn ang="0">
                <a:pos x="372789" y="99348"/>
              </a:cxn>
              <a:cxn ang="0">
                <a:pos x="425811" y="81722"/>
              </a:cxn>
              <a:cxn ang="0">
                <a:pos x="375236" y="79319"/>
              </a:cxn>
              <a:cxn ang="0">
                <a:pos x="375236" y="144215"/>
              </a:cxn>
              <a:cxn ang="0">
                <a:pos x="419286" y="161842"/>
              </a:cxn>
              <a:cxn ang="0">
                <a:pos x="416838" y="144215"/>
              </a:cxn>
              <a:cxn ang="0">
                <a:pos x="127254" y="267600"/>
              </a:cxn>
              <a:cxn ang="0">
                <a:pos x="146832" y="288431"/>
              </a:cxn>
            </a:cxnLst>
            <a:pathLst>
              <a:path w="650" h="533">
                <a:moveTo>
                  <a:pt x="414" y="10"/>
                </a:moveTo>
                <a:cubicBezTo>
                  <a:pt x="427" y="0"/>
                  <a:pt x="440" y="7"/>
                  <a:pt x="452" y="32"/>
                </a:cubicBezTo>
                <a:cubicBezTo>
                  <a:pt x="452" y="43"/>
                  <a:pt x="457" y="47"/>
                  <a:pt x="468" y="45"/>
                </a:cubicBezTo>
                <a:cubicBezTo>
                  <a:pt x="475" y="47"/>
                  <a:pt x="488" y="48"/>
                  <a:pt x="506" y="48"/>
                </a:cubicBezTo>
                <a:cubicBezTo>
                  <a:pt x="528" y="50"/>
                  <a:pt x="540" y="51"/>
                  <a:pt x="544" y="51"/>
                </a:cubicBezTo>
                <a:cubicBezTo>
                  <a:pt x="576" y="60"/>
                  <a:pt x="588" y="73"/>
                  <a:pt x="579" y="91"/>
                </a:cubicBezTo>
                <a:cubicBezTo>
                  <a:pt x="572" y="106"/>
                  <a:pt x="570" y="115"/>
                  <a:pt x="573" y="121"/>
                </a:cubicBezTo>
                <a:cubicBezTo>
                  <a:pt x="597" y="130"/>
                  <a:pt x="617" y="128"/>
                  <a:pt x="635" y="115"/>
                </a:cubicBezTo>
                <a:cubicBezTo>
                  <a:pt x="641" y="114"/>
                  <a:pt x="644" y="114"/>
                  <a:pt x="646" y="115"/>
                </a:cubicBezTo>
                <a:cubicBezTo>
                  <a:pt x="650" y="117"/>
                  <a:pt x="650" y="120"/>
                  <a:pt x="646" y="124"/>
                </a:cubicBezTo>
                <a:cubicBezTo>
                  <a:pt x="641" y="125"/>
                  <a:pt x="636" y="141"/>
                  <a:pt x="633" y="169"/>
                </a:cubicBezTo>
                <a:cubicBezTo>
                  <a:pt x="625" y="196"/>
                  <a:pt x="611" y="208"/>
                  <a:pt x="589" y="204"/>
                </a:cubicBezTo>
                <a:cubicBezTo>
                  <a:pt x="572" y="202"/>
                  <a:pt x="561" y="202"/>
                  <a:pt x="557" y="204"/>
                </a:cubicBezTo>
                <a:cubicBezTo>
                  <a:pt x="555" y="231"/>
                  <a:pt x="551" y="247"/>
                  <a:pt x="544" y="253"/>
                </a:cubicBezTo>
                <a:cubicBezTo>
                  <a:pt x="533" y="260"/>
                  <a:pt x="519" y="260"/>
                  <a:pt x="503" y="253"/>
                </a:cubicBezTo>
                <a:cubicBezTo>
                  <a:pt x="492" y="251"/>
                  <a:pt x="479" y="252"/>
                  <a:pt x="463" y="255"/>
                </a:cubicBezTo>
                <a:cubicBezTo>
                  <a:pt x="454" y="263"/>
                  <a:pt x="453" y="268"/>
                  <a:pt x="460" y="272"/>
                </a:cubicBezTo>
                <a:cubicBezTo>
                  <a:pt x="464" y="272"/>
                  <a:pt x="468" y="272"/>
                  <a:pt x="474" y="272"/>
                </a:cubicBezTo>
                <a:cubicBezTo>
                  <a:pt x="499" y="272"/>
                  <a:pt x="519" y="272"/>
                  <a:pt x="536" y="274"/>
                </a:cubicBezTo>
                <a:cubicBezTo>
                  <a:pt x="552" y="276"/>
                  <a:pt x="561" y="286"/>
                  <a:pt x="563" y="304"/>
                </a:cubicBezTo>
                <a:cubicBezTo>
                  <a:pt x="559" y="322"/>
                  <a:pt x="525" y="329"/>
                  <a:pt x="460" y="325"/>
                </a:cubicBezTo>
                <a:cubicBezTo>
                  <a:pt x="449" y="334"/>
                  <a:pt x="448" y="341"/>
                  <a:pt x="457" y="344"/>
                </a:cubicBezTo>
                <a:cubicBezTo>
                  <a:pt x="481" y="344"/>
                  <a:pt x="498" y="344"/>
                  <a:pt x="509" y="344"/>
                </a:cubicBezTo>
                <a:cubicBezTo>
                  <a:pt x="521" y="344"/>
                  <a:pt x="531" y="345"/>
                  <a:pt x="538" y="347"/>
                </a:cubicBezTo>
                <a:cubicBezTo>
                  <a:pt x="556" y="352"/>
                  <a:pt x="574" y="354"/>
                  <a:pt x="592" y="352"/>
                </a:cubicBezTo>
                <a:cubicBezTo>
                  <a:pt x="596" y="354"/>
                  <a:pt x="598" y="360"/>
                  <a:pt x="600" y="371"/>
                </a:cubicBezTo>
                <a:cubicBezTo>
                  <a:pt x="589" y="402"/>
                  <a:pt x="575" y="416"/>
                  <a:pt x="557" y="414"/>
                </a:cubicBezTo>
                <a:cubicBezTo>
                  <a:pt x="505" y="405"/>
                  <a:pt x="468" y="403"/>
                  <a:pt x="447" y="406"/>
                </a:cubicBezTo>
                <a:cubicBezTo>
                  <a:pt x="445" y="449"/>
                  <a:pt x="443" y="479"/>
                  <a:pt x="441" y="495"/>
                </a:cubicBezTo>
                <a:cubicBezTo>
                  <a:pt x="432" y="520"/>
                  <a:pt x="423" y="533"/>
                  <a:pt x="414" y="533"/>
                </a:cubicBezTo>
                <a:cubicBezTo>
                  <a:pt x="402" y="526"/>
                  <a:pt x="396" y="513"/>
                  <a:pt x="398" y="495"/>
                </a:cubicBezTo>
                <a:cubicBezTo>
                  <a:pt x="398" y="439"/>
                  <a:pt x="398" y="410"/>
                  <a:pt x="398" y="406"/>
                </a:cubicBezTo>
                <a:cubicBezTo>
                  <a:pt x="382" y="401"/>
                  <a:pt x="352" y="405"/>
                  <a:pt x="309" y="420"/>
                </a:cubicBezTo>
                <a:cubicBezTo>
                  <a:pt x="279" y="430"/>
                  <a:pt x="259" y="429"/>
                  <a:pt x="250" y="414"/>
                </a:cubicBezTo>
                <a:cubicBezTo>
                  <a:pt x="250" y="386"/>
                  <a:pt x="259" y="368"/>
                  <a:pt x="277" y="360"/>
                </a:cubicBezTo>
                <a:cubicBezTo>
                  <a:pt x="309" y="360"/>
                  <a:pt x="346" y="357"/>
                  <a:pt x="387" y="350"/>
                </a:cubicBezTo>
                <a:cubicBezTo>
                  <a:pt x="395" y="348"/>
                  <a:pt x="398" y="343"/>
                  <a:pt x="398" y="336"/>
                </a:cubicBezTo>
                <a:cubicBezTo>
                  <a:pt x="398" y="329"/>
                  <a:pt x="394" y="326"/>
                  <a:pt x="385" y="328"/>
                </a:cubicBezTo>
                <a:cubicBezTo>
                  <a:pt x="379" y="330"/>
                  <a:pt x="373" y="331"/>
                  <a:pt x="366" y="331"/>
                </a:cubicBezTo>
                <a:cubicBezTo>
                  <a:pt x="343" y="336"/>
                  <a:pt x="328" y="338"/>
                  <a:pt x="323" y="336"/>
                </a:cubicBezTo>
                <a:cubicBezTo>
                  <a:pt x="309" y="336"/>
                  <a:pt x="299" y="337"/>
                  <a:pt x="293" y="339"/>
                </a:cubicBezTo>
                <a:cubicBezTo>
                  <a:pt x="282" y="341"/>
                  <a:pt x="275" y="337"/>
                  <a:pt x="272" y="328"/>
                </a:cubicBezTo>
                <a:cubicBezTo>
                  <a:pt x="268" y="317"/>
                  <a:pt x="272" y="307"/>
                  <a:pt x="282" y="296"/>
                </a:cubicBezTo>
                <a:cubicBezTo>
                  <a:pt x="297" y="290"/>
                  <a:pt x="312" y="287"/>
                  <a:pt x="328" y="285"/>
                </a:cubicBezTo>
                <a:cubicBezTo>
                  <a:pt x="364" y="282"/>
                  <a:pt x="386" y="275"/>
                  <a:pt x="393" y="266"/>
                </a:cubicBezTo>
                <a:cubicBezTo>
                  <a:pt x="395" y="257"/>
                  <a:pt x="390" y="253"/>
                  <a:pt x="379" y="253"/>
                </a:cubicBezTo>
                <a:cubicBezTo>
                  <a:pt x="378" y="255"/>
                  <a:pt x="377" y="255"/>
                  <a:pt x="377" y="255"/>
                </a:cubicBezTo>
                <a:cubicBezTo>
                  <a:pt x="364" y="261"/>
                  <a:pt x="354" y="262"/>
                  <a:pt x="347" y="258"/>
                </a:cubicBezTo>
                <a:cubicBezTo>
                  <a:pt x="336" y="258"/>
                  <a:pt x="326" y="260"/>
                  <a:pt x="315" y="263"/>
                </a:cubicBezTo>
                <a:cubicBezTo>
                  <a:pt x="291" y="272"/>
                  <a:pt x="281" y="265"/>
                  <a:pt x="282" y="242"/>
                </a:cubicBezTo>
                <a:cubicBezTo>
                  <a:pt x="284" y="233"/>
                  <a:pt x="290" y="227"/>
                  <a:pt x="299" y="223"/>
                </a:cubicBezTo>
                <a:cubicBezTo>
                  <a:pt x="331" y="216"/>
                  <a:pt x="362" y="211"/>
                  <a:pt x="393" y="207"/>
                </a:cubicBezTo>
                <a:cubicBezTo>
                  <a:pt x="398" y="207"/>
                  <a:pt x="401" y="203"/>
                  <a:pt x="401" y="196"/>
                </a:cubicBezTo>
                <a:cubicBezTo>
                  <a:pt x="399" y="187"/>
                  <a:pt x="396" y="183"/>
                  <a:pt x="390" y="183"/>
                </a:cubicBezTo>
                <a:cubicBezTo>
                  <a:pt x="369" y="185"/>
                  <a:pt x="346" y="189"/>
                  <a:pt x="323" y="196"/>
                </a:cubicBezTo>
                <a:cubicBezTo>
                  <a:pt x="298" y="205"/>
                  <a:pt x="283" y="202"/>
                  <a:pt x="280" y="188"/>
                </a:cubicBezTo>
                <a:cubicBezTo>
                  <a:pt x="274" y="168"/>
                  <a:pt x="276" y="155"/>
                  <a:pt x="285" y="148"/>
                </a:cubicBezTo>
                <a:cubicBezTo>
                  <a:pt x="296" y="151"/>
                  <a:pt x="305" y="151"/>
                  <a:pt x="312" y="148"/>
                </a:cubicBezTo>
                <a:cubicBezTo>
                  <a:pt x="319" y="146"/>
                  <a:pt x="327" y="144"/>
                  <a:pt x="336" y="142"/>
                </a:cubicBezTo>
                <a:cubicBezTo>
                  <a:pt x="354" y="142"/>
                  <a:pt x="378" y="136"/>
                  <a:pt x="406" y="124"/>
                </a:cubicBezTo>
                <a:cubicBezTo>
                  <a:pt x="410" y="116"/>
                  <a:pt x="409" y="109"/>
                  <a:pt x="404" y="102"/>
                </a:cubicBezTo>
                <a:cubicBezTo>
                  <a:pt x="396" y="102"/>
                  <a:pt x="375" y="107"/>
                  <a:pt x="339" y="118"/>
                </a:cubicBezTo>
                <a:cubicBezTo>
                  <a:pt x="330" y="120"/>
                  <a:pt x="323" y="122"/>
                  <a:pt x="318" y="124"/>
                </a:cubicBezTo>
                <a:cubicBezTo>
                  <a:pt x="298" y="129"/>
                  <a:pt x="288" y="123"/>
                  <a:pt x="288" y="105"/>
                </a:cubicBezTo>
                <a:cubicBezTo>
                  <a:pt x="288" y="81"/>
                  <a:pt x="292" y="69"/>
                  <a:pt x="301" y="67"/>
                </a:cubicBezTo>
                <a:cubicBezTo>
                  <a:pt x="307" y="67"/>
                  <a:pt x="316" y="65"/>
                  <a:pt x="328" y="62"/>
                </a:cubicBezTo>
                <a:cubicBezTo>
                  <a:pt x="335" y="60"/>
                  <a:pt x="342" y="58"/>
                  <a:pt x="347" y="56"/>
                </a:cubicBezTo>
                <a:cubicBezTo>
                  <a:pt x="349" y="56"/>
                  <a:pt x="352" y="56"/>
                  <a:pt x="355" y="56"/>
                </a:cubicBezTo>
                <a:cubicBezTo>
                  <a:pt x="366" y="53"/>
                  <a:pt x="374" y="51"/>
                  <a:pt x="379" y="51"/>
                </a:cubicBezTo>
                <a:cubicBezTo>
                  <a:pt x="394" y="53"/>
                  <a:pt x="405" y="39"/>
                  <a:pt x="414" y="10"/>
                </a:cubicBezTo>
                <a:close/>
                <a:moveTo>
                  <a:pt x="231" y="27"/>
                </a:moveTo>
                <a:cubicBezTo>
                  <a:pt x="247" y="30"/>
                  <a:pt x="257" y="30"/>
                  <a:pt x="261" y="27"/>
                </a:cubicBezTo>
                <a:cubicBezTo>
                  <a:pt x="268" y="23"/>
                  <a:pt x="273" y="24"/>
                  <a:pt x="274" y="29"/>
                </a:cubicBezTo>
                <a:cubicBezTo>
                  <a:pt x="278" y="35"/>
                  <a:pt x="278" y="43"/>
                  <a:pt x="274" y="53"/>
                </a:cubicBezTo>
                <a:cubicBezTo>
                  <a:pt x="262" y="77"/>
                  <a:pt x="246" y="88"/>
                  <a:pt x="226" y="86"/>
                </a:cubicBezTo>
                <a:cubicBezTo>
                  <a:pt x="192" y="84"/>
                  <a:pt x="167" y="85"/>
                  <a:pt x="151" y="88"/>
                </a:cubicBezTo>
                <a:cubicBezTo>
                  <a:pt x="140" y="99"/>
                  <a:pt x="139" y="107"/>
                  <a:pt x="148" y="113"/>
                </a:cubicBezTo>
                <a:cubicBezTo>
                  <a:pt x="180" y="113"/>
                  <a:pt x="205" y="110"/>
                  <a:pt x="223" y="105"/>
                </a:cubicBezTo>
                <a:cubicBezTo>
                  <a:pt x="236" y="99"/>
                  <a:pt x="246" y="105"/>
                  <a:pt x="253" y="121"/>
                </a:cubicBezTo>
                <a:cubicBezTo>
                  <a:pt x="255" y="144"/>
                  <a:pt x="231" y="158"/>
                  <a:pt x="183" y="161"/>
                </a:cubicBezTo>
                <a:cubicBezTo>
                  <a:pt x="158" y="165"/>
                  <a:pt x="143" y="175"/>
                  <a:pt x="140" y="191"/>
                </a:cubicBezTo>
                <a:cubicBezTo>
                  <a:pt x="145" y="198"/>
                  <a:pt x="154" y="199"/>
                  <a:pt x="167" y="194"/>
                </a:cubicBezTo>
                <a:cubicBezTo>
                  <a:pt x="186" y="185"/>
                  <a:pt x="207" y="181"/>
                  <a:pt x="229" y="183"/>
                </a:cubicBezTo>
                <a:cubicBezTo>
                  <a:pt x="245" y="188"/>
                  <a:pt x="252" y="194"/>
                  <a:pt x="250" y="202"/>
                </a:cubicBezTo>
                <a:cubicBezTo>
                  <a:pt x="239" y="218"/>
                  <a:pt x="224" y="228"/>
                  <a:pt x="204" y="231"/>
                </a:cubicBezTo>
                <a:cubicBezTo>
                  <a:pt x="181" y="240"/>
                  <a:pt x="163" y="246"/>
                  <a:pt x="151" y="247"/>
                </a:cubicBezTo>
                <a:cubicBezTo>
                  <a:pt x="133" y="260"/>
                  <a:pt x="130" y="268"/>
                  <a:pt x="142" y="272"/>
                </a:cubicBezTo>
                <a:cubicBezTo>
                  <a:pt x="178" y="259"/>
                  <a:pt x="214" y="252"/>
                  <a:pt x="250" y="250"/>
                </a:cubicBezTo>
                <a:cubicBezTo>
                  <a:pt x="265" y="255"/>
                  <a:pt x="273" y="262"/>
                  <a:pt x="274" y="269"/>
                </a:cubicBezTo>
                <a:cubicBezTo>
                  <a:pt x="274" y="289"/>
                  <a:pt x="264" y="301"/>
                  <a:pt x="242" y="307"/>
                </a:cubicBezTo>
                <a:cubicBezTo>
                  <a:pt x="237" y="310"/>
                  <a:pt x="235" y="319"/>
                  <a:pt x="237" y="334"/>
                </a:cubicBezTo>
                <a:cubicBezTo>
                  <a:pt x="246" y="373"/>
                  <a:pt x="232" y="403"/>
                  <a:pt x="196" y="422"/>
                </a:cubicBezTo>
                <a:cubicBezTo>
                  <a:pt x="173" y="435"/>
                  <a:pt x="147" y="441"/>
                  <a:pt x="118" y="441"/>
                </a:cubicBezTo>
                <a:cubicBezTo>
                  <a:pt x="102" y="441"/>
                  <a:pt x="89" y="445"/>
                  <a:pt x="78" y="452"/>
                </a:cubicBezTo>
                <a:cubicBezTo>
                  <a:pt x="55" y="468"/>
                  <a:pt x="41" y="468"/>
                  <a:pt x="37" y="452"/>
                </a:cubicBezTo>
                <a:cubicBezTo>
                  <a:pt x="41" y="447"/>
                  <a:pt x="45" y="436"/>
                  <a:pt x="48" y="420"/>
                </a:cubicBezTo>
                <a:cubicBezTo>
                  <a:pt x="54" y="402"/>
                  <a:pt x="58" y="391"/>
                  <a:pt x="62" y="387"/>
                </a:cubicBezTo>
                <a:cubicBezTo>
                  <a:pt x="67" y="382"/>
                  <a:pt x="69" y="375"/>
                  <a:pt x="67" y="366"/>
                </a:cubicBezTo>
                <a:cubicBezTo>
                  <a:pt x="67" y="359"/>
                  <a:pt x="60" y="357"/>
                  <a:pt x="46" y="360"/>
                </a:cubicBezTo>
                <a:cubicBezTo>
                  <a:pt x="13" y="366"/>
                  <a:pt x="0" y="356"/>
                  <a:pt x="5" y="331"/>
                </a:cubicBezTo>
                <a:cubicBezTo>
                  <a:pt x="9" y="316"/>
                  <a:pt x="15" y="309"/>
                  <a:pt x="24" y="309"/>
                </a:cubicBezTo>
                <a:cubicBezTo>
                  <a:pt x="58" y="313"/>
                  <a:pt x="80" y="277"/>
                  <a:pt x="89" y="202"/>
                </a:cubicBezTo>
                <a:cubicBezTo>
                  <a:pt x="90" y="178"/>
                  <a:pt x="90" y="151"/>
                  <a:pt x="89" y="121"/>
                </a:cubicBezTo>
                <a:cubicBezTo>
                  <a:pt x="85" y="106"/>
                  <a:pt x="74" y="88"/>
                  <a:pt x="56" y="67"/>
                </a:cubicBezTo>
                <a:cubicBezTo>
                  <a:pt x="51" y="54"/>
                  <a:pt x="58" y="43"/>
                  <a:pt x="78" y="32"/>
                </a:cubicBezTo>
                <a:cubicBezTo>
                  <a:pt x="107" y="32"/>
                  <a:pt x="134" y="30"/>
                  <a:pt x="161" y="27"/>
                </a:cubicBezTo>
                <a:cubicBezTo>
                  <a:pt x="165" y="27"/>
                  <a:pt x="166" y="27"/>
                  <a:pt x="164" y="27"/>
                </a:cubicBezTo>
                <a:cubicBezTo>
                  <a:pt x="191" y="23"/>
                  <a:pt x="213" y="23"/>
                  <a:pt x="231" y="27"/>
                </a:cubicBezTo>
                <a:close/>
                <a:moveTo>
                  <a:pt x="460" y="99"/>
                </a:moveTo>
                <a:cubicBezTo>
                  <a:pt x="453" y="108"/>
                  <a:pt x="452" y="116"/>
                  <a:pt x="457" y="124"/>
                </a:cubicBezTo>
                <a:cubicBezTo>
                  <a:pt x="481" y="122"/>
                  <a:pt x="499" y="123"/>
                  <a:pt x="511" y="126"/>
                </a:cubicBezTo>
                <a:cubicBezTo>
                  <a:pt x="528" y="123"/>
                  <a:pt x="531" y="114"/>
                  <a:pt x="522" y="102"/>
                </a:cubicBezTo>
                <a:cubicBezTo>
                  <a:pt x="515" y="100"/>
                  <a:pt x="498" y="99"/>
                  <a:pt x="471" y="99"/>
                </a:cubicBezTo>
                <a:cubicBezTo>
                  <a:pt x="467" y="99"/>
                  <a:pt x="464" y="99"/>
                  <a:pt x="460" y="99"/>
                </a:cubicBezTo>
                <a:close/>
                <a:moveTo>
                  <a:pt x="511" y="180"/>
                </a:moveTo>
                <a:cubicBezTo>
                  <a:pt x="490" y="178"/>
                  <a:pt x="473" y="178"/>
                  <a:pt x="460" y="180"/>
                </a:cubicBezTo>
                <a:cubicBezTo>
                  <a:pt x="453" y="187"/>
                  <a:pt x="453" y="194"/>
                  <a:pt x="460" y="202"/>
                </a:cubicBezTo>
                <a:cubicBezTo>
                  <a:pt x="484" y="202"/>
                  <a:pt x="501" y="202"/>
                  <a:pt x="514" y="202"/>
                </a:cubicBezTo>
                <a:cubicBezTo>
                  <a:pt x="519" y="202"/>
                  <a:pt x="522" y="198"/>
                  <a:pt x="522" y="191"/>
                </a:cubicBezTo>
                <a:cubicBezTo>
                  <a:pt x="520" y="185"/>
                  <a:pt x="517" y="182"/>
                  <a:pt x="511" y="180"/>
                </a:cubicBezTo>
                <a:close/>
                <a:moveTo>
                  <a:pt x="183" y="334"/>
                </a:moveTo>
                <a:cubicBezTo>
                  <a:pt x="174" y="332"/>
                  <a:pt x="165" y="332"/>
                  <a:pt x="156" y="334"/>
                </a:cubicBezTo>
                <a:cubicBezTo>
                  <a:pt x="138" y="346"/>
                  <a:pt x="131" y="357"/>
                  <a:pt x="134" y="366"/>
                </a:cubicBezTo>
                <a:cubicBezTo>
                  <a:pt x="142" y="373"/>
                  <a:pt x="157" y="371"/>
                  <a:pt x="180" y="360"/>
                </a:cubicBezTo>
                <a:cubicBezTo>
                  <a:pt x="187" y="355"/>
                  <a:pt x="188" y="346"/>
                  <a:pt x="183" y="334"/>
                </a:cubicBezTo>
                <a:close/>
              </a:path>
            </a:pathLst>
          </a:custGeom>
          <a:solidFill>
            <a:schemeClr val="accent2"/>
          </a:solidFill>
          <a:ln w="9525">
            <a:noFill/>
          </a:ln>
        </p:spPr>
        <p:txBody>
          <a:bodyPr/>
          <a:p>
            <a:endParaRPr lang="zh-CN" altLang="en-US"/>
          </a:p>
        </p:txBody>
      </p:sp>
      <p:sp>
        <p:nvSpPr>
          <p:cNvPr id="7188" name="Freeform 14"/>
          <p:cNvSpPr>
            <a:spLocks noEditPoints="1"/>
          </p:cNvSpPr>
          <p:nvPr/>
        </p:nvSpPr>
        <p:spPr>
          <a:xfrm>
            <a:off x="4829175" y="5224463"/>
            <a:ext cx="498475" cy="341312"/>
          </a:xfrm>
          <a:custGeom>
            <a:avLst/>
            <a:gdLst/>
            <a:ahLst/>
            <a:cxnLst>
              <a:cxn ang="0">
                <a:pos x="158310" y="40957"/>
              </a:cxn>
              <a:cxn ang="0">
                <a:pos x="125837" y="155799"/>
              </a:cxn>
              <a:cxn ang="0">
                <a:pos x="119342" y="213621"/>
              </a:cxn>
              <a:cxn ang="0">
                <a:pos x="110411" y="293930"/>
              </a:cxn>
              <a:cxn ang="0">
                <a:pos x="103917" y="341312"/>
              </a:cxn>
              <a:cxn ang="0">
                <a:pos x="75502" y="278671"/>
              </a:cxn>
              <a:cxn ang="0">
                <a:pos x="84432" y="135722"/>
              </a:cxn>
              <a:cxn ang="0">
                <a:pos x="25167" y="80309"/>
              </a:cxn>
              <a:cxn ang="0">
                <a:pos x="812" y="43367"/>
              </a:cxn>
              <a:cxn ang="0">
                <a:pos x="43028" y="32123"/>
              </a:cxn>
              <a:cxn ang="0">
                <a:pos x="448952" y="15259"/>
              </a:cxn>
              <a:cxn ang="0">
                <a:pos x="399429" y="69065"/>
              </a:cxn>
              <a:cxn ang="0">
                <a:pos x="333670" y="71475"/>
              </a:cxn>
              <a:cxn ang="0">
                <a:pos x="328799" y="116448"/>
              </a:cxn>
              <a:cxn ang="0">
                <a:pos x="403489" y="116448"/>
              </a:cxn>
              <a:cxn ang="0">
                <a:pos x="420538" y="129297"/>
              </a:cxn>
              <a:cxn ang="0">
                <a:pos x="377510" y="224864"/>
              </a:cxn>
              <a:cxn ang="0">
                <a:pos x="399429" y="263413"/>
              </a:cxn>
              <a:cxn ang="0">
                <a:pos x="431903" y="263413"/>
              </a:cxn>
              <a:cxn ang="0">
                <a:pos x="497663" y="250563"/>
              </a:cxn>
              <a:cxn ang="0">
                <a:pos x="448952" y="322038"/>
              </a:cxn>
              <a:cxn ang="0">
                <a:pos x="257356" y="302764"/>
              </a:cxn>
              <a:cxn ang="0">
                <a:pos x="143697" y="268231"/>
              </a:cxn>
              <a:cxn ang="0">
                <a:pos x="195655" y="241729"/>
              </a:cxn>
              <a:cxn ang="0">
                <a:pos x="235436" y="196756"/>
              </a:cxn>
              <a:cxn ang="0">
                <a:pos x="224070" y="179088"/>
              </a:cxn>
              <a:cxn ang="0">
                <a:pos x="180230" y="116448"/>
              </a:cxn>
              <a:cxn ang="0">
                <a:pos x="211081" y="122872"/>
              </a:cxn>
              <a:cxn ang="0">
                <a:pos x="289830" y="80309"/>
              </a:cxn>
              <a:cxn ang="0">
                <a:pos x="250049" y="69065"/>
              </a:cxn>
              <a:cxn ang="0">
                <a:pos x="195655" y="73081"/>
              </a:cxn>
              <a:cxn ang="0">
                <a:pos x="207021" y="12849"/>
              </a:cxn>
              <a:cxn ang="0">
                <a:pos x="320680" y="4015"/>
              </a:cxn>
              <a:cxn ang="0">
                <a:pos x="311750" y="164633"/>
              </a:cxn>
              <a:cxn ang="0">
                <a:pos x="270346" y="213621"/>
              </a:cxn>
              <a:cxn ang="0">
                <a:pos x="271969" y="250563"/>
              </a:cxn>
              <a:cxn ang="0">
                <a:pos x="327175" y="235305"/>
              </a:cxn>
              <a:cxn ang="0">
                <a:pos x="349095" y="164633"/>
              </a:cxn>
            </a:cxnLst>
            <a:pathLst>
              <a:path w="614" h="425">
                <a:moveTo>
                  <a:pt x="179" y="0"/>
                </a:moveTo>
                <a:cubicBezTo>
                  <a:pt x="202" y="9"/>
                  <a:pt x="208" y="26"/>
                  <a:pt x="195" y="51"/>
                </a:cubicBezTo>
                <a:cubicBezTo>
                  <a:pt x="165" y="94"/>
                  <a:pt x="151" y="125"/>
                  <a:pt x="155" y="145"/>
                </a:cubicBezTo>
                <a:cubicBezTo>
                  <a:pt x="155" y="149"/>
                  <a:pt x="155" y="165"/>
                  <a:pt x="155" y="194"/>
                </a:cubicBezTo>
                <a:cubicBezTo>
                  <a:pt x="155" y="190"/>
                  <a:pt x="155" y="191"/>
                  <a:pt x="155" y="196"/>
                </a:cubicBezTo>
                <a:cubicBezTo>
                  <a:pt x="150" y="211"/>
                  <a:pt x="147" y="234"/>
                  <a:pt x="147" y="266"/>
                </a:cubicBezTo>
                <a:cubicBezTo>
                  <a:pt x="147" y="292"/>
                  <a:pt x="145" y="306"/>
                  <a:pt x="141" y="310"/>
                </a:cubicBezTo>
                <a:cubicBezTo>
                  <a:pt x="140" y="318"/>
                  <a:pt x="138" y="337"/>
                  <a:pt x="136" y="366"/>
                </a:cubicBezTo>
                <a:cubicBezTo>
                  <a:pt x="134" y="391"/>
                  <a:pt x="134" y="406"/>
                  <a:pt x="136" y="412"/>
                </a:cubicBezTo>
                <a:cubicBezTo>
                  <a:pt x="134" y="419"/>
                  <a:pt x="132" y="424"/>
                  <a:pt x="128" y="425"/>
                </a:cubicBezTo>
                <a:cubicBezTo>
                  <a:pt x="123" y="425"/>
                  <a:pt x="117" y="423"/>
                  <a:pt x="112" y="417"/>
                </a:cubicBezTo>
                <a:cubicBezTo>
                  <a:pt x="92" y="405"/>
                  <a:pt x="86" y="381"/>
                  <a:pt x="93" y="347"/>
                </a:cubicBezTo>
                <a:cubicBezTo>
                  <a:pt x="97" y="317"/>
                  <a:pt x="99" y="279"/>
                  <a:pt x="101" y="234"/>
                </a:cubicBezTo>
                <a:cubicBezTo>
                  <a:pt x="105" y="198"/>
                  <a:pt x="106" y="177"/>
                  <a:pt x="104" y="169"/>
                </a:cubicBezTo>
                <a:cubicBezTo>
                  <a:pt x="97" y="146"/>
                  <a:pt x="84" y="134"/>
                  <a:pt x="66" y="132"/>
                </a:cubicBezTo>
                <a:cubicBezTo>
                  <a:pt x="48" y="128"/>
                  <a:pt x="36" y="117"/>
                  <a:pt x="31" y="100"/>
                </a:cubicBezTo>
                <a:cubicBezTo>
                  <a:pt x="24" y="87"/>
                  <a:pt x="16" y="76"/>
                  <a:pt x="7" y="67"/>
                </a:cubicBezTo>
                <a:cubicBezTo>
                  <a:pt x="1" y="62"/>
                  <a:pt x="0" y="57"/>
                  <a:pt x="1" y="54"/>
                </a:cubicBezTo>
                <a:cubicBezTo>
                  <a:pt x="3" y="52"/>
                  <a:pt x="9" y="51"/>
                  <a:pt x="18" y="51"/>
                </a:cubicBezTo>
                <a:cubicBezTo>
                  <a:pt x="27" y="53"/>
                  <a:pt x="38" y="49"/>
                  <a:pt x="53" y="40"/>
                </a:cubicBezTo>
                <a:cubicBezTo>
                  <a:pt x="99" y="20"/>
                  <a:pt x="141" y="7"/>
                  <a:pt x="179" y="0"/>
                </a:cubicBezTo>
                <a:close/>
                <a:moveTo>
                  <a:pt x="553" y="19"/>
                </a:moveTo>
                <a:cubicBezTo>
                  <a:pt x="573" y="24"/>
                  <a:pt x="576" y="37"/>
                  <a:pt x="561" y="56"/>
                </a:cubicBezTo>
                <a:cubicBezTo>
                  <a:pt x="542" y="81"/>
                  <a:pt x="518" y="91"/>
                  <a:pt x="492" y="86"/>
                </a:cubicBezTo>
                <a:cubicBezTo>
                  <a:pt x="475" y="81"/>
                  <a:pt x="457" y="78"/>
                  <a:pt x="438" y="78"/>
                </a:cubicBezTo>
                <a:cubicBezTo>
                  <a:pt x="427" y="76"/>
                  <a:pt x="418" y="80"/>
                  <a:pt x="411" y="89"/>
                </a:cubicBezTo>
                <a:cubicBezTo>
                  <a:pt x="400" y="103"/>
                  <a:pt x="394" y="117"/>
                  <a:pt x="392" y="129"/>
                </a:cubicBezTo>
                <a:cubicBezTo>
                  <a:pt x="390" y="143"/>
                  <a:pt x="395" y="149"/>
                  <a:pt x="405" y="145"/>
                </a:cubicBezTo>
                <a:cubicBezTo>
                  <a:pt x="420" y="143"/>
                  <a:pt x="438" y="144"/>
                  <a:pt x="459" y="148"/>
                </a:cubicBezTo>
                <a:cubicBezTo>
                  <a:pt x="474" y="152"/>
                  <a:pt x="486" y="151"/>
                  <a:pt x="497" y="145"/>
                </a:cubicBezTo>
                <a:cubicBezTo>
                  <a:pt x="504" y="142"/>
                  <a:pt x="509" y="142"/>
                  <a:pt x="513" y="145"/>
                </a:cubicBezTo>
                <a:cubicBezTo>
                  <a:pt x="517" y="147"/>
                  <a:pt x="518" y="152"/>
                  <a:pt x="518" y="161"/>
                </a:cubicBezTo>
                <a:cubicBezTo>
                  <a:pt x="518" y="176"/>
                  <a:pt x="509" y="196"/>
                  <a:pt x="492" y="221"/>
                </a:cubicBezTo>
                <a:cubicBezTo>
                  <a:pt x="475" y="244"/>
                  <a:pt x="466" y="264"/>
                  <a:pt x="465" y="280"/>
                </a:cubicBezTo>
                <a:cubicBezTo>
                  <a:pt x="459" y="296"/>
                  <a:pt x="456" y="304"/>
                  <a:pt x="456" y="304"/>
                </a:cubicBezTo>
                <a:cubicBezTo>
                  <a:pt x="453" y="317"/>
                  <a:pt x="465" y="325"/>
                  <a:pt x="492" y="328"/>
                </a:cubicBezTo>
                <a:cubicBezTo>
                  <a:pt x="499" y="328"/>
                  <a:pt x="509" y="328"/>
                  <a:pt x="521" y="328"/>
                </a:cubicBezTo>
                <a:cubicBezTo>
                  <a:pt x="525" y="328"/>
                  <a:pt x="528" y="328"/>
                  <a:pt x="532" y="328"/>
                </a:cubicBezTo>
                <a:cubicBezTo>
                  <a:pt x="550" y="336"/>
                  <a:pt x="574" y="330"/>
                  <a:pt x="605" y="312"/>
                </a:cubicBezTo>
                <a:cubicBezTo>
                  <a:pt x="608" y="310"/>
                  <a:pt x="611" y="310"/>
                  <a:pt x="613" y="312"/>
                </a:cubicBezTo>
                <a:cubicBezTo>
                  <a:pt x="614" y="312"/>
                  <a:pt x="614" y="314"/>
                  <a:pt x="613" y="318"/>
                </a:cubicBezTo>
                <a:cubicBezTo>
                  <a:pt x="591" y="361"/>
                  <a:pt x="571" y="388"/>
                  <a:pt x="553" y="401"/>
                </a:cubicBezTo>
                <a:cubicBezTo>
                  <a:pt x="530" y="421"/>
                  <a:pt x="500" y="420"/>
                  <a:pt x="465" y="398"/>
                </a:cubicBezTo>
                <a:cubicBezTo>
                  <a:pt x="413" y="377"/>
                  <a:pt x="363" y="370"/>
                  <a:pt x="317" y="377"/>
                </a:cubicBezTo>
                <a:cubicBezTo>
                  <a:pt x="227" y="400"/>
                  <a:pt x="181" y="406"/>
                  <a:pt x="179" y="396"/>
                </a:cubicBezTo>
                <a:cubicBezTo>
                  <a:pt x="167" y="378"/>
                  <a:pt x="166" y="357"/>
                  <a:pt x="177" y="334"/>
                </a:cubicBezTo>
                <a:cubicBezTo>
                  <a:pt x="182" y="319"/>
                  <a:pt x="193" y="313"/>
                  <a:pt x="212" y="315"/>
                </a:cubicBezTo>
                <a:cubicBezTo>
                  <a:pt x="224" y="315"/>
                  <a:pt x="234" y="310"/>
                  <a:pt x="241" y="301"/>
                </a:cubicBezTo>
                <a:cubicBezTo>
                  <a:pt x="245" y="294"/>
                  <a:pt x="251" y="290"/>
                  <a:pt x="260" y="288"/>
                </a:cubicBezTo>
                <a:cubicBezTo>
                  <a:pt x="271" y="275"/>
                  <a:pt x="281" y="261"/>
                  <a:pt x="290" y="245"/>
                </a:cubicBezTo>
                <a:cubicBezTo>
                  <a:pt x="291" y="238"/>
                  <a:pt x="291" y="231"/>
                  <a:pt x="290" y="226"/>
                </a:cubicBezTo>
                <a:cubicBezTo>
                  <a:pt x="286" y="222"/>
                  <a:pt x="281" y="222"/>
                  <a:pt x="276" y="223"/>
                </a:cubicBezTo>
                <a:cubicBezTo>
                  <a:pt x="246" y="243"/>
                  <a:pt x="227" y="241"/>
                  <a:pt x="220" y="218"/>
                </a:cubicBezTo>
                <a:cubicBezTo>
                  <a:pt x="207" y="189"/>
                  <a:pt x="208" y="165"/>
                  <a:pt x="222" y="145"/>
                </a:cubicBezTo>
                <a:cubicBezTo>
                  <a:pt x="231" y="129"/>
                  <a:pt x="240" y="125"/>
                  <a:pt x="249" y="134"/>
                </a:cubicBezTo>
                <a:cubicBezTo>
                  <a:pt x="251" y="143"/>
                  <a:pt x="255" y="150"/>
                  <a:pt x="260" y="153"/>
                </a:cubicBezTo>
                <a:cubicBezTo>
                  <a:pt x="271" y="159"/>
                  <a:pt x="294" y="156"/>
                  <a:pt x="330" y="145"/>
                </a:cubicBezTo>
                <a:cubicBezTo>
                  <a:pt x="337" y="143"/>
                  <a:pt x="346" y="128"/>
                  <a:pt x="357" y="100"/>
                </a:cubicBezTo>
                <a:cubicBezTo>
                  <a:pt x="359" y="89"/>
                  <a:pt x="355" y="82"/>
                  <a:pt x="346" y="81"/>
                </a:cubicBezTo>
                <a:cubicBezTo>
                  <a:pt x="332" y="82"/>
                  <a:pt x="319" y="84"/>
                  <a:pt x="308" y="86"/>
                </a:cubicBezTo>
                <a:cubicBezTo>
                  <a:pt x="299" y="90"/>
                  <a:pt x="287" y="92"/>
                  <a:pt x="271" y="94"/>
                </a:cubicBezTo>
                <a:cubicBezTo>
                  <a:pt x="256" y="96"/>
                  <a:pt x="246" y="95"/>
                  <a:pt x="241" y="91"/>
                </a:cubicBezTo>
                <a:cubicBezTo>
                  <a:pt x="218" y="82"/>
                  <a:pt x="212" y="65"/>
                  <a:pt x="225" y="40"/>
                </a:cubicBezTo>
                <a:cubicBezTo>
                  <a:pt x="230" y="24"/>
                  <a:pt x="240" y="16"/>
                  <a:pt x="255" y="16"/>
                </a:cubicBezTo>
                <a:cubicBezTo>
                  <a:pt x="260" y="20"/>
                  <a:pt x="268" y="20"/>
                  <a:pt x="279" y="16"/>
                </a:cubicBezTo>
                <a:cubicBezTo>
                  <a:pt x="299" y="9"/>
                  <a:pt x="337" y="5"/>
                  <a:pt x="395" y="5"/>
                </a:cubicBezTo>
                <a:cubicBezTo>
                  <a:pt x="456" y="7"/>
                  <a:pt x="509" y="12"/>
                  <a:pt x="553" y="19"/>
                </a:cubicBezTo>
                <a:close/>
                <a:moveTo>
                  <a:pt x="384" y="205"/>
                </a:moveTo>
                <a:cubicBezTo>
                  <a:pt x="362" y="213"/>
                  <a:pt x="350" y="224"/>
                  <a:pt x="346" y="237"/>
                </a:cubicBezTo>
                <a:cubicBezTo>
                  <a:pt x="344" y="242"/>
                  <a:pt x="340" y="252"/>
                  <a:pt x="333" y="266"/>
                </a:cubicBezTo>
                <a:cubicBezTo>
                  <a:pt x="326" y="281"/>
                  <a:pt x="322" y="290"/>
                  <a:pt x="322" y="293"/>
                </a:cubicBezTo>
                <a:cubicBezTo>
                  <a:pt x="317" y="308"/>
                  <a:pt x="321" y="314"/>
                  <a:pt x="335" y="312"/>
                </a:cubicBezTo>
                <a:cubicBezTo>
                  <a:pt x="353" y="310"/>
                  <a:pt x="370" y="309"/>
                  <a:pt x="387" y="307"/>
                </a:cubicBezTo>
                <a:cubicBezTo>
                  <a:pt x="394" y="305"/>
                  <a:pt x="399" y="301"/>
                  <a:pt x="403" y="293"/>
                </a:cubicBezTo>
                <a:cubicBezTo>
                  <a:pt x="408" y="281"/>
                  <a:pt x="420" y="258"/>
                  <a:pt x="438" y="226"/>
                </a:cubicBezTo>
                <a:cubicBezTo>
                  <a:pt x="443" y="217"/>
                  <a:pt x="440" y="210"/>
                  <a:pt x="430" y="205"/>
                </a:cubicBezTo>
                <a:cubicBezTo>
                  <a:pt x="413" y="203"/>
                  <a:pt x="398" y="203"/>
                  <a:pt x="384" y="205"/>
                </a:cubicBezTo>
                <a:close/>
              </a:path>
            </a:pathLst>
          </a:custGeom>
          <a:solidFill>
            <a:schemeClr val="accent2"/>
          </a:solidFill>
          <a:ln w="9525">
            <a:noFill/>
          </a:ln>
        </p:spPr>
        <p:txBody>
          <a:bodyPr/>
          <a:p>
            <a:endParaRPr lang="zh-CN" altLang="en-US"/>
          </a:p>
        </p:txBody>
      </p:sp>
      <p:sp>
        <p:nvSpPr>
          <p:cNvPr id="7189" name="TextBox 60"/>
          <p:cNvSpPr txBox="1"/>
          <p:nvPr/>
        </p:nvSpPr>
        <p:spPr>
          <a:xfrm>
            <a:off x="5634038" y="1125538"/>
            <a:ext cx="4133850" cy="522287"/>
          </a:xfrm>
          <a:prstGeom prst="rect">
            <a:avLst/>
          </a:prstGeom>
          <a:noFill/>
          <a:ln w="9525">
            <a:noFill/>
          </a:ln>
        </p:spPr>
        <p:txBody>
          <a:bodyPr wrap="none" anchor="t">
            <a:spAutoFit/>
          </a:bodyPr>
          <a:p>
            <a:r>
              <a:rPr lang="zh-CN" altLang="en-US" sz="2800" dirty="0">
                <a:solidFill>
                  <a:schemeClr val="bg1"/>
                </a:solidFill>
                <a:latin typeface="微软雅黑" panose="020B0503020204020204" pitchFamily="34" charset="-122"/>
                <a:ea typeface="微软雅黑" panose="020B0503020204020204" pitchFamily="34" charset="-122"/>
              </a:rPr>
              <a:t>请在此输入第一部分标题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7190" name="TextBox 61"/>
          <p:cNvSpPr txBox="1"/>
          <p:nvPr/>
        </p:nvSpPr>
        <p:spPr>
          <a:xfrm>
            <a:off x="6003925" y="2082800"/>
            <a:ext cx="4133850" cy="522288"/>
          </a:xfrm>
          <a:prstGeom prst="rect">
            <a:avLst/>
          </a:prstGeom>
          <a:noFill/>
          <a:ln w="9525">
            <a:noFill/>
          </a:ln>
        </p:spPr>
        <p:txBody>
          <a:bodyPr wrap="none" anchor="t">
            <a:spAutoFit/>
          </a:bodyPr>
          <a:p>
            <a:r>
              <a:rPr lang="zh-CN" altLang="en-US" sz="2800" dirty="0">
                <a:solidFill>
                  <a:schemeClr val="bg1"/>
                </a:solidFill>
                <a:latin typeface="微软雅黑" panose="020B0503020204020204" pitchFamily="34" charset="-122"/>
                <a:ea typeface="微软雅黑" panose="020B0503020204020204" pitchFamily="34" charset="-122"/>
              </a:rPr>
              <a:t>请在此输入第二部分标题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7191" name="TextBox 62"/>
          <p:cNvSpPr txBox="1"/>
          <p:nvPr/>
        </p:nvSpPr>
        <p:spPr>
          <a:xfrm>
            <a:off x="6145213" y="3119438"/>
            <a:ext cx="4133850" cy="523875"/>
          </a:xfrm>
          <a:prstGeom prst="rect">
            <a:avLst/>
          </a:prstGeom>
          <a:noFill/>
          <a:ln w="9525">
            <a:noFill/>
          </a:ln>
        </p:spPr>
        <p:txBody>
          <a:bodyPr wrap="none" anchor="t">
            <a:spAutoFit/>
          </a:bodyPr>
          <a:p>
            <a:r>
              <a:rPr lang="zh-CN" altLang="en-US" sz="2800" dirty="0">
                <a:solidFill>
                  <a:schemeClr val="bg1"/>
                </a:solidFill>
                <a:latin typeface="微软雅黑" panose="020B0503020204020204" pitchFamily="34" charset="-122"/>
                <a:ea typeface="微软雅黑" panose="020B0503020204020204" pitchFamily="34" charset="-122"/>
              </a:rPr>
              <a:t>请在此输入第三部分标题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7192" name="TextBox 63"/>
          <p:cNvSpPr txBox="1"/>
          <p:nvPr/>
        </p:nvSpPr>
        <p:spPr>
          <a:xfrm>
            <a:off x="6003925" y="4089400"/>
            <a:ext cx="4133850" cy="522288"/>
          </a:xfrm>
          <a:prstGeom prst="rect">
            <a:avLst/>
          </a:prstGeom>
          <a:noFill/>
          <a:ln w="9525">
            <a:noFill/>
          </a:ln>
        </p:spPr>
        <p:txBody>
          <a:bodyPr wrap="none" anchor="t">
            <a:spAutoFit/>
          </a:bodyPr>
          <a:p>
            <a:r>
              <a:rPr lang="zh-CN" altLang="en-US" sz="2800" dirty="0">
                <a:solidFill>
                  <a:schemeClr val="bg1"/>
                </a:solidFill>
                <a:latin typeface="微软雅黑" panose="020B0503020204020204" pitchFamily="34" charset="-122"/>
                <a:ea typeface="微软雅黑" panose="020B0503020204020204" pitchFamily="34" charset="-122"/>
              </a:rPr>
              <a:t>请在此输入第四部分标题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7193" name="TextBox 64"/>
          <p:cNvSpPr txBox="1"/>
          <p:nvPr/>
        </p:nvSpPr>
        <p:spPr>
          <a:xfrm>
            <a:off x="5634038" y="5102225"/>
            <a:ext cx="4133850" cy="522288"/>
          </a:xfrm>
          <a:prstGeom prst="rect">
            <a:avLst/>
          </a:prstGeom>
          <a:noFill/>
          <a:ln w="9525">
            <a:noFill/>
          </a:ln>
        </p:spPr>
        <p:txBody>
          <a:bodyPr wrap="none" anchor="t">
            <a:spAutoFit/>
          </a:bodyPr>
          <a:p>
            <a:r>
              <a:rPr lang="zh-CN" altLang="en-US" sz="2800" dirty="0">
                <a:solidFill>
                  <a:schemeClr val="bg1"/>
                </a:solidFill>
                <a:latin typeface="微软雅黑" panose="020B0503020204020204" pitchFamily="34" charset="-122"/>
                <a:ea typeface="微软雅黑" panose="020B0503020204020204" pitchFamily="34" charset="-122"/>
              </a:rPr>
              <a:t>请在此输入第五部分标题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7194" name="Freeform 5"/>
          <p:cNvSpPr>
            <a:spLocks noEditPoints="1"/>
          </p:cNvSpPr>
          <p:nvPr/>
        </p:nvSpPr>
        <p:spPr>
          <a:xfrm>
            <a:off x="2219325" y="5570538"/>
            <a:ext cx="1417638" cy="179387"/>
          </a:xfrm>
          <a:custGeom>
            <a:avLst/>
            <a:gdLst/>
            <a:ahLst/>
            <a:cxnLst>
              <a:cxn ang="0">
                <a:pos x="139076" y="65971"/>
              </a:cxn>
              <a:cxn ang="0">
                <a:pos x="25170" y="89016"/>
              </a:cxn>
              <a:cxn ang="0">
                <a:pos x="145475" y="129231"/>
              </a:cxn>
              <a:cxn ang="0">
                <a:pos x="23037" y="154083"/>
              </a:cxn>
              <a:cxn ang="0">
                <a:pos x="81057" y="2711"/>
              </a:cxn>
              <a:cxn ang="0">
                <a:pos x="213734" y="28015"/>
              </a:cxn>
              <a:cxn ang="0">
                <a:pos x="331052" y="154535"/>
              </a:cxn>
              <a:cxn ang="0">
                <a:pos x="329346" y="90371"/>
              </a:cxn>
              <a:cxn ang="0">
                <a:pos x="215013" y="92631"/>
              </a:cxn>
              <a:cxn ang="0">
                <a:pos x="329346" y="90371"/>
              </a:cxn>
              <a:cxn ang="0">
                <a:pos x="514923" y="36149"/>
              </a:cxn>
              <a:cxn ang="0">
                <a:pos x="494872" y="5874"/>
              </a:cxn>
              <a:cxn ang="0">
                <a:pos x="532414" y="20334"/>
              </a:cxn>
              <a:cxn ang="0">
                <a:pos x="426187" y="22593"/>
              </a:cxn>
              <a:cxn ang="0">
                <a:pos x="446665" y="176224"/>
              </a:cxn>
              <a:cxn ang="0">
                <a:pos x="409549" y="161765"/>
              </a:cxn>
              <a:cxn ang="0">
                <a:pos x="407416" y="17622"/>
              </a:cxn>
              <a:cxn ang="0">
                <a:pos x="590007" y="0"/>
              </a:cxn>
              <a:cxn ang="0">
                <a:pos x="692394" y="0"/>
              </a:cxn>
              <a:cxn ang="0">
                <a:pos x="691541" y="26208"/>
              </a:cxn>
              <a:cxn ang="0">
                <a:pos x="656132" y="147305"/>
              </a:cxn>
              <a:cxn ang="0">
                <a:pos x="614324" y="176224"/>
              </a:cxn>
              <a:cxn ang="0">
                <a:pos x="634801" y="148209"/>
              </a:cxn>
              <a:cxn ang="0">
                <a:pos x="598966" y="26660"/>
              </a:cxn>
              <a:cxn ang="0">
                <a:pos x="745294" y="5874"/>
              </a:cxn>
              <a:cxn ang="0">
                <a:pos x="863467" y="27111"/>
              </a:cxn>
              <a:cxn ang="0">
                <a:pos x="806727" y="81786"/>
              </a:cxn>
              <a:cxn ang="0">
                <a:pos x="843416" y="50608"/>
              </a:cxn>
              <a:cxn ang="0">
                <a:pos x="826778" y="99860"/>
              </a:cxn>
              <a:cxn ang="0">
                <a:pos x="789236" y="161313"/>
              </a:cxn>
              <a:cxn ang="0">
                <a:pos x="888637" y="118838"/>
              </a:cxn>
              <a:cxn ang="0">
                <a:pos x="745294" y="166283"/>
              </a:cxn>
              <a:cxn ang="0">
                <a:pos x="765772" y="31630"/>
              </a:cxn>
              <a:cxn ang="0">
                <a:pos x="745294" y="5874"/>
              </a:cxn>
              <a:cxn ang="0">
                <a:pos x="1052456" y="36149"/>
              </a:cxn>
              <a:cxn ang="0">
                <a:pos x="1032406" y="5874"/>
              </a:cxn>
              <a:cxn ang="0">
                <a:pos x="1069948" y="20334"/>
              </a:cxn>
              <a:cxn ang="0">
                <a:pos x="964147" y="22593"/>
              </a:cxn>
              <a:cxn ang="0">
                <a:pos x="984198" y="176224"/>
              </a:cxn>
              <a:cxn ang="0">
                <a:pos x="947083" y="161765"/>
              </a:cxn>
              <a:cxn ang="0">
                <a:pos x="944950" y="17622"/>
              </a:cxn>
              <a:cxn ang="0">
                <a:pos x="1127541" y="0"/>
              </a:cxn>
              <a:cxn ang="0">
                <a:pos x="1230354" y="0"/>
              </a:cxn>
              <a:cxn ang="0">
                <a:pos x="1229501" y="26208"/>
              </a:cxn>
              <a:cxn ang="0">
                <a:pos x="1193666" y="147305"/>
              </a:cxn>
              <a:cxn ang="0">
                <a:pos x="1152284" y="176224"/>
              </a:cxn>
              <a:cxn ang="0">
                <a:pos x="1172335" y="148209"/>
              </a:cxn>
              <a:cxn ang="0">
                <a:pos x="1136499" y="26660"/>
              </a:cxn>
              <a:cxn ang="0">
                <a:pos x="1391188" y="5874"/>
              </a:cxn>
              <a:cxn ang="0">
                <a:pos x="1376256" y="28015"/>
              </a:cxn>
              <a:cxn ang="0">
                <a:pos x="1316957" y="59645"/>
              </a:cxn>
              <a:cxn ang="0">
                <a:pos x="1417638" y="128779"/>
              </a:cxn>
              <a:cxn ang="0">
                <a:pos x="1309278" y="159957"/>
              </a:cxn>
              <a:cxn ang="0">
                <a:pos x="1296053" y="112964"/>
              </a:cxn>
              <a:cxn ang="0">
                <a:pos x="1397161" y="134201"/>
              </a:cxn>
              <a:cxn ang="0">
                <a:pos x="1299893" y="75912"/>
              </a:cxn>
              <a:cxn ang="0">
                <a:pos x="1386495" y="17622"/>
              </a:cxn>
            </a:cxnLst>
            <a:pathLst>
              <a:path w="3323" h="397">
                <a:moveTo>
                  <a:pt x="297" y="13"/>
                </a:moveTo>
                <a:lnTo>
                  <a:pt x="317" y="13"/>
                </a:lnTo>
                <a:lnTo>
                  <a:pt x="351" y="139"/>
                </a:lnTo>
                <a:lnTo>
                  <a:pt x="326" y="146"/>
                </a:lnTo>
                <a:cubicBezTo>
                  <a:pt x="311" y="109"/>
                  <a:pt x="294" y="81"/>
                  <a:pt x="273" y="62"/>
                </a:cubicBezTo>
                <a:cubicBezTo>
                  <a:pt x="252" y="44"/>
                  <a:pt x="226" y="35"/>
                  <a:pt x="195" y="35"/>
                </a:cubicBezTo>
                <a:cubicBezTo>
                  <a:pt x="156" y="35"/>
                  <a:pt x="124" y="50"/>
                  <a:pt x="98" y="81"/>
                </a:cubicBezTo>
                <a:cubicBezTo>
                  <a:pt x="72" y="112"/>
                  <a:pt x="59" y="150"/>
                  <a:pt x="59" y="197"/>
                </a:cubicBezTo>
                <a:cubicBezTo>
                  <a:pt x="59" y="246"/>
                  <a:pt x="73" y="286"/>
                  <a:pt x="100" y="317"/>
                </a:cubicBezTo>
                <a:cubicBezTo>
                  <a:pt x="128" y="348"/>
                  <a:pt x="161" y="364"/>
                  <a:pt x="201" y="364"/>
                </a:cubicBezTo>
                <a:cubicBezTo>
                  <a:pt x="225" y="364"/>
                  <a:pt x="250" y="357"/>
                  <a:pt x="275" y="343"/>
                </a:cubicBezTo>
                <a:cubicBezTo>
                  <a:pt x="300" y="330"/>
                  <a:pt x="322" y="310"/>
                  <a:pt x="341" y="286"/>
                </a:cubicBezTo>
                <a:lnTo>
                  <a:pt x="362" y="300"/>
                </a:lnTo>
                <a:cubicBezTo>
                  <a:pt x="341" y="332"/>
                  <a:pt x="315" y="356"/>
                  <a:pt x="285" y="372"/>
                </a:cubicBezTo>
                <a:cubicBezTo>
                  <a:pt x="256" y="389"/>
                  <a:pt x="223" y="397"/>
                  <a:pt x="189" y="397"/>
                </a:cubicBezTo>
                <a:cubicBezTo>
                  <a:pt x="135" y="397"/>
                  <a:pt x="91" y="378"/>
                  <a:pt x="54" y="341"/>
                </a:cubicBezTo>
                <a:cubicBezTo>
                  <a:pt x="18" y="304"/>
                  <a:pt x="0" y="258"/>
                  <a:pt x="0" y="203"/>
                </a:cubicBezTo>
                <a:cubicBezTo>
                  <a:pt x="0" y="168"/>
                  <a:pt x="8" y="135"/>
                  <a:pt x="26" y="105"/>
                </a:cubicBezTo>
                <a:cubicBezTo>
                  <a:pt x="43" y="74"/>
                  <a:pt x="66" y="50"/>
                  <a:pt x="95" y="32"/>
                </a:cubicBezTo>
                <a:cubicBezTo>
                  <a:pt x="125" y="15"/>
                  <a:pt x="157" y="6"/>
                  <a:pt x="190" y="6"/>
                </a:cubicBezTo>
                <a:cubicBezTo>
                  <a:pt x="226" y="6"/>
                  <a:pt x="258" y="17"/>
                  <a:pt x="288" y="38"/>
                </a:cubicBezTo>
                <a:lnTo>
                  <a:pt x="297" y="13"/>
                </a:lnTo>
                <a:close/>
                <a:moveTo>
                  <a:pt x="445" y="202"/>
                </a:moveTo>
                <a:cubicBezTo>
                  <a:pt x="445" y="146"/>
                  <a:pt x="464" y="99"/>
                  <a:pt x="501" y="62"/>
                </a:cubicBezTo>
                <a:cubicBezTo>
                  <a:pt x="539" y="25"/>
                  <a:pt x="586" y="6"/>
                  <a:pt x="643" y="6"/>
                </a:cubicBezTo>
                <a:cubicBezTo>
                  <a:pt x="697" y="6"/>
                  <a:pt x="741" y="25"/>
                  <a:pt x="777" y="62"/>
                </a:cubicBezTo>
                <a:cubicBezTo>
                  <a:pt x="812" y="99"/>
                  <a:pt x="830" y="145"/>
                  <a:pt x="830" y="200"/>
                </a:cubicBezTo>
                <a:cubicBezTo>
                  <a:pt x="830" y="257"/>
                  <a:pt x="812" y="305"/>
                  <a:pt x="776" y="342"/>
                </a:cubicBezTo>
                <a:cubicBezTo>
                  <a:pt x="740" y="379"/>
                  <a:pt x="694" y="397"/>
                  <a:pt x="638" y="397"/>
                </a:cubicBezTo>
                <a:cubicBezTo>
                  <a:pt x="582" y="397"/>
                  <a:pt x="536" y="379"/>
                  <a:pt x="499" y="341"/>
                </a:cubicBezTo>
                <a:cubicBezTo>
                  <a:pt x="463" y="304"/>
                  <a:pt x="445" y="258"/>
                  <a:pt x="445" y="202"/>
                </a:cubicBezTo>
                <a:close/>
                <a:moveTo>
                  <a:pt x="772" y="200"/>
                </a:moveTo>
                <a:cubicBezTo>
                  <a:pt x="772" y="149"/>
                  <a:pt x="761" y="109"/>
                  <a:pt x="738" y="79"/>
                </a:cubicBezTo>
                <a:cubicBezTo>
                  <a:pt x="716" y="50"/>
                  <a:pt x="684" y="36"/>
                  <a:pt x="643" y="36"/>
                </a:cubicBezTo>
                <a:cubicBezTo>
                  <a:pt x="600" y="36"/>
                  <a:pt x="566" y="50"/>
                  <a:pt x="541" y="80"/>
                </a:cubicBezTo>
                <a:cubicBezTo>
                  <a:pt x="516" y="109"/>
                  <a:pt x="504" y="151"/>
                  <a:pt x="504" y="205"/>
                </a:cubicBezTo>
                <a:cubicBezTo>
                  <a:pt x="504" y="256"/>
                  <a:pt x="516" y="296"/>
                  <a:pt x="541" y="326"/>
                </a:cubicBezTo>
                <a:cubicBezTo>
                  <a:pt x="566" y="355"/>
                  <a:pt x="598" y="370"/>
                  <a:pt x="638" y="370"/>
                </a:cubicBezTo>
                <a:cubicBezTo>
                  <a:pt x="678" y="370"/>
                  <a:pt x="711" y="354"/>
                  <a:pt x="735" y="323"/>
                </a:cubicBezTo>
                <a:cubicBezTo>
                  <a:pt x="760" y="291"/>
                  <a:pt x="772" y="250"/>
                  <a:pt x="772" y="200"/>
                </a:cubicBezTo>
                <a:close/>
                <a:moveTo>
                  <a:pt x="919" y="13"/>
                </a:moveTo>
                <a:lnTo>
                  <a:pt x="1035" y="13"/>
                </a:lnTo>
                <a:lnTo>
                  <a:pt x="1207" y="296"/>
                </a:lnTo>
                <a:lnTo>
                  <a:pt x="1207" y="80"/>
                </a:lnTo>
                <a:cubicBezTo>
                  <a:pt x="1207" y="63"/>
                  <a:pt x="1204" y="51"/>
                  <a:pt x="1198" y="45"/>
                </a:cubicBezTo>
                <a:cubicBezTo>
                  <a:pt x="1192" y="39"/>
                  <a:pt x="1182" y="36"/>
                  <a:pt x="1169" y="36"/>
                </a:cubicBezTo>
                <a:lnTo>
                  <a:pt x="1160" y="36"/>
                </a:lnTo>
                <a:lnTo>
                  <a:pt x="1160" y="13"/>
                </a:lnTo>
                <a:lnTo>
                  <a:pt x="1286" y="13"/>
                </a:lnTo>
                <a:lnTo>
                  <a:pt x="1286" y="36"/>
                </a:lnTo>
                <a:lnTo>
                  <a:pt x="1279" y="36"/>
                </a:lnTo>
                <a:cubicBezTo>
                  <a:pt x="1264" y="36"/>
                  <a:pt x="1253" y="39"/>
                  <a:pt x="1248" y="45"/>
                </a:cubicBezTo>
                <a:cubicBezTo>
                  <a:pt x="1242" y="52"/>
                  <a:pt x="1240" y="63"/>
                  <a:pt x="1240" y="80"/>
                </a:cubicBezTo>
                <a:lnTo>
                  <a:pt x="1240" y="390"/>
                </a:lnTo>
                <a:lnTo>
                  <a:pt x="1207" y="390"/>
                </a:lnTo>
                <a:lnTo>
                  <a:pt x="999" y="50"/>
                </a:lnTo>
                <a:lnTo>
                  <a:pt x="999" y="320"/>
                </a:lnTo>
                <a:cubicBezTo>
                  <a:pt x="999" y="339"/>
                  <a:pt x="1002" y="351"/>
                  <a:pt x="1007" y="358"/>
                </a:cubicBezTo>
                <a:cubicBezTo>
                  <a:pt x="1011" y="364"/>
                  <a:pt x="1025" y="368"/>
                  <a:pt x="1047" y="368"/>
                </a:cubicBezTo>
                <a:lnTo>
                  <a:pt x="1047" y="390"/>
                </a:lnTo>
                <a:lnTo>
                  <a:pt x="919" y="390"/>
                </a:lnTo>
                <a:lnTo>
                  <a:pt x="919" y="368"/>
                </a:lnTo>
                <a:lnTo>
                  <a:pt x="926" y="368"/>
                </a:lnTo>
                <a:cubicBezTo>
                  <a:pt x="943" y="368"/>
                  <a:pt x="955" y="365"/>
                  <a:pt x="960" y="358"/>
                </a:cubicBezTo>
                <a:cubicBezTo>
                  <a:pt x="964" y="352"/>
                  <a:pt x="967" y="339"/>
                  <a:pt x="967" y="320"/>
                </a:cubicBezTo>
                <a:lnTo>
                  <a:pt x="967" y="80"/>
                </a:lnTo>
                <a:cubicBezTo>
                  <a:pt x="967" y="66"/>
                  <a:pt x="966" y="56"/>
                  <a:pt x="965" y="51"/>
                </a:cubicBezTo>
                <a:cubicBezTo>
                  <a:pt x="963" y="45"/>
                  <a:pt x="960" y="41"/>
                  <a:pt x="955" y="39"/>
                </a:cubicBezTo>
                <a:cubicBezTo>
                  <a:pt x="950" y="37"/>
                  <a:pt x="941" y="36"/>
                  <a:pt x="929" y="36"/>
                </a:cubicBezTo>
                <a:lnTo>
                  <a:pt x="919" y="36"/>
                </a:lnTo>
                <a:lnTo>
                  <a:pt x="919" y="13"/>
                </a:lnTo>
                <a:close/>
                <a:moveTo>
                  <a:pt x="1383" y="0"/>
                </a:moveTo>
                <a:lnTo>
                  <a:pt x="1402" y="0"/>
                </a:lnTo>
                <a:lnTo>
                  <a:pt x="1404" y="13"/>
                </a:lnTo>
                <a:lnTo>
                  <a:pt x="1621" y="13"/>
                </a:lnTo>
                <a:lnTo>
                  <a:pt x="1623" y="0"/>
                </a:lnTo>
                <a:lnTo>
                  <a:pt x="1643" y="0"/>
                </a:lnTo>
                <a:lnTo>
                  <a:pt x="1683" y="111"/>
                </a:lnTo>
                <a:lnTo>
                  <a:pt x="1658" y="120"/>
                </a:lnTo>
                <a:cubicBezTo>
                  <a:pt x="1647" y="91"/>
                  <a:pt x="1635" y="70"/>
                  <a:pt x="1621" y="58"/>
                </a:cubicBezTo>
                <a:cubicBezTo>
                  <a:pt x="1608" y="46"/>
                  <a:pt x="1588" y="39"/>
                  <a:pt x="1562" y="39"/>
                </a:cubicBezTo>
                <a:cubicBezTo>
                  <a:pt x="1551" y="39"/>
                  <a:pt x="1544" y="41"/>
                  <a:pt x="1542" y="43"/>
                </a:cubicBezTo>
                <a:cubicBezTo>
                  <a:pt x="1539" y="45"/>
                  <a:pt x="1538" y="52"/>
                  <a:pt x="1538" y="64"/>
                </a:cubicBezTo>
                <a:lnTo>
                  <a:pt x="1538" y="326"/>
                </a:lnTo>
                <a:cubicBezTo>
                  <a:pt x="1538" y="345"/>
                  <a:pt x="1542" y="357"/>
                  <a:pt x="1549" y="361"/>
                </a:cubicBezTo>
                <a:cubicBezTo>
                  <a:pt x="1556" y="366"/>
                  <a:pt x="1569" y="368"/>
                  <a:pt x="1586" y="368"/>
                </a:cubicBezTo>
                <a:lnTo>
                  <a:pt x="1586" y="390"/>
                </a:lnTo>
                <a:lnTo>
                  <a:pt x="1440" y="390"/>
                </a:lnTo>
                <a:lnTo>
                  <a:pt x="1440" y="368"/>
                </a:lnTo>
                <a:cubicBezTo>
                  <a:pt x="1455" y="368"/>
                  <a:pt x="1466" y="367"/>
                  <a:pt x="1472" y="365"/>
                </a:cubicBezTo>
                <a:cubicBezTo>
                  <a:pt x="1479" y="363"/>
                  <a:pt x="1483" y="359"/>
                  <a:pt x="1485" y="354"/>
                </a:cubicBezTo>
                <a:cubicBezTo>
                  <a:pt x="1487" y="349"/>
                  <a:pt x="1488" y="340"/>
                  <a:pt x="1488" y="328"/>
                </a:cubicBezTo>
                <a:lnTo>
                  <a:pt x="1488" y="60"/>
                </a:lnTo>
                <a:cubicBezTo>
                  <a:pt x="1488" y="51"/>
                  <a:pt x="1487" y="45"/>
                  <a:pt x="1484" y="43"/>
                </a:cubicBezTo>
                <a:cubicBezTo>
                  <a:pt x="1482" y="41"/>
                  <a:pt x="1477" y="39"/>
                  <a:pt x="1468" y="39"/>
                </a:cubicBezTo>
                <a:cubicBezTo>
                  <a:pt x="1438" y="39"/>
                  <a:pt x="1417" y="46"/>
                  <a:pt x="1404" y="59"/>
                </a:cubicBezTo>
                <a:cubicBezTo>
                  <a:pt x="1392" y="71"/>
                  <a:pt x="1380" y="92"/>
                  <a:pt x="1368" y="120"/>
                </a:cubicBezTo>
                <a:lnTo>
                  <a:pt x="1344" y="111"/>
                </a:lnTo>
                <a:lnTo>
                  <a:pt x="1383" y="0"/>
                </a:lnTo>
                <a:close/>
                <a:moveTo>
                  <a:pt x="1747" y="13"/>
                </a:moveTo>
                <a:lnTo>
                  <a:pt x="2054" y="13"/>
                </a:lnTo>
                <a:lnTo>
                  <a:pt x="2090" y="112"/>
                </a:lnTo>
                <a:lnTo>
                  <a:pt x="2066" y="121"/>
                </a:lnTo>
                <a:cubicBezTo>
                  <a:pt x="2056" y="92"/>
                  <a:pt x="2042" y="72"/>
                  <a:pt x="2024" y="60"/>
                </a:cubicBezTo>
                <a:cubicBezTo>
                  <a:pt x="2007" y="49"/>
                  <a:pt x="1978" y="43"/>
                  <a:pt x="1937" y="43"/>
                </a:cubicBezTo>
                <a:lnTo>
                  <a:pt x="1845" y="43"/>
                </a:lnTo>
                <a:lnTo>
                  <a:pt x="1845" y="181"/>
                </a:lnTo>
                <a:lnTo>
                  <a:pt x="1891" y="181"/>
                </a:lnTo>
                <a:cubicBezTo>
                  <a:pt x="1912" y="181"/>
                  <a:pt x="1927" y="176"/>
                  <a:pt x="1937" y="167"/>
                </a:cubicBezTo>
                <a:cubicBezTo>
                  <a:pt x="1946" y="157"/>
                  <a:pt x="1951" y="141"/>
                  <a:pt x="1951" y="118"/>
                </a:cubicBezTo>
                <a:lnTo>
                  <a:pt x="1951" y="112"/>
                </a:lnTo>
                <a:lnTo>
                  <a:pt x="1977" y="112"/>
                </a:lnTo>
                <a:lnTo>
                  <a:pt x="1977" y="278"/>
                </a:lnTo>
                <a:lnTo>
                  <a:pt x="1951" y="278"/>
                </a:lnTo>
                <a:lnTo>
                  <a:pt x="1951" y="263"/>
                </a:lnTo>
                <a:cubicBezTo>
                  <a:pt x="1951" y="244"/>
                  <a:pt x="1946" y="230"/>
                  <a:pt x="1938" y="221"/>
                </a:cubicBezTo>
                <a:cubicBezTo>
                  <a:pt x="1930" y="212"/>
                  <a:pt x="1914" y="207"/>
                  <a:pt x="1891" y="207"/>
                </a:cubicBezTo>
                <a:lnTo>
                  <a:pt x="1845" y="207"/>
                </a:lnTo>
                <a:lnTo>
                  <a:pt x="1845" y="331"/>
                </a:lnTo>
                <a:cubicBezTo>
                  <a:pt x="1845" y="345"/>
                  <a:pt x="1847" y="354"/>
                  <a:pt x="1850" y="357"/>
                </a:cubicBezTo>
                <a:cubicBezTo>
                  <a:pt x="1853" y="360"/>
                  <a:pt x="1862" y="362"/>
                  <a:pt x="1875" y="362"/>
                </a:cubicBezTo>
                <a:lnTo>
                  <a:pt x="1932" y="362"/>
                </a:lnTo>
                <a:cubicBezTo>
                  <a:pt x="1972" y="362"/>
                  <a:pt x="2003" y="354"/>
                  <a:pt x="2026" y="339"/>
                </a:cubicBezTo>
                <a:cubicBezTo>
                  <a:pt x="2049" y="324"/>
                  <a:pt x="2068" y="299"/>
                  <a:pt x="2083" y="263"/>
                </a:cubicBezTo>
                <a:lnTo>
                  <a:pt x="2108" y="272"/>
                </a:lnTo>
                <a:lnTo>
                  <a:pt x="2066" y="390"/>
                </a:lnTo>
                <a:lnTo>
                  <a:pt x="1747" y="390"/>
                </a:lnTo>
                <a:lnTo>
                  <a:pt x="1747" y="368"/>
                </a:lnTo>
                <a:lnTo>
                  <a:pt x="1758" y="368"/>
                </a:lnTo>
                <a:cubicBezTo>
                  <a:pt x="1774" y="368"/>
                  <a:pt x="1784" y="365"/>
                  <a:pt x="1788" y="360"/>
                </a:cubicBezTo>
                <a:cubicBezTo>
                  <a:pt x="1793" y="354"/>
                  <a:pt x="1795" y="345"/>
                  <a:pt x="1795" y="331"/>
                </a:cubicBezTo>
                <a:lnTo>
                  <a:pt x="1795" y="70"/>
                </a:lnTo>
                <a:cubicBezTo>
                  <a:pt x="1795" y="60"/>
                  <a:pt x="1794" y="53"/>
                  <a:pt x="1792" y="48"/>
                </a:cubicBezTo>
                <a:cubicBezTo>
                  <a:pt x="1790" y="44"/>
                  <a:pt x="1786" y="41"/>
                  <a:pt x="1780" y="39"/>
                </a:cubicBezTo>
                <a:cubicBezTo>
                  <a:pt x="1773" y="37"/>
                  <a:pt x="1762" y="36"/>
                  <a:pt x="1747" y="36"/>
                </a:cubicBezTo>
                <a:lnTo>
                  <a:pt x="1747" y="13"/>
                </a:lnTo>
                <a:close/>
                <a:moveTo>
                  <a:pt x="2179" y="13"/>
                </a:moveTo>
                <a:lnTo>
                  <a:pt x="2295" y="13"/>
                </a:lnTo>
                <a:lnTo>
                  <a:pt x="2467" y="296"/>
                </a:lnTo>
                <a:lnTo>
                  <a:pt x="2467" y="80"/>
                </a:lnTo>
                <a:cubicBezTo>
                  <a:pt x="2467" y="63"/>
                  <a:pt x="2464" y="51"/>
                  <a:pt x="2458" y="45"/>
                </a:cubicBezTo>
                <a:cubicBezTo>
                  <a:pt x="2452" y="39"/>
                  <a:pt x="2443" y="36"/>
                  <a:pt x="2429" y="36"/>
                </a:cubicBezTo>
                <a:lnTo>
                  <a:pt x="2420" y="36"/>
                </a:lnTo>
                <a:lnTo>
                  <a:pt x="2420" y="13"/>
                </a:lnTo>
                <a:lnTo>
                  <a:pt x="2546" y="13"/>
                </a:lnTo>
                <a:lnTo>
                  <a:pt x="2546" y="36"/>
                </a:lnTo>
                <a:lnTo>
                  <a:pt x="2539" y="36"/>
                </a:lnTo>
                <a:cubicBezTo>
                  <a:pt x="2524" y="36"/>
                  <a:pt x="2514" y="39"/>
                  <a:pt x="2508" y="45"/>
                </a:cubicBezTo>
                <a:cubicBezTo>
                  <a:pt x="2503" y="52"/>
                  <a:pt x="2500" y="63"/>
                  <a:pt x="2500" y="80"/>
                </a:cubicBezTo>
                <a:lnTo>
                  <a:pt x="2500" y="390"/>
                </a:lnTo>
                <a:lnTo>
                  <a:pt x="2467" y="390"/>
                </a:lnTo>
                <a:lnTo>
                  <a:pt x="2260" y="50"/>
                </a:lnTo>
                <a:lnTo>
                  <a:pt x="2260" y="320"/>
                </a:lnTo>
                <a:cubicBezTo>
                  <a:pt x="2260" y="339"/>
                  <a:pt x="2262" y="351"/>
                  <a:pt x="2267" y="358"/>
                </a:cubicBezTo>
                <a:cubicBezTo>
                  <a:pt x="2272" y="364"/>
                  <a:pt x="2285" y="368"/>
                  <a:pt x="2307" y="368"/>
                </a:cubicBezTo>
                <a:lnTo>
                  <a:pt x="2307" y="390"/>
                </a:lnTo>
                <a:lnTo>
                  <a:pt x="2179" y="390"/>
                </a:lnTo>
                <a:lnTo>
                  <a:pt x="2179" y="368"/>
                </a:lnTo>
                <a:lnTo>
                  <a:pt x="2186" y="368"/>
                </a:lnTo>
                <a:cubicBezTo>
                  <a:pt x="2204" y="368"/>
                  <a:pt x="2215" y="365"/>
                  <a:pt x="2220" y="358"/>
                </a:cubicBezTo>
                <a:cubicBezTo>
                  <a:pt x="2224" y="352"/>
                  <a:pt x="2227" y="339"/>
                  <a:pt x="2227" y="320"/>
                </a:cubicBezTo>
                <a:lnTo>
                  <a:pt x="2227" y="80"/>
                </a:lnTo>
                <a:cubicBezTo>
                  <a:pt x="2227" y="66"/>
                  <a:pt x="2226" y="56"/>
                  <a:pt x="2225" y="51"/>
                </a:cubicBezTo>
                <a:cubicBezTo>
                  <a:pt x="2224" y="45"/>
                  <a:pt x="2220" y="41"/>
                  <a:pt x="2215" y="39"/>
                </a:cubicBezTo>
                <a:cubicBezTo>
                  <a:pt x="2210" y="37"/>
                  <a:pt x="2201" y="36"/>
                  <a:pt x="2189" y="36"/>
                </a:cubicBezTo>
                <a:lnTo>
                  <a:pt x="2179" y="36"/>
                </a:lnTo>
                <a:lnTo>
                  <a:pt x="2179" y="13"/>
                </a:lnTo>
                <a:close/>
                <a:moveTo>
                  <a:pt x="2643" y="0"/>
                </a:moveTo>
                <a:lnTo>
                  <a:pt x="2662" y="0"/>
                </a:lnTo>
                <a:lnTo>
                  <a:pt x="2664" y="13"/>
                </a:lnTo>
                <a:lnTo>
                  <a:pt x="2881" y="13"/>
                </a:lnTo>
                <a:lnTo>
                  <a:pt x="2884" y="0"/>
                </a:lnTo>
                <a:lnTo>
                  <a:pt x="2904" y="0"/>
                </a:lnTo>
                <a:lnTo>
                  <a:pt x="2943" y="111"/>
                </a:lnTo>
                <a:lnTo>
                  <a:pt x="2918" y="120"/>
                </a:lnTo>
                <a:cubicBezTo>
                  <a:pt x="2907" y="91"/>
                  <a:pt x="2895" y="70"/>
                  <a:pt x="2882" y="58"/>
                </a:cubicBezTo>
                <a:cubicBezTo>
                  <a:pt x="2868" y="46"/>
                  <a:pt x="2848" y="39"/>
                  <a:pt x="2823" y="39"/>
                </a:cubicBezTo>
                <a:cubicBezTo>
                  <a:pt x="2811" y="39"/>
                  <a:pt x="2805" y="41"/>
                  <a:pt x="2802" y="43"/>
                </a:cubicBezTo>
                <a:cubicBezTo>
                  <a:pt x="2799" y="45"/>
                  <a:pt x="2798" y="52"/>
                  <a:pt x="2798" y="64"/>
                </a:cubicBezTo>
                <a:lnTo>
                  <a:pt x="2798" y="326"/>
                </a:lnTo>
                <a:cubicBezTo>
                  <a:pt x="2798" y="345"/>
                  <a:pt x="2802" y="357"/>
                  <a:pt x="2809" y="361"/>
                </a:cubicBezTo>
                <a:cubicBezTo>
                  <a:pt x="2816" y="366"/>
                  <a:pt x="2829" y="368"/>
                  <a:pt x="2846" y="368"/>
                </a:cubicBezTo>
                <a:lnTo>
                  <a:pt x="2846" y="390"/>
                </a:lnTo>
                <a:lnTo>
                  <a:pt x="2701" y="390"/>
                </a:lnTo>
                <a:lnTo>
                  <a:pt x="2701" y="368"/>
                </a:lnTo>
                <a:cubicBezTo>
                  <a:pt x="2715" y="368"/>
                  <a:pt x="2726" y="367"/>
                  <a:pt x="2732" y="365"/>
                </a:cubicBezTo>
                <a:cubicBezTo>
                  <a:pt x="2739" y="363"/>
                  <a:pt x="2743" y="359"/>
                  <a:pt x="2745" y="354"/>
                </a:cubicBezTo>
                <a:cubicBezTo>
                  <a:pt x="2747" y="349"/>
                  <a:pt x="2748" y="340"/>
                  <a:pt x="2748" y="328"/>
                </a:cubicBezTo>
                <a:lnTo>
                  <a:pt x="2748" y="60"/>
                </a:lnTo>
                <a:cubicBezTo>
                  <a:pt x="2748" y="51"/>
                  <a:pt x="2747" y="45"/>
                  <a:pt x="2745" y="43"/>
                </a:cubicBezTo>
                <a:cubicBezTo>
                  <a:pt x="2743" y="41"/>
                  <a:pt x="2737" y="39"/>
                  <a:pt x="2728" y="39"/>
                </a:cubicBezTo>
                <a:cubicBezTo>
                  <a:pt x="2698" y="39"/>
                  <a:pt x="2677" y="46"/>
                  <a:pt x="2664" y="59"/>
                </a:cubicBezTo>
                <a:cubicBezTo>
                  <a:pt x="2652" y="71"/>
                  <a:pt x="2640" y="92"/>
                  <a:pt x="2628" y="120"/>
                </a:cubicBezTo>
                <a:lnTo>
                  <a:pt x="2604" y="111"/>
                </a:lnTo>
                <a:lnTo>
                  <a:pt x="2643" y="0"/>
                </a:lnTo>
                <a:close/>
                <a:moveTo>
                  <a:pt x="3261" y="13"/>
                </a:moveTo>
                <a:lnTo>
                  <a:pt x="3281" y="13"/>
                </a:lnTo>
                <a:lnTo>
                  <a:pt x="3310" y="129"/>
                </a:lnTo>
                <a:lnTo>
                  <a:pt x="3285" y="136"/>
                </a:lnTo>
                <a:cubicBezTo>
                  <a:pt x="3269" y="104"/>
                  <a:pt x="3249" y="80"/>
                  <a:pt x="3226" y="62"/>
                </a:cubicBezTo>
                <a:cubicBezTo>
                  <a:pt x="3202" y="45"/>
                  <a:pt x="3177" y="36"/>
                  <a:pt x="3149" y="36"/>
                </a:cubicBezTo>
                <a:cubicBezTo>
                  <a:pt x="3126" y="36"/>
                  <a:pt x="3107" y="42"/>
                  <a:pt x="3092" y="53"/>
                </a:cubicBezTo>
                <a:cubicBezTo>
                  <a:pt x="3076" y="64"/>
                  <a:pt x="3069" y="78"/>
                  <a:pt x="3069" y="94"/>
                </a:cubicBezTo>
                <a:cubicBezTo>
                  <a:pt x="3069" y="109"/>
                  <a:pt x="3075" y="122"/>
                  <a:pt x="3087" y="132"/>
                </a:cubicBezTo>
                <a:cubicBezTo>
                  <a:pt x="3100" y="142"/>
                  <a:pt x="3120" y="151"/>
                  <a:pt x="3147" y="159"/>
                </a:cubicBezTo>
                <a:lnTo>
                  <a:pt x="3217" y="180"/>
                </a:lnTo>
                <a:cubicBezTo>
                  <a:pt x="3253" y="190"/>
                  <a:pt x="3280" y="204"/>
                  <a:pt x="3297" y="221"/>
                </a:cubicBezTo>
                <a:cubicBezTo>
                  <a:pt x="3315" y="238"/>
                  <a:pt x="3323" y="259"/>
                  <a:pt x="3323" y="285"/>
                </a:cubicBezTo>
                <a:cubicBezTo>
                  <a:pt x="3323" y="315"/>
                  <a:pt x="3310" y="342"/>
                  <a:pt x="3283" y="364"/>
                </a:cubicBezTo>
                <a:cubicBezTo>
                  <a:pt x="3256" y="386"/>
                  <a:pt x="3222" y="397"/>
                  <a:pt x="3182" y="397"/>
                </a:cubicBezTo>
                <a:cubicBezTo>
                  <a:pt x="3159" y="397"/>
                  <a:pt x="3138" y="394"/>
                  <a:pt x="3121" y="387"/>
                </a:cubicBezTo>
                <a:cubicBezTo>
                  <a:pt x="3104" y="380"/>
                  <a:pt x="3087" y="369"/>
                  <a:pt x="3069" y="354"/>
                </a:cubicBezTo>
                <a:lnTo>
                  <a:pt x="3057" y="390"/>
                </a:lnTo>
                <a:lnTo>
                  <a:pt x="3038" y="390"/>
                </a:lnTo>
                <a:lnTo>
                  <a:pt x="3013" y="255"/>
                </a:lnTo>
                <a:lnTo>
                  <a:pt x="3038" y="250"/>
                </a:lnTo>
                <a:cubicBezTo>
                  <a:pt x="3052" y="287"/>
                  <a:pt x="3071" y="315"/>
                  <a:pt x="3098" y="336"/>
                </a:cubicBezTo>
                <a:cubicBezTo>
                  <a:pt x="3124" y="356"/>
                  <a:pt x="3152" y="367"/>
                  <a:pt x="3182" y="367"/>
                </a:cubicBezTo>
                <a:cubicBezTo>
                  <a:pt x="3206" y="367"/>
                  <a:pt x="3228" y="360"/>
                  <a:pt x="3247" y="346"/>
                </a:cubicBezTo>
                <a:cubicBezTo>
                  <a:pt x="3265" y="332"/>
                  <a:pt x="3275" y="316"/>
                  <a:pt x="3275" y="297"/>
                </a:cubicBezTo>
                <a:cubicBezTo>
                  <a:pt x="3275" y="279"/>
                  <a:pt x="3268" y="265"/>
                  <a:pt x="3255" y="255"/>
                </a:cubicBezTo>
                <a:cubicBezTo>
                  <a:pt x="3242" y="244"/>
                  <a:pt x="3222" y="235"/>
                  <a:pt x="3193" y="227"/>
                </a:cubicBezTo>
                <a:lnTo>
                  <a:pt x="3125" y="207"/>
                </a:lnTo>
                <a:cubicBezTo>
                  <a:pt x="3090" y="197"/>
                  <a:pt x="3064" y="184"/>
                  <a:pt x="3047" y="168"/>
                </a:cubicBezTo>
                <a:cubicBezTo>
                  <a:pt x="3030" y="151"/>
                  <a:pt x="3022" y="130"/>
                  <a:pt x="3022" y="106"/>
                </a:cubicBezTo>
                <a:cubicBezTo>
                  <a:pt x="3022" y="79"/>
                  <a:pt x="3034" y="56"/>
                  <a:pt x="3059" y="36"/>
                </a:cubicBezTo>
                <a:cubicBezTo>
                  <a:pt x="3084" y="16"/>
                  <a:pt x="3115" y="6"/>
                  <a:pt x="3153" y="6"/>
                </a:cubicBezTo>
                <a:cubicBezTo>
                  <a:pt x="3191" y="6"/>
                  <a:pt x="3224" y="17"/>
                  <a:pt x="3250" y="39"/>
                </a:cubicBezTo>
                <a:lnTo>
                  <a:pt x="3261" y="13"/>
                </a:lnTo>
                <a:close/>
              </a:path>
            </a:pathLst>
          </a:custGeom>
          <a:solidFill>
            <a:schemeClr val="bg1"/>
          </a:solidFill>
          <a:ln w="9525">
            <a:noFill/>
          </a:ln>
        </p:spPr>
        <p:txBody>
          <a:bodyPr/>
          <a:p>
            <a:endParaRPr lang="zh-CN" altLang="en-US"/>
          </a:p>
        </p:txBody>
      </p:sp>
      <p:sp>
        <p:nvSpPr>
          <p:cNvPr id="7195" name="TextBox 66"/>
          <p:cNvSpPr txBox="1"/>
          <p:nvPr/>
        </p:nvSpPr>
        <p:spPr>
          <a:xfrm>
            <a:off x="1576388" y="5880100"/>
            <a:ext cx="2378075" cy="368300"/>
          </a:xfrm>
          <a:prstGeom prst="rect">
            <a:avLst/>
          </a:prstGeom>
          <a:noFill/>
          <a:ln w="9525">
            <a:noFill/>
          </a:ln>
        </p:spPr>
        <p:txBody>
          <a:bodyPr wrap="none" anchor="t">
            <a:spAutoFit/>
          </a:bodyPr>
          <a:p>
            <a:r>
              <a:rPr lang="zh-CN" altLang="en-US" dirty="0">
                <a:solidFill>
                  <a:schemeClr val="bg1"/>
                </a:solidFill>
                <a:latin typeface="楷体_GB2312" panose="02010609030101010101" pitchFamily="1" charset="-122"/>
                <a:ea typeface="楷体_GB2312" panose="02010609030101010101" pitchFamily="1" charset="-122"/>
              </a:rPr>
              <a:t>大医精诚   厚德怀仁</a:t>
            </a:r>
            <a:endParaRPr lang="zh-CN" altLang="en-US" dirty="0">
              <a:solidFill>
                <a:schemeClr val="bg1"/>
              </a:solidFill>
              <a:latin typeface="楷体_GB2312" panose="02010609030101010101" pitchFamily="1" charset="-122"/>
              <a:ea typeface="楷体_GB2312" panose="02010609030101010101" pitchFamily="1" charset="-122"/>
            </a:endParaRPr>
          </a:p>
        </p:txBody>
      </p:sp>
      <p:pic>
        <p:nvPicPr>
          <p:cNvPr id="7196" name="图片 5"/>
          <p:cNvPicPr>
            <a:picLocks noChangeAspect="1"/>
          </p:cNvPicPr>
          <p:nvPr/>
        </p:nvPicPr>
        <p:blipFill>
          <a:blip r:embed="rId2"/>
          <a:stretch>
            <a:fillRect/>
          </a:stretch>
        </p:blipFill>
        <p:spPr>
          <a:xfrm>
            <a:off x="487363" y="1555750"/>
            <a:ext cx="4770437" cy="3419475"/>
          </a:xfrm>
          <a:prstGeom prst="rect">
            <a:avLst/>
          </a:prstGeom>
          <a:noFill/>
          <a:ln w="9525">
            <a:noFill/>
          </a:ln>
        </p:spPr>
      </p:pic>
    </p:spTree>
  </p:cSld>
  <p:clrMapOvr>
    <a:masterClrMapping/>
  </p:clrMapOvr>
  <p:transition spd="slow" advTm="718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96"/>
                                        </p:tgtEl>
                                        <p:attrNameLst>
                                          <p:attrName>style.visibility</p:attrName>
                                        </p:attrNameLst>
                                      </p:cBhvr>
                                      <p:to>
                                        <p:strVal val="visible"/>
                                      </p:to>
                                    </p:set>
                                    <p:animEffect transition="in" filter="fade">
                                      <p:cBhvr>
                                        <p:cTn id="7" dur="1000"/>
                                        <p:tgtEl>
                                          <p:spTgt spid="7196"/>
                                        </p:tgtEl>
                                      </p:cBhvr>
                                    </p:animEffect>
                                    <p:anim calcmode="lin" valueType="num">
                                      <p:cBhvr>
                                        <p:cTn id="8" dur="1000" fill="hold"/>
                                        <p:tgtEl>
                                          <p:spTgt spid="7196"/>
                                        </p:tgtEl>
                                        <p:attrNameLst>
                                          <p:attrName>ppt_x</p:attrName>
                                        </p:attrNameLst>
                                      </p:cBhvr>
                                      <p:tavLst>
                                        <p:tav tm="0">
                                          <p:val>
                                            <p:strVal val="#ppt_x"/>
                                          </p:val>
                                        </p:tav>
                                        <p:tav tm="100000">
                                          <p:val>
                                            <p:strVal val="#ppt_x"/>
                                          </p:val>
                                        </p:tav>
                                      </p:tavLst>
                                    </p:anim>
                                    <p:anim calcmode="lin" valueType="num">
                                      <p:cBhvr>
                                        <p:cTn id="9" dur="1000" fill="hold"/>
                                        <p:tgtEl>
                                          <p:spTgt spid="719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7180"/>
                                        </p:tgtEl>
                                        <p:attrNameLst>
                                          <p:attrName>style.visibility</p:attrName>
                                        </p:attrNameLst>
                                      </p:cBhvr>
                                      <p:to>
                                        <p:strVal val="visible"/>
                                      </p:to>
                                    </p:set>
                                    <p:anim calcmode="lin" valueType="num">
                                      <p:cBhvr>
                                        <p:cTn id="13" dur="1000" fill="hold"/>
                                        <p:tgtEl>
                                          <p:spTgt spid="7180"/>
                                        </p:tgtEl>
                                        <p:attrNameLst>
                                          <p:attrName>ppt_w</p:attrName>
                                        </p:attrNameLst>
                                      </p:cBhvr>
                                      <p:tavLst>
                                        <p:tav tm="0">
                                          <p:val>
                                            <p:fltVal val="0.000000"/>
                                          </p:val>
                                        </p:tav>
                                        <p:tav tm="100000">
                                          <p:val>
                                            <p:strVal val="#ppt_w"/>
                                          </p:val>
                                        </p:tav>
                                      </p:tavLst>
                                    </p:anim>
                                    <p:anim calcmode="lin" valueType="num">
                                      <p:cBhvr>
                                        <p:cTn id="14" dur="1000" fill="hold"/>
                                        <p:tgtEl>
                                          <p:spTgt spid="7180"/>
                                        </p:tgtEl>
                                        <p:attrNameLst>
                                          <p:attrName>ppt_h</p:attrName>
                                        </p:attrNameLst>
                                      </p:cBhvr>
                                      <p:tavLst>
                                        <p:tav tm="0">
                                          <p:val>
                                            <p:fltVal val="0.000000"/>
                                          </p:val>
                                        </p:tav>
                                        <p:tav tm="100000">
                                          <p:val>
                                            <p:strVal val="#ppt_h"/>
                                          </p:val>
                                        </p:tav>
                                      </p:tavLst>
                                    </p:anim>
                                    <p:anim calcmode="lin" valueType="num">
                                      <p:cBhvr>
                                        <p:cTn id="15" dur="1000" fill="hold"/>
                                        <p:tgtEl>
                                          <p:spTgt spid="7180"/>
                                        </p:tgtEl>
                                        <p:attrNameLst>
                                          <p:attrName>style.rotation</p:attrName>
                                        </p:attrNameLst>
                                      </p:cBhvr>
                                      <p:tavLst>
                                        <p:tav tm="0">
                                          <p:val>
                                            <p:fltVal val="90.000000"/>
                                          </p:val>
                                        </p:tav>
                                        <p:tav tm="100000">
                                          <p:val>
                                            <p:fltVal val="0.000000"/>
                                          </p:val>
                                        </p:tav>
                                      </p:tavLst>
                                    </p:anim>
                                    <p:animEffect transition="in" filter="fade">
                                      <p:cBhvr>
                                        <p:cTn id="16" dur="1000"/>
                                        <p:tgtEl>
                                          <p:spTgt spid="7180"/>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7194"/>
                                        </p:tgtEl>
                                        <p:attrNameLst>
                                          <p:attrName>style.visibility</p:attrName>
                                        </p:attrNameLst>
                                      </p:cBhvr>
                                      <p:to>
                                        <p:strVal val="visible"/>
                                      </p:to>
                                    </p:set>
                                    <p:animEffect transition="in" filter="fade">
                                      <p:cBhvr>
                                        <p:cTn id="20" dur="500"/>
                                        <p:tgtEl>
                                          <p:spTgt spid="7194"/>
                                        </p:tgtEl>
                                      </p:cBhvr>
                                    </p:animEffect>
                                    <p:anim calcmode="lin" valueType="num">
                                      <p:cBhvr>
                                        <p:cTn id="21" dur="500" fill="hold"/>
                                        <p:tgtEl>
                                          <p:spTgt spid="7194"/>
                                        </p:tgtEl>
                                        <p:attrNameLst>
                                          <p:attrName>ppt_x</p:attrName>
                                        </p:attrNameLst>
                                      </p:cBhvr>
                                      <p:tavLst>
                                        <p:tav tm="0">
                                          <p:val>
                                            <p:strVal val="#ppt_x"/>
                                          </p:val>
                                        </p:tav>
                                        <p:tav tm="100000">
                                          <p:val>
                                            <p:strVal val="#ppt_x"/>
                                          </p:val>
                                        </p:tav>
                                      </p:tavLst>
                                    </p:anim>
                                    <p:anim calcmode="lin" valueType="num">
                                      <p:cBhvr>
                                        <p:cTn id="22" dur="500" fill="hold"/>
                                        <p:tgtEl>
                                          <p:spTgt spid="7194"/>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7195"/>
                                        </p:tgtEl>
                                        <p:attrNameLst>
                                          <p:attrName>style.visibility</p:attrName>
                                        </p:attrNameLst>
                                      </p:cBhvr>
                                      <p:to>
                                        <p:strVal val="visible"/>
                                      </p:to>
                                    </p:set>
                                    <p:animEffect transition="in" filter="fade">
                                      <p:cBhvr>
                                        <p:cTn id="26" dur="500"/>
                                        <p:tgtEl>
                                          <p:spTgt spid="7195"/>
                                        </p:tgtEl>
                                      </p:cBhvr>
                                    </p:animEffect>
                                    <p:anim calcmode="lin" valueType="num">
                                      <p:cBhvr>
                                        <p:cTn id="27" dur="500" fill="hold"/>
                                        <p:tgtEl>
                                          <p:spTgt spid="7195"/>
                                        </p:tgtEl>
                                        <p:attrNameLst>
                                          <p:attrName>ppt_x</p:attrName>
                                        </p:attrNameLst>
                                      </p:cBhvr>
                                      <p:tavLst>
                                        <p:tav tm="0">
                                          <p:val>
                                            <p:strVal val="#ppt_x"/>
                                          </p:val>
                                        </p:tav>
                                        <p:tav tm="100000">
                                          <p:val>
                                            <p:strVal val="#ppt_x"/>
                                          </p:val>
                                        </p:tav>
                                      </p:tavLst>
                                    </p:anim>
                                    <p:anim calcmode="lin" valueType="num">
                                      <p:cBhvr>
                                        <p:cTn id="28" dur="500" fill="hold"/>
                                        <p:tgtEl>
                                          <p:spTgt spid="7195"/>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1" presetClass="entr" presetSubtype="0" fill="hold" nodeType="afterEffect">
                                  <p:stCondLst>
                                    <p:cond delay="0"/>
                                  </p:stCondLst>
                                  <p:childTnLst>
                                    <p:set>
                                      <p:cBhvr>
                                        <p:cTn id="31" dur="1" fill="hold">
                                          <p:stCondLst>
                                            <p:cond delay="0"/>
                                          </p:stCondLst>
                                        </p:cTn>
                                        <p:tgtEl>
                                          <p:spTgt spid="7178"/>
                                        </p:tgtEl>
                                        <p:attrNameLst>
                                          <p:attrName>style.visibility</p:attrName>
                                        </p:attrNameLst>
                                      </p:cBhvr>
                                      <p:to>
                                        <p:strVal val="visible"/>
                                      </p:to>
                                    </p:set>
                                  </p:childTnLst>
                                </p:cTn>
                              </p:par>
                              <p:par>
                                <p:cTn id="32" presetID="56" presetClass="path" presetSubtype="0" accel="50000" decel="50000" fill="hold" nodeType="withEffect">
                                  <p:stCondLst>
                                    <p:cond delay="0"/>
                                  </p:stCondLst>
                                  <p:childTnLst>
                                    <p:animMotion origin="layout" path="M -0.13139 0.28287 L -4.81462E-6 2.22222E-6 " pathEditMode="relative" rAng="0" ptsTypes="AA">
                                      <p:cBhvr>
                                        <p:cTn id="33" dur="500" fill="hold"/>
                                        <p:tgtEl>
                                          <p:spTgt spid="7178"/>
                                        </p:tgtEl>
                                        <p:attrNameLst>
                                          <p:attrName>ppt_x</p:attrName>
                                          <p:attrName>ppt_y</p:attrName>
                                        </p:attrNameLst>
                                      </p:cBhvr>
                                      <p:rCtr x="6600" y="-13900"/>
                                    </p:animMotion>
                                  </p:childTnLst>
                                </p:cTn>
                              </p:par>
                              <p:par>
                                <p:cTn id="34" presetID="1" presetClass="entr" presetSubtype="0" fill="hold" nodeType="withEffect">
                                  <p:stCondLst>
                                    <p:cond delay="200"/>
                                  </p:stCondLst>
                                  <p:childTnLst>
                                    <p:set>
                                      <p:cBhvr>
                                        <p:cTn id="35" dur="1" fill="hold">
                                          <p:stCondLst>
                                            <p:cond delay="0"/>
                                          </p:stCondLst>
                                        </p:cTn>
                                        <p:tgtEl>
                                          <p:spTgt spid="7170"/>
                                        </p:tgtEl>
                                        <p:attrNameLst>
                                          <p:attrName>style.visibility</p:attrName>
                                        </p:attrNameLst>
                                      </p:cBhvr>
                                      <p:to>
                                        <p:strVal val="visible"/>
                                      </p:to>
                                    </p:set>
                                  </p:childTnLst>
                                </p:cTn>
                              </p:par>
                              <p:par>
                                <p:cTn id="36" presetID="56" presetClass="path" presetSubtype="0" accel="50000" decel="50000" fill="hold" nodeType="withEffect">
                                  <p:stCondLst>
                                    <p:cond delay="200"/>
                                  </p:stCondLst>
                                  <p:childTnLst>
                                    <p:animMotion origin="layout" path="M -0.17497 0.15741 L -4.88487E-6 -7.40741E-7 " pathEditMode="relative" rAng="0" ptsTypes="AA">
                                      <p:cBhvr>
                                        <p:cTn id="37" dur="500" fill="hold"/>
                                        <p:tgtEl>
                                          <p:spTgt spid="7170"/>
                                        </p:tgtEl>
                                        <p:attrNameLst>
                                          <p:attrName>ppt_x</p:attrName>
                                          <p:attrName>ppt_y</p:attrName>
                                        </p:attrNameLst>
                                      </p:cBhvr>
                                      <p:rCtr x="8700" y="-7700"/>
                                    </p:animMotion>
                                  </p:childTnLst>
                                </p:cTn>
                              </p:par>
                              <p:par>
                                <p:cTn id="38" presetID="1" presetClass="entr" presetSubtype="0" fill="hold" nodeType="withEffect">
                                  <p:stCondLst>
                                    <p:cond delay="400"/>
                                  </p:stCondLst>
                                  <p:childTnLst>
                                    <p:set>
                                      <p:cBhvr>
                                        <p:cTn id="39" dur="1" fill="hold">
                                          <p:stCondLst>
                                            <p:cond delay="0"/>
                                          </p:stCondLst>
                                        </p:cTn>
                                        <p:tgtEl>
                                          <p:spTgt spid="7172"/>
                                        </p:tgtEl>
                                        <p:attrNameLst>
                                          <p:attrName>style.visibility</p:attrName>
                                        </p:attrNameLst>
                                      </p:cBhvr>
                                      <p:to>
                                        <p:strVal val="visible"/>
                                      </p:to>
                                    </p:set>
                                  </p:childTnLst>
                                </p:cTn>
                              </p:par>
                              <p:par>
                                <p:cTn id="40" presetID="56" presetClass="path" presetSubtype="0" accel="50000" decel="50000" fill="hold" nodeType="withEffect">
                                  <p:stCondLst>
                                    <p:cond delay="400"/>
                                  </p:stCondLst>
                                  <p:childTnLst>
                                    <p:animMotion origin="layout" path="M -0.19293 0.0081 L 2.72798E-6 3.7037E-6 " pathEditMode="relative" rAng="0" ptsTypes="AA">
                                      <p:cBhvr>
                                        <p:cTn id="41" dur="500" fill="hold"/>
                                        <p:tgtEl>
                                          <p:spTgt spid="7172"/>
                                        </p:tgtEl>
                                        <p:attrNameLst>
                                          <p:attrName>ppt_x</p:attrName>
                                          <p:attrName>ppt_y</p:attrName>
                                        </p:attrNameLst>
                                      </p:cBhvr>
                                      <p:rCtr x="9600" y="-200"/>
                                    </p:animMotion>
                                  </p:childTnLst>
                                </p:cTn>
                              </p:par>
                              <p:par>
                                <p:cTn id="42" presetID="1" presetClass="entr" presetSubtype="0" fill="hold" nodeType="withEffect">
                                  <p:stCondLst>
                                    <p:cond delay="600"/>
                                  </p:stCondLst>
                                  <p:childTnLst>
                                    <p:set>
                                      <p:cBhvr>
                                        <p:cTn id="43" dur="1" fill="hold">
                                          <p:stCondLst>
                                            <p:cond delay="0"/>
                                          </p:stCondLst>
                                        </p:cTn>
                                        <p:tgtEl>
                                          <p:spTgt spid="7174"/>
                                        </p:tgtEl>
                                        <p:attrNameLst>
                                          <p:attrName>style.visibility</p:attrName>
                                        </p:attrNameLst>
                                      </p:cBhvr>
                                      <p:to>
                                        <p:strVal val="visible"/>
                                      </p:to>
                                    </p:set>
                                  </p:childTnLst>
                                </p:cTn>
                              </p:par>
                              <p:par>
                                <p:cTn id="44" presetID="56" presetClass="path" presetSubtype="0" accel="50000" decel="50000" fill="hold" nodeType="withEffect">
                                  <p:stCondLst>
                                    <p:cond delay="600"/>
                                  </p:stCondLst>
                                  <p:childTnLst>
                                    <p:animMotion origin="layout" path="M -0.17497 -0.13518 L -4.88487E-6 -3.33333E-6 " pathEditMode="relative" rAng="0" ptsTypes="AA">
                                      <p:cBhvr>
                                        <p:cTn id="45" dur="500" fill="hold"/>
                                        <p:tgtEl>
                                          <p:spTgt spid="7174"/>
                                        </p:tgtEl>
                                        <p:attrNameLst>
                                          <p:attrName>ppt_x</p:attrName>
                                          <p:attrName>ppt_y</p:attrName>
                                        </p:attrNameLst>
                                      </p:cBhvr>
                                      <p:rCtr x="8700" y="6800"/>
                                    </p:animMotion>
                                  </p:childTnLst>
                                </p:cTn>
                              </p:par>
                              <p:par>
                                <p:cTn id="46" presetID="1" presetClass="entr" presetSubtype="0" fill="hold" nodeType="withEffect">
                                  <p:stCondLst>
                                    <p:cond delay="800"/>
                                  </p:stCondLst>
                                  <p:childTnLst>
                                    <p:set>
                                      <p:cBhvr>
                                        <p:cTn id="47" dur="1" fill="hold">
                                          <p:stCondLst>
                                            <p:cond delay="0"/>
                                          </p:stCondLst>
                                        </p:cTn>
                                        <p:tgtEl>
                                          <p:spTgt spid="7176"/>
                                        </p:tgtEl>
                                        <p:attrNameLst>
                                          <p:attrName>style.visibility</p:attrName>
                                        </p:attrNameLst>
                                      </p:cBhvr>
                                      <p:to>
                                        <p:strVal val="visible"/>
                                      </p:to>
                                    </p:set>
                                  </p:childTnLst>
                                </p:cTn>
                              </p:par>
                              <p:par>
                                <p:cTn id="48" presetID="56" presetClass="path" presetSubtype="0" accel="50000" decel="50000" fill="hold" nodeType="withEffect">
                                  <p:stCondLst>
                                    <p:cond delay="800"/>
                                  </p:stCondLst>
                                  <p:childTnLst>
                                    <p:animMotion origin="layout" path="M -0.13139 -0.26041 L -4.81462E-6 -4.81481E-6 " pathEditMode="relative" rAng="0" ptsTypes="AA">
                                      <p:cBhvr>
                                        <p:cTn id="49" dur="500" fill="hold"/>
                                        <p:tgtEl>
                                          <p:spTgt spid="7176"/>
                                        </p:tgtEl>
                                        <p:attrNameLst>
                                          <p:attrName>ppt_x</p:attrName>
                                          <p:attrName>ppt_y</p:attrName>
                                        </p:attrNameLst>
                                      </p:cBhvr>
                                      <p:rCtr x="6600" y="13000"/>
                                    </p:animMotion>
                                  </p:childTnLst>
                                </p:cTn>
                              </p:par>
                            </p:childTnLst>
                          </p:cTn>
                        </p:par>
                        <p:par>
                          <p:cTn id="50" fill="hold">
                            <p:stCondLst>
                              <p:cond delay="3000"/>
                            </p:stCondLst>
                            <p:childTnLst>
                              <p:par>
                                <p:cTn id="51" presetID="31" presetClass="entr" presetSubtype="0" fill="hold" nodeType="afterEffect">
                                  <p:stCondLst>
                                    <p:cond delay="0"/>
                                  </p:stCondLst>
                                  <p:childTnLst>
                                    <p:set>
                                      <p:cBhvr>
                                        <p:cTn id="52" dur="1" fill="hold">
                                          <p:stCondLst>
                                            <p:cond delay="0"/>
                                          </p:stCondLst>
                                        </p:cTn>
                                        <p:tgtEl>
                                          <p:spTgt spid="7184"/>
                                        </p:tgtEl>
                                        <p:attrNameLst>
                                          <p:attrName>style.visibility</p:attrName>
                                        </p:attrNameLst>
                                      </p:cBhvr>
                                      <p:to>
                                        <p:strVal val="visible"/>
                                      </p:to>
                                    </p:set>
                                    <p:anim calcmode="lin" valueType="num">
                                      <p:cBhvr>
                                        <p:cTn id="53" dur="500" fill="hold"/>
                                        <p:tgtEl>
                                          <p:spTgt spid="7184"/>
                                        </p:tgtEl>
                                        <p:attrNameLst>
                                          <p:attrName>ppt_w</p:attrName>
                                        </p:attrNameLst>
                                      </p:cBhvr>
                                      <p:tavLst>
                                        <p:tav tm="0">
                                          <p:val>
                                            <p:fltVal val="0.000000"/>
                                          </p:val>
                                        </p:tav>
                                        <p:tav tm="100000">
                                          <p:val>
                                            <p:strVal val="#ppt_w"/>
                                          </p:val>
                                        </p:tav>
                                      </p:tavLst>
                                    </p:anim>
                                    <p:anim calcmode="lin" valueType="num">
                                      <p:cBhvr>
                                        <p:cTn id="54" dur="500" fill="hold"/>
                                        <p:tgtEl>
                                          <p:spTgt spid="7184"/>
                                        </p:tgtEl>
                                        <p:attrNameLst>
                                          <p:attrName>ppt_h</p:attrName>
                                        </p:attrNameLst>
                                      </p:cBhvr>
                                      <p:tavLst>
                                        <p:tav tm="0">
                                          <p:val>
                                            <p:fltVal val="0.000000"/>
                                          </p:val>
                                        </p:tav>
                                        <p:tav tm="100000">
                                          <p:val>
                                            <p:strVal val="#ppt_h"/>
                                          </p:val>
                                        </p:tav>
                                      </p:tavLst>
                                    </p:anim>
                                    <p:anim calcmode="lin" valueType="num">
                                      <p:cBhvr>
                                        <p:cTn id="55" dur="500" fill="hold"/>
                                        <p:tgtEl>
                                          <p:spTgt spid="7184"/>
                                        </p:tgtEl>
                                        <p:attrNameLst>
                                          <p:attrName>style.rotation</p:attrName>
                                        </p:attrNameLst>
                                      </p:cBhvr>
                                      <p:tavLst>
                                        <p:tav tm="0">
                                          <p:val>
                                            <p:fltVal val="90.000000"/>
                                          </p:val>
                                        </p:tav>
                                        <p:tav tm="100000">
                                          <p:val>
                                            <p:fltVal val="0.000000"/>
                                          </p:val>
                                        </p:tav>
                                      </p:tavLst>
                                    </p:anim>
                                    <p:animEffect transition="in" filter="fade">
                                      <p:cBhvr>
                                        <p:cTn id="56" dur="500"/>
                                        <p:tgtEl>
                                          <p:spTgt spid="7184"/>
                                        </p:tgtEl>
                                      </p:cBhvr>
                                    </p:animEffect>
                                  </p:childTnLst>
                                </p:cTn>
                              </p:par>
                            </p:childTnLst>
                          </p:cTn>
                        </p:par>
                        <p:par>
                          <p:cTn id="57" fill="hold">
                            <p:stCondLst>
                              <p:cond delay="3500"/>
                            </p:stCondLst>
                            <p:childTnLst>
                              <p:par>
                                <p:cTn id="58" presetID="22" presetClass="entr" presetSubtype="8" fill="hold" grpId="0" nodeType="afterEffect">
                                  <p:stCondLst>
                                    <p:cond delay="0"/>
                                  </p:stCondLst>
                                  <p:childTnLst>
                                    <p:set>
                                      <p:cBhvr>
                                        <p:cTn id="59" dur="1" fill="hold">
                                          <p:stCondLst>
                                            <p:cond delay="0"/>
                                          </p:stCondLst>
                                        </p:cTn>
                                        <p:tgtEl>
                                          <p:spTgt spid="7189"/>
                                        </p:tgtEl>
                                        <p:attrNameLst>
                                          <p:attrName>style.visibility</p:attrName>
                                        </p:attrNameLst>
                                      </p:cBhvr>
                                      <p:to>
                                        <p:strVal val="visible"/>
                                      </p:to>
                                    </p:set>
                                    <p:animEffect transition="in" filter="wipe(left)">
                                      <p:cBhvr>
                                        <p:cTn id="60" dur="500"/>
                                        <p:tgtEl>
                                          <p:spTgt spid="7189"/>
                                        </p:tgtEl>
                                      </p:cBhvr>
                                    </p:animEffect>
                                  </p:childTnLst>
                                </p:cTn>
                              </p:par>
                              <p:par>
                                <p:cTn id="61" presetID="22" presetClass="entr" presetSubtype="8" fill="hold" nodeType="withEffect">
                                  <p:stCondLst>
                                    <p:cond delay="0"/>
                                  </p:stCondLst>
                                  <p:childTnLst>
                                    <p:set>
                                      <p:cBhvr>
                                        <p:cTn id="62" dur="1" fill="hold">
                                          <p:stCondLst>
                                            <p:cond delay="0"/>
                                          </p:stCondLst>
                                        </p:cTn>
                                        <p:tgtEl>
                                          <p:spTgt spid="7179"/>
                                        </p:tgtEl>
                                        <p:attrNameLst>
                                          <p:attrName>style.visibility</p:attrName>
                                        </p:attrNameLst>
                                      </p:cBhvr>
                                      <p:to>
                                        <p:strVal val="visible"/>
                                      </p:to>
                                    </p:set>
                                    <p:animEffect transition="in" filter="wipe(left)">
                                      <p:cBhvr>
                                        <p:cTn id="63" dur="500"/>
                                        <p:tgtEl>
                                          <p:spTgt spid="7179"/>
                                        </p:tgtEl>
                                      </p:cBhvr>
                                    </p:animEffect>
                                  </p:childTnLst>
                                </p:cTn>
                              </p:par>
                            </p:childTnLst>
                          </p:cTn>
                        </p:par>
                        <p:par>
                          <p:cTn id="64" fill="hold">
                            <p:stCondLst>
                              <p:cond delay="4000"/>
                            </p:stCondLst>
                            <p:childTnLst>
                              <p:par>
                                <p:cTn id="65" presetID="31" presetClass="entr" presetSubtype="0" fill="hold" nodeType="afterEffect">
                                  <p:stCondLst>
                                    <p:cond delay="0"/>
                                  </p:stCondLst>
                                  <p:childTnLst>
                                    <p:set>
                                      <p:cBhvr>
                                        <p:cTn id="66" dur="1" fill="hold">
                                          <p:stCondLst>
                                            <p:cond delay="0"/>
                                          </p:stCondLst>
                                        </p:cTn>
                                        <p:tgtEl>
                                          <p:spTgt spid="7185"/>
                                        </p:tgtEl>
                                        <p:attrNameLst>
                                          <p:attrName>style.visibility</p:attrName>
                                        </p:attrNameLst>
                                      </p:cBhvr>
                                      <p:to>
                                        <p:strVal val="visible"/>
                                      </p:to>
                                    </p:set>
                                    <p:anim calcmode="lin" valueType="num">
                                      <p:cBhvr>
                                        <p:cTn id="67" dur="500" fill="hold"/>
                                        <p:tgtEl>
                                          <p:spTgt spid="7185"/>
                                        </p:tgtEl>
                                        <p:attrNameLst>
                                          <p:attrName>ppt_w</p:attrName>
                                        </p:attrNameLst>
                                      </p:cBhvr>
                                      <p:tavLst>
                                        <p:tav tm="0">
                                          <p:val>
                                            <p:fltVal val="0.000000"/>
                                          </p:val>
                                        </p:tav>
                                        <p:tav tm="100000">
                                          <p:val>
                                            <p:strVal val="#ppt_w"/>
                                          </p:val>
                                        </p:tav>
                                      </p:tavLst>
                                    </p:anim>
                                    <p:anim calcmode="lin" valueType="num">
                                      <p:cBhvr>
                                        <p:cTn id="68" dur="500" fill="hold"/>
                                        <p:tgtEl>
                                          <p:spTgt spid="7185"/>
                                        </p:tgtEl>
                                        <p:attrNameLst>
                                          <p:attrName>ppt_h</p:attrName>
                                        </p:attrNameLst>
                                      </p:cBhvr>
                                      <p:tavLst>
                                        <p:tav tm="0">
                                          <p:val>
                                            <p:fltVal val="0.000000"/>
                                          </p:val>
                                        </p:tav>
                                        <p:tav tm="100000">
                                          <p:val>
                                            <p:strVal val="#ppt_h"/>
                                          </p:val>
                                        </p:tav>
                                      </p:tavLst>
                                    </p:anim>
                                    <p:anim calcmode="lin" valueType="num">
                                      <p:cBhvr>
                                        <p:cTn id="69" dur="500" fill="hold"/>
                                        <p:tgtEl>
                                          <p:spTgt spid="7185"/>
                                        </p:tgtEl>
                                        <p:attrNameLst>
                                          <p:attrName>style.rotation</p:attrName>
                                        </p:attrNameLst>
                                      </p:cBhvr>
                                      <p:tavLst>
                                        <p:tav tm="0">
                                          <p:val>
                                            <p:fltVal val="90.000000"/>
                                          </p:val>
                                        </p:tav>
                                        <p:tav tm="100000">
                                          <p:val>
                                            <p:fltVal val="0.000000"/>
                                          </p:val>
                                        </p:tav>
                                      </p:tavLst>
                                    </p:anim>
                                    <p:animEffect transition="in" filter="fade">
                                      <p:cBhvr>
                                        <p:cTn id="70" dur="500"/>
                                        <p:tgtEl>
                                          <p:spTgt spid="7185"/>
                                        </p:tgtEl>
                                      </p:cBhvr>
                                    </p:animEffect>
                                  </p:childTnLst>
                                </p:cTn>
                              </p:par>
                            </p:childTnLst>
                          </p:cTn>
                        </p:par>
                        <p:par>
                          <p:cTn id="71" fill="hold">
                            <p:stCondLst>
                              <p:cond delay="4500"/>
                            </p:stCondLst>
                            <p:childTnLst>
                              <p:par>
                                <p:cTn id="72" presetID="22" presetClass="entr" presetSubtype="8" fill="hold" grpId="0" nodeType="afterEffect">
                                  <p:stCondLst>
                                    <p:cond delay="0"/>
                                  </p:stCondLst>
                                  <p:childTnLst>
                                    <p:set>
                                      <p:cBhvr>
                                        <p:cTn id="73" dur="1" fill="hold">
                                          <p:stCondLst>
                                            <p:cond delay="0"/>
                                          </p:stCondLst>
                                        </p:cTn>
                                        <p:tgtEl>
                                          <p:spTgt spid="7190"/>
                                        </p:tgtEl>
                                        <p:attrNameLst>
                                          <p:attrName>style.visibility</p:attrName>
                                        </p:attrNameLst>
                                      </p:cBhvr>
                                      <p:to>
                                        <p:strVal val="visible"/>
                                      </p:to>
                                    </p:set>
                                    <p:animEffect transition="in" filter="wipe(left)">
                                      <p:cBhvr>
                                        <p:cTn id="74" dur="500"/>
                                        <p:tgtEl>
                                          <p:spTgt spid="7190"/>
                                        </p:tgtEl>
                                      </p:cBhvr>
                                    </p:animEffect>
                                  </p:childTnLst>
                                </p:cTn>
                              </p:par>
                              <p:par>
                                <p:cTn id="75" presetID="22" presetClass="entr" presetSubtype="8" fill="hold" nodeType="withEffect">
                                  <p:stCondLst>
                                    <p:cond delay="0"/>
                                  </p:stCondLst>
                                  <p:childTnLst>
                                    <p:set>
                                      <p:cBhvr>
                                        <p:cTn id="76" dur="1" fill="hold">
                                          <p:stCondLst>
                                            <p:cond delay="0"/>
                                          </p:stCondLst>
                                        </p:cTn>
                                        <p:tgtEl>
                                          <p:spTgt spid="7171"/>
                                        </p:tgtEl>
                                        <p:attrNameLst>
                                          <p:attrName>style.visibility</p:attrName>
                                        </p:attrNameLst>
                                      </p:cBhvr>
                                      <p:to>
                                        <p:strVal val="visible"/>
                                      </p:to>
                                    </p:set>
                                    <p:animEffect transition="in" filter="wipe(left)">
                                      <p:cBhvr>
                                        <p:cTn id="77" dur="500"/>
                                        <p:tgtEl>
                                          <p:spTgt spid="7171"/>
                                        </p:tgtEl>
                                      </p:cBhvr>
                                    </p:animEffect>
                                  </p:childTnLst>
                                </p:cTn>
                              </p:par>
                            </p:childTnLst>
                          </p:cTn>
                        </p:par>
                        <p:par>
                          <p:cTn id="78" fill="hold">
                            <p:stCondLst>
                              <p:cond delay="5000"/>
                            </p:stCondLst>
                            <p:childTnLst>
                              <p:par>
                                <p:cTn id="79" presetID="31" presetClass="entr" presetSubtype="0" fill="hold" nodeType="afterEffect">
                                  <p:stCondLst>
                                    <p:cond delay="0"/>
                                  </p:stCondLst>
                                  <p:childTnLst>
                                    <p:set>
                                      <p:cBhvr>
                                        <p:cTn id="80" dur="1" fill="hold">
                                          <p:stCondLst>
                                            <p:cond delay="0"/>
                                          </p:stCondLst>
                                        </p:cTn>
                                        <p:tgtEl>
                                          <p:spTgt spid="7186"/>
                                        </p:tgtEl>
                                        <p:attrNameLst>
                                          <p:attrName>style.visibility</p:attrName>
                                        </p:attrNameLst>
                                      </p:cBhvr>
                                      <p:to>
                                        <p:strVal val="visible"/>
                                      </p:to>
                                    </p:set>
                                    <p:anim calcmode="lin" valueType="num">
                                      <p:cBhvr>
                                        <p:cTn id="81" dur="500" fill="hold"/>
                                        <p:tgtEl>
                                          <p:spTgt spid="7186"/>
                                        </p:tgtEl>
                                        <p:attrNameLst>
                                          <p:attrName>ppt_w</p:attrName>
                                        </p:attrNameLst>
                                      </p:cBhvr>
                                      <p:tavLst>
                                        <p:tav tm="0">
                                          <p:val>
                                            <p:fltVal val="0.000000"/>
                                          </p:val>
                                        </p:tav>
                                        <p:tav tm="100000">
                                          <p:val>
                                            <p:strVal val="#ppt_w"/>
                                          </p:val>
                                        </p:tav>
                                      </p:tavLst>
                                    </p:anim>
                                    <p:anim calcmode="lin" valueType="num">
                                      <p:cBhvr>
                                        <p:cTn id="82" dur="500" fill="hold"/>
                                        <p:tgtEl>
                                          <p:spTgt spid="7186"/>
                                        </p:tgtEl>
                                        <p:attrNameLst>
                                          <p:attrName>ppt_h</p:attrName>
                                        </p:attrNameLst>
                                      </p:cBhvr>
                                      <p:tavLst>
                                        <p:tav tm="0">
                                          <p:val>
                                            <p:fltVal val="0.000000"/>
                                          </p:val>
                                        </p:tav>
                                        <p:tav tm="100000">
                                          <p:val>
                                            <p:strVal val="#ppt_h"/>
                                          </p:val>
                                        </p:tav>
                                      </p:tavLst>
                                    </p:anim>
                                    <p:anim calcmode="lin" valueType="num">
                                      <p:cBhvr>
                                        <p:cTn id="83" dur="500" fill="hold"/>
                                        <p:tgtEl>
                                          <p:spTgt spid="7186"/>
                                        </p:tgtEl>
                                        <p:attrNameLst>
                                          <p:attrName>style.rotation</p:attrName>
                                        </p:attrNameLst>
                                      </p:cBhvr>
                                      <p:tavLst>
                                        <p:tav tm="0">
                                          <p:val>
                                            <p:fltVal val="90.000000"/>
                                          </p:val>
                                        </p:tav>
                                        <p:tav tm="100000">
                                          <p:val>
                                            <p:fltVal val="0.000000"/>
                                          </p:val>
                                        </p:tav>
                                      </p:tavLst>
                                    </p:anim>
                                    <p:animEffect transition="in" filter="fade">
                                      <p:cBhvr>
                                        <p:cTn id="84" dur="500"/>
                                        <p:tgtEl>
                                          <p:spTgt spid="7186"/>
                                        </p:tgtEl>
                                      </p:cBhvr>
                                    </p:animEffect>
                                  </p:childTnLst>
                                </p:cTn>
                              </p:par>
                            </p:childTnLst>
                          </p:cTn>
                        </p:par>
                        <p:par>
                          <p:cTn id="85" fill="hold">
                            <p:stCondLst>
                              <p:cond delay="5500"/>
                            </p:stCondLst>
                            <p:childTnLst>
                              <p:par>
                                <p:cTn id="86" presetID="22" presetClass="entr" presetSubtype="8" fill="hold" grpId="0" nodeType="afterEffect">
                                  <p:stCondLst>
                                    <p:cond delay="0"/>
                                  </p:stCondLst>
                                  <p:childTnLst>
                                    <p:set>
                                      <p:cBhvr>
                                        <p:cTn id="87" dur="1" fill="hold">
                                          <p:stCondLst>
                                            <p:cond delay="0"/>
                                          </p:stCondLst>
                                        </p:cTn>
                                        <p:tgtEl>
                                          <p:spTgt spid="7191"/>
                                        </p:tgtEl>
                                        <p:attrNameLst>
                                          <p:attrName>style.visibility</p:attrName>
                                        </p:attrNameLst>
                                      </p:cBhvr>
                                      <p:to>
                                        <p:strVal val="visible"/>
                                      </p:to>
                                    </p:set>
                                    <p:animEffect transition="in" filter="wipe(left)">
                                      <p:cBhvr>
                                        <p:cTn id="88" dur="500"/>
                                        <p:tgtEl>
                                          <p:spTgt spid="7191"/>
                                        </p:tgtEl>
                                      </p:cBhvr>
                                    </p:animEffect>
                                  </p:childTnLst>
                                </p:cTn>
                              </p:par>
                              <p:par>
                                <p:cTn id="89" presetID="22" presetClass="entr" presetSubtype="8" fill="hold" nodeType="withEffect">
                                  <p:stCondLst>
                                    <p:cond delay="0"/>
                                  </p:stCondLst>
                                  <p:childTnLst>
                                    <p:set>
                                      <p:cBhvr>
                                        <p:cTn id="90" dur="1" fill="hold">
                                          <p:stCondLst>
                                            <p:cond delay="0"/>
                                          </p:stCondLst>
                                        </p:cTn>
                                        <p:tgtEl>
                                          <p:spTgt spid="7173"/>
                                        </p:tgtEl>
                                        <p:attrNameLst>
                                          <p:attrName>style.visibility</p:attrName>
                                        </p:attrNameLst>
                                      </p:cBhvr>
                                      <p:to>
                                        <p:strVal val="visible"/>
                                      </p:to>
                                    </p:set>
                                    <p:animEffect transition="in" filter="wipe(left)">
                                      <p:cBhvr>
                                        <p:cTn id="91" dur="500"/>
                                        <p:tgtEl>
                                          <p:spTgt spid="7173"/>
                                        </p:tgtEl>
                                      </p:cBhvr>
                                    </p:animEffect>
                                  </p:childTnLst>
                                </p:cTn>
                              </p:par>
                            </p:childTnLst>
                          </p:cTn>
                        </p:par>
                        <p:par>
                          <p:cTn id="92" fill="hold">
                            <p:stCondLst>
                              <p:cond delay="6000"/>
                            </p:stCondLst>
                            <p:childTnLst>
                              <p:par>
                                <p:cTn id="93" presetID="31" presetClass="entr" presetSubtype="0" fill="hold" nodeType="afterEffect">
                                  <p:stCondLst>
                                    <p:cond delay="0"/>
                                  </p:stCondLst>
                                  <p:childTnLst>
                                    <p:set>
                                      <p:cBhvr>
                                        <p:cTn id="94" dur="1" fill="hold">
                                          <p:stCondLst>
                                            <p:cond delay="0"/>
                                          </p:stCondLst>
                                        </p:cTn>
                                        <p:tgtEl>
                                          <p:spTgt spid="7187"/>
                                        </p:tgtEl>
                                        <p:attrNameLst>
                                          <p:attrName>style.visibility</p:attrName>
                                        </p:attrNameLst>
                                      </p:cBhvr>
                                      <p:to>
                                        <p:strVal val="visible"/>
                                      </p:to>
                                    </p:set>
                                    <p:anim calcmode="lin" valueType="num">
                                      <p:cBhvr>
                                        <p:cTn id="95" dur="500" fill="hold"/>
                                        <p:tgtEl>
                                          <p:spTgt spid="7187"/>
                                        </p:tgtEl>
                                        <p:attrNameLst>
                                          <p:attrName>ppt_w</p:attrName>
                                        </p:attrNameLst>
                                      </p:cBhvr>
                                      <p:tavLst>
                                        <p:tav tm="0">
                                          <p:val>
                                            <p:fltVal val="0.000000"/>
                                          </p:val>
                                        </p:tav>
                                        <p:tav tm="100000">
                                          <p:val>
                                            <p:strVal val="#ppt_w"/>
                                          </p:val>
                                        </p:tav>
                                      </p:tavLst>
                                    </p:anim>
                                    <p:anim calcmode="lin" valueType="num">
                                      <p:cBhvr>
                                        <p:cTn id="96" dur="500" fill="hold"/>
                                        <p:tgtEl>
                                          <p:spTgt spid="7187"/>
                                        </p:tgtEl>
                                        <p:attrNameLst>
                                          <p:attrName>ppt_h</p:attrName>
                                        </p:attrNameLst>
                                      </p:cBhvr>
                                      <p:tavLst>
                                        <p:tav tm="0">
                                          <p:val>
                                            <p:fltVal val="0.000000"/>
                                          </p:val>
                                        </p:tav>
                                        <p:tav tm="100000">
                                          <p:val>
                                            <p:strVal val="#ppt_h"/>
                                          </p:val>
                                        </p:tav>
                                      </p:tavLst>
                                    </p:anim>
                                    <p:anim calcmode="lin" valueType="num">
                                      <p:cBhvr>
                                        <p:cTn id="97" dur="500" fill="hold"/>
                                        <p:tgtEl>
                                          <p:spTgt spid="7187"/>
                                        </p:tgtEl>
                                        <p:attrNameLst>
                                          <p:attrName>style.rotation</p:attrName>
                                        </p:attrNameLst>
                                      </p:cBhvr>
                                      <p:tavLst>
                                        <p:tav tm="0">
                                          <p:val>
                                            <p:fltVal val="90.000000"/>
                                          </p:val>
                                        </p:tav>
                                        <p:tav tm="100000">
                                          <p:val>
                                            <p:fltVal val="0.000000"/>
                                          </p:val>
                                        </p:tav>
                                      </p:tavLst>
                                    </p:anim>
                                    <p:animEffect transition="in" filter="fade">
                                      <p:cBhvr>
                                        <p:cTn id="98" dur="500"/>
                                        <p:tgtEl>
                                          <p:spTgt spid="7187"/>
                                        </p:tgtEl>
                                      </p:cBhvr>
                                    </p:animEffect>
                                  </p:childTnLst>
                                </p:cTn>
                              </p:par>
                            </p:childTnLst>
                          </p:cTn>
                        </p:par>
                        <p:par>
                          <p:cTn id="99" fill="hold">
                            <p:stCondLst>
                              <p:cond delay="6500"/>
                            </p:stCondLst>
                            <p:childTnLst>
                              <p:par>
                                <p:cTn id="100" presetID="22" presetClass="entr" presetSubtype="8" fill="hold" grpId="0" nodeType="afterEffect">
                                  <p:stCondLst>
                                    <p:cond delay="0"/>
                                  </p:stCondLst>
                                  <p:childTnLst>
                                    <p:set>
                                      <p:cBhvr>
                                        <p:cTn id="101" dur="1" fill="hold">
                                          <p:stCondLst>
                                            <p:cond delay="0"/>
                                          </p:stCondLst>
                                        </p:cTn>
                                        <p:tgtEl>
                                          <p:spTgt spid="7192"/>
                                        </p:tgtEl>
                                        <p:attrNameLst>
                                          <p:attrName>style.visibility</p:attrName>
                                        </p:attrNameLst>
                                      </p:cBhvr>
                                      <p:to>
                                        <p:strVal val="visible"/>
                                      </p:to>
                                    </p:set>
                                    <p:animEffect transition="in" filter="wipe(left)">
                                      <p:cBhvr>
                                        <p:cTn id="102" dur="500"/>
                                        <p:tgtEl>
                                          <p:spTgt spid="7192"/>
                                        </p:tgtEl>
                                      </p:cBhvr>
                                    </p:animEffect>
                                  </p:childTnLst>
                                </p:cTn>
                              </p:par>
                              <p:par>
                                <p:cTn id="103" presetID="22" presetClass="entr" presetSubtype="8" fill="hold" nodeType="withEffect">
                                  <p:stCondLst>
                                    <p:cond delay="0"/>
                                  </p:stCondLst>
                                  <p:childTnLst>
                                    <p:set>
                                      <p:cBhvr>
                                        <p:cTn id="104" dur="1" fill="hold">
                                          <p:stCondLst>
                                            <p:cond delay="0"/>
                                          </p:stCondLst>
                                        </p:cTn>
                                        <p:tgtEl>
                                          <p:spTgt spid="7175"/>
                                        </p:tgtEl>
                                        <p:attrNameLst>
                                          <p:attrName>style.visibility</p:attrName>
                                        </p:attrNameLst>
                                      </p:cBhvr>
                                      <p:to>
                                        <p:strVal val="visible"/>
                                      </p:to>
                                    </p:set>
                                    <p:animEffect transition="in" filter="wipe(left)">
                                      <p:cBhvr>
                                        <p:cTn id="105" dur="500"/>
                                        <p:tgtEl>
                                          <p:spTgt spid="7175"/>
                                        </p:tgtEl>
                                      </p:cBhvr>
                                    </p:animEffect>
                                  </p:childTnLst>
                                </p:cTn>
                              </p:par>
                            </p:childTnLst>
                          </p:cTn>
                        </p:par>
                        <p:par>
                          <p:cTn id="106" fill="hold">
                            <p:stCondLst>
                              <p:cond delay="7000"/>
                            </p:stCondLst>
                            <p:childTnLst>
                              <p:par>
                                <p:cTn id="107" presetID="31" presetClass="entr" presetSubtype="0" fill="hold" nodeType="afterEffect">
                                  <p:stCondLst>
                                    <p:cond delay="0"/>
                                  </p:stCondLst>
                                  <p:childTnLst>
                                    <p:set>
                                      <p:cBhvr>
                                        <p:cTn id="108" dur="1" fill="hold">
                                          <p:stCondLst>
                                            <p:cond delay="0"/>
                                          </p:stCondLst>
                                        </p:cTn>
                                        <p:tgtEl>
                                          <p:spTgt spid="7188"/>
                                        </p:tgtEl>
                                        <p:attrNameLst>
                                          <p:attrName>style.visibility</p:attrName>
                                        </p:attrNameLst>
                                      </p:cBhvr>
                                      <p:to>
                                        <p:strVal val="visible"/>
                                      </p:to>
                                    </p:set>
                                    <p:anim calcmode="lin" valueType="num">
                                      <p:cBhvr>
                                        <p:cTn id="109" dur="500" fill="hold"/>
                                        <p:tgtEl>
                                          <p:spTgt spid="7188"/>
                                        </p:tgtEl>
                                        <p:attrNameLst>
                                          <p:attrName>ppt_w</p:attrName>
                                        </p:attrNameLst>
                                      </p:cBhvr>
                                      <p:tavLst>
                                        <p:tav tm="0">
                                          <p:val>
                                            <p:fltVal val="0.000000"/>
                                          </p:val>
                                        </p:tav>
                                        <p:tav tm="100000">
                                          <p:val>
                                            <p:strVal val="#ppt_w"/>
                                          </p:val>
                                        </p:tav>
                                      </p:tavLst>
                                    </p:anim>
                                    <p:anim calcmode="lin" valueType="num">
                                      <p:cBhvr>
                                        <p:cTn id="110" dur="500" fill="hold"/>
                                        <p:tgtEl>
                                          <p:spTgt spid="7188"/>
                                        </p:tgtEl>
                                        <p:attrNameLst>
                                          <p:attrName>ppt_h</p:attrName>
                                        </p:attrNameLst>
                                      </p:cBhvr>
                                      <p:tavLst>
                                        <p:tav tm="0">
                                          <p:val>
                                            <p:fltVal val="0.000000"/>
                                          </p:val>
                                        </p:tav>
                                        <p:tav tm="100000">
                                          <p:val>
                                            <p:strVal val="#ppt_h"/>
                                          </p:val>
                                        </p:tav>
                                      </p:tavLst>
                                    </p:anim>
                                    <p:anim calcmode="lin" valueType="num">
                                      <p:cBhvr>
                                        <p:cTn id="111" dur="500" fill="hold"/>
                                        <p:tgtEl>
                                          <p:spTgt spid="7188"/>
                                        </p:tgtEl>
                                        <p:attrNameLst>
                                          <p:attrName>style.rotation</p:attrName>
                                        </p:attrNameLst>
                                      </p:cBhvr>
                                      <p:tavLst>
                                        <p:tav tm="0">
                                          <p:val>
                                            <p:fltVal val="90.000000"/>
                                          </p:val>
                                        </p:tav>
                                        <p:tav tm="100000">
                                          <p:val>
                                            <p:fltVal val="0.000000"/>
                                          </p:val>
                                        </p:tav>
                                      </p:tavLst>
                                    </p:anim>
                                    <p:animEffect transition="in" filter="fade">
                                      <p:cBhvr>
                                        <p:cTn id="112" dur="500"/>
                                        <p:tgtEl>
                                          <p:spTgt spid="7188"/>
                                        </p:tgtEl>
                                      </p:cBhvr>
                                    </p:animEffect>
                                  </p:childTnLst>
                                </p:cTn>
                              </p:par>
                            </p:childTnLst>
                          </p:cTn>
                        </p:par>
                        <p:par>
                          <p:cTn id="113" fill="hold">
                            <p:stCondLst>
                              <p:cond delay="7500"/>
                            </p:stCondLst>
                            <p:childTnLst>
                              <p:par>
                                <p:cTn id="114" presetID="22" presetClass="entr" presetSubtype="8" fill="hold" grpId="0" nodeType="afterEffect">
                                  <p:stCondLst>
                                    <p:cond delay="0"/>
                                  </p:stCondLst>
                                  <p:childTnLst>
                                    <p:set>
                                      <p:cBhvr>
                                        <p:cTn id="115" dur="1" fill="hold">
                                          <p:stCondLst>
                                            <p:cond delay="0"/>
                                          </p:stCondLst>
                                        </p:cTn>
                                        <p:tgtEl>
                                          <p:spTgt spid="7193"/>
                                        </p:tgtEl>
                                        <p:attrNameLst>
                                          <p:attrName>style.visibility</p:attrName>
                                        </p:attrNameLst>
                                      </p:cBhvr>
                                      <p:to>
                                        <p:strVal val="visible"/>
                                      </p:to>
                                    </p:set>
                                    <p:animEffect transition="in" filter="wipe(left)">
                                      <p:cBhvr>
                                        <p:cTn id="116" dur="500"/>
                                        <p:tgtEl>
                                          <p:spTgt spid="7193"/>
                                        </p:tgtEl>
                                      </p:cBhvr>
                                    </p:animEffect>
                                  </p:childTnLst>
                                </p:cTn>
                              </p:par>
                              <p:par>
                                <p:cTn id="117" presetID="22" presetClass="entr" presetSubtype="8" fill="hold" nodeType="withEffect">
                                  <p:stCondLst>
                                    <p:cond delay="0"/>
                                  </p:stCondLst>
                                  <p:childTnLst>
                                    <p:set>
                                      <p:cBhvr>
                                        <p:cTn id="118" dur="1" fill="hold">
                                          <p:stCondLst>
                                            <p:cond delay="0"/>
                                          </p:stCondLst>
                                        </p:cTn>
                                        <p:tgtEl>
                                          <p:spTgt spid="7177"/>
                                        </p:tgtEl>
                                        <p:attrNameLst>
                                          <p:attrName>style.visibility</p:attrName>
                                        </p:attrNameLst>
                                      </p:cBhvr>
                                      <p:to>
                                        <p:strVal val="visible"/>
                                      </p:to>
                                    </p:set>
                                    <p:animEffect transition="in" filter="wipe(left)">
                                      <p:cBhvr>
                                        <p:cTn id="119" dur="5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9" grpId="0"/>
      <p:bldP spid="7190" grpId="0"/>
      <p:bldP spid="7191" grpId="0"/>
      <p:bldP spid="7192" grpId="0"/>
      <p:bldP spid="7193" grpId="0"/>
      <p:bldP spid="719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560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5604" name="Freeform 24"/>
          <p:cNvSpPr>
            <a:spLocks noEditPoints="1"/>
          </p:cNvSpPr>
          <p:nvPr/>
        </p:nvSpPr>
        <p:spPr>
          <a:xfrm>
            <a:off x="2000250" y="3654425"/>
            <a:ext cx="347663" cy="349250"/>
          </a:xfrm>
          <a:custGeom>
            <a:avLst/>
            <a:gdLst/>
            <a:ahLst/>
            <a:cxnLst>
              <a:cxn ang="0">
                <a:pos x="174116" y="0"/>
              </a:cxn>
              <a:cxn ang="0">
                <a:pos x="347663" y="174339"/>
              </a:cxn>
              <a:cxn ang="0">
                <a:pos x="174116" y="349250"/>
              </a:cxn>
              <a:cxn ang="0">
                <a:pos x="0" y="174339"/>
              </a:cxn>
              <a:cxn ang="0">
                <a:pos x="174116" y="0"/>
              </a:cxn>
              <a:cxn ang="0">
                <a:pos x="174116" y="74880"/>
              </a:cxn>
              <a:cxn ang="0">
                <a:pos x="273123" y="174339"/>
              </a:cxn>
              <a:cxn ang="0">
                <a:pos x="174116" y="274370"/>
              </a:cxn>
              <a:cxn ang="0">
                <a:pos x="74540" y="174339"/>
              </a:cxn>
              <a:cxn ang="0">
                <a:pos x="174116" y="74880"/>
              </a:cxn>
            </a:cxnLst>
            <a:pathLst>
              <a:path w="611" h="611">
                <a:moveTo>
                  <a:pt x="306" y="0"/>
                </a:moveTo>
                <a:cubicBezTo>
                  <a:pt x="474" y="0"/>
                  <a:pt x="611" y="136"/>
                  <a:pt x="611" y="305"/>
                </a:cubicBezTo>
                <a:cubicBezTo>
                  <a:pt x="611" y="474"/>
                  <a:pt x="474" y="611"/>
                  <a:pt x="306" y="611"/>
                </a:cubicBezTo>
                <a:cubicBezTo>
                  <a:pt x="137" y="611"/>
                  <a:pt x="0" y="474"/>
                  <a:pt x="0" y="305"/>
                </a:cubicBezTo>
                <a:cubicBezTo>
                  <a:pt x="0" y="136"/>
                  <a:pt x="137" y="0"/>
                  <a:pt x="306" y="0"/>
                </a:cubicBezTo>
                <a:close/>
                <a:moveTo>
                  <a:pt x="306" y="131"/>
                </a:moveTo>
                <a:cubicBezTo>
                  <a:pt x="402" y="131"/>
                  <a:pt x="480" y="209"/>
                  <a:pt x="480" y="305"/>
                </a:cubicBezTo>
                <a:cubicBezTo>
                  <a:pt x="480" y="402"/>
                  <a:pt x="402" y="480"/>
                  <a:pt x="306" y="480"/>
                </a:cubicBezTo>
                <a:cubicBezTo>
                  <a:pt x="209" y="480"/>
                  <a:pt x="131" y="402"/>
                  <a:pt x="131" y="305"/>
                </a:cubicBezTo>
                <a:cubicBezTo>
                  <a:pt x="131" y="209"/>
                  <a:pt x="209" y="131"/>
                  <a:pt x="306" y="131"/>
                </a:cubicBezTo>
                <a:close/>
              </a:path>
            </a:pathLst>
          </a:custGeom>
          <a:solidFill>
            <a:schemeClr val="tx1"/>
          </a:solidFill>
          <a:ln w="9525">
            <a:noFill/>
          </a:ln>
        </p:spPr>
        <p:txBody>
          <a:bodyPr/>
          <a:p>
            <a:endParaRPr lang="zh-CN" altLang="en-US"/>
          </a:p>
        </p:txBody>
      </p:sp>
      <p:sp>
        <p:nvSpPr>
          <p:cNvPr id="25605" name="Freeform 25"/>
          <p:cNvSpPr>
            <a:spLocks noEditPoints="1"/>
          </p:cNvSpPr>
          <p:nvPr/>
        </p:nvSpPr>
        <p:spPr>
          <a:xfrm>
            <a:off x="3811588" y="3654425"/>
            <a:ext cx="349250" cy="349250"/>
          </a:xfrm>
          <a:custGeom>
            <a:avLst/>
            <a:gdLst/>
            <a:ahLst/>
            <a:cxnLst>
              <a:cxn ang="0">
                <a:pos x="174911" y="0"/>
              </a:cxn>
              <a:cxn ang="0">
                <a:pos x="349250" y="174339"/>
              </a:cxn>
              <a:cxn ang="0">
                <a:pos x="174911" y="349250"/>
              </a:cxn>
              <a:cxn ang="0">
                <a:pos x="0" y="174339"/>
              </a:cxn>
              <a:cxn ang="0">
                <a:pos x="174911" y="0"/>
              </a:cxn>
              <a:cxn ang="0">
                <a:pos x="174911" y="74880"/>
              </a:cxn>
              <a:cxn ang="0">
                <a:pos x="274370" y="174339"/>
              </a:cxn>
              <a:cxn ang="0">
                <a:pos x="174911" y="274370"/>
              </a:cxn>
              <a:cxn ang="0">
                <a:pos x="74880" y="174339"/>
              </a:cxn>
              <a:cxn ang="0">
                <a:pos x="174911" y="74880"/>
              </a:cxn>
            </a:cxnLst>
            <a:pathLst>
              <a:path w="611" h="611">
                <a:moveTo>
                  <a:pt x="306" y="0"/>
                </a:moveTo>
                <a:cubicBezTo>
                  <a:pt x="475" y="0"/>
                  <a:pt x="611" y="136"/>
                  <a:pt x="611" y="305"/>
                </a:cubicBezTo>
                <a:cubicBezTo>
                  <a:pt x="611" y="474"/>
                  <a:pt x="475" y="611"/>
                  <a:pt x="306" y="611"/>
                </a:cubicBezTo>
                <a:cubicBezTo>
                  <a:pt x="137" y="611"/>
                  <a:pt x="0" y="474"/>
                  <a:pt x="0" y="305"/>
                </a:cubicBezTo>
                <a:cubicBezTo>
                  <a:pt x="0" y="136"/>
                  <a:pt x="137" y="0"/>
                  <a:pt x="306" y="0"/>
                </a:cubicBezTo>
                <a:close/>
                <a:moveTo>
                  <a:pt x="306" y="131"/>
                </a:moveTo>
                <a:cubicBezTo>
                  <a:pt x="402" y="131"/>
                  <a:pt x="480" y="209"/>
                  <a:pt x="480" y="305"/>
                </a:cubicBezTo>
                <a:cubicBezTo>
                  <a:pt x="480" y="402"/>
                  <a:pt x="402" y="480"/>
                  <a:pt x="306" y="480"/>
                </a:cubicBezTo>
                <a:cubicBezTo>
                  <a:pt x="209" y="480"/>
                  <a:pt x="131" y="402"/>
                  <a:pt x="131" y="305"/>
                </a:cubicBezTo>
                <a:cubicBezTo>
                  <a:pt x="131" y="209"/>
                  <a:pt x="209" y="131"/>
                  <a:pt x="306" y="131"/>
                </a:cubicBezTo>
                <a:close/>
              </a:path>
            </a:pathLst>
          </a:custGeom>
          <a:solidFill>
            <a:schemeClr val="bg1"/>
          </a:solidFill>
          <a:ln w="9525">
            <a:noFill/>
          </a:ln>
        </p:spPr>
        <p:txBody>
          <a:bodyPr/>
          <a:p>
            <a:endParaRPr lang="zh-CN" altLang="en-US"/>
          </a:p>
        </p:txBody>
      </p:sp>
      <p:sp>
        <p:nvSpPr>
          <p:cNvPr id="25606" name="Freeform 26"/>
          <p:cNvSpPr>
            <a:spLocks noEditPoints="1"/>
          </p:cNvSpPr>
          <p:nvPr/>
        </p:nvSpPr>
        <p:spPr>
          <a:xfrm>
            <a:off x="5737225" y="3654425"/>
            <a:ext cx="347663" cy="349250"/>
          </a:xfrm>
          <a:custGeom>
            <a:avLst/>
            <a:gdLst/>
            <a:ahLst/>
            <a:cxnLst>
              <a:cxn ang="0">
                <a:pos x="173547" y="0"/>
              </a:cxn>
              <a:cxn ang="0">
                <a:pos x="347663" y="174339"/>
              </a:cxn>
              <a:cxn ang="0">
                <a:pos x="173547" y="349250"/>
              </a:cxn>
              <a:cxn ang="0">
                <a:pos x="0" y="174339"/>
              </a:cxn>
              <a:cxn ang="0">
                <a:pos x="173547" y="0"/>
              </a:cxn>
              <a:cxn ang="0">
                <a:pos x="173547" y="74880"/>
              </a:cxn>
              <a:cxn ang="0">
                <a:pos x="273123" y="174339"/>
              </a:cxn>
              <a:cxn ang="0">
                <a:pos x="173547" y="274370"/>
              </a:cxn>
              <a:cxn ang="0">
                <a:pos x="74540" y="174339"/>
              </a:cxn>
              <a:cxn ang="0">
                <a:pos x="173547" y="74880"/>
              </a:cxn>
            </a:cxnLst>
            <a:pathLst>
              <a:path w="611" h="611">
                <a:moveTo>
                  <a:pt x="305" y="0"/>
                </a:moveTo>
                <a:cubicBezTo>
                  <a:pt x="474" y="0"/>
                  <a:pt x="611" y="136"/>
                  <a:pt x="611" y="305"/>
                </a:cubicBezTo>
                <a:cubicBezTo>
                  <a:pt x="611" y="474"/>
                  <a:pt x="474" y="611"/>
                  <a:pt x="305" y="611"/>
                </a:cubicBezTo>
                <a:cubicBezTo>
                  <a:pt x="136" y="611"/>
                  <a:pt x="0" y="474"/>
                  <a:pt x="0" y="305"/>
                </a:cubicBezTo>
                <a:cubicBezTo>
                  <a:pt x="0" y="136"/>
                  <a:pt x="136" y="0"/>
                  <a:pt x="305" y="0"/>
                </a:cubicBezTo>
                <a:close/>
                <a:moveTo>
                  <a:pt x="305" y="131"/>
                </a:moveTo>
                <a:cubicBezTo>
                  <a:pt x="402" y="131"/>
                  <a:pt x="480" y="209"/>
                  <a:pt x="480" y="305"/>
                </a:cubicBezTo>
                <a:cubicBezTo>
                  <a:pt x="480" y="402"/>
                  <a:pt x="402" y="480"/>
                  <a:pt x="305" y="480"/>
                </a:cubicBezTo>
                <a:cubicBezTo>
                  <a:pt x="209" y="480"/>
                  <a:pt x="131" y="402"/>
                  <a:pt x="131" y="305"/>
                </a:cubicBezTo>
                <a:cubicBezTo>
                  <a:pt x="131" y="209"/>
                  <a:pt x="209" y="131"/>
                  <a:pt x="305" y="131"/>
                </a:cubicBezTo>
                <a:close/>
              </a:path>
            </a:pathLst>
          </a:custGeom>
          <a:solidFill>
            <a:schemeClr val="tx1"/>
          </a:solidFill>
          <a:ln w="9525">
            <a:noFill/>
          </a:ln>
        </p:spPr>
        <p:txBody>
          <a:bodyPr/>
          <a:p>
            <a:endParaRPr lang="zh-CN" altLang="en-US"/>
          </a:p>
        </p:txBody>
      </p:sp>
      <p:sp>
        <p:nvSpPr>
          <p:cNvPr id="25607" name="Freeform 27"/>
          <p:cNvSpPr>
            <a:spLocks noEditPoints="1"/>
          </p:cNvSpPr>
          <p:nvPr/>
        </p:nvSpPr>
        <p:spPr>
          <a:xfrm>
            <a:off x="7696200" y="3654425"/>
            <a:ext cx="347663" cy="349250"/>
          </a:xfrm>
          <a:custGeom>
            <a:avLst/>
            <a:gdLst/>
            <a:ahLst/>
            <a:cxnLst>
              <a:cxn ang="0">
                <a:pos x="173547" y="0"/>
              </a:cxn>
              <a:cxn ang="0">
                <a:pos x="347663" y="174339"/>
              </a:cxn>
              <a:cxn ang="0">
                <a:pos x="173547" y="349250"/>
              </a:cxn>
              <a:cxn ang="0">
                <a:pos x="0" y="174339"/>
              </a:cxn>
              <a:cxn ang="0">
                <a:pos x="173547" y="0"/>
              </a:cxn>
              <a:cxn ang="0">
                <a:pos x="173547" y="74880"/>
              </a:cxn>
              <a:cxn ang="0">
                <a:pos x="273123" y="174339"/>
              </a:cxn>
              <a:cxn ang="0">
                <a:pos x="173547" y="274370"/>
              </a:cxn>
              <a:cxn ang="0">
                <a:pos x="74540" y="174339"/>
              </a:cxn>
              <a:cxn ang="0">
                <a:pos x="173547" y="74880"/>
              </a:cxn>
            </a:cxnLst>
            <a:pathLst>
              <a:path w="611" h="611">
                <a:moveTo>
                  <a:pt x="305" y="0"/>
                </a:moveTo>
                <a:cubicBezTo>
                  <a:pt x="474" y="0"/>
                  <a:pt x="611" y="136"/>
                  <a:pt x="611" y="305"/>
                </a:cubicBezTo>
                <a:cubicBezTo>
                  <a:pt x="611" y="474"/>
                  <a:pt x="474" y="611"/>
                  <a:pt x="305" y="611"/>
                </a:cubicBezTo>
                <a:cubicBezTo>
                  <a:pt x="137" y="611"/>
                  <a:pt x="0" y="474"/>
                  <a:pt x="0" y="305"/>
                </a:cubicBezTo>
                <a:cubicBezTo>
                  <a:pt x="0" y="136"/>
                  <a:pt x="137" y="0"/>
                  <a:pt x="305" y="0"/>
                </a:cubicBezTo>
                <a:close/>
                <a:moveTo>
                  <a:pt x="305" y="131"/>
                </a:moveTo>
                <a:cubicBezTo>
                  <a:pt x="402" y="131"/>
                  <a:pt x="480" y="209"/>
                  <a:pt x="480" y="305"/>
                </a:cubicBezTo>
                <a:cubicBezTo>
                  <a:pt x="480" y="402"/>
                  <a:pt x="402" y="480"/>
                  <a:pt x="305" y="480"/>
                </a:cubicBezTo>
                <a:cubicBezTo>
                  <a:pt x="209" y="480"/>
                  <a:pt x="131" y="402"/>
                  <a:pt x="131" y="305"/>
                </a:cubicBezTo>
                <a:cubicBezTo>
                  <a:pt x="131" y="209"/>
                  <a:pt x="209" y="131"/>
                  <a:pt x="305" y="131"/>
                </a:cubicBezTo>
                <a:close/>
              </a:path>
            </a:pathLst>
          </a:custGeom>
          <a:solidFill>
            <a:schemeClr val="bg1"/>
          </a:solidFill>
          <a:ln w="9525">
            <a:noFill/>
          </a:ln>
        </p:spPr>
        <p:txBody>
          <a:bodyPr/>
          <a:p>
            <a:endParaRPr lang="zh-CN" altLang="en-US"/>
          </a:p>
        </p:txBody>
      </p:sp>
      <p:sp>
        <p:nvSpPr>
          <p:cNvPr id="25608" name="Freeform 28"/>
          <p:cNvSpPr>
            <a:spLocks noEditPoints="1"/>
          </p:cNvSpPr>
          <p:nvPr/>
        </p:nvSpPr>
        <p:spPr>
          <a:xfrm>
            <a:off x="9825038" y="3654425"/>
            <a:ext cx="347662" cy="349250"/>
          </a:xfrm>
          <a:custGeom>
            <a:avLst/>
            <a:gdLst/>
            <a:ahLst/>
            <a:cxnLst>
              <a:cxn ang="0">
                <a:pos x="174116" y="0"/>
              </a:cxn>
              <a:cxn ang="0">
                <a:pos x="347662" y="174339"/>
              </a:cxn>
              <a:cxn ang="0">
                <a:pos x="174116" y="349250"/>
              </a:cxn>
              <a:cxn ang="0">
                <a:pos x="0" y="174339"/>
              </a:cxn>
              <a:cxn ang="0">
                <a:pos x="174116" y="0"/>
              </a:cxn>
              <a:cxn ang="0">
                <a:pos x="174116" y="74880"/>
              </a:cxn>
              <a:cxn ang="0">
                <a:pos x="273122" y="174339"/>
              </a:cxn>
              <a:cxn ang="0">
                <a:pos x="174116" y="274370"/>
              </a:cxn>
              <a:cxn ang="0">
                <a:pos x="74540" y="174339"/>
              </a:cxn>
              <a:cxn ang="0">
                <a:pos x="174116" y="74880"/>
              </a:cxn>
            </a:cxnLst>
            <a:pathLst>
              <a:path w="611" h="611">
                <a:moveTo>
                  <a:pt x="306" y="0"/>
                </a:moveTo>
                <a:cubicBezTo>
                  <a:pt x="474" y="0"/>
                  <a:pt x="611" y="136"/>
                  <a:pt x="611" y="305"/>
                </a:cubicBezTo>
                <a:cubicBezTo>
                  <a:pt x="611" y="474"/>
                  <a:pt x="474" y="611"/>
                  <a:pt x="306" y="611"/>
                </a:cubicBezTo>
                <a:cubicBezTo>
                  <a:pt x="137" y="611"/>
                  <a:pt x="0" y="474"/>
                  <a:pt x="0" y="305"/>
                </a:cubicBezTo>
                <a:cubicBezTo>
                  <a:pt x="0" y="136"/>
                  <a:pt x="137" y="0"/>
                  <a:pt x="306" y="0"/>
                </a:cubicBezTo>
                <a:close/>
                <a:moveTo>
                  <a:pt x="306" y="131"/>
                </a:moveTo>
                <a:cubicBezTo>
                  <a:pt x="402" y="131"/>
                  <a:pt x="480" y="209"/>
                  <a:pt x="480" y="305"/>
                </a:cubicBezTo>
                <a:cubicBezTo>
                  <a:pt x="480" y="402"/>
                  <a:pt x="402" y="480"/>
                  <a:pt x="306" y="480"/>
                </a:cubicBezTo>
                <a:cubicBezTo>
                  <a:pt x="209" y="480"/>
                  <a:pt x="131" y="402"/>
                  <a:pt x="131" y="305"/>
                </a:cubicBezTo>
                <a:cubicBezTo>
                  <a:pt x="131" y="209"/>
                  <a:pt x="209" y="131"/>
                  <a:pt x="306" y="131"/>
                </a:cubicBezTo>
                <a:close/>
              </a:path>
            </a:pathLst>
          </a:custGeom>
          <a:solidFill>
            <a:schemeClr val="tx1"/>
          </a:solidFill>
          <a:ln w="9525">
            <a:noFill/>
          </a:ln>
        </p:spPr>
        <p:txBody>
          <a:bodyPr/>
          <a:p>
            <a:endParaRPr lang="zh-CN" altLang="en-US"/>
          </a:p>
        </p:txBody>
      </p:sp>
      <p:sp>
        <p:nvSpPr>
          <p:cNvPr id="25609" name="Line 29"/>
          <p:cNvSpPr/>
          <p:nvPr/>
        </p:nvSpPr>
        <p:spPr>
          <a:xfrm>
            <a:off x="752475" y="3824288"/>
            <a:ext cx="1247775" cy="0"/>
          </a:xfrm>
          <a:prstGeom prst="line">
            <a:avLst/>
          </a:prstGeom>
          <a:ln w="7" cap="flat" cmpd="sng">
            <a:solidFill>
              <a:schemeClr val="bg1"/>
            </a:solidFill>
            <a:prstDash val="solid"/>
            <a:round/>
            <a:headEnd type="none" w="med" len="med"/>
            <a:tailEnd type="none" w="med" len="med"/>
          </a:ln>
        </p:spPr>
      </p:sp>
      <p:sp>
        <p:nvSpPr>
          <p:cNvPr id="25610" name="Line 30"/>
          <p:cNvSpPr/>
          <p:nvPr/>
        </p:nvSpPr>
        <p:spPr>
          <a:xfrm>
            <a:off x="2341563" y="3824288"/>
            <a:ext cx="1395412" cy="0"/>
          </a:xfrm>
          <a:prstGeom prst="line">
            <a:avLst/>
          </a:prstGeom>
          <a:ln w="7" cap="flat" cmpd="sng">
            <a:solidFill>
              <a:schemeClr val="bg1"/>
            </a:solidFill>
            <a:prstDash val="solid"/>
            <a:round/>
            <a:headEnd type="none" w="med" len="med"/>
            <a:tailEnd type="none" w="med" len="med"/>
          </a:ln>
        </p:spPr>
      </p:sp>
      <p:sp>
        <p:nvSpPr>
          <p:cNvPr id="25611" name="Line 31"/>
          <p:cNvSpPr/>
          <p:nvPr/>
        </p:nvSpPr>
        <p:spPr>
          <a:xfrm>
            <a:off x="4160838" y="3824288"/>
            <a:ext cx="1576387" cy="0"/>
          </a:xfrm>
          <a:prstGeom prst="line">
            <a:avLst/>
          </a:prstGeom>
          <a:ln w="7" cap="flat" cmpd="sng">
            <a:solidFill>
              <a:schemeClr val="bg1"/>
            </a:solidFill>
            <a:prstDash val="solid"/>
            <a:round/>
            <a:headEnd type="none" w="med" len="med"/>
            <a:tailEnd type="none" w="med" len="med"/>
          </a:ln>
        </p:spPr>
      </p:sp>
      <p:sp>
        <p:nvSpPr>
          <p:cNvPr id="25612" name="Line 32"/>
          <p:cNvSpPr/>
          <p:nvPr/>
        </p:nvSpPr>
        <p:spPr>
          <a:xfrm>
            <a:off x="6081713" y="3824288"/>
            <a:ext cx="1614487" cy="0"/>
          </a:xfrm>
          <a:prstGeom prst="line">
            <a:avLst/>
          </a:prstGeom>
          <a:ln w="7" cap="flat" cmpd="sng">
            <a:solidFill>
              <a:schemeClr val="bg1"/>
            </a:solidFill>
            <a:prstDash val="solid"/>
            <a:round/>
            <a:headEnd type="none" w="med" len="med"/>
            <a:tailEnd type="none" w="med" len="med"/>
          </a:ln>
        </p:spPr>
      </p:sp>
      <p:sp>
        <p:nvSpPr>
          <p:cNvPr id="25613" name="Line 33"/>
          <p:cNvSpPr/>
          <p:nvPr/>
        </p:nvSpPr>
        <p:spPr>
          <a:xfrm>
            <a:off x="8043863" y="3824288"/>
            <a:ext cx="1781175" cy="0"/>
          </a:xfrm>
          <a:prstGeom prst="line">
            <a:avLst/>
          </a:prstGeom>
          <a:ln w="7" cap="flat" cmpd="sng">
            <a:solidFill>
              <a:schemeClr val="bg1"/>
            </a:solidFill>
            <a:prstDash val="solid"/>
            <a:round/>
            <a:headEnd type="none" w="med" len="med"/>
            <a:tailEnd type="none" w="med" len="med"/>
          </a:ln>
        </p:spPr>
      </p:sp>
      <p:sp>
        <p:nvSpPr>
          <p:cNvPr id="25614" name="Line 34"/>
          <p:cNvSpPr/>
          <p:nvPr/>
        </p:nvSpPr>
        <p:spPr>
          <a:xfrm>
            <a:off x="10183813" y="3824288"/>
            <a:ext cx="1185862" cy="0"/>
          </a:xfrm>
          <a:prstGeom prst="line">
            <a:avLst/>
          </a:prstGeom>
          <a:ln w="7" cap="flat" cmpd="sng">
            <a:solidFill>
              <a:schemeClr val="bg1"/>
            </a:solidFill>
            <a:prstDash val="solid"/>
            <a:round/>
            <a:headEnd type="none" w="med" len="med"/>
            <a:tailEnd type="none" w="med" len="med"/>
          </a:ln>
        </p:spPr>
      </p:sp>
      <p:sp>
        <p:nvSpPr>
          <p:cNvPr id="25615" name="Freeform 35"/>
          <p:cNvSpPr/>
          <p:nvPr/>
        </p:nvSpPr>
        <p:spPr>
          <a:xfrm>
            <a:off x="1712913" y="1824038"/>
            <a:ext cx="1739900" cy="1728787"/>
          </a:xfrm>
          <a:custGeom>
            <a:avLst/>
            <a:gdLst/>
            <a:ahLst/>
            <a:cxnLst>
              <a:cxn ang="0">
                <a:pos x="0" y="0"/>
              </a:cxn>
              <a:cxn ang="0">
                <a:pos x="1739900" y="0"/>
              </a:cxn>
              <a:cxn ang="0">
                <a:pos x="1739900" y="1280879"/>
              </a:cxn>
              <a:cxn ang="0">
                <a:pos x="635021" y="1280879"/>
              </a:cxn>
              <a:cxn ang="0">
                <a:pos x="458468" y="1728787"/>
              </a:cxn>
              <a:cxn ang="0">
                <a:pos x="328616" y="1280879"/>
              </a:cxn>
              <a:cxn ang="0">
                <a:pos x="0" y="1280879"/>
              </a:cxn>
              <a:cxn ang="0">
                <a:pos x="0" y="0"/>
              </a:cxn>
            </a:cxnLst>
            <a:pathLst>
              <a:path w="3055" h="3026">
                <a:moveTo>
                  <a:pt x="0" y="0"/>
                </a:moveTo>
                <a:lnTo>
                  <a:pt x="3055" y="0"/>
                </a:lnTo>
                <a:lnTo>
                  <a:pt x="3055" y="2242"/>
                </a:lnTo>
                <a:lnTo>
                  <a:pt x="1115" y="2242"/>
                </a:lnTo>
                <a:lnTo>
                  <a:pt x="805" y="3026"/>
                </a:lnTo>
                <a:lnTo>
                  <a:pt x="577" y="2242"/>
                </a:lnTo>
                <a:lnTo>
                  <a:pt x="0" y="2242"/>
                </a:lnTo>
                <a:lnTo>
                  <a:pt x="0" y="0"/>
                </a:lnTo>
                <a:close/>
              </a:path>
            </a:pathLst>
          </a:custGeom>
          <a:solidFill>
            <a:schemeClr val="tx1"/>
          </a:solidFill>
          <a:ln w="9525">
            <a:noFill/>
          </a:ln>
        </p:spPr>
        <p:txBody>
          <a:bodyPr/>
          <a:p>
            <a:endParaRPr lang="zh-CN" altLang="en-US"/>
          </a:p>
        </p:txBody>
      </p:sp>
      <p:sp>
        <p:nvSpPr>
          <p:cNvPr id="25616" name="Freeform 36"/>
          <p:cNvSpPr/>
          <p:nvPr/>
        </p:nvSpPr>
        <p:spPr>
          <a:xfrm>
            <a:off x="5441950" y="1824038"/>
            <a:ext cx="1739900" cy="1728787"/>
          </a:xfrm>
          <a:custGeom>
            <a:avLst/>
            <a:gdLst/>
            <a:ahLst/>
            <a:cxnLst>
              <a:cxn ang="0">
                <a:pos x="0" y="0"/>
              </a:cxn>
              <a:cxn ang="0">
                <a:pos x="1739900" y="0"/>
              </a:cxn>
              <a:cxn ang="0">
                <a:pos x="1739900" y="1280879"/>
              </a:cxn>
              <a:cxn ang="0">
                <a:pos x="634813" y="1280879"/>
              </a:cxn>
              <a:cxn ang="0">
                <a:pos x="458318" y="1728787"/>
              </a:cxn>
              <a:cxn ang="0">
                <a:pos x="328509" y="1280879"/>
              </a:cxn>
              <a:cxn ang="0">
                <a:pos x="0" y="1280879"/>
              </a:cxn>
              <a:cxn ang="0">
                <a:pos x="0" y="0"/>
              </a:cxn>
            </a:cxnLst>
            <a:pathLst>
              <a:path w="3056" h="3026">
                <a:moveTo>
                  <a:pt x="0" y="0"/>
                </a:moveTo>
                <a:lnTo>
                  <a:pt x="3056" y="0"/>
                </a:lnTo>
                <a:lnTo>
                  <a:pt x="3056" y="2242"/>
                </a:lnTo>
                <a:lnTo>
                  <a:pt x="1115" y="2242"/>
                </a:lnTo>
                <a:lnTo>
                  <a:pt x="805" y="3026"/>
                </a:lnTo>
                <a:lnTo>
                  <a:pt x="577" y="2242"/>
                </a:lnTo>
                <a:lnTo>
                  <a:pt x="0" y="2242"/>
                </a:lnTo>
                <a:lnTo>
                  <a:pt x="0" y="0"/>
                </a:lnTo>
                <a:close/>
              </a:path>
            </a:pathLst>
          </a:custGeom>
          <a:solidFill>
            <a:schemeClr val="tx1"/>
          </a:solidFill>
          <a:ln w="9525">
            <a:noFill/>
          </a:ln>
        </p:spPr>
        <p:txBody>
          <a:bodyPr/>
          <a:p>
            <a:endParaRPr lang="zh-CN" altLang="en-US"/>
          </a:p>
        </p:txBody>
      </p:sp>
      <p:sp>
        <p:nvSpPr>
          <p:cNvPr id="25617" name="Freeform 37"/>
          <p:cNvSpPr/>
          <p:nvPr/>
        </p:nvSpPr>
        <p:spPr>
          <a:xfrm>
            <a:off x="9523413" y="1824038"/>
            <a:ext cx="1739900" cy="1728787"/>
          </a:xfrm>
          <a:custGeom>
            <a:avLst/>
            <a:gdLst/>
            <a:ahLst/>
            <a:cxnLst>
              <a:cxn ang="0">
                <a:pos x="0" y="0"/>
              </a:cxn>
              <a:cxn ang="0">
                <a:pos x="1739900" y="0"/>
              </a:cxn>
              <a:cxn ang="0">
                <a:pos x="1739900" y="1280879"/>
              </a:cxn>
              <a:cxn ang="0">
                <a:pos x="635021" y="1280879"/>
              </a:cxn>
              <a:cxn ang="0">
                <a:pos x="458468" y="1728787"/>
              </a:cxn>
              <a:cxn ang="0">
                <a:pos x="328616" y="1280879"/>
              </a:cxn>
              <a:cxn ang="0">
                <a:pos x="0" y="1280879"/>
              </a:cxn>
              <a:cxn ang="0">
                <a:pos x="0" y="0"/>
              </a:cxn>
            </a:cxnLst>
            <a:pathLst>
              <a:path w="3055" h="3026">
                <a:moveTo>
                  <a:pt x="0" y="0"/>
                </a:moveTo>
                <a:lnTo>
                  <a:pt x="3055" y="0"/>
                </a:lnTo>
                <a:lnTo>
                  <a:pt x="3055" y="2242"/>
                </a:lnTo>
                <a:lnTo>
                  <a:pt x="1115" y="2242"/>
                </a:lnTo>
                <a:lnTo>
                  <a:pt x="805" y="3026"/>
                </a:lnTo>
                <a:lnTo>
                  <a:pt x="577" y="2242"/>
                </a:lnTo>
                <a:lnTo>
                  <a:pt x="0" y="2242"/>
                </a:lnTo>
                <a:lnTo>
                  <a:pt x="0" y="0"/>
                </a:lnTo>
                <a:close/>
              </a:path>
            </a:pathLst>
          </a:custGeom>
          <a:solidFill>
            <a:schemeClr val="tx1"/>
          </a:solidFill>
          <a:ln w="9525">
            <a:noFill/>
          </a:ln>
        </p:spPr>
        <p:txBody>
          <a:bodyPr/>
          <a:p>
            <a:endParaRPr lang="zh-CN" altLang="en-US"/>
          </a:p>
        </p:txBody>
      </p:sp>
      <p:sp>
        <p:nvSpPr>
          <p:cNvPr id="25618" name="Freeform 38"/>
          <p:cNvSpPr/>
          <p:nvPr/>
        </p:nvSpPr>
        <p:spPr>
          <a:xfrm>
            <a:off x="3495675" y="4013200"/>
            <a:ext cx="1739900" cy="1728788"/>
          </a:xfrm>
          <a:custGeom>
            <a:avLst/>
            <a:gdLst/>
            <a:ahLst/>
            <a:cxnLst>
              <a:cxn ang="0">
                <a:pos x="0" y="1728788"/>
              </a:cxn>
              <a:cxn ang="0">
                <a:pos x="1739900" y="1728788"/>
              </a:cxn>
              <a:cxn ang="0">
                <a:pos x="1739900" y="447337"/>
              </a:cxn>
              <a:cxn ang="0">
                <a:pos x="635021" y="447337"/>
              </a:cxn>
              <a:cxn ang="0">
                <a:pos x="458468" y="0"/>
              </a:cxn>
              <a:cxn ang="0">
                <a:pos x="328616" y="447337"/>
              </a:cxn>
              <a:cxn ang="0">
                <a:pos x="0" y="447337"/>
              </a:cxn>
              <a:cxn ang="0">
                <a:pos x="0" y="1728788"/>
              </a:cxn>
            </a:cxnLst>
            <a:pathLst>
              <a:path w="3055" h="3026">
                <a:moveTo>
                  <a:pt x="0" y="3026"/>
                </a:moveTo>
                <a:lnTo>
                  <a:pt x="3055" y="3026"/>
                </a:lnTo>
                <a:lnTo>
                  <a:pt x="3055" y="783"/>
                </a:lnTo>
                <a:lnTo>
                  <a:pt x="1115" y="783"/>
                </a:lnTo>
                <a:lnTo>
                  <a:pt x="805" y="0"/>
                </a:lnTo>
                <a:lnTo>
                  <a:pt x="577" y="783"/>
                </a:lnTo>
                <a:lnTo>
                  <a:pt x="0" y="783"/>
                </a:lnTo>
                <a:lnTo>
                  <a:pt x="0" y="3026"/>
                </a:lnTo>
                <a:close/>
              </a:path>
            </a:pathLst>
          </a:custGeom>
          <a:solidFill>
            <a:schemeClr val="bg1"/>
          </a:solidFill>
          <a:ln w="9525">
            <a:noFill/>
          </a:ln>
        </p:spPr>
        <p:txBody>
          <a:bodyPr/>
          <a:p>
            <a:endParaRPr lang="zh-CN" altLang="en-US"/>
          </a:p>
        </p:txBody>
      </p:sp>
      <p:sp>
        <p:nvSpPr>
          <p:cNvPr id="25619" name="Freeform 39"/>
          <p:cNvSpPr/>
          <p:nvPr/>
        </p:nvSpPr>
        <p:spPr>
          <a:xfrm>
            <a:off x="7397750" y="4065588"/>
            <a:ext cx="1739900" cy="1728787"/>
          </a:xfrm>
          <a:custGeom>
            <a:avLst/>
            <a:gdLst/>
            <a:ahLst/>
            <a:cxnLst>
              <a:cxn ang="0">
                <a:pos x="0" y="1728787"/>
              </a:cxn>
              <a:cxn ang="0">
                <a:pos x="1739900" y="1728787"/>
              </a:cxn>
              <a:cxn ang="0">
                <a:pos x="1739900" y="447336"/>
              </a:cxn>
              <a:cxn ang="0">
                <a:pos x="635382" y="447336"/>
              </a:cxn>
              <a:cxn ang="0">
                <a:pos x="458887" y="0"/>
              </a:cxn>
              <a:cxn ang="0">
                <a:pos x="328509" y="447336"/>
              </a:cxn>
              <a:cxn ang="0">
                <a:pos x="0" y="447336"/>
              </a:cxn>
              <a:cxn ang="0">
                <a:pos x="0" y="1728787"/>
              </a:cxn>
            </a:cxnLst>
            <a:pathLst>
              <a:path w="3056" h="3026">
                <a:moveTo>
                  <a:pt x="0" y="3026"/>
                </a:moveTo>
                <a:lnTo>
                  <a:pt x="3056" y="3026"/>
                </a:lnTo>
                <a:lnTo>
                  <a:pt x="3056" y="783"/>
                </a:lnTo>
                <a:lnTo>
                  <a:pt x="1116" y="783"/>
                </a:lnTo>
                <a:lnTo>
                  <a:pt x="806" y="0"/>
                </a:lnTo>
                <a:lnTo>
                  <a:pt x="577" y="783"/>
                </a:lnTo>
                <a:lnTo>
                  <a:pt x="0" y="783"/>
                </a:lnTo>
                <a:lnTo>
                  <a:pt x="0" y="3026"/>
                </a:lnTo>
                <a:close/>
              </a:path>
            </a:pathLst>
          </a:custGeom>
          <a:solidFill>
            <a:schemeClr val="bg1"/>
          </a:solidFill>
          <a:ln w="9525">
            <a:noFill/>
          </a:ln>
        </p:spPr>
        <p:txBody>
          <a:bodyPr/>
          <a:p>
            <a:endParaRPr lang="zh-CN" altLang="en-US"/>
          </a:p>
        </p:txBody>
      </p:sp>
      <p:sp>
        <p:nvSpPr>
          <p:cNvPr id="25620" name="TextBox 20"/>
          <p:cNvSpPr txBox="1"/>
          <p:nvPr/>
        </p:nvSpPr>
        <p:spPr>
          <a:xfrm>
            <a:off x="1736725" y="4016375"/>
            <a:ext cx="876300" cy="368300"/>
          </a:xfrm>
          <a:prstGeom prst="rect">
            <a:avLst/>
          </a:prstGeom>
          <a:noFill/>
          <a:ln w="9525">
            <a:noFill/>
          </a:ln>
        </p:spPr>
        <p:txBody>
          <a:bodyPr wrap="none"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文本一</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5621" name="TextBox 21"/>
          <p:cNvSpPr txBox="1"/>
          <p:nvPr/>
        </p:nvSpPr>
        <p:spPr>
          <a:xfrm>
            <a:off x="3529013" y="3249613"/>
            <a:ext cx="877887" cy="369887"/>
          </a:xfrm>
          <a:prstGeom prst="rect">
            <a:avLst/>
          </a:prstGeom>
          <a:noFill/>
          <a:ln w="9525">
            <a:noFill/>
          </a:ln>
        </p:spPr>
        <p:txBody>
          <a:bodyPr wrap="none"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文本二</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5622" name="TextBox 22"/>
          <p:cNvSpPr txBox="1"/>
          <p:nvPr/>
        </p:nvSpPr>
        <p:spPr>
          <a:xfrm>
            <a:off x="5499100" y="4079875"/>
            <a:ext cx="877888" cy="368300"/>
          </a:xfrm>
          <a:prstGeom prst="rect">
            <a:avLst/>
          </a:prstGeom>
          <a:noFill/>
          <a:ln w="9525">
            <a:noFill/>
          </a:ln>
        </p:spPr>
        <p:txBody>
          <a:bodyPr wrap="none"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文本三</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5623" name="TextBox 23"/>
          <p:cNvSpPr txBox="1"/>
          <p:nvPr/>
        </p:nvSpPr>
        <p:spPr>
          <a:xfrm>
            <a:off x="7442200" y="3303588"/>
            <a:ext cx="876300" cy="369887"/>
          </a:xfrm>
          <a:prstGeom prst="rect">
            <a:avLst/>
          </a:prstGeom>
          <a:noFill/>
          <a:ln w="9525">
            <a:noFill/>
          </a:ln>
        </p:spPr>
        <p:txBody>
          <a:bodyPr wrap="none"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文本四</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5624" name="TextBox 24"/>
          <p:cNvSpPr txBox="1"/>
          <p:nvPr/>
        </p:nvSpPr>
        <p:spPr>
          <a:xfrm>
            <a:off x="9574213" y="4048125"/>
            <a:ext cx="877887" cy="368300"/>
          </a:xfrm>
          <a:prstGeom prst="rect">
            <a:avLst/>
          </a:prstGeom>
          <a:noFill/>
          <a:ln w="9525">
            <a:noFill/>
          </a:ln>
        </p:spPr>
        <p:txBody>
          <a:bodyPr wrap="none"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文本五</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5625" name="TextBox 25"/>
          <p:cNvSpPr txBox="1"/>
          <p:nvPr/>
        </p:nvSpPr>
        <p:spPr>
          <a:xfrm>
            <a:off x="1711325" y="1973263"/>
            <a:ext cx="1666875" cy="830262"/>
          </a:xfrm>
          <a:prstGeom prst="rect">
            <a:avLst/>
          </a:prstGeom>
          <a:noFill/>
          <a:ln w="9525">
            <a:noFill/>
          </a:ln>
        </p:spPr>
        <p:txBody>
          <a:bodyPr anchor="t">
            <a:spAutoFit/>
          </a:bodyPr>
          <a:p>
            <a:r>
              <a:rPr lang="zh-CN" altLang="en-US" sz="1600" dirty="0">
                <a:solidFill>
                  <a:srgbClr val="F8F8F8"/>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dirty="0">
              <a:solidFill>
                <a:srgbClr val="F8F8F8"/>
              </a:solidFill>
              <a:latin typeface="微软雅黑" panose="020B0503020204020204" pitchFamily="34" charset="-122"/>
              <a:ea typeface="微软雅黑" panose="020B0503020204020204" pitchFamily="34" charset="-122"/>
            </a:endParaRPr>
          </a:p>
        </p:txBody>
      </p:sp>
      <p:sp>
        <p:nvSpPr>
          <p:cNvPr id="25626" name="TextBox 26"/>
          <p:cNvSpPr txBox="1"/>
          <p:nvPr/>
        </p:nvSpPr>
        <p:spPr>
          <a:xfrm>
            <a:off x="5486400" y="1973263"/>
            <a:ext cx="1665288" cy="830262"/>
          </a:xfrm>
          <a:prstGeom prst="rect">
            <a:avLst/>
          </a:prstGeom>
          <a:noFill/>
          <a:ln w="9525">
            <a:noFill/>
          </a:ln>
        </p:spPr>
        <p:txBody>
          <a:bodyPr anchor="t">
            <a:spAutoFit/>
          </a:bodyPr>
          <a:p>
            <a:r>
              <a:rPr lang="zh-CN" altLang="en-US" sz="1600" dirty="0">
                <a:solidFill>
                  <a:srgbClr val="F8F8F8"/>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dirty="0">
              <a:solidFill>
                <a:srgbClr val="F8F8F8"/>
              </a:solidFill>
              <a:latin typeface="微软雅黑" panose="020B0503020204020204" pitchFamily="34" charset="-122"/>
              <a:ea typeface="微软雅黑" panose="020B0503020204020204" pitchFamily="34" charset="-122"/>
            </a:endParaRPr>
          </a:p>
        </p:txBody>
      </p:sp>
      <p:sp>
        <p:nvSpPr>
          <p:cNvPr id="25627" name="TextBox 27"/>
          <p:cNvSpPr txBox="1"/>
          <p:nvPr/>
        </p:nvSpPr>
        <p:spPr>
          <a:xfrm>
            <a:off x="9550400" y="1973263"/>
            <a:ext cx="1665288" cy="830262"/>
          </a:xfrm>
          <a:prstGeom prst="rect">
            <a:avLst/>
          </a:prstGeom>
          <a:noFill/>
          <a:ln w="9525">
            <a:noFill/>
          </a:ln>
        </p:spPr>
        <p:txBody>
          <a:bodyPr anchor="t">
            <a:spAutoFit/>
          </a:bodyPr>
          <a:p>
            <a:r>
              <a:rPr lang="zh-CN" altLang="en-US" sz="1600" dirty="0">
                <a:solidFill>
                  <a:srgbClr val="F8F8F8"/>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dirty="0">
              <a:solidFill>
                <a:srgbClr val="F8F8F8"/>
              </a:solidFill>
              <a:latin typeface="微软雅黑" panose="020B0503020204020204" pitchFamily="34" charset="-122"/>
              <a:ea typeface="微软雅黑" panose="020B0503020204020204" pitchFamily="34" charset="-122"/>
            </a:endParaRPr>
          </a:p>
        </p:txBody>
      </p:sp>
      <p:sp>
        <p:nvSpPr>
          <p:cNvPr id="25628" name="TextBox 28"/>
          <p:cNvSpPr txBox="1"/>
          <p:nvPr/>
        </p:nvSpPr>
        <p:spPr>
          <a:xfrm>
            <a:off x="7439025" y="4791075"/>
            <a:ext cx="1665288" cy="830263"/>
          </a:xfrm>
          <a:prstGeom prst="rect">
            <a:avLst/>
          </a:prstGeom>
          <a:noFill/>
          <a:ln w="9525">
            <a:noFill/>
          </a:ln>
        </p:spPr>
        <p:txBody>
          <a:bodyPr anchor="t">
            <a:spAutoFit/>
          </a:bodyPr>
          <a:p>
            <a:r>
              <a:rPr lang="zh-CN" altLang="en-US" sz="1600" dirty="0">
                <a:solidFill>
                  <a:srgbClr val="F8F8F8"/>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dirty="0">
              <a:solidFill>
                <a:srgbClr val="F8F8F8"/>
              </a:solidFill>
              <a:latin typeface="微软雅黑" panose="020B0503020204020204" pitchFamily="34" charset="-122"/>
              <a:ea typeface="微软雅黑" panose="020B0503020204020204" pitchFamily="34" charset="-122"/>
            </a:endParaRPr>
          </a:p>
        </p:txBody>
      </p:sp>
      <p:sp>
        <p:nvSpPr>
          <p:cNvPr id="25629" name="TextBox 29"/>
          <p:cNvSpPr txBox="1"/>
          <p:nvPr/>
        </p:nvSpPr>
        <p:spPr>
          <a:xfrm>
            <a:off x="3568700" y="4791075"/>
            <a:ext cx="1666875" cy="830263"/>
          </a:xfrm>
          <a:prstGeom prst="rect">
            <a:avLst/>
          </a:prstGeom>
          <a:noFill/>
          <a:ln w="9525">
            <a:noFill/>
          </a:ln>
        </p:spPr>
        <p:txBody>
          <a:bodyPr anchor="t">
            <a:spAutoFit/>
          </a:bodyPr>
          <a:p>
            <a:r>
              <a:rPr lang="zh-CN" altLang="en-US" sz="1600" dirty="0">
                <a:solidFill>
                  <a:srgbClr val="F8F8F8"/>
                </a:solidFill>
                <a:latin typeface="微软雅黑" panose="020B0503020204020204" pitchFamily="34" charset="-122"/>
                <a:ea typeface="微软雅黑" panose="020B0503020204020204" pitchFamily="34" charset="-122"/>
              </a:rPr>
              <a:t>文字内容文字内容文字内容文字内容文字内容</a:t>
            </a:r>
            <a:endParaRPr lang="zh-CN" altLang="en-US" sz="1600" dirty="0">
              <a:solidFill>
                <a:srgbClr val="F8F8F8"/>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barn(inVertical)">
                                      <p:cBhvr>
                                        <p:cTn id="7" dur="500"/>
                                        <p:tgtEl>
                                          <p:spTgt spid="2560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602"/>
                                        </p:tgtEl>
                                        <p:attrNameLst>
                                          <p:attrName>style.visibility</p:attrName>
                                        </p:attrNameLst>
                                      </p:cBhvr>
                                      <p:to>
                                        <p:strVal val="visible"/>
                                      </p:to>
                                    </p:set>
                                    <p:anim calcmode="lin" valueType="num">
                                      <p:cBhvr>
                                        <p:cTn id="11" dur="500" fill="hold"/>
                                        <p:tgtEl>
                                          <p:spTgt spid="2560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5602"/>
                                        </p:tgtEl>
                                        <p:attrNameLst>
                                          <p:attrName>ppt_y</p:attrName>
                                        </p:attrNameLst>
                                      </p:cBhvr>
                                      <p:tavLst>
                                        <p:tav tm="0">
                                          <p:val>
                                            <p:strVal val="#ppt_y"/>
                                          </p:val>
                                        </p:tav>
                                        <p:tav tm="100000">
                                          <p:val>
                                            <p:strVal val="#ppt_y"/>
                                          </p:val>
                                        </p:tav>
                                      </p:tavLst>
                                    </p:anim>
                                    <p:anim calcmode="lin" valueType="num">
                                      <p:cBhvr>
                                        <p:cTn id="13" dur="500" fill="hold"/>
                                        <p:tgtEl>
                                          <p:spTgt spid="2560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560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5602"/>
                                        </p:tgtEl>
                                      </p:cBhvr>
                                    </p:animEffect>
                                  </p:childTnLst>
                                </p:cTn>
                              </p:par>
                            </p:childTnLst>
                          </p:cTn>
                        </p:par>
                        <p:par>
                          <p:cTn id="16" fill="hold">
                            <p:stCondLst>
                              <p:cond delay="1450"/>
                            </p:stCondLst>
                            <p:childTnLst>
                              <p:par>
                                <p:cTn id="17" presetID="22" presetClass="entr" presetSubtype="8" fill="hold" nodeType="afterEffect">
                                  <p:stCondLst>
                                    <p:cond delay="0"/>
                                  </p:stCondLst>
                                  <p:childTnLst>
                                    <p:set>
                                      <p:cBhvr>
                                        <p:cTn id="18" dur="1" fill="hold">
                                          <p:stCondLst>
                                            <p:cond delay="0"/>
                                          </p:stCondLst>
                                        </p:cTn>
                                        <p:tgtEl>
                                          <p:spTgt spid="25609"/>
                                        </p:tgtEl>
                                        <p:attrNameLst>
                                          <p:attrName>style.visibility</p:attrName>
                                        </p:attrNameLst>
                                      </p:cBhvr>
                                      <p:to>
                                        <p:strVal val="visible"/>
                                      </p:to>
                                    </p:set>
                                    <p:animEffect transition="in" filter="wipe(left)">
                                      <p:cBhvr>
                                        <p:cTn id="19" dur="500"/>
                                        <p:tgtEl>
                                          <p:spTgt spid="25609"/>
                                        </p:tgtEl>
                                      </p:cBhvr>
                                    </p:animEffect>
                                  </p:childTnLst>
                                </p:cTn>
                              </p:par>
                            </p:childTnLst>
                          </p:cTn>
                        </p:par>
                        <p:par>
                          <p:cTn id="20" fill="hold">
                            <p:stCondLst>
                              <p:cond delay="1950"/>
                            </p:stCondLst>
                            <p:childTnLst>
                              <p:par>
                                <p:cTn id="21" presetID="10" presetClass="entr" presetSubtype="0" fill="hold" nodeType="afterEffect">
                                  <p:stCondLst>
                                    <p:cond delay="0"/>
                                  </p:stCondLst>
                                  <p:childTnLst>
                                    <p:set>
                                      <p:cBhvr>
                                        <p:cTn id="22" dur="1" fill="hold">
                                          <p:stCondLst>
                                            <p:cond delay="0"/>
                                          </p:stCondLst>
                                        </p:cTn>
                                        <p:tgtEl>
                                          <p:spTgt spid="25604"/>
                                        </p:tgtEl>
                                        <p:attrNameLst>
                                          <p:attrName>style.visibility</p:attrName>
                                        </p:attrNameLst>
                                      </p:cBhvr>
                                      <p:to>
                                        <p:strVal val="visible"/>
                                      </p:to>
                                    </p:set>
                                    <p:anim calcmode="lin" valueType="num">
                                      <p:cBhvr>
                                        <p:cTn id="23" dur="300" fill="hold"/>
                                        <p:tgtEl>
                                          <p:spTgt spid="25604"/>
                                        </p:tgtEl>
                                        <p:attrNameLst>
                                          <p:attrName>ppt_w</p:attrName>
                                        </p:attrNameLst>
                                      </p:cBhvr>
                                      <p:tavLst>
                                        <p:tav tm="0">
                                          <p:val>
                                            <p:fltVal val="0.000000"/>
                                          </p:val>
                                        </p:tav>
                                        <p:tav tm="100000">
                                          <p:val>
                                            <p:strVal val="#ppt_w"/>
                                          </p:val>
                                        </p:tav>
                                      </p:tavLst>
                                    </p:anim>
                                    <p:anim calcmode="lin" valueType="num">
                                      <p:cBhvr>
                                        <p:cTn id="24" dur="300" fill="hold"/>
                                        <p:tgtEl>
                                          <p:spTgt spid="25604"/>
                                        </p:tgtEl>
                                        <p:attrNameLst>
                                          <p:attrName>ppt_h</p:attrName>
                                        </p:attrNameLst>
                                      </p:cBhvr>
                                      <p:tavLst>
                                        <p:tav tm="0">
                                          <p:val>
                                            <p:fltVal val="0.000000"/>
                                          </p:val>
                                        </p:tav>
                                        <p:tav tm="100000">
                                          <p:val>
                                            <p:strVal val="#ppt_h"/>
                                          </p:val>
                                        </p:tav>
                                      </p:tavLst>
                                    </p:anim>
                                    <p:animEffect transition="in" filter="fade">
                                      <p:cBhvr>
                                        <p:cTn id="25" dur="300"/>
                                        <p:tgtEl>
                                          <p:spTgt spid="25604"/>
                                        </p:tgtEl>
                                      </p:cBhvr>
                                    </p:animEffect>
                                  </p:childTnLst>
                                </p:cTn>
                              </p:par>
                            </p:childTnLst>
                          </p:cTn>
                        </p:par>
                        <p:par>
                          <p:cTn id="26" fill="hold">
                            <p:stCondLst>
                              <p:cond delay="2450"/>
                            </p:stCondLst>
                            <p:childTnLst>
                              <p:par>
                                <p:cTn id="27" presetID="31" presetClass="entr" presetSubtype="0" fill="hold" grpId="0" nodeType="afterEffect">
                                  <p:stCondLst>
                                    <p:cond delay="0"/>
                                  </p:stCondLst>
                                  <p:childTnLst>
                                    <p:set>
                                      <p:cBhvr>
                                        <p:cTn id="28" dur="1" fill="hold">
                                          <p:stCondLst>
                                            <p:cond delay="0"/>
                                          </p:stCondLst>
                                        </p:cTn>
                                        <p:tgtEl>
                                          <p:spTgt spid="25620"/>
                                        </p:tgtEl>
                                        <p:attrNameLst>
                                          <p:attrName>style.visibility</p:attrName>
                                        </p:attrNameLst>
                                      </p:cBhvr>
                                      <p:to>
                                        <p:strVal val="visible"/>
                                      </p:to>
                                    </p:set>
                                    <p:anim calcmode="lin" valueType="num">
                                      <p:cBhvr>
                                        <p:cTn id="29" dur="400" fill="hold"/>
                                        <p:tgtEl>
                                          <p:spTgt spid="25620"/>
                                        </p:tgtEl>
                                        <p:attrNameLst>
                                          <p:attrName>ppt_w</p:attrName>
                                        </p:attrNameLst>
                                      </p:cBhvr>
                                      <p:tavLst>
                                        <p:tav tm="0">
                                          <p:val>
                                            <p:fltVal val="0.000000"/>
                                          </p:val>
                                        </p:tav>
                                        <p:tav tm="100000">
                                          <p:val>
                                            <p:strVal val="#ppt_w"/>
                                          </p:val>
                                        </p:tav>
                                      </p:tavLst>
                                    </p:anim>
                                    <p:anim calcmode="lin" valueType="num">
                                      <p:cBhvr>
                                        <p:cTn id="30" dur="400" fill="hold"/>
                                        <p:tgtEl>
                                          <p:spTgt spid="25620"/>
                                        </p:tgtEl>
                                        <p:attrNameLst>
                                          <p:attrName>ppt_h</p:attrName>
                                        </p:attrNameLst>
                                      </p:cBhvr>
                                      <p:tavLst>
                                        <p:tav tm="0">
                                          <p:val>
                                            <p:fltVal val="0.000000"/>
                                          </p:val>
                                        </p:tav>
                                        <p:tav tm="100000">
                                          <p:val>
                                            <p:strVal val="#ppt_h"/>
                                          </p:val>
                                        </p:tav>
                                      </p:tavLst>
                                    </p:anim>
                                    <p:anim calcmode="lin" valueType="num">
                                      <p:cBhvr>
                                        <p:cTn id="31" dur="400" fill="hold"/>
                                        <p:tgtEl>
                                          <p:spTgt spid="25620"/>
                                        </p:tgtEl>
                                        <p:attrNameLst>
                                          <p:attrName>style.rotation</p:attrName>
                                        </p:attrNameLst>
                                      </p:cBhvr>
                                      <p:tavLst>
                                        <p:tav tm="0">
                                          <p:val>
                                            <p:fltVal val="90.000000"/>
                                          </p:val>
                                        </p:tav>
                                        <p:tav tm="100000">
                                          <p:val>
                                            <p:fltVal val="0.000000"/>
                                          </p:val>
                                        </p:tav>
                                      </p:tavLst>
                                    </p:anim>
                                    <p:animEffect transition="in" filter="fade">
                                      <p:cBhvr>
                                        <p:cTn id="32" dur="400"/>
                                        <p:tgtEl>
                                          <p:spTgt spid="25620"/>
                                        </p:tgtEl>
                                      </p:cBhvr>
                                    </p:animEffect>
                                  </p:childTnLst>
                                </p:cTn>
                              </p:par>
                              <p:par>
                                <p:cTn id="33" presetID="47" presetClass="entr" presetSubtype="0" fill="hold" grpId="0" nodeType="withEffect">
                                  <p:stCondLst>
                                    <p:cond delay="0"/>
                                  </p:stCondLst>
                                  <p:childTnLst>
                                    <p:set>
                                      <p:cBhvr>
                                        <p:cTn id="34" dur="1" fill="hold">
                                          <p:stCondLst>
                                            <p:cond delay="0"/>
                                          </p:stCondLst>
                                        </p:cTn>
                                        <p:tgtEl>
                                          <p:spTgt spid="25625"/>
                                        </p:tgtEl>
                                        <p:attrNameLst>
                                          <p:attrName>style.visibility</p:attrName>
                                        </p:attrNameLst>
                                      </p:cBhvr>
                                      <p:to>
                                        <p:strVal val="visible"/>
                                      </p:to>
                                    </p:set>
                                    <p:animEffect transition="in" filter="fade">
                                      <p:cBhvr>
                                        <p:cTn id="35" dur="500"/>
                                        <p:tgtEl>
                                          <p:spTgt spid="25625"/>
                                        </p:tgtEl>
                                      </p:cBhvr>
                                    </p:animEffect>
                                    <p:anim calcmode="lin" valueType="num">
                                      <p:cBhvr>
                                        <p:cTn id="36" dur="500" fill="hold"/>
                                        <p:tgtEl>
                                          <p:spTgt spid="25625"/>
                                        </p:tgtEl>
                                        <p:attrNameLst>
                                          <p:attrName>ppt_x</p:attrName>
                                        </p:attrNameLst>
                                      </p:cBhvr>
                                      <p:tavLst>
                                        <p:tav tm="0">
                                          <p:val>
                                            <p:strVal val="#ppt_x"/>
                                          </p:val>
                                        </p:tav>
                                        <p:tav tm="100000">
                                          <p:val>
                                            <p:strVal val="#ppt_x"/>
                                          </p:val>
                                        </p:tav>
                                      </p:tavLst>
                                    </p:anim>
                                    <p:anim calcmode="lin" valueType="num">
                                      <p:cBhvr>
                                        <p:cTn id="37" dur="500" fill="hold"/>
                                        <p:tgtEl>
                                          <p:spTgt spid="25625"/>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25615"/>
                                        </p:tgtEl>
                                        <p:attrNameLst>
                                          <p:attrName>style.visibility</p:attrName>
                                        </p:attrNameLst>
                                      </p:cBhvr>
                                      <p:to>
                                        <p:strVal val="visible"/>
                                      </p:to>
                                    </p:set>
                                    <p:animEffect transition="in" filter="fade">
                                      <p:cBhvr>
                                        <p:cTn id="40" dur="500"/>
                                        <p:tgtEl>
                                          <p:spTgt spid="25615"/>
                                        </p:tgtEl>
                                      </p:cBhvr>
                                    </p:animEffect>
                                    <p:anim calcmode="lin" valueType="num">
                                      <p:cBhvr>
                                        <p:cTn id="41" dur="500" fill="hold"/>
                                        <p:tgtEl>
                                          <p:spTgt spid="25615"/>
                                        </p:tgtEl>
                                        <p:attrNameLst>
                                          <p:attrName>ppt_x</p:attrName>
                                        </p:attrNameLst>
                                      </p:cBhvr>
                                      <p:tavLst>
                                        <p:tav tm="0">
                                          <p:val>
                                            <p:strVal val="#ppt_x"/>
                                          </p:val>
                                        </p:tav>
                                        <p:tav tm="100000">
                                          <p:val>
                                            <p:strVal val="#ppt_x"/>
                                          </p:val>
                                        </p:tav>
                                      </p:tavLst>
                                    </p:anim>
                                    <p:anim calcmode="lin" valueType="num">
                                      <p:cBhvr>
                                        <p:cTn id="42" dur="500" fill="hold"/>
                                        <p:tgtEl>
                                          <p:spTgt spid="25615"/>
                                        </p:tgtEl>
                                        <p:attrNameLst>
                                          <p:attrName>ppt_y</p:attrName>
                                        </p:attrNameLst>
                                      </p:cBhvr>
                                      <p:tavLst>
                                        <p:tav tm="0">
                                          <p:val>
                                            <p:strVal val="#ppt_y-.1"/>
                                          </p:val>
                                        </p:tav>
                                        <p:tav tm="100000">
                                          <p:val>
                                            <p:strVal val="#ppt_y"/>
                                          </p:val>
                                        </p:tav>
                                      </p:tavLst>
                                    </p:anim>
                                  </p:childTnLst>
                                </p:cTn>
                              </p:par>
                            </p:childTnLst>
                          </p:cTn>
                        </p:par>
                        <p:par>
                          <p:cTn id="43" fill="hold">
                            <p:stCondLst>
                              <p:cond delay="2950"/>
                            </p:stCondLst>
                            <p:childTnLst>
                              <p:par>
                                <p:cTn id="44" presetID="22" presetClass="entr" presetSubtype="8" fill="hold" nodeType="afterEffect">
                                  <p:stCondLst>
                                    <p:cond delay="0"/>
                                  </p:stCondLst>
                                  <p:childTnLst>
                                    <p:set>
                                      <p:cBhvr>
                                        <p:cTn id="45" dur="1" fill="hold">
                                          <p:stCondLst>
                                            <p:cond delay="0"/>
                                          </p:stCondLst>
                                        </p:cTn>
                                        <p:tgtEl>
                                          <p:spTgt spid="25610"/>
                                        </p:tgtEl>
                                        <p:attrNameLst>
                                          <p:attrName>style.visibility</p:attrName>
                                        </p:attrNameLst>
                                      </p:cBhvr>
                                      <p:to>
                                        <p:strVal val="visible"/>
                                      </p:to>
                                    </p:set>
                                    <p:animEffect transition="in" filter="wipe(left)">
                                      <p:cBhvr>
                                        <p:cTn id="46" dur="500"/>
                                        <p:tgtEl>
                                          <p:spTgt spid="25610"/>
                                        </p:tgtEl>
                                      </p:cBhvr>
                                    </p:animEffect>
                                  </p:childTnLst>
                                </p:cTn>
                              </p:par>
                            </p:childTnLst>
                          </p:cTn>
                        </p:par>
                        <p:par>
                          <p:cTn id="47" fill="hold">
                            <p:stCondLst>
                              <p:cond delay="3450"/>
                            </p:stCondLst>
                            <p:childTnLst>
                              <p:par>
                                <p:cTn id="48" presetID="10" presetClass="entr" presetSubtype="0" fill="hold" nodeType="afterEffect">
                                  <p:stCondLst>
                                    <p:cond delay="0"/>
                                  </p:stCondLst>
                                  <p:childTnLst>
                                    <p:set>
                                      <p:cBhvr>
                                        <p:cTn id="49" dur="1" fill="hold">
                                          <p:stCondLst>
                                            <p:cond delay="0"/>
                                          </p:stCondLst>
                                        </p:cTn>
                                        <p:tgtEl>
                                          <p:spTgt spid="25605"/>
                                        </p:tgtEl>
                                        <p:attrNameLst>
                                          <p:attrName>style.visibility</p:attrName>
                                        </p:attrNameLst>
                                      </p:cBhvr>
                                      <p:to>
                                        <p:strVal val="visible"/>
                                      </p:to>
                                    </p:set>
                                    <p:anim calcmode="lin" valueType="num">
                                      <p:cBhvr>
                                        <p:cTn id="50" dur="300" fill="hold"/>
                                        <p:tgtEl>
                                          <p:spTgt spid="25605"/>
                                        </p:tgtEl>
                                        <p:attrNameLst>
                                          <p:attrName>ppt_w</p:attrName>
                                        </p:attrNameLst>
                                      </p:cBhvr>
                                      <p:tavLst>
                                        <p:tav tm="0">
                                          <p:val>
                                            <p:fltVal val="0.000000"/>
                                          </p:val>
                                        </p:tav>
                                        <p:tav tm="100000">
                                          <p:val>
                                            <p:strVal val="#ppt_w"/>
                                          </p:val>
                                        </p:tav>
                                      </p:tavLst>
                                    </p:anim>
                                    <p:anim calcmode="lin" valueType="num">
                                      <p:cBhvr>
                                        <p:cTn id="51" dur="300" fill="hold"/>
                                        <p:tgtEl>
                                          <p:spTgt spid="25605"/>
                                        </p:tgtEl>
                                        <p:attrNameLst>
                                          <p:attrName>ppt_h</p:attrName>
                                        </p:attrNameLst>
                                      </p:cBhvr>
                                      <p:tavLst>
                                        <p:tav tm="0">
                                          <p:val>
                                            <p:fltVal val="0.000000"/>
                                          </p:val>
                                        </p:tav>
                                        <p:tav tm="100000">
                                          <p:val>
                                            <p:strVal val="#ppt_h"/>
                                          </p:val>
                                        </p:tav>
                                      </p:tavLst>
                                    </p:anim>
                                    <p:animEffect transition="in" filter="fade">
                                      <p:cBhvr>
                                        <p:cTn id="52" dur="300"/>
                                        <p:tgtEl>
                                          <p:spTgt spid="25605"/>
                                        </p:tgtEl>
                                      </p:cBhvr>
                                    </p:animEffect>
                                  </p:childTnLst>
                                </p:cTn>
                              </p:par>
                            </p:childTnLst>
                          </p:cTn>
                        </p:par>
                        <p:par>
                          <p:cTn id="53" fill="hold">
                            <p:stCondLst>
                              <p:cond delay="3950"/>
                            </p:stCondLst>
                            <p:childTnLst>
                              <p:par>
                                <p:cTn id="54" presetID="31" presetClass="entr" presetSubtype="0" fill="hold" grpId="0" nodeType="afterEffect">
                                  <p:stCondLst>
                                    <p:cond delay="0"/>
                                  </p:stCondLst>
                                  <p:childTnLst>
                                    <p:set>
                                      <p:cBhvr>
                                        <p:cTn id="55" dur="1" fill="hold">
                                          <p:stCondLst>
                                            <p:cond delay="0"/>
                                          </p:stCondLst>
                                        </p:cTn>
                                        <p:tgtEl>
                                          <p:spTgt spid="25621"/>
                                        </p:tgtEl>
                                        <p:attrNameLst>
                                          <p:attrName>style.visibility</p:attrName>
                                        </p:attrNameLst>
                                      </p:cBhvr>
                                      <p:to>
                                        <p:strVal val="visible"/>
                                      </p:to>
                                    </p:set>
                                    <p:anim calcmode="lin" valueType="num">
                                      <p:cBhvr>
                                        <p:cTn id="56" dur="400" fill="hold"/>
                                        <p:tgtEl>
                                          <p:spTgt spid="25621"/>
                                        </p:tgtEl>
                                        <p:attrNameLst>
                                          <p:attrName>ppt_w</p:attrName>
                                        </p:attrNameLst>
                                      </p:cBhvr>
                                      <p:tavLst>
                                        <p:tav tm="0">
                                          <p:val>
                                            <p:fltVal val="0.000000"/>
                                          </p:val>
                                        </p:tav>
                                        <p:tav tm="100000">
                                          <p:val>
                                            <p:strVal val="#ppt_w"/>
                                          </p:val>
                                        </p:tav>
                                      </p:tavLst>
                                    </p:anim>
                                    <p:anim calcmode="lin" valueType="num">
                                      <p:cBhvr>
                                        <p:cTn id="57" dur="400" fill="hold"/>
                                        <p:tgtEl>
                                          <p:spTgt spid="25621"/>
                                        </p:tgtEl>
                                        <p:attrNameLst>
                                          <p:attrName>ppt_h</p:attrName>
                                        </p:attrNameLst>
                                      </p:cBhvr>
                                      <p:tavLst>
                                        <p:tav tm="0">
                                          <p:val>
                                            <p:fltVal val="0.000000"/>
                                          </p:val>
                                        </p:tav>
                                        <p:tav tm="100000">
                                          <p:val>
                                            <p:strVal val="#ppt_h"/>
                                          </p:val>
                                        </p:tav>
                                      </p:tavLst>
                                    </p:anim>
                                    <p:anim calcmode="lin" valueType="num">
                                      <p:cBhvr>
                                        <p:cTn id="58" dur="400" fill="hold"/>
                                        <p:tgtEl>
                                          <p:spTgt spid="25621"/>
                                        </p:tgtEl>
                                        <p:attrNameLst>
                                          <p:attrName>style.rotation</p:attrName>
                                        </p:attrNameLst>
                                      </p:cBhvr>
                                      <p:tavLst>
                                        <p:tav tm="0">
                                          <p:val>
                                            <p:fltVal val="90.000000"/>
                                          </p:val>
                                        </p:tav>
                                        <p:tav tm="100000">
                                          <p:val>
                                            <p:fltVal val="0.000000"/>
                                          </p:val>
                                        </p:tav>
                                      </p:tavLst>
                                    </p:anim>
                                    <p:animEffect transition="in" filter="fade">
                                      <p:cBhvr>
                                        <p:cTn id="59" dur="400"/>
                                        <p:tgtEl>
                                          <p:spTgt spid="25621"/>
                                        </p:tgtEl>
                                      </p:cBhvr>
                                    </p:animEffect>
                                  </p:childTnLst>
                                </p:cTn>
                              </p:par>
                              <p:par>
                                <p:cTn id="60" presetID="42" presetClass="entr" presetSubtype="0" fill="hold" grpId="0" nodeType="withEffect">
                                  <p:stCondLst>
                                    <p:cond delay="0"/>
                                  </p:stCondLst>
                                  <p:childTnLst>
                                    <p:set>
                                      <p:cBhvr>
                                        <p:cTn id="61" dur="1" fill="hold">
                                          <p:stCondLst>
                                            <p:cond delay="0"/>
                                          </p:stCondLst>
                                        </p:cTn>
                                        <p:tgtEl>
                                          <p:spTgt spid="25629"/>
                                        </p:tgtEl>
                                        <p:attrNameLst>
                                          <p:attrName>style.visibility</p:attrName>
                                        </p:attrNameLst>
                                      </p:cBhvr>
                                      <p:to>
                                        <p:strVal val="visible"/>
                                      </p:to>
                                    </p:set>
                                    <p:animEffect transition="in" filter="fade">
                                      <p:cBhvr>
                                        <p:cTn id="62" dur="500"/>
                                        <p:tgtEl>
                                          <p:spTgt spid="25629"/>
                                        </p:tgtEl>
                                      </p:cBhvr>
                                    </p:animEffect>
                                    <p:anim calcmode="lin" valueType="num">
                                      <p:cBhvr>
                                        <p:cTn id="63" dur="500" fill="hold"/>
                                        <p:tgtEl>
                                          <p:spTgt spid="25629"/>
                                        </p:tgtEl>
                                        <p:attrNameLst>
                                          <p:attrName>ppt_x</p:attrName>
                                        </p:attrNameLst>
                                      </p:cBhvr>
                                      <p:tavLst>
                                        <p:tav tm="0">
                                          <p:val>
                                            <p:strVal val="#ppt_x"/>
                                          </p:val>
                                        </p:tav>
                                        <p:tav tm="100000">
                                          <p:val>
                                            <p:strVal val="#ppt_x"/>
                                          </p:val>
                                        </p:tav>
                                      </p:tavLst>
                                    </p:anim>
                                    <p:anim calcmode="lin" valueType="num">
                                      <p:cBhvr>
                                        <p:cTn id="64" dur="500" fill="hold"/>
                                        <p:tgtEl>
                                          <p:spTgt spid="2562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5618"/>
                                        </p:tgtEl>
                                        <p:attrNameLst>
                                          <p:attrName>style.visibility</p:attrName>
                                        </p:attrNameLst>
                                      </p:cBhvr>
                                      <p:to>
                                        <p:strVal val="visible"/>
                                      </p:to>
                                    </p:set>
                                    <p:animEffect transition="in" filter="fade">
                                      <p:cBhvr>
                                        <p:cTn id="67" dur="500"/>
                                        <p:tgtEl>
                                          <p:spTgt spid="25618"/>
                                        </p:tgtEl>
                                      </p:cBhvr>
                                    </p:animEffect>
                                    <p:anim calcmode="lin" valueType="num">
                                      <p:cBhvr>
                                        <p:cTn id="68" dur="500" fill="hold"/>
                                        <p:tgtEl>
                                          <p:spTgt spid="25618"/>
                                        </p:tgtEl>
                                        <p:attrNameLst>
                                          <p:attrName>ppt_x</p:attrName>
                                        </p:attrNameLst>
                                      </p:cBhvr>
                                      <p:tavLst>
                                        <p:tav tm="0">
                                          <p:val>
                                            <p:strVal val="#ppt_x"/>
                                          </p:val>
                                        </p:tav>
                                        <p:tav tm="100000">
                                          <p:val>
                                            <p:strVal val="#ppt_x"/>
                                          </p:val>
                                        </p:tav>
                                      </p:tavLst>
                                    </p:anim>
                                    <p:anim calcmode="lin" valueType="num">
                                      <p:cBhvr>
                                        <p:cTn id="69" dur="500" fill="hold"/>
                                        <p:tgtEl>
                                          <p:spTgt spid="25618"/>
                                        </p:tgtEl>
                                        <p:attrNameLst>
                                          <p:attrName>ppt_y</p:attrName>
                                        </p:attrNameLst>
                                      </p:cBhvr>
                                      <p:tavLst>
                                        <p:tav tm="0">
                                          <p:val>
                                            <p:strVal val="#ppt_y+.1"/>
                                          </p:val>
                                        </p:tav>
                                        <p:tav tm="100000">
                                          <p:val>
                                            <p:strVal val="#ppt_y"/>
                                          </p:val>
                                        </p:tav>
                                      </p:tavLst>
                                    </p:anim>
                                  </p:childTnLst>
                                </p:cTn>
                              </p:par>
                            </p:childTnLst>
                          </p:cTn>
                        </p:par>
                        <p:par>
                          <p:cTn id="70" fill="hold">
                            <p:stCondLst>
                              <p:cond delay="4450"/>
                            </p:stCondLst>
                            <p:childTnLst>
                              <p:par>
                                <p:cTn id="71" presetID="22" presetClass="entr" presetSubtype="8" fill="hold" nodeType="afterEffect">
                                  <p:stCondLst>
                                    <p:cond delay="0"/>
                                  </p:stCondLst>
                                  <p:childTnLst>
                                    <p:set>
                                      <p:cBhvr>
                                        <p:cTn id="72" dur="1" fill="hold">
                                          <p:stCondLst>
                                            <p:cond delay="0"/>
                                          </p:stCondLst>
                                        </p:cTn>
                                        <p:tgtEl>
                                          <p:spTgt spid="25611"/>
                                        </p:tgtEl>
                                        <p:attrNameLst>
                                          <p:attrName>style.visibility</p:attrName>
                                        </p:attrNameLst>
                                      </p:cBhvr>
                                      <p:to>
                                        <p:strVal val="visible"/>
                                      </p:to>
                                    </p:set>
                                    <p:animEffect transition="in" filter="wipe(left)">
                                      <p:cBhvr>
                                        <p:cTn id="73" dur="500"/>
                                        <p:tgtEl>
                                          <p:spTgt spid="25611"/>
                                        </p:tgtEl>
                                      </p:cBhvr>
                                    </p:animEffect>
                                  </p:childTnLst>
                                </p:cTn>
                              </p:par>
                            </p:childTnLst>
                          </p:cTn>
                        </p:par>
                        <p:par>
                          <p:cTn id="74" fill="hold">
                            <p:stCondLst>
                              <p:cond delay="4950"/>
                            </p:stCondLst>
                            <p:childTnLst>
                              <p:par>
                                <p:cTn id="75" presetID="10" presetClass="entr" presetSubtype="0" fill="hold" nodeType="afterEffect">
                                  <p:stCondLst>
                                    <p:cond delay="0"/>
                                  </p:stCondLst>
                                  <p:childTnLst>
                                    <p:set>
                                      <p:cBhvr>
                                        <p:cTn id="76" dur="1" fill="hold">
                                          <p:stCondLst>
                                            <p:cond delay="0"/>
                                          </p:stCondLst>
                                        </p:cTn>
                                        <p:tgtEl>
                                          <p:spTgt spid="25606"/>
                                        </p:tgtEl>
                                        <p:attrNameLst>
                                          <p:attrName>style.visibility</p:attrName>
                                        </p:attrNameLst>
                                      </p:cBhvr>
                                      <p:to>
                                        <p:strVal val="visible"/>
                                      </p:to>
                                    </p:set>
                                    <p:anim calcmode="lin" valueType="num">
                                      <p:cBhvr>
                                        <p:cTn id="77" dur="300" fill="hold"/>
                                        <p:tgtEl>
                                          <p:spTgt spid="25606"/>
                                        </p:tgtEl>
                                        <p:attrNameLst>
                                          <p:attrName>ppt_w</p:attrName>
                                        </p:attrNameLst>
                                      </p:cBhvr>
                                      <p:tavLst>
                                        <p:tav tm="0">
                                          <p:val>
                                            <p:fltVal val="0.000000"/>
                                          </p:val>
                                        </p:tav>
                                        <p:tav tm="100000">
                                          <p:val>
                                            <p:strVal val="#ppt_w"/>
                                          </p:val>
                                        </p:tav>
                                      </p:tavLst>
                                    </p:anim>
                                    <p:anim calcmode="lin" valueType="num">
                                      <p:cBhvr>
                                        <p:cTn id="78" dur="300" fill="hold"/>
                                        <p:tgtEl>
                                          <p:spTgt spid="25606"/>
                                        </p:tgtEl>
                                        <p:attrNameLst>
                                          <p:attrName>ppt_h</p:attrName>
                                        </p:attrNameLst>
                                      </p:cBhvr>
                                      <p:tavLst>
                                        <p:tav tm="0">
                                          <p:val>
                                            <p:fltVal val="0.000000"/>
                                          </p:val>
                                        </p:tav>
                                        <p:tav tm="100000">
                                          <p:val>
                                            <p:strVal val="#ppt_h"/>
                                          </p:val>
                                        </p:tav>
                                      </p:tavLst>
                                    </p:anim>
                                    <p:animEffect transition="in" filter="fade">
                                      <p:cBhvr>
                                        <p:cTn id="79" dur="300"/>
                                        <p:tgtEl>
                                          <p:spTgt spid="25606"/>
                                        </p:tgtEl>
                                      </p:cBhvr>
                                    </p:animEffect>
                                  </p:childTnLst>
                                </p:cTn>
                              </p:par>
                            </p:childTnLst>
                          </p:cTn>
                        </p:par>
                        <p:par>
                          <p:cTn id="80" fill="hold">
                            <p:stCondLst>
                              <p:cond delay="5450"/>
                            </p:stCondLst>
                            <p:childTnLst>
                              <p:par>
                                <p:cTn id="81" presetID="31" presetClass="entr" presetSubtype="0" fill="hold" grpId="0" nodeType="afterEffect">
                                  <p:stCondLst>
                                    <p:cond delay="0"/>
                                  </p:stCondLst>
                                  <p:childTnLst>
                                    <p:set>
                                      <p:cBhvr>
                                        <p:cTn id="82" dur="1" fill="hold">
                                          <p:stCondLst>
                                            <p:cond delay="0"/>
                                          </p:stCondLst>
                                        </p:cTn>
                                        <p:tgtEl>
                                          <p:spTgt spid="25622"/>
                                        </p:tgtEl>
                                        <p:attrNameLst>
                                          <p:attrName>style.visibility</p:attrName>
                                        </p:attrNameLst>
                                      </p:cBhvr>
                                      <p:to>
                                        <p:strVal val="visible"/>
                                      </p:to>
                                    </p:set>
                                    <p:anim calcmode="lin" valueType="num">
                                      <p:cBhvr>
                                        <p:cTn id="83" dur="400" fill="hold"/>
                                        <p:tgtEl>
                                          <p:spTgt spid="25622"/>
                                        </p:tgtEl>
                                        <p:attrNameLst>
                                          <p:attrName>ppt_w</p:attrName>
                                        </p:attrNameLst>
                                      </p:cBhvr>
                                      <p:tavLst>
                                        <p:tav tm="0">
                                          <p:val>
                                            <p:fltVal val="0.000000"/>
                                          </p:val>
                                        </p:tav>
                                        <p:tav tm="100000">
                                          <p:val>
                                            <p:strVal val="#ppt_w"/>
                                          </p:val>
                                        </p:tav>
                                      </p:tavLst>
                                    </p:anim>
                                    <p:anim calcmode="lin" valueType="num">
                                      <p:cBhvr>
                                        <p:cTn id="84" dur="400" fill="hold"/>
                                        <p:tgtEl>
                                          <p:spTgt spid="25622"/>
                                        </p:tgtEl>
                                        <p:attrNameLst>
                                          <p:attrName>ppt_h</p:attrName>
                                        </p:attrNameLst>
                                      </p:cBhvr>
                                      <p:tavLst>
                                        <p:tav tm="0">
                                          <p:val>
                                            <p:fltVal val="0.000000"/>
                                          </p:val>
                                        </p:tav>
                                        <p:tav tm="100000">
                                          <p:val>
                                            <p:strVal val="#ppt_h"/>
                                          </p:val>
                                        </p:tav>
                                      </p:tavLst>
                                    </p:anim>
                                    <p:anim calcmode="lin" valueType="num">
                                      <p:cBhvr>
                                        <p:cTn id="85" dur="400" fill="hold"/>
                                        <p:tgtEl>
                                          <p:spTgt spid="25622"/>
                                        </p:tgtEl>
                                        <p:attrNameLst>
                                          <p:attrName>style.rotation</p:attrName>
                                        </p:attrNameLst>
                                      </p:cBhvr>
                                      <p:tavLst>
                                        <p:tav tm="0">
                                          <p:val>
                                            <p:fltVal val="90.000000"/>
                                          </p:val>
                                        </p:tav>
                                        <p:tav tm="100000">
                                          <p:val>
                                            <p:fltVal val="0.000000"/>
                                          </p:val>
                                        </p:tav>
                                      </p:tavLst>
                                    </p:anim>
                                    <p:animEffect transition="in" filter="fade">
                                      <p:cBhvr>
                                        <p:cTn id="86" dur="400"/>
                                        <p:tgtEl>
                                          <p:spTgt spid="25622"/>
                                        </p:tgtEl>
                                      </p:cBhvr>
                                    </p:animEffect>
                                  </p:childTnLst>
                                </p:cTn>
                              </p:par>
                              <p:par>
                                <p:cTn id="87" presetID="47" presetClass="entr" presetSubtype="0" fill="hold" grpId="0" nodeType="withEffect">
                                  <p:stCondLst>
                                    <p:cond delay="0"/>
                                  </p:stCondLst>
                                  <p:childTnLst>
                                    <p:set>
                                      <p:cBhvr>
                                        <p:cTn id="88" dur="1" fill="hold">
                                          <p:stCondLst>
                                            <p:cond delay="0"/>
                                          </p:stCondLst>
                                        </p:cTn>
                                        <p:tgtEl>
                                          <p:spTgt spid="25626"/>
                                        </p:tgtEl>
                                        <p:attrNameLst>
                                          <p:attrName>style.visibility</p:attrName>
                                        </p:attrNameLst>
                                      </p:cBhvr>
                                      <p:to>
                                        <p:strVal val="visible"/>
                                      </p:to>
                                    </p:set>
                                    <p:animEffect transition="in" filter="fade">
                                      <p:cBhvr>
                                        <p:cTn id="89" dur="500"/>
                                        <p:tgtEl>
                                          <p:spTgt spid="25626"/>
                                        </p:tgtEl>
                                      </p:cBhvr>
                                    </p:animEffect>
                                    <p:anim calcmode="lin" valueType="num">
                                      <p:cBhvr>
                                        <p:cTn id="90" dur="500" fill="hold"/>
                                        <p:tgtEl>
                                          <p:spTgt spid="25626"/>
                                        </p:tgtEl>
                                        <p:attrNameLst>
                                          <p:attrName>ppt_x</p:attrName>
                                        </p:attrNameLst>
                                      </p:cBhvr>
                                      <p:tavLst>
                                        <p:tav tm="0">
                                          <p:val>
                                            <p:strVal val="#ppt_x"/>
                                          </p:val>
                                        </p:tav>
                                        <p:tav tm="100000">
                                          <p:val>
                                            <p:strVal val="#ppt_x"/>
                                          </p:val>
                                        </p:tav>
                                      </p:tavLst>
                                    </p:anim>
                                    <p:anim calcmode="lin" valueType="num">
                                      <p:cBhvr>
                                        <p:cTn id="91" dur="500" fill="hold"/>
                                        <p:tgtEl>
                                          <p:spTgt spid="25626"/>
                                        </p:tgtEl>
                                        <p:attrNameLst>
                                          <p:attrName>ppt_y</p:attrName>
                                        </p:attrNameLst>
                                      </p:cBhvr>
                                      <p:tavLst>
                                        <p:tav tm="0">
                                          <p:val>
                                            <p:strVal val="#ppt_y-.1"/>
                                          </p:val>
                                        </p:tav>
                                        <p:tav tm="100000">
                                          <p:val>
                                            <p:strVal val="#ppt_y"/>
                                          </p:val>
                                        </p:tav>
                                      </p:tavLst>
                                    </p:anim>
                                  </p:childTnLst>
                                </p:cTn>
                              </p:par>
                              <p:par>
                                <p:cTn id="92" presetID="47" presetClass="entr" presetSubtype="0" fill="hold" nodeType="withEffect">
                                  <p:stCondLst>
                                    <p:cond delay="0"/>
                                  </p:stCondLst>
                                  <p:childTnLst>
                                    <p:set>
                                      <p:cBhvr>
                                        <p:cTn id="93" dur="1" fill="hold">
                                          <p:stCondLst>
                                            <p:cond delay="0"/>
                                          </p:stCondLst>
                                        </p:cTn>
                                        <p:tgtEl>
                                          <p:spTgt spid="25616"/>
                                        </p:tgtEl>
                                        <p:attrNameLst>
                                          <p:attrName>style.visibility</p:attrName>
                                        </p:attrNameLst>
                                      </p:cBhvr>
                                      <p:to>
                                        <p:strVal val="visible"/>
                                      </p:to>
                                    </p:set>
                                    <p:animEffect transition="in" filter="fade">
                                      <p:cBhvr>
                                        <p:cTn id="94" dur="500"/>
                                        <p:tgtEl>
                                          <p:spTgt spid="25616"/>
                                        </p:tgtEl>
                                      </p:cBhvr>
                                    </p:animEffect>
                                    <p:anim calcmode="lin" valueType="num">
                                      <p:cBhvr>
                                        <p:cTn id="95" dur="500" fill="hold"/>
                                        <p:tgtEl>
                                          <p:spTgt spid="25616"/>
                                        </p:tgtEl>
                                        <p:attrNameLst>
                                          <p:attrName>ppt_x</p:attrName>
                                        </p:attrNameLst>
                                      </p:cBhvr>
                                      <p:tavLst>
                                        <p:tav tm="0">
                                          <p:val>
                                            <p:strVal val="#ppt_x"/>
                                          </p:val>
                                        </p:tav>
                                        <p:tav tm="100000">
                                          <p:val>
                                            <p:strVal val="#ppt_x"/>
                                          </p:val>
                                        </p:tav>
                                      </p:tavLst>
                                    </p:anim>
                                    <p:anim calcmode="lin" valueType="num">
                                      <p:cBhvr>
                                        <p:cTn id="96" dur="500" fill="hold"/>
                                        <p:tgtEl>
                                          <p:spTgt spid="25616"/>
                                        </p:tgtEl>
                                        <p:attrNameLst>
                                          <p:attrName>ppt_y</p:attrName>
                                        </p:attrNameLst>
                                      </p:cBhvr>
                                      <p:tavLst>
                                        <p:tav tm="0">
                                          <p:val>
                                            <p:strVal val="#ppt_y-.1"/>
                                          </p:val>
                                        </p:tav>
                                        <p:tav tm="100000">
                                          <p:val>
                                            <p:strVal val="#ppt_y"/>
                                          </p:val>
                                        </p:tav>
                                      </p:tavLst>
                                    </p:anim>
                                  </p:childTnLst>
                                </p:cTn>
                              </p:par>
                            </p:childTnLst>
                          </p:cTn>
                        </p:par>
                        <p:par>
                          <p:cTn id="97" fill="hold">
                            <p:stCondLst>
                              <p:cond delay="5950"/>
                            </p:stCondLst>
                            <p:childTnLst>
                              <p:par>
                                <p:cTn id="98" presetID="22" presetClass="entr" presetSubtype="8" fill="hold" nodeType="afterEffect">
                                  <p:stCondLst>
                                    <p:cond delay="0"/>
                                  </p:stCondLst>
                                  <p:childTnLst>
                                    <p:set>
                                      <p:cBhvr>
                                        <p:cTn id="99" dur="1" fill="hold">
                                          <p:stCondLst>
                                            <p:cond delay="0"/>
                                          </p:stCondLst>
                                        </p:cTn>
                                        <p:tgtEl>
                                          <p:spTgt spid="25612"/>
                                        </p:tgtEl>
                                        <p:attrNameLst>
                                          <p:attrName>style.visibility</p:attrName>
                                        </p:attrNameLst>
                                      </p:cBhvr>
                                      <p:to>
                                        <p:strVal val="visible"/>
                                      </p:to>
                                    </p:set>
                                    <p:animEffect transition="in" filter="wipe(left)">
                                      <p:cBhvr>
                                        <p:cTn id="100" dur="500"/>
                                        <p:tgtEl>
                                          <p:spTgt spid="25612"/>
                                        </p:tgtEl>
                                      </p:cBhvr>
                                    </p:animEffect>
                                  </p:childTnLst>
                                </p:cTn>
                              </p:par>
                            </p:childTnLst>
                          </p:cTn>
                        </p:par>
                        <p:par>
                          <p:cTn id="101" fill="hold">
                            <p:stCondLst>
                              <p:cond delay="6450"/>
                            </p:stCondLst>
                            <p:childTnLst>
                              <p:par>
                                <p:cTn id="102" presetID="10" presetClass="entr" presetSubtype="0" fill="hold" nodeType="afterEffect">
                                  <p:stCondLst>
                                    <p:cond delay="0"/>
                                  </p:stCondLst>
                                  <p:childTnLst>
                                    <p:set>
                                      <p:cBhvr>
                                        <p:cTn id="103" dur="1" fill="hold">
                                          <p:stCondLst>
                                            <p:cond delay="0"/>
                                          </p:stCondLst>
                                        </p:cTn>
                                        <p:tgtEl>
                                          <p:spTgt spid="25607"/>
                                        </p:tgtEl>
                                        <p:attrNameLst>
                                          <p:attrName>style.visibility</p:attrName>
                                        </p:attrNameLst>
                                      </p:cBhvr>
                                      <p:to>
                                        <p:strVal val="visible"/>
                                      </p:to>
                                    </p:set>
                                    <p:anim calcmode="lin" valueType="num">
                                      <p:cBhvr>
                                        <p:cTn id="104" dur="300" fill="hold"/>
                                        <p:tgtEl>
                                          <p:spTgt spid="25607"/>
                                        </p:tgtEl>
                                        <p:attrNameLst>
                                          <p:attrName>ppt_w</p:attrName>
                                        </p:attrNameLst>
                                      </p:cBhvr>
                                      <p:tavLst>
                                        <p:tav tm="0">
                                          <p:val>
                                            <p:fltVal val="0.000000"/>
                                          </p:val>
                                        </p:tav>
                                        <p:tav tm="100000">
                                          <p:val>
                                            <p:strVal val="#ppt_w"/>
                                          </p:val>
                                        </p:tav>
                                      </p:tavLst>
                                    </p:anim>
                                    <p:anim calcmode="lin" valueType="num">
                                      <p:cBhvr>
                                        <p:cTn id="105" dur="300" fill="hold"/>
                                        <p:tgtEl>
                                          <p:spTgt spid="25607"/>
                                        </p:tgtEl>
                                        <p:attrNameLst>
                                          <p:attrName>ppt_h</p:attrName>
                                        </p:attrNameLst>
                                      </p:cBhvr>
                                      <p:tavLst>
                                        <p:tav tm="0">
                                          <p:val>
                                            <p:fltVal val="0.000000"/>
                                          </p:val>
                                        </p:tav>
                                        <p:tav tm="100000">
                                          <p:val>
                                            <p:strVal val="#ppt_h"/>
                                          </p:val>
                                        </p:tav>
                                      </p:tavLst>
                                    </p:anim>
                                    <p:animEffect transition="in" filter="fade">
                                      <p:cBhvr>
                                        <p:cTn id="106" dur="300"/>
                                        <p:tgtEl>
                                          <p:spTgt spid="25607"/>
                                        </p:tgtEl>
                                      </p:cBhvr>
                                    </p:animEffect>
                                  </p:childTnLst>
                                </p:cTn>
                              </p:par>
                            </p:childTnLst>
                          </p:cTn>
                        </p:par>
                        <p:par>
                          <p:cTn id="107" fill="hold">
                            <p:stCondLst>
                              <p:cond delay="6950"/>
                            </p:stCondLst>
                            <p:childTnLst>
                              <p:par>
                                <p:cTn id="108" presetID="31" presetClass="entr" presetSubtype="0" fill="hold" grpId="0" nodeType="afterEffect">
                                  <p:stCondLst>
                                    <p:cond delay="0"/>
                                  </p:stCondLst>
                                  <p:childTnLst>
                                    <p:set>
                                      <p:cBhvr>
                                        <p:cTn id="109" dur="1" fill="hold">
                                          <p:stCondLst>
                                            <p:cond delay="0"/>
                                          </p:stCondLst>
                                        </p:cTn>
                                        <p:tgtEl>
                                          <p:spTgt spid="25623"/>
                                        </p:tgtEl>
                                        <p:attrNameLst>
                                          <p:attrName>style.visibility</p:attrName>
                                        </p:attrNameLst>
                                      </p:cBhvr>
                                      <p:to>
                                        <p:strVal val="visible"/>
                                      </p:to>
                                    </p:set>
                                    <p:anim calcmode="lin" valueType="num">
                                      <p:cBhvr>
                                        <p:cTn id="110" dur="400" fill="hold"/>
                                        <p:tgtEl>
                                          <p:spTgt spid="25623"/>
                                        </p:tgtEl>
                                        <p:attrNameLst>
                                          <p:attrName>ppt_w</p:attrName>
                                        </p:attrNameLst>
                                      </p:cBhvr>
                                      <p:tavLst>
                                        <p:tav tm="0">
                                          <p:val>
                                            <p:fltVal val="0.000000"/>
                                          </p:val>
                                        </p:tav>
                                        <p:tav tm="100000">
                                          <p:val>
                                            <p:strVal val="#ppt_w"/>
                                          </p:val>
                                        </p:tav>
                                      </p:tavLst>
                                    </p:anim>
                                    <p:anim calcmode="lin" valueType="num">
                                      <p:cBhvr>
                                        <p:cTn id="111" dur="400" fill="hold"/>
                                        <p:tgtEl>
                                          <p:spTgt spid="25623"/>
                                        </p:tgtEl>
                                        <p:attrNameLst>
                                          <p:attrName>ppt_h</p:attrName>
                                        </p:attrNameLst>
                                      </p:cBhvr>
                                      <p:tavLst>
                                        <p:tav tm="0">
                                          <p:val>
                                            <p:fltVal val="0.000000"/>
                                          </p:val>
                                        </p:tav>
                                        <p:tav tm="100000">
                                          <p:val>
                                            <p:strVal val="#ppt_h"/>
                                          </p:val>
                                        </p:tav>
                                      </p:tavLst>
                                    </p:anim>
                                    <p:anim calcmode="lin" valueType="num">
                                      <p:cBhvr>
                                        <p:cTn id="112" dur="400" fill="hold"/>
                                        <p:tgtEl>
                                          <p:spTgt spid="25623"/>
                                        </p:tgtEl>
                                        <p:attrNameLst>
                                          <p:attrName>style.rotation</p:attrName>
                                        </p:attrNameLst>
                                      </p:cBhvr>
                                      <p:tavLst>
                                        <p:tav tm="0">
                                          <p:val>
                                            <p:fltVal val="90.000000"/>
                                          </p:val>
                                        </p:tav>
                                        <p:tav tm="100000">
                                          <p:val>
                                            <p:fltVal val="0.000000"/>
                                          </p:val>
                                        </p:tav>
                                      </p:tavLst>
                                    </p:anim>
                                    <p:animEffect transition="in" filter="fade">
                                      <p:cBhvr>
                                        <p:cTn id="113" dur="400"/>
                                        <p:tgtEl>
                                          <p:spTgt spid="25623"/>
                                        </p:tgtEl>
                                      </p:cBhvr>
                                    </p:animEffect>
                                  </p:childTnLst>
                                </p:cTn>
                              </p:par>
                              <p:par>
                                <p:cTn id="114" presetID="42" presetClass="entr" presetSubtype="0" fill="hold" grpId="0" nodeType="withEffect">
                                  <p:stCondLst>
                                    <p:cond delay="0"/>
                                  </p:stCondLst>
                                  <p:childTnLst>
                                    <p:set>
                                      <p:cBhvr>
                                        <p:cTn id="115" dur="1" fill="hold">
                                          <p:stCondLst>
                                            <p:cond delay="0"/>
                                          </p:stCondLst>
                                        </p:cTn>
                                        <p:tgtEl>
                                          <p:spTgt spid="25628"/>
                                        </p:tgtEl>
                                        <p:attrNameLst>
                                          <p:attrName>style.visibility</p:attrName>
                                        </p:attrNameLst>
                                      </p:cBhvr>
                                      <p:to>
                                        <p:strVal val="visible"/>
                                      </p:to>
                                    </p:set>
                                    <p:animEffect transition="in" filter="fade">
                                      <p:cBhvr>
                                        <p:cTn id="116" dur="500"/>
                                        <p:tgtEl>
                                          <p:spTgt spid="25628"/>
                                        </p:tgtEl>
                                      </p:cBhvr>
                                    </p:animEffect>
                                    <p:anim calcmode="lin" valueType="num">
                                      <p:cBhvr>
                                        <p:cTn id="117" dur="500" fill="hold"/>
                                        <p:tgtEl>
                                          <p:spTgt spid="25628"/>
                                        </p:tgtEl>
                                        <p:attrNameLst>
                                          <p:attrName>ppt_x</p:attrName>
                                        </p:attrNameLst>
                                      </p:cBhvr>
                                      <p:tavLst>
                                        <p:tav tm="0">
                                          <p:val>
                                            <p:strVal val="#ppt_x"/>
                                          </p:val>
                                        </p:tav>
                                        <p:tav tm="100000">
                                          <p:val>
                                            <p:strVal val="#ppt_x"/>
                                          </p:val>
                                        </p:tav>
                                      </p:tavLst>
                                    </p:anim>
                                    <p:anim calcmode="lin" valueType="num">
                                      <p:cBhvr>
                                        <p:cTn id="118" dur="500" fill="hold"/>
                                        <p:tgtEl>
                                          <p:spTgt spid="25628"/>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25619"/>
                                        </p:tgtEl>
                                        <p:attrNameLst>
                                          <p:attrName>style.visibility</p:attrName>
                                        </p:attrNameLst>
                                      </p:cBhvr>
                                      <p:to>
                                        <p:strVal val="visible"/>
                                      </p:to>
                                    </p:set>
                                    <p:animEffect transition="in" filter="fade">
                                      <p:cBhvr>
                                        <p:cTn id="121" dur="500"/>
                                        <p:tgtEl>
                                          <p:spTgt spid="25619"/>
                                        </p:tgtEl>
                                      </p:cBhvr>
                                    </p:animEffect>
                                    <p:anim calcmode="lin" valueType="num">
                                      <p:cBhvr>
                                        <p:cTn id="122" dur="500" fill="hold"/>
                                        <p:tgtEl>
                                          <p:spTgt spid="25619"/>
                                        </p:tgtEl>
                                        <p:attrNameLst>
                                          <p:attrName>ppt_x</p:attrName>
                                        </p:attrNameLst>
                                      </p:cBhvr>
                                      <p:tavLst>
                                        <p:tav tm="0">
                                          <p:val>
                                            <p:strVal val="#ppt_x"/>
                                          </p:val>
                                        </p:tav>
                                        <p:tav tm="100000">
                                          <p:val>
                                            <p:strVal val="#ppt_x"/>
                                          </p:val>
                                        </p:tav>
                                      </p:tavLst>
                                    </p:anim>
                                    <p:anim calcmode="lin" valueType="num">
                                      <p:cBhvr>
                                        <p:cTn id="123" dur="500" fill="hold"/>
                                        <p:tgtEl>
                                          <p:spTgt spid="25619"/>
                                        </p:tgtEl>
                                        <p:attrNameLst>
                                          <p:attrName>ppt_y</p:attrName>
                                        </p:attrNameLst>
                                      </p:cBhvr>
                                      <p:tavLst>
                                        <p:tav tm="0">
                                          <p:val>
                                            <p:strVal val="#ppt_y+.1"/>
                                          </p:val>
                                        </p:tav>
                                        <p:tav tm="100000">
                                          <p:val>
                                            <p:strVal val="#ppt_y"/>
                                          </p:val>
                                        </p:tav>
                                      </p:tavLst>
                                    </p:anim>
                                  </p:childTnLst>
                                </p:cTn>
                              </p:par>
                            </p:childTnLst>
                          </p:cTn>
                        </p:par>
                        <p:par>
                          <p:cTn id="124" fill="hold">
                            <p:stCondLst>
                              <p:cond delay="7450"/>
                            </p:stCondLst>
                            <p:childTnLst>
                              <p:par>
                                <p:cTn id="125" presetID="22" presetClass="entr" presetSubtype="8" fill="hold" nodeType="afterEffect">
                                  <p:stCondLst>
                                    <p:cond delay="0"/>
                                  </p:stCondLst>
                                  <p:childTnLst>
                                    <p:set>
                                      <p:cBhvr>
                                        <p:cTn id="126" dur="1" fill="hold">
                                          <p:stCondLst>
                                            <p:cond delay="0"/>
                                          </p:stCondLst>
                                        </p:cTn>
                                        <p:tgtEl>
                                          <p:spTgt spid="25613"/>
                                        </p:tgtEl>
                                        <p:attrNameLst>
                                          <p:attrName>style.visibility</p:attrName>
                                        </p:attrNameLst>
                                      </p:cBhvr>
                                      <p:to>
                                        <p:strVal val="visible"/>
                                      </p:to>
                                    </p:set>
                                    <p:animEffect transition="in" filter="wipe(left)">
                                      <p:cBhvr>
                                        <p:cTn id="127" dur="500"/>
                                        <p:tgtEl>
                                          <p:spTgt spid="25613"/>
                                        </p:tgtEl>
                                      </p:cBhvr>
                                    </p:animEffect>
                                  </p:childTnLst>
                                </p:cTn>
                              </p:par>
                            </p:childTnLst>
                          </p:cTn>
                        </p:par>
                        <p:par>
                          <p:cTn id="128" fill="hold">
                            <p:stCondLst>
                              <p:cond delay="7950"/>
                            </p:stCondLst>
                            <p:childTnLst>
                              <p:par>
                                <p:cTn id="129" presetID="10" presetClass="entr" presetSubtype="0" fill="hold" nodeType="afterEffect">
                                  <p:stCondLst>
                                    <p:cond delay="0"/>
                                  </p:stCondLst>
                                  <p:childTnLst>
                                    <p:set>
                                      <p:cBhvr>
                                        <p:cTn id="130" dur="1" fill="hold">
                                          <p:stCondLst>
                                            <p:cond delay="0"/>
                                          </p:stCondLst>
                                        </p:cTn>
                                        <p:tgtEl>
                                          <p:spTgt spid="25608"/>
                                        </p:tgtEl>
                                        <p:attrNameLst>
                                          <p:attrName>style.visibility</p:attrName>
                                        </p:attrNameLst>
                                      </p:cBhvr>
                                      <p:to>
                                        <p:strVal val="visible"/>
                                      </p:to>
                                    </p:set>
                                    <p:anim calcmode="lin" valueType="num">
                                      <p:cBhvr>
                                        <p:cTn id="131" dur="300" fill="hold"/>
                                        <p:tgtEl>
                                          <p:spTgt spid="25608"/>
                                        </p:tgtEl>
                                        <p:attrNameLst>
                                          <p:attrName>ppt_w</p:attrName>
                                        </p:attrNameLst>
                                      </p:cBhvr>
                                      <p:tavLst>
                                        <p:tav tm="0">
                                          <p:val>
                                            <p:fltVal val="0.000000"/>
                                          </p:val>
                                        </p:tav>
                                        <p:tav tm="100000">
                                          <p:val>
                                            <p:strVal val="#ppt_w"/>
                                          </p:val>
                                        </p:tav>
                                      </p:tavLst>
                                    </p:anim>
                                    <p:anim calcmode="lin" valueType="num">
                                      <p:cBhvr>
                                        <p:cTn id="132" dur="300" fill="hold"/>
                                        <p:tgtEl>
                                          <p:spTgt spid="25608"/>
                                        </p:tgtEl>
                                        <p:attrNameLst>
                                          <p:attrName>ppt_h</p:attrName>
                                        </p:attrNameLst>
                                      </p:cBhvr>
                                      <p:tavLst>
                                        <p:tav tm="0">
                                          <p:val>
                                            <p:fltVal val="0.000000"/>
                                          </p:val>
                                        </p:tav>
                                        <p:tav tm="100000">
                                          <p:val>
                                            <p:strVal val="#ppt_h"/>
                                          </p:val>
                                        </p:tav>
                                      </p:tavLst>
                                    </p:anim>
                                    <p:animEffect transition="in" filter="fade">
                                      <p:cBhvr>
                                        <p:cTn id="133" dur="300"/>
                                        <p:tgtEl>
                                          <p:spTgt spid="25608"/>
                                        </p:tgtEl>
                                      </p:cBhvr>
                                    </p:animEffect>
                                  </p:childTnLst>
                                </p:cTn>
                              </p:par>
                            </p:childTnLst>
                          </p:cTn>
                        </p:par>
                        <p:par>
                          <p:cTn id="134" fill="hold">
                            <p:stCondLst>
                              <p:cond delay="8450"/>
                            </p:stCondLst>
                            <p:childTnLst>
                              <p:par>
                                <p:cTn id="135" presetID="31" presetClass="entr" presetSubtype="0" fill="hold" grpId="0" nodeType="afterEffect">
                                  <p:stCondLst>
                                    <p:cond delay="0"/>
                                  </p:stCondLst>
                                  <p:childTnLst>
                                    <p:set>
                                      <p:cBhvr>
                                        <p:cTn id="136" dur="1" fill="hold">
                                          <p:stCondLst>
                                            <p:cond delay="0"/>
                                          </p:stCondLst>
                                        </p:cTn>
                                        <p:tgtEl>
                                          <p:spTgt spid="25624"/>
                                        </p:tgtEl>
                                        <p:attrNameLst>
                                          <p:attrName>style.visibility</p:attrName>
                                        </p:attrNameLst>
                                      </p:cBhvr>
                                      <p:to>
                                        <p:strVal val="visible"/>
                                      </p:to>
                                    </p:set>
                                    <p:anim calcmode="lin" valueType="num">
                                      <p:cBhvr>
                                        <p:cTn id="137" dur="400" fill="hold"/>
                                        <p:tgtEl>
                                          <p:spTgt spid="25624"/>
                                        </p:tgtEl>
                                        <p:attrNameLst>
                                          <p:attrName>ppt_w</p:attrName>
                                        </p:attrNameLst>
                                      </p:cBhvr>
                                      <p:tavLst>
                                        <p:tav tm="0">
                                          <p:val>
                                            <p:fltVal val="0.000000"/>
                                          </p:val>
                                        </p:tav>
                                        <p:tav tm="100000">
                                          <p:val>
                                            <p:strVal val="#ppt_w"/>
                                          </p:val>
                                        </p:tav>
                                      </p:tavLst>
                                    </p:anim>
                                    <p:anim calcmode="lin" valueType="num">
                                      <p:cBhvr>
                                        <p:cTn id="138" dur="400" fill="hold"/>
                                        <p:tgtEl>
                                          <p:spTgt spid="25624"/>
                                        </p:tgtEl>
                                        <p:attrNameLst>
                                          <p:attrName>ppt_h</p:attrName>
                                        </p:attrNameLst>
                                      </p:cBhvr>
                                      <p:tavLst>
                                        <p:tav tm="0">
                                          <p:val>
                                            <p:fltVal val="0.000000"/>
                                          </p:val>
                                        </p:tav>
                                        <p:tav tm="100000">
                                          <p:val>
                                            <p:strVal val="#ppt_h"/>
                                          </p:val>
                                        </p:tav>
                                      </p:tavLst>
                                    </p:anim>
                                    <p:anim calcmode="lin" valueType="num">
                                      <p:cBhvr>
                                        <p:cTn id="139" dur="400" fill="hold"/>
                                        <p:tgtEl>
                                          <p:spTgt spid="25624"/>
                                        </p:tgtEl>
                                        <p:attrNameLst>
                                          <p:attrName>style.rotation</p:attrName>
                                        </p:attrNameLst>
                                      </p:cBhvr>
                                      <p:tavLst>
                                        <p:tav tm="0">
                                          <p:val>
                                            <p:fltVal val="90.000000"/>
                                          </p:val>
                                        </p:tav>
                                        <p:tav tm="100000">
                                          <p:val>
                                            <p:fltVal val="0.000000"/>
                                          </p:val>
                                        </p:tav>
                                      </p:tavLst>
                                    </p:anim>
                                    <p:animEffect transition="in" filter="fade">
                                      <p:cBhvr>
                                        <p:cTn id="140" dur="400"/>
                                        <p:tgtEl>
                                          <p:spTgt spid="25624"/>
                                        </p:tgtEl>
                                      </p:cBhvr>
                                    </p:animEffect>
                                  </p:childTnLst>
                                </p:cTn>
                              </p:par>
                              <p:par>
                                <p:cTn id="141" presetID="47" presetClass="entr" presetSubtype="0" fill="hold" grpId="0" nodeType="withEffect">
                                  <p:stCondLst>
                                    <p:cond delay="0"/>
                                  </p:stCondLst>
                                  <p:childTnLst>
                                    <p:set>
                                      <p:cBhvr>
                                        <p:cTn id="142" dur="1" fill="hold">
                                          <p:stCondLst>
                                            <p:cond delay="0"/>
                                          </p:stCondLst>
                                        </p:cTn>
                                        <p:tgtEl>
                                          <p:spTgt spid="25627"/>
                                        </p:tgtEl>
                                        <p:attrNameLst>
                                          <p:attrName>style.visibility</p:attrName>
                                        </p:attrNameLst>
                                      </p:cBhvr>
                                      <p:to>
                                        <p:strVal val="visible"/>
                                      </p:to>
                                    </p:set>
                                    <p:animEffect transition="in" filter="fade">
                                      <p:cBhvr>
                                        <p:cTn id="143" dur="500"/>
                                        <p:tgtEl>
                                          <p:spTgt spid="25627"/>
                                        </p:tgtEl>
                                      </p:cBhvr>
                                    </p:animEffect>
                                    <p:anim calcmode="lin" valueType="num">
                                      <p:cBhvr>
                                        <p:cTn id="144" dur="500" fill="hold"/>
                                        <p:tgtEl>
                                          <p:spTgt spid="25627"/>
                                        </p:tgtEl>
                                        <p:attrNameLst>
                                          <p:attrName>ppt_x</p:attrName>
                                        </p:attrNameLst>
                                      </p:cBhvr>
                                      <p:tavLst>
                                        <p:tav tm="0">
                                          <p:val>
                                            <p:strVal val="#ppt_x"/>
                                          </p:val>
                                        </p:tav>
                                        <p:tav tm="100000">
                                          <p:val>
                                            <p:strVal val="#ppt_x"/>
                                          </p:val>
                                        </p:tav>
                                      </p:tavLst>
                                    </p:anim>
                                    <p:anim calcmode="lin" valueType="num">
                                      <p:cBhvr>
                                        <p:cTn id="145" dur="500" fill="hold"/>
                                        <p:tgtEl>
                                          <p:spTgt spid="25627"/>
                                        </p:tgtEl>
                                        <p:attrNameLst>
                                          <p:attrName>ppt_y</p:attrName>
                                        </p:attrNameLst>
                                      </p:cBhvr>
                                      <p:tavLst>
                                        <p:tav tm="0">
                                          <p:val>
                                            <p:strVal val="#ppt_y-.1"/>
                                          </p:val>
                                        </p:tav>
                                        <p:tav tm="100000">
                                          <p:val>
                                            <p:strVal val="#ppt_y"/>
                                          </p:val>
                                        </p:tav>
                                      </p:tavLst>
                                    </p:anim>
                                  </p:childTnLst>
                                </p:cTn>
                              </p:par>
                              <p:par>
                                <p:cTn id="146" presetID="47" presetClass="entr" presetSubtype="0" fill="hold" nodeType="withEffect">
                                  <p:stCondLst>
                                    <p:cond delay="0"/>
                                  </p:stCondLst>
                                  <p:childTnLst>
                                    <p:set>
                                      <p:cBhvr>
                                        <p:cTn id="147" dur="1" fill="hold">
                                          <p:stCondLst>
                                            <p:cond delay="0"/>
                                          </p:stCondLst>
                                        </p:cTn>
                                        <p:tgtEl>
                                          <p:spTgt spid="25617"/>
                                        </p:tgtEl>
                                        <p:attrNameLst>
                                          <p:attrName>style.visibility</p:attrName>
                                        </p:attrNameLst>
                                      </p:cBhvr>
                                      <p:to>
                                        <p:strVal val="visible"/>
                                      </p:to>
                                    </p:set>
                                    <p:animEffect transition="in" filter="fade">
                                      <p:cBhvr>
                                        <p:cTn id="148" dur="500"/>
                                        <p:tgtEl>
                                          <p:spTgt spid="25617"/>
                                        </p:tgtEl>
                                      </p:cBhvr>
                                    </p:animEffect>
                                    <p:anim calcmode="lin" valueType="num">
                                      <p:cBhvr>
                                        <p:cTn id="149" dur="500" fill="hold"/>
                                        <p:tgtEl>
                                          <p:spTgt spid="25617"/>
                                        </p:tgtEl>
                                        <p:attrNameLst>
                                          <p:attrName>ppt_x</p:attrName>
                                        </p:attrNameLst>
                                      </p:cBhvr>
                                      <p:tavLst>
                                        <p:tav tm="0">
                                          <p:val>
                                            <p:strVal val="#ppt_x"/>
                                          </p:val>
                                        </p:tav>
                                        <p:tav tm="100000">
                                          <p:val>
                                            <p:strVal val="#ppt_x"/>
                                          </p:val>
                                        </p:tav>
                                      </p:tavLst>
                                    </p:anim>
                                    <p:anim calcmode="lin" valueType="num">
                                      <p:cBhvr>
                                        <p:cTn id="150" dur="500" fill="hold"/>
                                        <p:tgtEl>
                                          <p:spTgt spid="25617"/>
                                        </p:tgtEl>
                                        <p:attrNameLst>
                                          <p:attrName>ppt_y</p:attrName>
                                        </p:attrNameLst>
                                      </p:cBhvr>
                                      <p:tavLst>
                                        <p:tav tm="0">
                                          <p:val>
                                            <p:strVal val="#ppt_y-.1"/>
                                          </p:val>
                                        </p:tav>
                                        <p:tav tm="100000">
                                          <p:val>
                                            <p:strVal val="#ppt_y"/>
                                          </p:val>
                                        </p:tav>
                                      </p:tavLst>
                                    </p:anim>
                                  </p:childTnLst>
                                </p:cTn>
                              </p:par>
                            </p:childTnLst>
                          </p:cTn>
                        </p:par>
                        <p:par>
                          <p:cTn id="151" fill="hold">
                            <p:stCondLst>
                              <p:cond delay="8950"/>
                            </p:stCondLst>
                            <p:childTnLst>
                              <p:par>
                                <p:cTn id="152" presetID="22" presetClass="entr" presetSubtype="8" fill="hold" nodeType="afterEffect">
                                  <p:stCondLst>
                                    <p:cond delay="0"/>
                                  </p:stCondLst>
                                  <p:childTnLst>
                                    <p:set>
                                      <p:cBhvr>
                                        <p:cTn id="153" dur="1" fill="hold">
                                          <p:stCondLst>
                                            <p:cond delay="0"/>
                                          </p:stCondLst>
                                        </p:cTn>
                                        <p:tgtEl>
                                          <p:spTgt spid="25614"/>
                                        </p:tgtEl>
                                        <p:attrNameLst>
                                          <p:attrName>style.visibility</p:attrName>
                                        </p:attrNameLst>
                                      </p:cBhvr>
                                      <p:to>
                                        <p:strVal val="visible"/>
                                      </p:to>
                                    </p:set>
                                    <p:animEffect transition="in" filter="wipe(left)">
                                      <p:cBhvr>
                                        <p:cTn id="154" dur="500"/>
                                        <p:tgtEl>
                                          <p:spTgt spid="25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20" grpId="0"/>
      <p:bldP spid="25621" grpId="0"/>
      <p:bldP spid="25622" grpId="0"/>
      <p:bldP spid="25623" grpId="0"/>
      <p:bldP spid="25624" grpId="0"/>
      <p:bldP spid="25625" grpId="0"/>
      <p:bldP spid="25626" grpId="0"/>
      <p:bldP spid="25627" grpId="0"/>
      <p:bldP spid="25628" grpId="0"/>
      <p:bldP spid="256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6627"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6628" name="Freeform 6"/>
          <p:cNvSpPr/>
          <p:nvPr/>
        </p:nvSpPr>
        <p:spPr>
          <a:xfrm>
            <a:off x="7313613" y="5502275"/>
            <a:ext cx="217487" cy="522288"/>
          </a:xfrm>
          <a:custGeom>
            <a:avLst/>
            <a:gdLst/>
            <a:ahLst/>
            <a:cxnLst>
              <a:cxn ang="0">
                <a:pos x="105054" y="522288"/>
              </a:cxn>
              <a:cxn ang="0">
                <a:pos x="65116" y="460410"/>
              </a:cxn>
              <a:cxn ang="0">
                <a:pos x="40372" y="452621"/>
              </a:cxn>
              <a:cxn ang="0">
                <a:pos x="6077" y="391175"/>
              </a:cxn>
              <a:cxn ang="0">
                <a:pos x="4775" y="361318"/>
              </a:cxn>
              <a:cxn ang="0">
                <a:pos x="16496" y="286458"/>
              </a:cxn>
              <a:cxn ang="0">
                <a:pos x="47318" y="187799"/>
              </a:cxn>
              <a:cxn ang="0">
                <a:pos x="56000" y="141498"/>
              </a:cxn>
              <a:cxn ang="0">
                <a:pos x="117643" y="35483"/>
              </a:cxn>
              <a:cxn ang="0">
                <a:pos x="159317" y="865"/>
              </a:cxn>
              <a:cxn ang="0">
                <a:pos x="205332" y="865"/>
              </a:cxn>
              <a:cxn ang="0">
                <a:pos x="213146" y="58849"/>
              </a:cxn>
              <a:cxn ang="0">
                <a:pos x="198386" y="234099"/>
              </a:cxn>
              <a:cxn ang="0">
                <a:pos x="140650" y="363049"/>
              </a:cxn>
              <a:cxn ang="0">
                <a:pos x="130666" y="388579"/>
              </a:cxn>
              <a:cxn ang="0">
                <a:pos x="116340" y="512768"/>
              </a:cxn>
              <a:cxn ang="0">
                <a:pos x="105054" y="522288"/>
              </a:cxn>
            </a:cxnLst>
            <a:pathLst>
              <a:path w="501" h="1207">
                <a:moveTo>
                  <a:pt x="242" y="1207"/>
                </a:moveTo>
                <a:cubicBezTo>
                  <a:pt x="210" y="1157"/>
                  <a:pt x="179" y="1111"/>
                  <a:pt x="150" y="1064"/>
                </a:cubicBezTo>
                <a:cubicBezTo>
                  <a:pt x="131" y="1057"/>
                  <a:pt x="112" y="1050"/>
                  <a:pt x="93" y="1046"/>
                </a:cubicBezTo>
                <a:cubicBezTo>
                  <a:pt x="77" y="984"/>
                  <a:pt x="36" y="914"/>
                  <a:pt x="14" y="904"/>
                </a:cubicBezTo>
                <a:cubicBezTo>
                  <a:pt x="11" y="881"/>
                  <a:pt x="11" y="858"/>
                  <a:pt x="11" y="835"/>
                </a:cubicBezTo>
                <a:cubicBezTo>
                  <a:pt x="21" y="766"/>
                  <a:pt x="37" y="718"/>
                  <a:pt x="38" y="662"/>
                </a:cubicBezTo>
                <a:cubicBezTo>
                  <a:pt x="0" y="537"/>
                  <a:pt x="54" y="512"/>
                  <a:pt x="109" y="434"/>
                </a:cubicBezTo>
                <a:cubicBezTo>
                  <a:pt x="116" y="399"/>
                  <a:pt x="122" y="363"/>
                  <a:pt x="129" y="327"/>
                </a:cubicBezTo>
                <a:cubicBezTo>
                  <a:pt x="174" y="220"/>
                  <a:pt x="197" y="155"/>
                  <a:pt x="271" y="82"/>
                </a:cubicBezTo>
                <a:cubicBezTo>
                  <a:pt x="303" y="53"/>
                  <a:pt x="335" y="28"/>
                  <a:pt x="367" y="2"/>
                </a:cubicBezTo>
                <a:cubicBezTo>
                  <a:pt x="403" y="0"/>
                  <a:pt x="438" y="1"/>
                  <a:pt x="473" y="2"/>
                </a:cubicBezTo>
                <a:cubicBezTo>
                  <a:pt x="473" y="15"/>
                  <a:pt x="501" y="97"/>
                  <a:pt x="491" y="136"/>
                </a:cubicBezTo>
                <a:cubicBezTo>
                  <a:pt x="424" y="226"/>
                  <a:pt x="461" y="391"/>
                  <a:pt x="457" y="541"/>
                </a:cubicBezTo>
                <a:cubicBezTo>
                  <a:pt x="431" y="629"/>
                  <a:pt x="373" y="746"/>
                  <a:pt x="324" y="839"/>
                </a:cubicBezTo>
                <a:cubicBezTo>
                  <a:pt x="314" y="859"/>
                  <a:pt x="308" y="878"/>
                  <a:pt x="301" y="898"/>
                </a:cubicBezTo>
                <a:cubicBezTo>
                  <a:pt x="288" y="992"/>
                  <a:pt x="278" y="1087"/>
                  <a:pt x="268" y="1185"/>
                </a:cubicBezTo>
                <a:cubicBezTo>
                  <a:pt x="258" y="1191"/>
                  <a:pt x="249" y="1198"/>
                  <a:pt x="242" y="1207"/>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29" name="Freeform 7"/>
          <p:cNvSpPr/>
          <p:nvPr/>
        </p:nvSpPr>
        <p:spPr>
          <a:xfrm>
            <a:off x="5724525" y="6335713"/>
            <a:ext cx="336550" cy="268287"/>
          </a:xfrm>
          <a:custGeom>
            <a:avLst/>
            <a:gdLst/>
            <a:ahLst/>
            <a:cxnLst>
              <a:cxn ang="0">
                <a:pos x="120134" y="268287"/>
              </a:cxn>
              <a:cxn ang="0">
                <a:pos x="42502" y="239248"/>
              </a:cxn>
              <a:cxn ang="0">
                <a:pos x="14312" y="146063"/>
              </a:cxn>
              <a:cxn ang="0">
                <a:pos x="54646" y="98820"/>
              </a:cxn>
              <a:cxn ang="0">
                <a:pos x="69825" y="86684"/>
              </a:cxn>
              <a:cxn ang="0">
                <a:pos x="72861" y="36841"/>
              </a:cxn>
              <a:cxn ang="0">
                <a:pos x="78499" y="35540"/>
              </a:cxn>
              <a:cxn ang="0">
                <a:pos x="125773" y="41175"/>
              </a:cxn>
              <a:cxn ang="0">
                <a:pos x="192128" y="4334"/>
              </a:cxn>
              <a:cxn ang="0">
                <a:pos x="301854" y="0"/>
              </a:cxn>
              <a:cxn ang="0">
                <a:pos x="336116" y="49410"/>
              </a:cxn>
              <a:cxn ang="0">
                <a:pos x="299686" y="100987"/>
              </a:cxn>
              <a:cxn ang="0">
                <a:pos x="261954" y="189405"/>
              </a:cxn>
              <a:cxn ang="0">
                <a:pos x="143554" y="263086"/>
              </a:cxn>
              <a:cxn ang="0">
                <a:pos x="120134" y="268287"/>
              </a:cxn>
            </a:cxnLst>
            <a:pathLst>
              <a:path w="776" h="619">
                <a:moveTo>
                  <a:pt x="277" y="619"/>
                </a:moveTo>
                <a:cubicBezTo>
                  <a:pt x="216" y="594"/>
                  <a:pt x="156" y="573"/>
                  <a:pt x="98" y="552"/>
                </a:cubicBezTo>
                <a:cubicBezTo>
                  <a:pt x="0" y="474"/>
                  <a:pt x="32" y="422"/>
                  <a:pt x="33" y="337"/>
                </a:cubicBezTo>
                <a:cubicBezTo>
                  <a:pt x="49" y="230"/>
                  <a:pt x="30" y="249"/>
                  <a:pt x="126" y="228"/>
                </a:cubicBezTo>
                <a:cubicBezTo>
                  <a:pt x="135" y="219"/>
                  <a:pt x="148" y="209"/>
                  <a:pt x="161" y="200"/>
                </a:cubicBezTo>
                <a:cubicBezTo>
                  <a:pt x="161" y="160"/>
                  <a:pt x="165" y="121"/>
                  <a:pt x="168" y="85"/>
                </a:cubicBezTo>
                <a:cubicBezTo>
                  <a:pt x="171" y="82"/>
                  <a:pt x="175" y="82"/>
                  <a:pt x="181" y="82"/>
                </a:cubicBezTo>
                <a:cubicBezTo>
                  <a:pt x="203" y="93"/>
                  <a:pt x="245" y="100"/>
                  <a:pt x="290" y="95"/>
                </a:cubicBezTo>
                <a:cubicBezTo>
                  <a:pt x="341" y="67"/>
                  <a:pt x="392" y="39"/>
                  <a:pt x="443" y="10"/>
                </a:cubicBezTo>
                <a:cubicBezTo>
                  <a:pt x="527" y="6"/>
                  <a:pt x="610" y="2"/>
                  <a:pt x="696" y="0"/>
                </a:cubicBezTo>
                <a:cubicBezTo>
                  <a:pt x="718" y="17"/>
                  <a:pt x="776" y="42"/>
                  <a:pt x="775" y="114"/>
                </a:cubicBezTo>
                <a:cubicBezTo>
                  <a:pt x="749" y="156"/>
                  <a:pt x="723" y="201"/>
                  <a:pt x="691" y="233"/>
                </a:cubicBezTo>
                <a:cubicBezTo>
                  <a:pt x="665" y="298"/>
                  <a:pt x="624" y="349"/>
                  <a:pt x="604" y="437"/>
                </a:cubicBezTo>
                <a:cubicBezTo>
                  <a:pt x="511" y="493"/>
                  <a:pt x="421" y="550"/>
                  <a:pt x="331" y="607"/>
                </a:cubicBezTo>
                <a:cubicBezTo>
                  <a:pt x="312" y="610"/>
                  <a:pt x="293" y="612"/>
                  <a:pt x="277" y="619"/>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0" name="Freeform 8"/>
          <p:cNvSpPr/>
          <p:nvPr/>
        </p:nvSpPr>
        <p:spPr>
          <a:xfrm>
            <a:off x="4230688" y="4854575"/>
            <a:ext cx="1158875" cy="1277938"/>
          </a:xfrm>
          <a:custGeom>
            <a:avLst/>
            <a:gdLst/>
            <a:ahLst/>
            <a:cxnLst>
              <a:cxn ang="0">
                <a:pos x="465627" y="1231216"/>
              </a:cxn>
              <a:cxn ang="0">
                <a:pos x="447019" y="1145559"/>
              </a:cxn>
              <a:cxn ang="0">
                <a:pos x="338835" y="1177139"/>
              </a:cxn>
              <a:cxn ang="0">
                <a:pos x="224592" y="1088886"/>
              </a:cxn>
              <a:cxn ang="0">
                <a:pos x="210311" y="934443"/>
              </a:cxn>
              <a:cxn ang="0">
                <a:pos x="147131" y="841864"/>
              </a:cxn>
              <a:cxn ang="0">
                <a:pos x="74431" y="760966"/>
              </a:cxn>
              <a:cxn ang="0">
                <a:pos x="865" y="786057"/>
              </a:cxn>
              <a:cxn ang="0">
                <a:pos x="19906" y="622097"/>
              </a:cxn>
              <a:cxn ang="0">
                <a:pos x="142371" y="511781"/>
              </a:cxn>
              <a:cxn ang="0">
                <a:pos x="159248" y="430017"/>
              </a:cxn>
              <a:cxn ang="0">
                <a:pos x="168768" y="253078"/>
              </a:cxn>
              <a:cxn ang="0">
                <a:pos x="113810" y="159634"/>
              </a:cxn>
              <a:cxn ang="0">
                <a:pos x="158815" y="29418"/>
              </a:cxn>
              <a:cxn ang="0">
                <a:pos x="244065" y="136273"/>
              </a:cxn>
              <a:cxn ang="0">
                <a:pos x="289935" y="74842"/>
              </a:cxn>
              <a:cxn ang="0">
                <a:pos x="335373" y="134110"/>
              </a:cxn>
              <a:cxn ang="0">
                <a:pos x="438365" y="218902"/>
              </a:cxn>
              <a:cxn ang="0">
                <a:pos x="533134" y="377238"/>
              </a:cxn>
              <a:cxn ang="0">
                <a:pos x="514527" y="457704"/>
              </a:cxn>
              <a:cxn ang="0">
                <a:pos x="621846" y="536872"/>
              </a:cxn>
              <a:cxn ang="0">
                <a:pos x="754697" y="493179"/>
              </a:cxn>
              <a:cxn ang="0">
                <a:pos x="734791" y="379401"/>
              </a:cxn>
              <a:cxn ang="0">
                <a:pos x="817011" y="268220"/>
              </a:cxn>
              <a:cxn ang="0">
                <a:pos x="791480" y="183860"/>
              </a:cxn>
              <a:cxn ang="0">
                <a:pos x="810520" y="170449"/>
              </a:cxn>
              <a:cxn ang="0">
                <a:pos x="915676" y="198569"/>
              </a:cxn>
              <a:cxn ang="0">
                <a:pos x="998329" y="237504"/>
              </a:cxn>
              <a:cxn ang="0">
                <a:pos x="1049825" y="220200"/>
              </a:cxn>
              <a:cxn ang="0">
                <a:pos x="992270" y="314942"/>
              </a:cxn>
              <a:cxn ang="0">
                <a:pos x="845572" y="322729"/>
              </a:cxn>
              <a:cxn ang="0">
                <a:pos x="836917" y="406223"/>
              </a:cxn>
              <a:cxn ang="0">
                <a:pos x="944236" y="478470"/>
              </a:cxn>
              <a:cxn ang="0">
                <a:pos x="965441" y="631615"/>
              </a:cxn>
              <a:cxn ang="0">
                <a:pos x="959382" y="756207"/>
              </a:cxn>
              <a:cxn ang="0">
                <a:pos x="1087473" y="830184"/>
              </a:cxn>
              <a:cxn ang="0">
                <a:pos x="1152384" y="854843"/>
              </a:cxn>
              <a:cxn ang="0">
                <a:pos x="1145027" y="906756"/>
              </a:cxn>
              <a:cxn ang="0">
                <a:pos x="977557" y="976407"/>
              </a:cxn>
              <a:cxn ang="0">
                <a:pos x="894039" y="1020966"/>
              </a:cxn>
              <a:cxn ang="0">
                <a:pos x="751668" y="1049951"/>
              </a:cxn>
              <a:cxn ang="0">
                <a:pos x="620115" y="1055142"/>
              </a:cxn>
              <a:cxn ang="0">
                <a:pos x="543087" y="1041731"/>
              </a:cxn>
              <a:cxn ang="0">
                <a:pos x="535298" y="1181898"/>
              </a:cxn>
              <a:cxn ang="0">
                <a:pos x="529240" y="1277938"/>
              </a:cxn>
            </a:cxnLst>
            <a:pathLst>
              <a:path w="2678" h="2954">
                <a:moveTo>
                  <a:pt x="1223" y="2954"/>
                </a:moveTo>
                <a:cubicBezTo>
                  <a:pt x="1172" y="2901"/>
                  <a:pt x="1121" y="2867"/>
                  <a:pt x="1076" y="2846"/>
                </a:cubicBezTo>
                <a:cubicBezTo>
                  <a:pt x="1083" y="2764"/>
                  <a:pt x="1090" y="2725"/>
                  <a:pt x="1061" y="2675"/>
                </a:cubicBezTo>
                <a:cubicBezTo>
                  <a:pt x="1052" y="2665"/>
                  <a:pt x="1042" y="2655"/>
                  <a:pt x="1033" y="2648"/>
                </a:cubicBezTo>
                <a:cubicBezTo>
                  <a:pt x="953" y="2646"/>
                  <a:pt x="908" y="2684"/>
                  <a:pt x="869" y="2742"/>
                </a:cubicBezTo>
                <a:cubicBezTo>
                  <a:pt x="840" y="2735"/>
                  <a:pt x="812" y="2728"/>
                  <a:pt x="783" y="2721"/>
                </a:cubicBezTo>
                <a:cubicBezTo>
                  <a:pt x="751" y="2661"/>
                  <a:pt x="732" y="2637"/>
                  <a:pt x="704" y="2617"/>
                </a:cubicBezTo>
                <a:cubicBezTo>
                  <a:pt x="621" y="2497"/>
                  <a:pt x="634" y="2527"/>
                  <a:pt x="519" y="2517"/>
                </a:cubicBezTo>
                <a:cubicBezTo>
                  <a:pt x="465" y="2460"/>
                  <a:pt x="481" y="2379"/>
                  <a:pt x="482" y="2336"/>
                </a:cubicBezTo>
                <a:cubicBezTo>
                  <a:pt x="505" y="2268"/>
                  <a:pt x="518" y="2203"/>
                  <a:pt x="486" y="2160"/>
                </a:cubicBezTo>
                <a:cubicBezTo>
                  <a:pt x="358" y="2114"/>
                  <a:pt x="371" y="2131"/>
                  <a:pt x="372" y="2052"/>
                </a:cubicBezTo>
                <a:cubicBezTo>
                  <a:pt x="359" y="2016"/>
                  <a:pt x="350" y="1979"/>
                  <a:pt x="340" y="1946"/>
                </a:cubicBezTo>
                <a:cubicBezTo>
                  <a:pt x="328" y="1927"/>
                  <a:pt x="318" y="1910"/>
                  <a:pt x="309" y="1893"/>
                </a:cubicBezTo>
                <a:cubicBezTo>
                  <a:pt x="281" y="1771"/>
                  <a:pt x="261" y="1761"/>
                  <a:pt x="172" y="1759"/>
                </a:cubicBezTo>
                <a:cubicBezTo>
                  <a:pt x="121" y="1784"/>
                  <a:pt x="53" y="1828"/>
                  <a:pt x="12" y="1827"/>
                </a:cubicBezTo>
                <a:cubicBezTo>
                  <a:pt x="9" y="1823"/>
                  <a:pt x="6" y="1820"/>
                  <a:pt x="2" y="1817"/>
                </a:cubicBezTo>
                <a:cubicBezTo>
                  <a:pt x="0" y="1725"/>
                  <a:pt x="0" y="1633"/>
                  <a:pt x="1" y="1545"/>
                </a:cubicBezTo>
                <a:cubicBezTo>
                  <a:pt x="14" y="1509"/>
                  <a:pt x="30" y="1474"/>
                  <a:pt x="46" y="1438"/>
                </a:cubicBezTo>
                <a:cubicBezTo>
                  <a:pt x="117" y="1348"/>
                  <a:pt x="155" y="1320"/>
                  <a:pt x="258" y="1250"/>
                </a:cubicBezTo>
                <a:cubicBezTo>
                  <a:pt x="281" y="1228"/>
                  <a:pt x="303" y="1205"/>
                  <a:pt x="329" y="1183"/>
                </a:cubicBezTo>
                <a:cubicBezTo>
                  <a:pt x="332" y="1137"/>
                  <a:pt x="336" y="1092"/>
                  <a:pt x="339" y="1049"/>
                </a:cubicBezTo>
                <a:cubicBezTo>
                  <a:pt x="349" y="1030"/>
                  <a:pt x="359" y="1010"/>
                  <a:pt x="368" y="994"/>
                </a:cubicBezTo>
                <a:cubicBezTo>
                  <a:pt x="369" y="909"/>
                  <a:pt x="363" y="801"/>
                  <a:pt x="402" y="763"/>
                </a:cubicBezTo>
                <a:cubicBezTo>
                  <a:pt x="412" y="694"/>
                  <a:pt x="415" y="629"/>
                  <a:pt x="390" y="585"/>
                </a:cubicBezTo>
                <a:cubicBezTo>
                  <a:pt x="345" y="545"/>
                  <a:pt x="304" y="505"/>
                  <a:pt x="263" y="468"/>
                </a:cubicBezTo>
                <a:cubicBezTo>
                  <a:pt x="263" y="435"/>
                  <a:pt x="263" y="402"/>
                  <a:pt x="263" y="369"/>
                </a:cubicBezTo>
                <a:cubicBezTo>
                  <a:pt x="302" y="370"/>
                  <a:pt x="340" y="362"/>
                  <a:pt x="388" y="340"/>
                </a:cubicBezTo>
                <a:cubicBezTo>
                  <a:pt x="421" y="236"/>
                  <a:pt x="367" y="140"/>
                  <a:pt x="367" y="68"/>
                </a:cubicBezTo>
                <a:cubicBezTo>
                  <a:pt x="399" y="42"/>
                  <a:pt x="422" y="0"/>
                  <a:pt x="476" y="57"/>
                </a:cubicBezTo>
                <a:cubicBezTo>
                  <a:pt x="508" y="127"/>
                  <a:pt x="549" y="203"/>
                  <a:pt x="564" y="315"/>
                </a:cubicBezTo>
                <a:cubicBezTo>
                  <a:pt x="593" y="345"/>
                  <a:pt x="583" y="335"/>
                  <a:pt x="640" y="346"/>
                </a:cubicBezTo>
                <a:cubicBezTo>
                  <a:pt x="676" y="295"/>
                  <a:pt x="670" y="209"/>
                  <a:pt x="670" y="173"/>
                </a:cubicBezTo>
                <a:cubicBezTo>
                  <a:pt x="683" y="161"/>
                  <a:pt x="696" y="151"/>
                  <a:pt x="709" y="142"/>
                </a:cubicBezTo>
                <a:cubicBezTo>
                  <a:pt x="734" y="178"/>
                  <a:pt x="753" y="234"/>
                  <a:pt x="775" y="310"/>
                </a:cubicBezTo>
                <a:cubicBezTo>
                  <a:pt x="800" y="354"/>
                  <a:pt x="832" y="417"/>
                  <a:pt x="895" y="484"/>
                </a:cubicBezTo>
                <a:cubicBezTo>
                  <a:pt x="934" y="491"/>
                  <a:pt x="972" y="499"/>
                  <a:pt x="1013" y="506"/>
                </a:cubicBezTo>
                <a:cubicBezTo>
                  <a:pt x="1048" y="576"/>
                  <a:pt x="1083" y="649"/>
                  <a:pt x="1121" y="722"/>
                </a:cubicBezTo>
                <a:cubicBezTo>
                  <a:pt x="1156" y="772"/>
                  <a:pt x="1194" y="822"/>
                  <a:pt x="1232" y="872"/>
                </a:cubicBezTo>
                <a:cubicBezTo>
                  <a:pt x="1232" y="888"/>
                  <a:pt x="1231" y="905"/>
                  <a:pt x="1235" y="924"/>
                </a:cubicBezTo>
                <a:cubicBezTo>
                  <a:pt x="1193" y="979"/>
                  <a:pt x="1190" y="963"/>
                  <a:pt x="1189" y="1058"/>
                </a:cubicBezTo>
                <a:cubicBezTo>
                  <a:pt x="1230" y="1111"/>
                  <a:pt x="1246" y="1154"/>
                  <a:pt x="1342" y="1183"/>
                </a:cubicBezTo>
                <a:cubicBezTo>
                  <a:pt x="1361" y="1196"/>
                  <a:pt x="1377" y="1219"/>
                  <a:pt x="1437" y="1241"/>
                </a:cubicBezTo>
                <a:cubicBezTo>
                  <a:pt x="1463" y="1238"/>
                  <a:pt x="1491" y="1235"/>
                  <a:pt x="1520" y="1233"/>
                </a:cubicBezTo>
                <a:cubicBezTo>
                  <a:pt x="1594" y="1202"/>
                  <a:pt x="1668" y="1171"/>
                  <a:pt x="1744" y="1140"/>
                </a:cubicBezTo>
                <a:cubicBezTo>
                  <a:pt x="1786" y="1073"/>
                  <a:pt x="1783" y="1030"/>
                  <a:pt x="1784" y="971"/>
                </a:cubicBezTo>
                <a:cubicBezTo>
                  <a:pt x="1755" y="908"/>
                  <a:pt x="1724" y="901"/>
                  <a:pt x="1698" y="877"/>
                </a:cubicBezTo>
                <a:cubicBezTo>
                  <a:pt x="1699" y="802"/>
                  <a:pt x="1689" y="795"/>
                  <a:pt x="1718" y="757"/>
                </a:cubicBezTo>
                <a:cubicBezTo>
                  <a:pt x="1779" y="729"/>
                  <a:pt x="1843" y="688"/>
                  <a:pt x="1888" y="620"/>
                </a:cubicBezTo>
                <a:cubicBezTo>
                  <a:pt x="1888" y="591"/>
                  <a:pt x="1888" y="564"/>
                  <a:pt x="1892" y="538"/>
                </a:cubicBezTo>
                <a:cubicBezTo>
                  <a:pt x="1870" y="469"/>
                  <a:pt x="1854" y="452"/>
                  <a:pt x="1829" y="425"/>
                </a:cubicBezTo>
                <a:cubicBezTo>
                  <a:pt x="1825" y="415"/>
                  <a:pt x="1825" y="409"/>
                  <a:pt x="1825" y="402"/>
                </a:cubicBezTo>
                <a:cubicBezTo>
                  <a:pt x="1841" y="399"/>
                  <a:pt x="1857" y="397"/>
                  <a:pt x="1873" y="394"/>
                </a:cubicBezTo>
                <a:cubicBezTo>
                  <a:pt x="1967" y="301"/>
                  <a:pt x="1871" y="250"/>
                  <a:pt x="2053" y="274"/>
                </a:cubicBezTo>
                <a:cubicBezTo>
                  <a:pt x="2072" y="333"/>
                  <a:pt x="2094" y="396"/>
                  <a:pt x="2116" y="459"/>
                </a:cubicBezTo>
                <a:cubicBezTo>
                  <a:pt x="2138" y="486"/>
                  <a:pt x="2151" y="509"/>
                  <a:pt x="2198" y="546"/>
                </a:cubicBezTo>
                <a:cubicBezTo>
                  <a:pt x="2234" y="547"/>
                  <a:pt x="2269" y="548"/>
                  <a:pt x="2307" y="549"/>
                </a:cubicBezTo>
                <a:cubicBezTo>
                  <a:pt x="2339" y="523"/>
                  <a:pt x="2374" y="501"/>
                  <a:pt x="2410" y="479"/>
                </a:cubicBezTo>
                <a:cubicBezTo>
                  <a:pt x="2413" y="489"/>
                  <a:pt x="2419" y="499"/>
                  <a:pt x="2426" y="509"/>
                </a:cubicBezTo>
                <a:cubicBezTo>
                  <a:pt x="2425" y="555"/>
                  <a:pt x="2428" y="663"/>
                  <a:pt x="2376" y="714"/>
                </a:cubicBezTo>
                <a:cubicBezTo>
                  <a:pt x="2338" y="723"/>
                  <a:pt x="2328" y="729"/>
                  <a:pt x="2293" y="728"/>
                </a:cubicBezTo>
                <a:cubicBezTo>
                  <a:pt x="2258" y="708"/>
                  <a:pt x="2226" y="688"/>
                  <a:pt x="2195" y="670"/>
                </a:cubicBezTo>
                <a:cubicBezTo>
                  <a:pt x="2073" y="667"/>
                  <a:pt x="2038" y="676"/>
                  <a:pt x="1954" y="746"/>
                </a:cubicBezTo>
                <a:cubicBezTo>
                  <a:pt x="1942" y="765"/>
                  <a:pt x="1932" y="785"/>
                  <a:pt x="1922" y="804"/>
                </a:cubicBezTo>
                <a:cubicBezTo>
                  <a:pt x="1922" y="844"/>
                  <a:pt x="1906" y="876"/>
                  <a:pt x="1934" y="939"/>
                </a:cubicBezTo>
                <a:cubicBezTo>
                  <a:pt x="1934" y="975"/>
                  <a:pt x="1978" y="1071"/>
                  <a:pt x="2055" y="1020"/>
                </a:cubicBezTo>
                <a:cubicBezTo>
                  <a:pt x="2129" y="1009"/>
                  <a:pt x="2183" y="978"/>
                  <a:pt x="2182" y="1106"/>
                </a:cubicBezTo>
                <a:cubicBezTo>
                  <a:pt x="2166" y="1154"/>
                  <a:pt x="2153" y="1203"/>
                  <a:pt x="2140" y="1252"/>
                </a:cubicBezTo>
                <a:cubicBezTo>
                  <a:pt x="2059" y="1355"/>
                  <a:pt x="2094" y="1408"/>
                  <a:pt x="2231" y="1460"/>
                </a:cubicBezTo>
                <a:cubicBezTo>
                  <a:pt x="2228" y="1490"/>
                  <a:pt x="2228" y="1519"/>
                  <a:pt x="2228" y="1549"/>
                </a:cubicBezTo>
                <a:cubicBezTo>
                  <a:pt x="2218" y="1588"/>
                  <a:pt x="2176" y="1682"/>
                  <a:pt x="2217" y="1748"/>
                </a:cubicBezTo>
                <a:cubicBezTo>
                  <a:pt x="2245" y="1785"/>
                  <a:pt x="2277" y="1822"/>
                  <a:pt x="2309" y="1859"/>
                </a:cubicBezTo>
                <a:cubicBezTo>
                  <a:pt x="2376" y="1877"/>
                  <a:pt x="2443" y="1898"/>
                  <a:pt x="2513" y="1919"/>
                </a:cubicBezTo>
                <a:cubicBezTo>
                  <a:pt x="2535" y="1933"/>
                  <a:pt x="2542" y="1950"/>
                  <a:pt x="2583" y="1967"/>
                </a:cubicBezTo>
                <a:cubicBezTo>
                  <a:pt x="2609" y="1968"/>
                  <a:pt x="2634" y="1972"/>
                  <a:pt x="2663" y="1976"/>
                </a:cubicBezTo>
                <a:cubicBezTo>
                  <a:pt x="2666" y="1995"/>
                  <a:pt x="2672" y="2018"/>
                  <a:pt x="2678" y="2041"/>
                </a:cubicBezTo>
                <a:cubicBezTo>
                  <a:pt x="2666" y="2058"/>
                  <a:pt x="2656" y="2077"/>
                  <a:pt x="2646" y="2096"/>
                </a:cubicBezTo>
                <a:cubicBezTo>
                  <a:pt x="2601" y="2128"/>
                  <a:pt x="2560" y="2147"/>
                  <a:pt x="2528" y="2159"/>
                </a:cubicBezTo>
                <a:cubicBezTo>
                  <a:pt x="2409" y="2156"/>
                  <a:pt x="2339" y="2197"/>
                  <a:pt x="2259" y="2257"/>
                </a:cubicBezTo>
                <a:cubicBezTo>
                  <a:pt x="2243" y="2286"/>
                  <a:pt x="2223" y="2335"/>
                  <a:pt x="2185" y="2360"/>
                </a:cubicBezTo>
                <a:cubicBezTo>
                  <a:pt x="2143" y="2359"/>
                  <a:pt x="2105" y="2358"/>
                  <a:pt x="2066" y="2360"/>
                </a:cubicBezTo>
                <a:cubicBezTo>
                  <a:pt x="2034" y="2389"/>
                  <a:pt x="1986" y="2469"/>
                  <a:pt x="1925" y="2455"/>
                </a:cubicBezTo>
                <a:cubicBezTo>
                  <a:pt x="1862" y="2332"/>
                  <a:pt x="1798" y="2383"/>
                  <a:pt x="1737" y="2427"/>
                </a:cubicBezTo>
                <a:cubicBezTo>
                  <a:pt x="1650" y="2454"/>
                  <a:pt x="1628" y="2392"/>
                  <a:pt x="1593" y="2368"/>
                </a:cubicBezTo>
                <a:cubicBezTo>
                  <a:pt x="1495" y="2333"/>
                  <a:pt x="1472" y="2378"/>
                  <a:pt x="1433" y="2439"/>
                </a:cubicBezTo>
                <a:cubicBezTo>
                  <a:pt x="1388" y="2484"/>
                  <a:pt x="1318" y="2426"/>
                  <a:pt x="1299" y="2409"/>
                </a:cubicBezTo>
                <a:cubicBezTo>
                  <a:pt x="1283" y="2409"/>
                  <a:pt x="1267" y="2409"/>
                  <a:pt x="1255" y="2408"/>
                </a:cubicBezTo>
                <a:cubicBezTo>
                  <a:pt x="1193" y="2462"/>
                  <a:pt x="1203" y="2450"/>
                  <a:pt x="1193" y="2548"/>
                </a:cubicBezTo>
                <a:cubicBezTo>
                  <a:pt x="1225" y="2604"/>
                  <a:pt x="1266" y="2638"/>
                  <a:pt x="1237" y="2732"/>
                </a:cubicBezTo>
                <a:cubicBezTo>
                  <a:pt x="1236" y="2781"/>
                  <a:pt x="1258" y="2837"/>
                  <a:pt x="1267" y="2923"/>
                </a:cubicBezTo>
                <a:cubicBezTo>
                  <a:pt x="1248" y="2942"/>
                  <a:pt x="1239" y="2951"/>
                  <a:pt x="1223" y="2954"/>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1" name="Freeform 9"/>
          <p:cNvSpPr/>
          <p:nvPr/>
        </p:nvSpPr>
        <p:spPr>
          <a:xfrm>
            <a:off x="5207000" y="5357813"/>
            <a:ext cx="985838" cy="749300"/>
          </a:xfrm>
          <a:custGeom>
            <a:avLst/>
            <a:gdLst/>
            <a:ahLst/>
            <a:cxnLst>
              <a:cxn ang="0">
                <a:pos x="589769" y="725059"/>
              </a:cxn>
              <a:cxn ang="0">
                <a:pos x="562469" y="708610"/>
              </a:cxn>
              <a:cxn ang="0">
                <a:pos x="510902" y="715969"/>
              </a:cxn>
              <a:cxn ang="0">
                <a:pos x="365735" y="706446"/>
              </a:cxn>
              <a:cxn ang="0">
                <a:pos x="285568" y="659263"/>
              </a:cxn>
              <a:cxn ang="0">
                <a:pos x="266501" y="633291"/>
              </a:cxn>
              <a:cxn ang="0">
                <a:pos x="278201" y="534163"/>
              </a:cxn>
              <a:cxn ang="0">
                <a:pos x="245268" y="505161"/>
              </a:cxn>
              <a:cxn ang="0">
                <a:pos x="106601" y="480487"/>
              </a:cxn>
              <a:cxn ang="0">
                <a:pos x="134767" y="444126"/>
              </a:cxn>
              <a:cxn ang="0">
                <a:pos x="185034" y="339371"/>
              </a:cxn>
              <a:cxn ang="0">
                <a:pos x="24700" y="281366"/>
              </a:cxn>
              <a:cxn ang="0">
                <a:pos x="80600" y="189165"/>
              </a:cxn>
              <a:cxn ang="0">
                <a:pos x="156867" y="239378"/>
              </a:cxn>
              <a:cxn ang="0">
                <a:pos x="315035" y="149773"/>
              </a:cxn>
              <a:cxn ang="0">
                <a:pos x="348402" y="117741"/>
              </a:cxn>
              <a:cxn ang="0">
                <a:pos x="426835" y="172283"/>
              </a:cxn>
              <a:cxn ang="0">
                <a:pos x="507436" y="155834"/>
              </a:cxn>
              <a:cxn ang="0">
                <a:pos x="593669" y="93067"/>
              </a:cxn>
              <a:cxn ang="0">
                <a:pos x="726703" y="48049"/>
              </a:cxn>
              <a:cxn ang="0">
                <a:pos x="862337" y="51512"/>
              </a:cxn>
              <a:cxn ang="0">
                <a:pos x="842404" y="151505"/>
              </a:cxn>
              <a:cxn ang="0">
                <a:pos x="885304" y="195225"/>
              </a:cxn>
              <a:cxn ang="0">
                <a:pos x="909571" y="252364"/>
              </a:cxn>
              <a:cxn ang="0">
                <a:pos x="985405" y="326818"/>
              </a:cxn>
              <a:cxn ang="0">
                <a:pos x="945104" y="362746"/>
              </a:cxn>
              <a:cxn ang="0">
                <a:pos x="920838" y="459709"/>
              </a:cxn>
              <a:cxn ang="0">
                <a:pos x="810771" y="567494"/>
              </a:cxn>
              <a:cxn ang="0">
                <a:pos x="750970" y="624200"/>
              </a:cxn>
              <a:cxn ang="0">
                <a:pos x="742737" y="631126"/>
              </a:cxn>
              <a:cxn ang="0">
                <a:pos x="699403" y="672682"/>
              </a:cxn>
              <a:cxn ang="0">
                <a:pos x="611870" y="748434"/>
              </a:cxn>
            </a:cxnLst>
            <a:pathLst>
              <a:path w="2275" h="1731">
                <a:moveTo>
                  <a:pt x="1361" y="1731"/>
                </a:moveTo>
                <a:cubicBezTo>
                  <a:pt x="1361" y="1711"/>
                  <a:pt x="1361" y="1691"/>
                  <a:pt x="1361" y="1675"/>
                </a:cubicBezTo>
                <a:cubicBezTo>
                  <a:pt x="1345" y="1675"/>
                  <a:pt x="1339" y="1655"/>
                  <a:pt x="1333" y="1645"/>
                </a:cubicBezTo>
                <a:cubicBezTo>
                  <a:pt x="1320" y="1641"/>
                  <a:pt x="1307" y="1638"/>
                  <a:pt x="1298" y="1637"/>
                </a:cubicBezTo>
                <a:cubicBezTo>
                  <a:pt x="1276" y="1558"/>
                  <a:pt x="1237" y="1560"/>
                  <a:pt x="1199" y="1576"/>
                </a:cubicBezTo>
                <a:cubicBezTo>
                  <a:pt x="1192" y="1602"/>
                  <a:pt x="1186" y="1628"/>
                  <a:pt x="1179" y="1654"/>
                </a:cubicBezTo>
                <a:cubicBezTo>
                  <a:pt x="1109" y="1655"/>
                  <a:pt x="1039" y="1660"/>
                  <a:pt x="972" y="1665"/>
                </a:cubicBezTo>
                <a:cubicBezTo>
                  <a:pt x="927" y="1654"/>
                  <a:pt x="885" y="1643"/>
                  <a:pt x="844" y="1632"/>
                </a:cubicBezTo>
                <a:cubicBezTo>
                  <a:pt x="809" y="1625"/>
                  <a:pt x="774" y="1621"/>
                  <a:pt x="739" y="1617"/>
                </a:cubicBezTo>
                <a:cubicBezTo>
                  <a:pt x="710" y="1583"/>
                  <a:pt x="685" y="1553"/>
                  <a:pt x="659" y="1523"/>
                </a:cubicBezTo>
                <a:cubicBezTo>
                  <a:pt x="647" y="1503"/>
                  <a:pt x="637" y="1483"/>
                  <a:pt x="628" y="1463"/>
                </a:cubicBezTo>
                <a:cubicBezTo>
                  <a:pt x="621" y="1463"/>
                  <a:pt x="618" y="1463"/>
                  <a:pt x="615" y="1463"/>
                </a:cubicBezTo>
                <a:cubicBezTo>
                  <a:pt x="590" y="1384"/>
                  <a:pt x="612" y="1361"/>
                  <a:pt x="641" y="1316"/>
                </a:cubicBezTo>
                <a:cubicBezTo>
                  <a:pt x="642" y="1287"/>
                  <a:pt x="642" y="1261"/>
                  <a:pt x="642" y="1234"/>
                </a:cubicBezTo>
                <a:cubicBezTo>
                  <a:pt x="616" y="1217"/>
                  <a:pt x="591" y="1200"/>
                  <a:pt x="569" y="1183"/>
                </a:cubicBezTo>
                <a:cubicBezTo>
                  <a:pt x="566" y="1177"/>
                  <a:pt x="566" y="1170"/>
                  <a:pt x="566" y="1167"/>
                </a:cubicBezTo>
                <a:cubicBezTo>
                  <a:pt x="463" y="1164"/>
                  <a:pt x="380" y="1152"/>
                  <a:pt x="313" y="1141"/>
                </a:cubicBezTo>
                <a:cubicBezTo>
                  <a:pt x="291" y="1131"/>
                  <a:pt x="269" y="1120"/>
                  <a:pt x="246" y="1110"/>
                </a:cubicBezTo>
                <a:cubicBezTo>
                  <a:pt x="237" y="1083"/>
                  <a:pt x="228" y="1057"/>
                  <a:pt x="218" y="1030"/>
                </a:cubicBezTo>
                <a:cubicBezTo>
                  <a:pt x="247" y="1028"/>
                  <a:pt x="279" y="1025"/>
                  <a:pt x="311" y="1026"/>
                </a:cubicBezTo>
                <a:cubicBezTo>
                  <a:pt x="340" y="1017"/>
                  <a:pt x="391" y="979"/>
                  <a:pt x="423" y="951"/>
                </a:cubicBezTo>
                <a:cubicBezTo>
                  <a:pt x="465" y="880"/>
                  <a:pt x="462" y="830"/>
                  <a:pt x="427" y="784"/>
                </a:cubicBezTo>
                <a:cubicBezTo>
                  <a:pt x="398" y="780"/>
                  <a:pt x="370" y="776"/>
                  <a:pt x="344" y="775"/>
                </a:cubicBezTo>
                <a:cubicBezTo>
                  <a:pt x="246" y="700"/>
                  <a:pt x="131" y="688"/>
                  <a:pt x="57" y="650"/>
                </a:cubicBezTo>
                <a:cubicBezTo>
                  <a:pt x="19" y="603"/>
                  <a:pt x="0" y="570"/>
                  <a:pt x="0" y="550"/>
                </a:cubicBezTo>
                <a:cubicBezTo>
                  <a:pt x="65" y="463"/>
                  <a:pt x="59" y="434"/>
                  <a:pt x="186" y="437"/>
                </a:cubicBezTo>
                <a:cubicBezTo>
                  <a:pt x="215" y="448"/>
                  <a:pt x="244" y="458"/>
                  <a:pt x="276" y="472"/>
                </a:cubicBezTo>
                <a:cubicBezTo>
                  <a:pt x="304" y="499"/>
                  <a:pt x="333" y="526"/>
                  <a:pt x="362" y="553"/>
                </a:cubicBezTo>
                <a:cubicBezTo>
                  <a:pt x="409" y="564"/>
                  <a:pt x="451" y="571"/>
                  <a:pt x="521" y="557"/>
                </a:cubicBezTo>
                <a:cubicBezTo>
                  <a:pt x="592" y="506"/>
                  <a:pt x="656" y="406"/>
                  <a:pt x="727" y="346"/>
                </a:cubicBezTo>
                <a:cubicBezTo>
                  <a:pt x="727" y="323"/>
                  <a:pt x="727" y="300"/>
                  <a:pt x="731" y="277"/>
                </a:cubicBezTo>
                <a:cubicBezTo>
                  <a:pt x="753" y="274"/>
                  <a:pt x="779" y="272"/>
                  <a:pt x="804" y="272"/>
                </a:cubicBezTo>
                <a:cubicBezTo>
                  <a:pt x="814" y="286"/>
                  <a:pt x="823" y="299"/>
                  <a:pt x="833" y="316"/>
                </a:cubicBezTo>
                <a:cubicBezTo>
                  <a:pt x="871" y="330"/>
                  <a:pt x="912" y="373"/>
                  <a:pt x="985" y="398"/>
                </a:cubicBezTo>
                <a:cubicBezTo>
                  <a:pt x="1005" y="399"/>
                  <a:pt x="1024" y="399"/>
                  <a:pt x="1043" y="400"/>
                </a:cubicBezTo>
                <a:cubicBezTo>
                  <a:pt x="1085" y="384"/>
                  <a:pt x="1126" y="372"/>
                  <a:pt x="1171" y="360"/>
                </a:cubicBezTo>
                <a:cubicBezTo>
                  <a:pt x="1226" y="306"/>
                  <a:pt x="1264" y="278"/>
                  <a:pt x="1335" y="250"/>
                </a:cubicBezTo>
                <a:cubicBezTo>
                  <a:pt x="1344" y="237"/>
                  <a:pt x="1351" y="224"/>
                  <a:pt x="1370" y="215"/>
                </a:cubicBezTo>
                <a:cubicBezTo>
                  <a:pt x="1422" y="137"/>
                  <a:pt x="1473" y="119"/>
                  <a:pt x="1565" y="112"/>
                </a:cubicBezTo>
                <a:cubicBezTo>
                  <a:pt x="1601" y="109"/>
                  <a:pt x="1639" y="110"/>
                  <a:pt x="1677" y="111"/>
                </a:cubicBezTo>
                <a:cubicBezTo>
                  <a:pt x="1770" y="51"/>
                  <a:pt x="1796" y="0"/>
                  <a:pt x="1927" y="3"/>
                </a:cubicBezTo>
                <a:cubicBezTo>
                  <a:pt x="1946" y="39"/>
                  <a:pt x="1968" y="79"/>
                  <a:pt x="1990" y="119"/>
                </a:cubicBezTo>
                <a:cubicBezTo>
                  <a:pt x="2009" y="136"/>
                  <a:pt x="2028" y="153"/>
                  <a:pt x="2048" y="173"/>
                </a:cubicBezTo>
                <a:cubicBezTo>
                  <a:pt x="2015" y="231"/>
                  <a:pt x="1970" y="282"/>
                  <a:pt x="1944" y="350"/>
                </a:cubicBezTo>
                <a:cubicBezTo>
                  <a:pt x="1941" y="380"/>
                  <a:pt x="1941" y="409"/>
                  <a:pt x="1941" y="439"/>
                </a:cubicBezTo>
                <a:cubicBezTo>
                  <a:pt x="1950" y="449"/>
                  <a:pt x="2001" y="450"/>
                  <a:pt x="2043" y="451"/>
                </a:cubicBezTo>
                <a:cubicBezTo>
                  <a:pt x="2052" y="481"/>
                  <a:pt x="2062" y="510"/>
                  <a:pt x="2071" y="543"/>
                </a:cubicBezTo>
                <a:cubicBezTo>
                  <a:pt x="2080" y="557"/>
                  <a:pt x="2090" y="570"/>
                  <a:pt x="2099" y="583"/>
                </a:cubicBezTo>
                <a:cubicBezTo>
                  <a:pt x="2141" y="578"/>
                  <a:pt x="2186" y="573"/>
                  <a:pt x="2230" y="570"/>
                </a:cubicBezTo>
                <a:cubicBezTo>
                  <a:pt x="2259" y="610"/>
                  <a:pt x="2275" y="673"/>
                  <a:pt x="2274" y="755"/>
                </a:cubicBezTo>
                <a:cubicBezTo>
                  <a:pt x="2258" y="774"/>
                  <a:pt x="2242" y="797"/>
                  <a:pt x="2204" y="815"/>
                </a:cubicBezTo>
                <a:cubicBezTo>
                  <a:pt x="2203" y="828"/>
                  <a:pt x="2187" y="835"/>
                  <a:pt x="2181" y="838"/>
                </a:cubicBezTo>
                <a:cubicBezTo>
                  <a:pt x="2174" y="883"/>
                  <a:pt x="2168" y="932"/>
                  <a:pt x="2161" y="981"/>
                </a:cubicBezTo>
                <a:cubicBezTo>
                  <a:pt x="2148" y="1007"/>
                  <a:pt x="2135" y="1033"/>
                  <a:pt x="2125" y="1062"/>
                </a:cubicBezTo>
                <a:cubicBezTo>
                  <a:pt x="2100" y="1078"/>
                  <a:pt x="2068" y="1090"/>
                  <a:pt x="2068" y="1116"/>
                </a:cubicBezTo>
                <a:cubicBezTo>
                  <a:pt x="1988" y="1131"/>
                  <a:pt x="1942" y="1277"/>
                  <a:pt x="1871" y="1311"/>
                </a:cubicBezTo>
                <a:cubicBezTo>
                  <a:pt x="1871" y="1324"/>
                  <a:pt x="1827" y="1349"/>
                  <a:pt x="1817" y="1352"/>
                </a:cubicBezTo>
                <a:cubicBezTo>
                  <a:pt x="1788" y="1381"/>
                  <a:pt x="1759" y="1410"/>
                  <a:pt x="1733" y="1442"/>
                </a:cubicBezTo>
                <a:cubicBezTo>
                  <a:pt x="1730" y="1445"/>
                  <a:pt x="1730" y="1452"/>
                  <a:pt x="1730" y="1458"/>
                </a:cubicBezTo>
                <a:cubicBezTo>
                  <a:pt x="1724" y="1458"/>
                  <a:pt x="1717" y="1458"/>
                  <a:pt x="1714" y="1458"/>
                </a:cubicBezTo>
                <a:cubicBezTo>
                  <a:pt x="1714" y="1461"/>
                  <a:pt x="1714" y="1468"/>
                  <a:pt x="1714" y="1474"/>
                </a:cubicBezTo>
                <a:cubicBezTo>
                  <a:pt x="1669" y="1473"/>
                  <a:pt x="1634" y="1531"/>
                  <a:pt x="1614" y="1554"/>
                </a:cubicBezTo>
                <a:cubicBezTo>
                  <a:pt x="1598" y="1589"/>
                  <a:pt x="1582" y="1625"/>
                  <a:pt x="1569" y="1661"/>
                </a:cubicBezTo>
                <a:cubicBezTo>
                  <a:pt x="1489" y="1675"/>
                  <a:pt x="1463" y="1691"/>
                  <a:pt x="1412" y="1729"/>
                </a:cubicBezTo>
                <a:cubicBezTo>
                  <a:pt x="1393" y="1728"/>
                  <a:pt x="1377" y="1728"/>
                  <a:pt x="1361" y="1731"/>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2" name="Freeform 10"/>
          <p:cNvSpPr/>
          <p:nvPr/>
        </p:nvSpPr>
        <p:spPr>
          <a:xfrm>
            <a:off x="6743700" y="4978400"/>
            <a:ext cx="552450" cy="727075"/>
          </a:xfrm>
          <a:custGeom>
            <a:avLst/>
            <a:gdLst/>
            <a:ahLst/>
            <a:cxnLst>
              <a:cxn ang="0">
                <a:pos x="182564" y="727075"/>
              </a:cxn>
              <a:cxn ang="0">
                <a:pos x="156607" y="679902"/>
              </a:cxn>
              <a:cxn ang="0">
                <a:pos x="155309" y="672544"/>
              </a:cxn>
              <a:cxn ang="0">
                <a:pos x="81332" y="571706"/>
              </a:cxn>
              <a:cxn ang="0">
                <a:pos x="6922" y="561319"/>
              </a:cxn>
              <a:cxn ang="0">
                <a:pos x="12978" y="482120"/>
              </a:cxn>
              <a:cxn ang="0">
                <a:pos x="16007" y="409845"/>
              </a:cxn>
              <a:cxn ang="0">
                <a:pos x="57538" y="361374"/>
              </a:cxn>
              <a:cxn ang="0">
                <a:pos x="64892" y="328915"/>
              </a:cxn>
              <a:cxn ang="0">
                <a:pos x="67921" y="255342"/>
              </a:cxn>
              <a:cxn ang="0">
                <a:pos x="104260" y="233270"/>
              </a:cxn>
              <a:cxn ang="0">
                <a:pos x="130650" y="204273"/>
              </a:cxn>
              <a:cxn ang="0">
                <a:pos x="141898" y="179172"/>
              </a:cxn>
              <a:cxn ang="0">
                <a:pos x="140600" y="154936"/>
              </a:cxn>
              <a:cxn ang="0">
                <a:pos x="164394" y="81796"/>
              </a:cxn>
              <a:cxn ang="0">
                <a:pos x="233612" y="66649"/>
              </a:cxn>
              <a:cxn ang="0">
                <a:pos x="276874" y="5193"/>
              </a:cxn>
              <a:cxn ang="0">
                <a:pos x="312781" y="13416"/>
              </a:cxn>
              <a:cxn ang="0">
                <a:pos x="375510" y="134163"/>
              </a:cxn>
              <a:cxn ang="0">
                <a:pos x="448622" y="141520"/>
              </a:cxn>
              <a:cxn ang="0">
                <a:pos x="538606" y="123776"/>
              </a:cxn>
              <a:cxn ang="0">
                <a:pos x="552450" y="131566"/>
              </a:cxn>
              <a:cxn ang="0">
                <a:pos x="512217" y="175710"/>
              </a:cxn>
              <a:cxn ang="0">
                <a:pos x="510486" y="218123"/>
              </a:cxn>
              <a:cxn ang="0">
                <a:pos x="436942" y="248850"/>
              </a:cxn>
              <a:cxn ang="0">
                <a:pos x="464629" y="275250"/>
              </a:cxn>
              <a:cxn ang="0">
                <a:pos x="485395" y="289964"/>
              </a:cxn>
              <a:cxn ang="0">
                <a:pos x="467225" y="306410"/>
              </a:cxn>
              <a:cxn ang="0">
                <a:pos x="461168" y="406816"/>
              </a:cxn>
              <a:cxn ang="0">
                <a:pos x="475012" y="418501"/>
              </a:cxn>
              <a:cxn ang="0">
                <a:pos x="475012" y="422829"/>
              </a:cxn>
              <a:cxn ang="0">
                <a:pos x="466360" y="419799"/>
              </a:cxn>
              <a:cxn ang="0">
                <a:pos x="429155" y="420232"/>
              </a:cxn>
              <a:cxn ang="0">
                <a:pos x="424828" y="459615"/>
              </a:cxn>
              <a:cxn ang="0">
                <a:pos x="384163" y="524100"/>
              </a:cxn>
              <a:cxn ang="0">
                <a:pos x="356475" y="554395"/>
              </a:cxn>
              <a:cxn ang="0">
                <a:pos x="311051" y="556126"/>
              </a:cxn>
              <a:cxn ang="0">
                <a:pos x="320568" y="597240"/>
              </a:cxn>
              <a:cxn ang="0">
                <a:pos x="225825" y="676007"/>
              </a:cxn>
              <a:cxn ang="0">
                <a:pos x="221499" y="695482"/>
              </a:cxn>
              <a:cxn ang="0">
                <a:pos x="182564" y="727075"/>
              </a:cxn>
            </a:cxnLst>
            <a:pathLst>
              <a:path w="1277" h="1680">
                <a:moveTo>
                  <a:pt x="422" y="1680"/>
                </a:moveTo>
                <a:cubicBezTo>
                  <a:pt x="423" y="1621"/>
                  <a:pt x="381" y="1581"/>
                  <a:pt x="362" y="1571"/>
                </a:cubicBezTo>
                <a:cubicBezTo>
                  <a:pt x="359" y="1564"/>
                  <a:pt x="359" y="1558"/>
                  <a:pt x="359" y="1554"/>
                </a:cubicBezTo>
                <a:cubicBezTo>
                  <a:pt x="302" y="1474"/>
                  <a:pt x="245" y="1397"/>
                  <a:pt x="188" y="1321"/>
                </a:cubicBezTo>
                <a:cubicBezTo>
                  <a:pt x="108" y="1292"/>
                  <a:pt x="60" y="1311"/>
                  <a:pt x="16" y="1297"/>
                </a:cubicBezTo>
                <a:cubicBezTo>
                  <a:pt x="0" y="1211"/>
                  <a:pt x="16" y="1179"/>
                  <a:pt x="30" y="1114"/>
                </a:cubicBezTo>
                <a:cubicBezTo>
                  <a:pt x="62" y="1049"/>
                  <a:pt x="37" y="999"/>
                  <a:pt x="37" y="947"/>
                </a:cubicBezTo>
                <a:cubicBezTo>
                  <a:pt x="69" y="908"/>
                  <a:pt x="101" y="870"/>
                  <a:pt x="133" y="835"/>
                </a:cubicBezTo>
                <a:cubicBezTo>
                  <a:pt x="137" y="809"/>
                  <a:pt x="143" y="783"/>
                  <a:pt x="150" y="760"/>
                </a:cubicBezTo>
                <a:cubicBezTo>
                  <a:pt x="150" y="704"/>
                  <a:pt x="132" y="615"/>
                  <a:pt x="157" y="590"/>
                </a:cubicBezTo>
                <a:cubicBezTo>
                  <a:pt x="183" y="571"/>
                  <a:pt x="212" y="555"/>
                  <a:pt x="241" y="539"/>
                </a:cubicBezTo>
                <a:cubicBezTo>
                  <a:pt x="260" y="517"/>
                  <a:pt x="279" y="495"/>
                  <a:pt x="302" y="472"/>
                </a:cubicBezTo>
                <a:cubicBezTo>
                  <a:pt x="308" y="453"/>
                  <a:pt x="318" y="433"/>
                  <a:pt x="328" y="414"/>
                </a:cubicBezTo>
                <a:cubicBezTo>
                  <a:pt x="325" y="394"/>
                  <a:pt x="325" y="375"/>
                  <a:pt x="325" y="358"/>
                </a:cubicBezTo>
                <a:cubicBezTo>
                  <a:pt x="274" y="252"/>
                  <a:pt x="300" y="240"/>
                  <a:pt x="380" y="189"/>
                </a:cubicBezTo>
                <a:cubicBezTo>
                  <a:pt x="435" y="174"/>
                  <a:pt x="479" y="182"/>
                  <a:pt x="540" y="154"/>
                </a:cubicBezTo>
                <a:cubicBezTo>
                  <a:pt x="582" y="129"/>
                  <a:pt x="621" y="58"/>
                  <a:pt x="640" y="12"/>
                </a:cubicBezTo>
                <a:cubicBezTo>
                  <a:pt x="669" y="3"/>
                  <a:pt x="685" y="0"/>
                  <a:pt x="723" y="31"/>
                </a:cubicBezTo>
                <a:cubicBezTo>
                  <a:pt x="758" y="107"/>
                  <a:pt x="747" y="241"/>
                  <a:pt x="868" y="310"/>
                </a:cubicBezTo>
                <a:cubicBezTo>
                  <a:pt x="923" y="314"/>
                  <a:pt x="980" y="319"/>
                  <a:pt x="1037" y="327"/>
                </a:cubicBezTo>
                <a:cubicBezTo>
                  <a:pt x="1082" y="282"/>
                  <a:pt x="1172" y="288"/>
                  <a:pt x="1245" y="286"/>
                </a:cubicBezTo>
                <a:cubicBezTo>
                  <a:pt x="1255" y="290"/>
                  <a:pt x="1264" y="297"/>
                  <a:pt x="1277" y="304"/>
                </a:cubicBezTo>
                <a:cubicBezTo>
                  <a:pt x="1242" y="339"/>
                  <a:pt x="1213" y="354"/>
                  <a:pt x="1184" y="406"/>
                </a:cubicBezTo>
                <a:cubicBezTo>
                  <a:pt x="1181" y="439"/>
                  <a:pt x="1180" y="471"/>
                  <a:pt x="1180" y="504"/>
                </a:cubicBezTo>
                <a:cubicBezTo>
                  <a:pt x="1100" y="502"/>
                  <a:pt x="992" y="473"/>
                  <a:pt x="1010" y="575"/>
                </a:cubicBezTo>
                <a:cubicBezTo>
                  <a:pt x="1033" y="589"/>
                  <a:pt x="1052" y="602"/>
                  <a:pt x="1074" y="636"/>
                </a:cubicBezTo>
                <a:cubicBezTo>
                  <a:pt x="1090" y="646"/>
                  <a:pt x="1106" y="656"/>
                  <a:pt x="1122" y="670"/>
                </a:cubicBezTo>
                <a:cubicBezTo>
                  <a:pt x="1106" y="682"/>
                  <a:pt x="1093" y="695"/>
                  <a:pt x="1080" y="708"/>
                </a:cubicBezTo>
                <a:cubicBezTo>
                  <a:pt x="1080" y="780"/>
                  <a:pt x="1022" y="867"/>
                  <a:pt x="1066" y="940"/>
                </a:cubicBezTo>
                <a:cubicBezTo>
                  <a:pt x="1075" y="947"/>
                  <a:pt x="1085" y="957"/>
                  <a:pt x="1098" y="967"/>
                </a:cubicBezTo>
                <a:cubicBezTo>
                  <a:pt x="1098" y="970"/>
                  <a:pt x="1098" y="974"/>
                  <a:pt x="1098" y="977"/>
                </a:cubicBezTo>
                <a:cubicBezTo>
                  <a:pt x="1091" y="973"/>
                  <a:pt x="1085" y="970"/>
                  <a:pt x="1078" y="970"/>
                </a:cubicBezTo>
                <a:cubicBezTo>
                  <a:pt x="1050" y="969"/>
                  <a:pt x="1021" y="968"/>
                  <a:pt x="992" y="971"/>
                </a:cubicBezTo>
                <a:cubicBezTo>
                  <a:pt x="966" y="996"/>
                  <a:pt x="992" y="1004"/>
                  <a:pt x="982" y="1062"/>
                </a:cubicBezTo>
                <a:cubicBezTo>
                  <a:pt x="899" y="1119"/>
                  <a:pt x="912" y="1097"/>
                  <a:pt x="888" y="1211"/>
                </a:cubicBezTo>
                <a:cubicBezTo>
                  <a:pt x="866" y="1233"/>
                  <a:pt x="843" y="1255"/>
                  <a:pt x="824" y="1281"/>
                </a:cubicBezTo>
                <a:cubicBezTo>
                  <a:pt x="789" y="1280"/>
                  <a:pt x="754" y="1283"/>
                  <a:pt x="719" y="1285"/>
                </a:cubicBezTo>
                <a:cubicBezTo>
                  <a:pt x="696" y="1307"/>
                  <a:pt x="690" y="1340"/>
                  <a:pt x="741" y="1380"/>
                </a:cubicBezTo>
                <a:cubicBezTo>
                  <a:pt x="635" y="1404"/>
                  <a:pt x="587" y="1485"/>
                  <a:pt x="522" y="1562"/>
                </a:cubicBezTo>
                <a:cubicBezTo>
                  <a:pt x="519" y="1575"/>
                  <a:pt x="516" y="1591"/>
                  <a:pt x="512" y="1607"/>
                </a:cubicBezTo>
                <a:cubicBezTo>
                  <a:pt x="480" y="1646"/>
                  <a:pt x="454" y="1661"/>
                  <a:pt x="422" y="1680"/>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3" name="Freeform 11"/>
          <p:cNvSpPr/>
          <p:nvPr/>
        </p:nvSpPr>
        <p:spPr>
          <a:xfrm>
            <a:off x="5075238" y="4875213"/>
            <a:ext cx="795337" cy="714375"/>
          </a:xfrm>
          <a:custGeom>
            <a:avLst/>
            <a:gdLst/>
            <a:ahLst/>
            <a:cxnLst>
              <a:cxn ang="0">
                <a:pos x="313118" y="714375"/>
              </a:cxn>
              <a:cxn ang="0">
                <a:pos x="252570" y="670160"/>
              </a:cxn>
              <a:cxn ang="0">
                <a:pos x="224891" y="659323"/>
              </a:cxn>
              <a:cxn ang="0">
                <a:pos x="144882" y="677096"/>
              </a:cxn>
              <a:cxn ang="0">
                <a:pos x="124123" y="705272"/>
              </a:cxn>
              <a:cxn ang="0">
                <a:pos x="134070" y="657156"/>
              </a:cxn>
              <a:cxn ang="0">
                <a:pos x="137097" y="601670"/>
              </a:cxn>
              <a:cxn ang="0">
                <a:pos x="79144" y="573494"/>
              </a:cxn>
              <a:cxn ang="0">
                <a:pos x="89092" y="544017"/>
              </a:cxn>
              <a:cxn ang="0">
                <a:pos x="110283" y="470759"/>
              </a:cxn>
              <a:cxn ang="0">
                <a:pos x="110283" y="420909"/>
              </a:cxn>
              <a:cxn ang="0">
                <a:pos x="92551" y="400535"/>
              </a:cxn>
              <a:cxn ang="0">
                <a:pos x="25949" y="411806"/>
              </a:cxn>
              <a:cxn ang="0">
                <a:pos x="6920" y="378428"/>
              </a:cxn>
              <a:cxn ang="0">
                <a:pos x="0" y="362823"/>
              </a:cxn>
              <a:cxn ang="0">
                <a:pos x="77847" y="282195"/>
              </a:cxn>
              <a:cxn ang="0">
                <a:pos x="98606" y="283062"/>
              </a:cxn>
              <a:cxn ang="0">
                <a:pos x="189860" y="302136"/>
              </a:cxn>
              <a:cxn ang="0">
                <a:pos x="208025" y="281329"/>
              </a:cxn>
              <a:cxn ang="0">
                <a:pos x="214944" y="256187"/>
              </a:cxn>
              <a:cxn ang="0">
                <a:pos x="228784" y="254886"/>
              </a:cxn>
              <a:cxn ang="0">
                <a:pos x="330850" y="270492"/>
              </a:cxn>
              <a:cxn ang="0">
                <a:pos x="350744" y="191165"/>
              </a:cxn>
              <a:cxn ang="0">
                <a:pos x="259923" y="137847"/>
              </a:cxn>
              <a:cxn ang="0">
                <a:pos x="285007" y="100134"/>
              </a:cxn>
              <a:cxn ang="0">
                <a:pos x="313983" y="120941"/>
              </a:cxn>
              <a:cxn ang="0">
                <a:pos x="367611" y="133512"/>
              </a:cxn>
              <a:cxn ang="0">
                <a:pos x="510763" y="40747"/>
              </a:cxn>
              <a:cxn ang="0">
                <a:pos x="568716" y="867"/>
              </a:cxn>
              <a:cxn ang="0">
                <a:pos x="618019" y="91464"/>
              </a:cxn>
              <a:cxn ang="0">
                <a:pos x="693703" y="180328"/>
              </a:cxn>
              <a:cxn ang="0">
                <a:pos x="734789" y="196800"/>
              </a:cxn>
              <a:cxn ang="0">
                <a:pos x="734357" y="280462"/>
              </a:cxn>
              <a:cxn ang="0">
                <a:pos x="664727" y="358488"/>
              </a:cxn>
              <a:cxn ang="0">
                <a:pos x="699326" y="351986"/>
              </a:cxn>
              <a:cxn ang="0">
                <a:pos x="753386" y="351986"/>
              </a:cxn>
              <a:cxn ang="0">
                <a:pos x="747331" y="446918"/>
              </a:cxn>
              <a:cxn ang="0">
                <a:pos x="778903" y="485931"/>
              </a:cxn>
              <a:cxn ang="0">
                <a:pos x="795337" y="516275"/>
              </a:cxn>
              <a:cxn ang="0">
                <a:pos x="727437" y="543150"/>
              </a:cxn>
              <a:cxn ang="0">
                <a:pos x="631426" y="622911"/>
              </a:cxn>
              <a:cxn ang="0">
                <a:pos x="550119" y="637649"/>
              </a:cxn>
              <a:cxn ang="0">
                <a:pos x="512925" y="615542"/>
              </a:cxn>
              <a:cxn ang="0">
                <a:pos x="449350" y="585631"/>
              </a:cxn>
              <a:cxn ang="0">
                <a:pos x="434213" y="595168"/>
              </a:cxn>
              <a:cxn ang="0">
                <a:pos x="431186" y="625078"/>
              </a:cxn>
              <a:cxn ang="0">
                <a:pos x="364584" y="701371"/>
              </a:cxn>
              <a:cxn ang="0">
                <a:pos x="313118" y="714375"/>
              </a:cxn>
            </a:cxnLst>
            <a:pathLst>
              <a:path w="1839" h="1648">
                <a:moveTo>
                  <a:pt x="724" y="1648"/>
                </a:moveTo>
                <a:cubicBezTo>
                  <a:pt x="638" y="1613"/>
                  <a:pt x="619" y="1570"/>
                  <a:pt x="584" y="1546"/>
                </a:cubicBezTo>
                <a:cubicBezTo>
                  <a:pt x="562" y="1535"/>
                  <a:pt x="540" y="1528"/>
                  <a:pt x="520" y="1521"/>
                </a:cubicBezTo>
                <a:cubicBezTo>
                  <a:pt x="421" y="1519"/>
                  <a:pt x="402" y="1508"/>
                  <a:pt x="335" y="1562"/>
                </a:cubicBezTo>
                <a:cubicBezTo>
                  <a:pt x="319" y="1582"/>
                  <a:pt x="303" y="1604"/>
                  <a:pt x="287" y="1627"/>
                </a:cubicBezTo>
                <a:cubicBezTo>
                  <a:pt x="287" y="1578"/>
                  <a:pt x="300" y="1542"/>
                  <a:pt x="310" y="1516"/>
                </a:cubicBezTo>
                <a:cubicBezTo>
                  <a:pt x="310" y="1473"/>
                  <a:pt x="313" y="1431"/>
                  <a:pt x="317" y="1388"/>
                </a:cubicBezTo>
                <a:cubicBezTo>
                  <a:pt x="272" y="1364"/>
                  <a:pt x="227" y="1344"/>
                  <a:pt x="183" y="1323"/>
                </a:cubicBezTo>
                <a:cubicBezTo>
                  <a:pt x="183" y="1297"/>
                  <a:pt x="193" y="1271"/>
                  <a:pt x="206" y="1255"/>
                </a:cubicBezTo>
                <a:cubicBezTo>
                  <a:pt x="222" y="1196"/>
                  <a:pt x="238" y="1141"/>
                  <a:pt x="255" y="1086"/>
                </a:cubicBezTo>
                <a:cubicBezTo>
                  <a:pt x="283" y="1057"/>
                  <a:pt x="255" y="981"/>
                  <a:pt x="255" y="971"/>
                </a:cubicBezTo>
                <a:cubicBezTo>
                  <a:pt x="239" y="954"/>
                  <a:pt x="227" y="938"/>
                  <a:pt x="214" y="924"/>
                </a:cubicBezTo>
                <a:cubicBezTo>
                  <a:pt x="163" y="923"/>
                  <a:pt x="112" y="938"/>
                  <a:pt x="60" y="950"/>
                </a:cubicBezTo>
                <a:cubicBezTo>
                  <a:pt x="9" y="948"/>
                  <a:pt x="16" y="880"/>
                  <a:pt x="16" y="873"/>
                </a:cubicBezTo>
                <a:cubicBezTo>
                  <a:pt x="10" y="860"/>
                  <a:pt x="4" y="847"/>
                  <a:pt x="0" y="837"/>
                </a:cubicBezTo>
                <a:cubicBezTo>
                  <a:pt x="1" y="683"/>
                  <a:pt x="68" y="678"/>
                  <a:pt x="180" y="651"/>
                </a:cubicBezTo>
                <a:cubicBezTo>
                  <a:pt x="196" y="652"/>
                  <a:pt x="212" y="652"/>
                  <a:pt x="228" y="653"/>
                </a:cubicBezTo>
                <a:cubicBezTo>
                  <a:pt x="282" y="687"/>
                  <a:pt x="352" y="738"/>
                  <a:pt x="439" y="697"/>
                </a:cubicBezTo>
                <a:cubicBezTo>
                  <a:pt x="452" y="681"/>
                  <a:pt x="465" y="665"/>
                  <a:pt x="481" y="649"/>
                </a:cubicBezTo>
                <a:cubicBezTo>
                  <a:pt x="484" y="630"/>
                  <a:pt x="491" y="610"/>
                  <a:pt x="497" y="591"/>
                </a:cubicBezTo>
                <a:cubicBezTo>
                  <a:pt x="507" y="588"/>
                  <a:pt x="516" y="588"/>
                  <a:pt x="529" y="588"/>
                </a:cubicBezTo>
                <a:cubicBezTo>
                  <a:pt x="558" y="618"/>
                  <a:pt x="689" y="622"/>
                  <a:pt x="765" y="624"/>
                </a:cubicBezTo>
                <a:cubicBezTo>
                  <a:pt x="823" y="566"/>
                  <a:pt x="811" y="504"/>
                  <a:pt x="811" y="441"/>
                </a:cubicBezTo>
                <a:cubicBezTo>
                  <a:pt x="732" y="358"/>
                  <a:pt x="671" y="353"/>
                  <a:pt x="601" y="318"/>
                </a:cubicBezTo>
                <a:cubicBezTo>
                  <a:pt x="569" y="249"/>
                  <a:pt x="595" y="230"/>
                  <a:pt x="659" y="231"/>
                </a:cubicBezTo>
                <a:cubicBezTo>
                  <a:pt x="681" y="245"/>
                  <a:pt x="704" y="262"/>
                  <a:pt x="726" y="279"/>
                </a:cubicBezTo>
                <a:cubicBezTo>
                  <a:pt x="767" y="286"/>
                  <a:pt x="809" y="297"/>
                  <a:pt x="850" y="308"/>
                </a:cubicBezTo>
                <a:cubicBezTo>
                  <a:pt x="972" y="311"/>
                  <a:pt x="1126" y="204"/>
                  <a:pt x="1181" y="94"/>
                </a:cubicBezTo>
                <a:cubicBezTo>
                  <a:pt x="1181" y="5"/>
                  <a:pt x="1242" y="0"/>
                  <a:pt x="1315" y="2"/>
                </a:cubicBezTo>
                <a:cubicBezTo>
                  <a:pt x="1376" y="33"/>
                  <a:pt x="1417" y="113"/>
                  <a:pt x="1429" y="211"/>
                </a:cubicBezTo>
                <a:cubicBezTo>
                  <a:pt x="1477" y="275"/>
                  <a:pt x="1521" y="345"/>
                  <a:pt x="1604" y="416"/>
                </a:cubicBezTo>
                <a:cubicBezTo>
                  <a:pt x="1636" y="426"/>
                  <a:pt x="1667" y="440"/>
                  <a:pt x="1699" y="454"/>
                </a:cubicBezTo>
                <a:cubicBezTo>
                  <a:pt x="1709" y="500"/>
                  <a:pt x="1750" y="580"/>
                  <a:pt x="1698" y="647"/>
                </a:cubicBezTo>
                <a:cubicBezTo>
                  <a:pt x="1592" y="717"/>
                  <a:pt x="1522" y="662"/>
                  <a:pt x="1537" y="827"/>
                </a:cubicBezTo>
                <a:cubicBezTo>
                  <a:pt x="1560" y="827"/>
                  <a:pt x="1592" y="825"/>
                  <a:pt x="1617" y="812"/>
                </a:cubicBezTo>
                <a:cubicBezTo>
                  <a:pt x="1659" y="810"/>
                  <a:pt x="1700" y="811"/>
                  <a:pt x="1742" y="812"/>
                </a:cubicBezTo>
                <a:cubicBezTo>
                  <a:pt x="1735" y="884"/>
                  <a:pt x="1731" y="956"/>
                  <a:pt x="1728" y="1031"/>
                </a:cubicBezTo>
                <a:cubicBezTo>
                  <a:pt x="1740" y="1061"/>
                  <a:pt x="1756" y="1074"/>
                  <a:pt x="1801" y="1121"/>
                </a:cubicBezTo>
                <a:cubicBezTo>
                  <a:pt x="1813" y="1145"/>
                  <a:pt x="1826" y="1168"/>
                  <a:pt x="1839" y="1191"/>
                </a:cubicBezTo>
                <a:cubicBezTo>
                  <a:pt x="1765" y="1189"/>
                  <a:pt x="1730" y="1224"/>
                  <a:pt x="1682" y="1253"/>
                </a:cubicBezTo>
                <a:cubicBezTo>
                  <a:pt x="1627" y="1336"/>
                  <a:pt x="1531" y="1367"/>
                  <a:pt x="1460" y="1437"/>
                </a:cubicBezTo>
                <a:cubicBezTo>
                  <a:pt x="1403" y="1458"/>
                  <a:pt x="1326" y="1479"/>
                  <a:pt x="1272" y="1471"/>
                </a:cubicBezTo>
                <a:cubicBezTo>
                  <a:pt x="1243" y="1454"/>
                  <a:pt x="1214" y="1437"/>
                  <a:pt x="1186" y="1420"/>
                </a:cubicBezTo>
                <a:cubicBezTo>
                  <a:pt x="1106" y="1326"/>
                  <a:pt x="1119" y="1360"/>
                  <a:pt x="1039" y="1351"/>
                </a:cubicBezTo>
                <a:cubicBezTo>
                  <a:pt x="1026" y="1357"/>
                  <a:pt x="1013" y="1363"/>
                  <a:pt x="1004" y="1373"/>
                </a:cubicBezTo>
                <a:cubicBezTo>
                  <a:pt x="1000" y="1396"/>
                  <a:pt x="997" y="1419"/>
                  <a:pt x="997" y="1442"/>
                </a:cubicBezTo>
                <a:cubicBezTo>
                  <a:pt x="942" y="1496"/>
                  <a:pt x="884" y="1553"/>
                  <a:pt x="843" y="1618"/>
                </a:cubicBezTo>
                <a:cubicBezTo>
                  <a:pt x="788" y="1643"/>
                  <a:pt x="750" y="1645"/>
                  <a:pt x="724" y="1648"/>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4" name="Freeform 12"/>
          <p:cNvSpPr/>
          <p:nvPr/>
        </p:nvSpPr>
        <p:spPr>
          <a:xfrm>
            <a:off x="5753100" y="4725988"/>
            <a:ext cx="706438" cy="876300"/>
          </a:xfrm>
          <a:custGeom>
            <a:avLst/>
            <a:gdLst/>
            <a:ahLst/>
            <a:cxnLst>
              <a:cxn ang="0">
                <a:pos x="434764" y="876300"/>
              </a:cxn>
              <a:cxn ang="0">
                <a:pos x="371172" y="871970"/>
              </a:cxn>
              <a:cxn ang="0">
                <a:pos x="358627" y="850323"/>
              </a:cxn>
              <a:cxn ang="0">
                <a:pos x="306282" y="813522"/>
              </a:cxn>
              <a:cxn ang="0">
                <a:pos x="306714" y="794905"/>
              </a:cxn>
              <a:cxn ang="0">
                <a:pos x="352570" y="698356"/>
              </a:cxn>
              <a:cxn ang="0">
                <a:pos x="310175" y="636443"/>
              </a:cxn>
              <a:cxn ang="0">
                <a:pos x="269078" y="616960"/>
              </a:cxn>
              <a:cxn ang="0">
                <a:pos x="227548" y="625619"/>
              </a:cxn>
              <a:cxn ang="0">
                <a:pos x="173473" y="664152"/>
              </a:cxn>
              <a:cxn ang="0">
                <a:pos x="130213" y="665884"/>
              </a:cxn>
              <a:cxn ang="0">
                <a:pos x="90846" y="603972"/>
              </a:cxn>
              <a:cxn ang="0">
                <a:pos x="83925" y="590983"/>
              </a:cxn>
              <a:cxn ang="0">
                <a:pos x="85655" y="484476"/>
              </a:cxn>
              <a:cxn ang="0">
                <a:pos x="0" y="492269"/>
              </a:cxn>
              <a:cxn ang="0">
                <a:pos x="43260" y="458066"/>
              </a:cxn>
              <a:cxn ang="0">
                <a:pos x="83492" y="389659"/>
              </a:cxn>
              <a:cxn ang="0">
                <a:pos x="64890" y="309563"/>
              </a:cxn>
              <a:cxn ang="0">
                <a:pos x="62727" y="214745"/>
              </a:cxn>
              <a:cxn ang="0">
                <a:pos x="54508" y="181841"/>
              </a:cxn>
              <a:cxn ang="0">
                <a:pos x="108583" y="112135"/>
              </a:cxn>
              <a:cxn ang="0">
                <a:pos x="190345" y="87457"/>
              </a:cxn>
              <a:cxn ang="0">
                <a:pos x="224953" y="68407"/>
              </a:cxn>
              <a:cxn ang="0">
                <a:pos x="204620" y="22514"/>
              </a:cxn>
              <a:cxn ang="0">
                <a:pos x="279460" y="28575"/>
              </a:cxn>
              <a:cxn ang="0">
                <a:pos x="317962" y="33770"/>
              </a:cxn>
              <a:cxn ang="0">
                <a:pos x="413134" y="91786"/>
              </a:cxn>
              <a:cxn ang="0">
                <a:pos x="452934" y="106940"/>
              </a:cxn>
              <a:cxn ang="0">
                <a:pos x="491868" y="109105"/>
              </a:cxn>
              <a:cxn ang="0">
                <a:pos x="519554" y="77499"/>
              </a:cxn>
              <a:cxn ang="0">
                <a:pos x="570601" y="116898"/>
              </a:cxn>
              <a:cxn ang="0">
                <a:pos x="596557" y="131618"/>
              </a:cxn>
              <a:cxn ang="0">
                <a:pos x="680482" y="203489"/>
              </a:cxn>
              <a:cxn ang="0">
                <a:pos x="681347" y="309563"/>
              </a:cxn>
              <a:cxn ang="0">
                <a:pos x="651498" y="452005"/>
              </a:cxn>
              <a:cxn ang="0">
                <a:pos x="657987" y="479281"/>
              </a:cxn>
              <a:cxn ang="0">
                <a:pos x="686538" y="581891"/>
              </a:cxn>
              <a:cxn ang="0">
                <a:pos x="694325" y="660256"/>
              </a:cxn>
              <a:cxn ang="0">
                <a:pos x="706438" y="745548"/>
              </a:cxn>
              <a:cxn ang="0">
                <a:pos x="561084" y="747713"/>
              </a:cxn>
              <a:cxn ang="0">
                <a:pos x="587040" y="803564"/>
              </a:cxn>
              <a:cxn ang="0">
                <a:pos x="580118" y="827376"/>
              </a:cxn>
              <a:cxn ang="0">
                <a:pos x="529071" y="783648"/>
              </a:cxn>
              <a:cxn ang="0">
                <a:pos x="484946" y="781050"/>
              </a:cxn>
              <a:cxn ang="0">
                <a:pos x="459855" y="818717"/>
              </a:cxn>
              <a:cxn ang="0">
                <a:pos x="434764" y="876300"/>
              </a:cxn>
            </a:cxnLst>
            <a:pathLst>
              <a:path w="1633" h="2024">
                <a:moveTo>
                  <a:pt x="1005" y="2024"/>
                </a:moveTo>
                <a:cubicBezTo>
                  <a:pt x="954" y="1970"/>
                  <a:pt x="899" y="2005"/>
                  <a:pt x="858" y="2014"/>
                </a:cubicBezTo>
                <a:cubicBezTo>
                  <a:pt x="848" y="1997"/>
                  <a:pt x="839" y="1980"/>
                  <a:pt x="829" y="1964"/>
                </a:cubicBezTo>
                <a:cubicBezTo>
                  <a:pt x="830" y="1852"/>
                  <a:pt x="753" y="1880"/>
                  <a:pt x="708" y="1879"/>
                </a:cubicBezTo>
                <a:cubicBezTo>
                  <a:pt x="708" y="1862"/>
                  <a:pt x="709" y="1849"/>
                  <a:pt x="709" y="1836"/>
                </a:cubicBezTo>
                <a:cubicBezTo>
                  <a:pt x="751" y="1762"/>
                  <a:pt x="805" y="1678"/>
                  <a:pt x="815" y="1613"/>
                </a:cubicBezTo>
                <a:cubicBezTo>
                  <a:pt x="765" y="1559"/>
                  <a:pt x="723" y="1516"/>
                  <a:pt x="717" y="1470"/>
                </a:cubicBezTo>
                <a:cubicBezTo>
                  <a:pt x="673" y="1410"/>
                  <a:pt x="654" y="1425"/>
                  <a:pt x="622" y="1425"/>
                </a:cubicBezTo>
                <a:cubicBezTo>
                  <a:pt x="590" y="1430"/>
                  <a:pt x="558" y="1436"/>
                  <a:pt x="526" y="1445"/>
                </a:cubicBezTo>
                <a:cubicBezTo>
                  <a:pt x="484" y="1487"/>
                  <a:pt x="439" y="1512"/>
                  <a:pt x="401" y="1534"/>
                </a:cubicBezTo>
                <a:cubicBezTo>
                  <a:pt x="365" y="1533"/>
                  <a:pt x="333" y="1535"/>
                  <a:pt x="301" y="1538"/>
                </a:cubicBezTo>
                <a:cubicBezTo>
                  <a:pt x="289" y="1452"/>
                  <a:pt x="235" y="1421"/>
                  <a:pt x="210" y="1395"/>
                </a:cubicBezTo>
                <a:cubicBezTo>
                  <a:pt x="203" y="1385"/>
                  <a:pt x="197" y="1375"/>
                  <a:pt x="194" y="1365"/>
                </a:cubicBezTo>
                <a:cubicBezTo>
                  <a:pt x="194" y="1283"/>
                  <a:pt x="195" y="1201"/>
                  <a:pt x="198" y="1119"/>
                </a:cubicBezTo>
                <a:cubicBezTo>
                  <a:pt x="119" y="1117"/>
                  <a:pt x="58" y="1119"/>
                  <a:pt x="0" y="1137"/>
                </a:cubicBezTo>
                <a:cubicBezTo>
                  <a:pt x="1" y="1055"/>
                  <a:pt x="33" y="1076"/>
                  <a:pt x="100" y="1058"/>
                </a:cubicBezTo>
                <a:cubicBezTo>
                  <a:pt x="161" y="1030"/>
                  <a:pt x="193" y="959"/>
                  <a:pt x="193" y="900"/>
                </a:cubicBezTo>
                <a:cubicBezTo>
                  <a:pt x="178" y="837"/>
                  <a:pt x="162" y="775"/>
                  <a:pt x="150" y="715"/>
                </a:cubicBezTo>
                <a:cubicBezTo>
                  <a:pt x="147" y="640"/>
                  <a:pt x="144" y="568"/>
                  <a:pt x="145" y="496"/>
                </a:cubicBezTo>
                <a:cubicBezTo>
                  <a:pt x="138" y="469"/>
                  <a:pt x="132" y="443"/>
                  <a:pt x="126" y="420"/>
                </a:cubicBezTo>
                <a:cubicBezTo>
                  <a:pt x="193" y="389"/>
                  <a:pt x="222" y="324"/>
                  <a:pt x="251" y="259"/>
                </a:cubicBezTo>
                <a:cubicBezTo>
                  <a:pt x="309" y="225"/>
                  <a:pt x="351" y="170"/>
                  <a:pt x="440" y="202"/>
                </a:cubicBezTo>
                <a:cubicBezTo>
                  <a:pt x="469" y="203"/>
                  <a:pt x="507" y="197"/>
                  <a:pt x="520" y="158"/>
                </a:cubicBezTo>
                <a:cubicBezTo>
                  <a:pt x="521" y="89"/>
                  <a:pt x="499" y="79"/>
                  <a:pt x="473" y="52"/>
                </a:cubicBezTo>
                <a:cubicBezTo>
                  <a:pt x="483" y="0"/>
                  <a:pt x="585" y="42"/>
                  <a:pt x="646" y="66"/>
                </a:cubicBezTo>
                <a:cubicBezTo>
                  <a:pt x="674" y="70"/>
                  <a:pt x="703" y="74"/>
                  <a:pt x="735" y="78"/>
                </a:cubicBezTo>
                <a:cubicBezTo>
                  <a:pt x="792" y="113"/>
                  <a:pt x="885" y="158"/>
                  <a:pt x="955" y="212"/>
                </a:cubicBezTo>
                <a:cubicBezTo>
                  <a:pt x="983" y="222"/>
                  <a:pt x="1015" y="233"/>
                  <a:pt x="1047" y="247"/>
                </a:cubicBezTo>
                <a:cubicBezTo>
                  <a:pt x="1076" y="247"/>
                  <a:pt x="1105" y="248"/>
                  <a:pt x="1137" y="252"/>
                </a:cubicBezTo>
                <a:cubicBezTo>
                  <a:pt x="1156" y="227"/>
                  <a:pt x="1178" y="201"/>
                  <a:pt x="1201" y="179"/>
                </a:cubicBezTo>
                <a:cubicBezTo>
                  <a:pt x="1230" y="179"/>
                  <a:pt x="1274" y="210"/>
                  <a:pt x="1319" y="270"/>
                </a:cubicBezTo>
                <a:cubicBezTo>
                  <a:pt x="1338" y="280"/>
                  <a:pt x="1357" y="291"/>
                  <a:pt x="1379" y="304"/>
                </a:cubicBezTo>
                <a:cubicBezTo>
                  <a:pt x="1430" y="319"/>
                  <a:pt x="1516" y="390"/>
                  <a:pt x="1573" y="470"/>
                </a:cubicBezTo>
                <a:cubicBezTo>
                  <a:pt x="1592" y="542"/>
                  <a:pt x="1614" y="618"/>
                  <a:pt x="1575" y="715"/>
                </a:cubicBezTo>
                <a:cubicBezTo>
                  <a:pt x="1475" y="824"/>
                  <a:pt x="1417" y="878"/>
                  <a:pt x="1506" y="1044"/>
                </a:cubicBezTo>
                <a:cubicBezTo>
                  <a:pt x="1509" y="1064"/>
                  <a:pt x="1515" y="1084"/>
                  <a:pt x="1521" y="1107"/>
                </a:cubicBezTo>
                <a:cubicBezTo>
                  <a:pt x="1544" y="1130"/>
                  <a:pt x="1575" y="1278"/>
                  <a:pt x="1587" y="1344"/>
                </a:cubicBezTo>
                <a:cubicBezTo>
                  <a:pt x="1628" y="1401"/>
                  <a:pt x="1628" y="1440"/>
                  <a:pt x="1605" y="1525"/>
                </a:cubicBezTo>
                <a:cubicBezTo>
                  <a:pt x="1605" y="1577"/>
                  <a:pt x="1601" y="1639"/>
                  <a:pt x="1633" y="1722"/>
                </a:cubicBezTo>
                <a:cubicBezTo>
                  <a:pt x="1521" y="1722"/>
                  <a:pt x="1409" y="1723"/>
                  <a:pt x="1297" y="1727"/>
                </a:cubicBezTo>
                <a:cubicBezTo>
                  <a:pt x="1271" y="1752"/>
                  <a:pt x="1319" y="1809"/>
                  <a:pt x="1357" y="1856"/>
                </a:cubicBezTo>
                <a:cubicBezTo>
                  <a:pt x="1351" y="1872"/>
                  <a:pt x="1344" y="1892"/>
                  <a:pt x="1341" y="1911"/>
                </a:cubicBezTo>
                <a:cubicBezTo>
                  <a:pt x="1293" y="1910"/>
                  <a:pt x="1230" y="1817"/>
                  <a:pt x="1223" y="1810"/>
                </a:cubicBezTo>
                <a:cubicBezTo>
                  <a:pt x="1188" y="1806"/>
                  <a:pt x="1153" y="1805"/>
                  <a:pt x="1121" y="1804"/>
                </a:cubicBezTo>
                <a:cubicBezTo>
                  <a:pt x="1102" y="1833"/>
                  <a:pt x="1082" y="1862"/>
                  <a:pt x="1063" y="1891"/>
                </a:cubicBezTo>
                <a:cubicBezTo>
                  <a:pt x="1060" y="1920"/>
                  <a:pt x="1056" y="1999"/>
                  <a:pt x="1005" y="2024"/>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5" name="Freeform 13"/>
          <p:cNvSpPr/>
          <p:nvPr/>
        </p:nvSpPr>
        <p:spPr>
          <a:xfrm>
            <a:off x="6391275" y="4705350"/>
            <a:ext cx="622300" cy="895350"/>
          </a:xfrm>
          <a:custGeom>
            <a:avLst/>
            <a:gdLst/>
            <a:ahLst/>
            <a:cxnLst>
              <a:cxn ang="0">
                <a:pos x="161530" y="895350"/>
              </a:cxn>
              <a:cxn ang="0">
                <a:pos x="129916" y="881909"/>
              </a:cxn>
              <a:cxn ang="0">
                <a:pos x="128617" y="873237"/>
              </a:cxn>
              <a:cxn ang="0">
                <a:pos x="182749" y="806465"/>
              </a:cxn>
              <a:cxn ang="0">
                <a:pos x="174954" y="760939"/>
              </a:cxn>
              <a:cxn ang="0">
                <a:pos x="122122" y="773513"/>
              </a:cxn>
              <a:cxn ang="0">
                <a:pos x="84879" y="773947"/>
              </a:cxn>
              <a:cxn ang="0">
                <a:pos x="70155" y="719749"/>
              </a:cxn>
              <a:cxn ang="0">
                <a:pos x="74919" y="610486"/>
              </a:cxn>
              <a:cxn ang="0">
                <a:pos x="62360" y="597478"/>
              </a:cxn>
              <a:cxn ang="0">
                <a:pos x="29881" y="474340"/>
              </a:cxn>
              <a:cxn ang="0">
                <a:pos x="23385" y="375050"/>
              </a:cxn>
              <a:cxn ang="0">
                <a:pos x="65391" y="319117"/>
              </a:cxn>
              <a:cxn ang="0">
                <a:pos x="65824" y="246709"/>
              </a:cxn>
              <a:cxn ang="0">
                <a:pos x="49368" y="203784"/>
              </a:cxn>
              <a:cxn ang="0">
                <a:pos x="38542" y="190777"/>
              </a:cxn>
              <a:cxn ang="0">
                <a:pos x="70588" y="163027"/>
              </a:cxn>
              <a:cxn ang="0">
                <a:pos x="116059" y="150020"/>
              </a:cxn>
              <a:cxn ang="0">
                <a:pos x="126019" y="149153"/>
              </a:cxn>
              <a:cxn ang="0">
                <a:pos x="221724" y="78912"/>
              </a:cxn>
              <a:cxn ang="0">
                <a:pos x="339515" y="29484"/>
              </a:cxn>
              <a:cxn ang="0">
                <a:pos x="385419" y="867"/>
              </a:cxn>
              <a:cxn ang="0">
                <a:pos x="388017" y="66338"/>
              </a:cxn>
              <a:cxn ang="0">
                <a:pos x="423961" y="78479"/>
              </a:cxn>
              <a:cxn ang="0">
                <a:pos x="450377" y="23847"/>
              </a:cxn>
              <a:cxn ang="0">
                <a:pos x="498446" y="77611"/>
              </a:cxn>
              <a:cxn ang="0">
                <a:pos x="569034" y="62436"/>
              </a:cxn>
              <a:cxn ang="0">
                <a:pos x="592852" y="62870"/>
              </a:cxn>
              <a:cxn ang="0">
                <a:pos x="556476" y="137012"/>
              </a:cxn>
              <a:cxn ang="0">
                <a:pos x="622300" y="234135"/>
              </a:cxn>
              <a:cxn ang="0">
                <a:pos x="620568" y="266654"/>
              </a:cxn>
              <a:cxn ang="0">
                <a:pos x="601080" y="303075"/>
              </a:cxn>
              <a:cxn ang="0">
                <a:pos x="505375" y="342965"/>
              </a:cxn>
              <a:cxn ang="0">
                <a:pos x="467266" y="414506"/>
              </a:cxn>
              <a:cxn ang="0">
                <a:pos x="468565" y="470005"/>
              </a:cxn>
              <a:cxn ang="0">
                <a:pos x="440850" y="499055"/>
              </a:cxn>
              <a:cxn ang="0">
                <a:pos x="402741" y="596177"/>
              </a:cxn>
              <a:cxn ang="0">
                <a:pos x="392781" y="634333"/>
              </a:cxn>
              <a:cxn ang="0">
                <a:pos x="353806" y="707175"/>
              </a:cxn>
              <a:cxn ang="0">
                <a:pos x="357703" y="738393"/>
              </a:cxn>
              <a:cxn ang="0">
                <a:pos x="340381" y="831613"/>
              </a:cxn>
              <a:cxn ang="0">
                <a:pos x="348609" y="851558"/>
              </a:cxn>
              <a:cxn ang="0">
                <a:pos x="301406" y="877573"/>
              </a:cxn>
              <a:cxn ang="0">
                <a:pos x="201804" y="881909"/>
              </a:cxn>
              <a:cxn ang="0">
                <a:pos x="161530" y="895350"/>
              </a:cxn>
            </a:cxnLst>
            <a:pathLst>
              <a:path w="1437" h="2065">
                <a:moveTo>
                  <a:pt x="373" y="2065"/>
                </a:moveTo>
                <a:cubicBezTo>
                  <a:pt x="351" y="2041"/>
                  <a:pt x="322" y="2044"/>
                  <a:pt x="300" y="2034"/>
                </a:cubicBezTo>
                <a:cubicBezTo>
                  <a:pt x="297" y="2027"/>
                  <a:pt x="297" y="2020"/>
                  <a:pt x="297" y="2014"/>
                </a:cubicBezTo>
                <a:cubicBezTo>
                  <a:pt x="339" y="1962"/>
                  <a:pt x="380" y="1911"/>
                  <a:pt x="422" y="1860"/>
                </a:cubicBezTo>
                <a:cubicBezTo>
                  <a:pt x="423" y="1798"/>
                  <a:pt x="416" y="1784"/>
                  <a:pt x="404" y="1755"/>
                </a:cubicBezTo>
                <a:cubicBezTo>
                  <a:pt x="340" y="1753"/>
                  <a:pt x="321" y="1762"/>
                  <a:pt x="282" y="1784"/>
                </a:cubicBezTo>
                <a:cubicBezTo>
                  <a:pt x="253" y="1783"/>
                  <a:pt x="225" y="1783"/>
                  <a:pt x="196" y="1785"/>
                </a:cubicBezTo>
                <a:cubicBezTo>
                  <a:pt x="183" y="1742"/>
                  <a:pt x="171" y="1700"/>
                  <a:pt x="162" y="1660"/>
                </a:cubicBezTo>
                <a:cubicBezTo>
                  <a:pt x="162" y="1562"/>
                  <a:pt x="191" y="1484"/>
                  <a:pt x="173" y="1408"/>
                </a:cubicBezTo>
                <a:cubicBezTo>
                  <a:pt x="163" y="1398"/>
                  <a:pt x="154" y="1388"/>
                  <a:pt x="144" y="1378"/>
                </a:cubicBezTo>
                <a:cubicBezTo>
                  <a:pt x="145" y="1273"/>
                  <a:pt x="81" y="1170"/>
                  <a:pt x="69" y="1094"/>
                </a:cubicBezTo>
                <a:cubicBezTo>
                  <a:pt x="22" y="992"/>
                  <a:pt x="0" y="942"/>
                  <a:pt x="54" y="865"/>
                </a:cubicBezTo>
                <a:cubicBezTo>
                  <a:pt x="86" y="856"/>
                  <a:pt x="135" y="765"/>
                  <a:pt x="151" y="736"/>
                </a:cubicBezTo>
                <a:cubicBezTo>
                  <a:pt x="151" y="681"/>
                  <a:pt x="152" y="625"/>
                  <a:pt x="152" y="569"/>
                </a:cubicBezTo>
                <a:cubicBezTo>
                  <a:pt x="139" y="536"/>
                  <a:pt x="127" y="503"/>
                  <a:pt x="114" y="470"/>
                </a:cubicBezTo>
                <a:cubicBezTo>
                  <a:pt x="105" y="460"/>
                  <a:pt x="95" y="450"/>
                  <a:pt x="89" y="440"/>
                </a:cubicBezTo>
                <a:cubicBezTo>
                  <a:pt x="111" y="418"/>
                  <a:pt x="137" y="395"/>
                  <a:pt x="163" y="376"/>
                </a:cubicBezTo>
                <a:cubicBezTo>
                  <a:pt x="166" y="377"/>
                  <a:pt x="259" y="366"/>
                  <a:pt x="268" y="346"/>
                </a:cubicBezTo>
                <a:cubicBezTo>
                  <a:pt x="275" y="343"/>
                  <a:pt x="281" y="343"/>
                  <a:pt x="291" y="344"/>
                </a:cubicBezTo>
                <a:cubicBezTo>
                  <a:pt x="339" y="270"/>
                  <a:pt x="445" y="236"/>
                  <a:pt x="512" y="182"/>
                </a:cubicBezTo>
                <a:cubicBezTo>
                  <a:pt x="554" y="98"/>
                  <a:pt x="698" y="131"/>
                  <a:pt x="784" y="68"/>
                </a:cubicBezTo>
                <a:cubicBezTo>
                  <a:pt x="810" y="0"/>
                  <a:pt x="810" y="0"/>
                  <a:pt x="890" y="2"/>
                </a:cubicBezTo>
                <a:cubicBezTo>
                  <a:pt x="890" y="51"/>
                  <a:pt x="893" y="100"/>
                  <a:pt x="896" y="153"/>
                </a:cubicBezTo>
                <a:cubicBezTo>
                  <a:pt x="912" y="179"/>
                  <a:pt x="943" y="177"/>
                  <a:pt x="979" y="181"/>
                </a:cubicBezTo>
                <a:cubicBezTo>
                  <a:pt x="1030" y="140"/>
                  <a:pt x="1014" y="80"/>
                  <a:pt x="1040" y="55"/>
                </a:cubicBezTo>
                <a:cubicBezTo>
                  <a:pt x="1050" y="78"/>
                  <a:pt x="1078" y="160"/>
                  <a:pt x="1151" y="179"/>
                </a:cubicBezTo>
                <a:cubicBezTo>
                  <a:pt x="1205" y="180"/>
                  <a:pt x="1250" y="175"/>
                  <a:pt x="1314" y="144"/>
                </a:cubicBezTo>
                <a:cubicBezTo>
                  <a:pt x="1330" y="144"/>
                  <a:pt x="1349" y="144"/>
                  <a:pt x="1369" y="145"/>
                </a:cubicBezTo>
                <a:cubicBezTo>
                  <a:pt x="1340" y="206"/>
                  <a:pt x="1266" y="237"/>
                  <a:pt x="1285" y="316"/>
                </a:cubicBezTo>
                <a:cubicBezTo>
                  <a:pt x="1339" y="377"/>
                  <a:pt x="1386" y="443"/>
                  <a:pt x="1437" y="540"/>
                </a:cubicBezTo>
                <a:cubicBezTo>
                  <a:pt x="1433" y="562"/>
                  <a:pt x="1433" y="589"/>
                  <a:pt x="1433" y="615"/>
                </a:cubicBezTo>
                <a:cubicBezTo>
                  <a:pt x="1414" y="634"/>
                  <a:pt x="1407" y="660"/>
                  <a:pt x="1388" y="699"/>
                </a:cubicBezTo>
                <a:cubicBezTo>
                  <a:pt x="1310" y="795"/>
                  <a:pt x="1244" y="754"/>
                  <a:pt x="1167" y="791"/>
                </a:cubicBezTo>
                <a:cubicBezTo>
                  <a:pt x="1086" y="858"/>
                  <a:pt x="1067" y="838"/>
                  <a:pt x="1079" y="956"/>
                </a:cubicBezTo>
                <a:cubicBezTo>
                  <a:pt x="1111" y="990"/>
                  <a:pt x="1108" y="1032"/>
                  <a:pt x="1082" y="1084"/>
                </a:cubicBezTo>
                <a:cubicBezTo>
                  <a:pt x="1059" y="1106"/>
                  <a:pt x="1037" y="1129"/>
                  <a:pt x="1018" y="1151"/>
                </a:cubicBezTo>
                <a:cubicBezTo>
                  <a:pt x="905" y="1227"/>
                  <a:pt x="912" y="1207"/>
                  <a:pt x="930" y="1375"/>
                </a:cubicBezTo>
                <a:cubicBezTo>
                  <a:pt x="920" y="1404"/>
                  <a:pt x="914" y="1433"/>
                  <a:pt x="907" y="1463"/>
                </a:cubicBezTo>
                <a:cubicBezTo>
                  <a:pt x="836" y="1523"/>
                  <a:pt x="817" y="1526"/>
                  <a:pt x="817" y="1631"/>
                </a:cubicBezTo>
                <a:cubicBezTo>
                  <a:pt x="820" y="1654"/>
                  <a:pt x="823" y="1677"/>
                  <a:pt x="826" y="1703"/>
                </a:cubicBezTo>
                <a:cubicBezTo>
                  <a:pt x="803" y="1752"/>
                  <a:pt x="777" y="1843"/>
                  <a:pt x="786" y="1918"/>
                </a:cubicBezTo>
                <a:cubicBezTo>
                  <a:pt x="793" y="1931"/>
                  <a:pt x="799" y="1948"/>
                  <a:pt x="805" y="1964"/>
                </a:cubicBezTo>
                <a:cubicBezTo>
                  <a:pt x="767" y="1983"/>
                  <a:pt x="731" y="2002"/>
                  <a:pt x="696" y="2024"/>
                </a:cubicBezTo>
                <a:cubicBezTo>
                  <a:pt x="620" y="1943"/>
                  <a:pt x="546" y="2000"/>
                  <a:pt x="466" y="2034"/>
                </a:cubicBezTo>
                <a:cubicBezTo>
                  <a:pt x="434" y="2043"/>
                  <a:pt x="402" y="2052"/>
                  <a:pt x="373" y="2065"/>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6" name="Freeform 14"/>
          <p:cNvSpPr/>
          <p:nvPr/>
        </p:nvSpPr>
        <p:spPr>
          <a:xfrm>
            <a:off x="4295775" y="4078288"/>
            <a:ext cx="1282700" cy="1301750"/>
          </a:xfrm>
          <a:custGeom>
            <a:avLst/>
            <a:gdLst/>
            <a:ahLst/>
            <a:cxnLst>
              <a:cxn ang="0">
                <a:pos x="552388" y="1296988"/>
              </a:cxn>
              <a:cxn ang="0">
                <a:pos x="462776" y="1228156"/>
              </a:cxn>
              <a:cxn ang="0">
                <a:pos x="459313" y="1110405"/>
              </a:cxn>
              <a:cxn ang="0">
                <a:pos x="348056" y="977070"/>
              </a:cxn>
              <a:cxn ang="0">
                <a:pos x="293077" y="919061"/>
              </a:cxn>
              <a:cxn ang="0">
                <a:pos x="250652" y="822955"/>
              </a:cxn>
              <a:cxn ang="0">
                <a:pos x="193509" y="906939"/>
              </a:cxn>
              <a:cxn ang="0">
                <a:pos x="181820" y="780098"/>
              </a:cxn>
              <a:cxn ang="0">
                <a:pos x="171431" y="631178"/>
              </a:cxn>
              <a:cxn ang="0">
                <a:pos x="193076" y="536804"/>
              </a:cxn>
              <a:cxn ang="0">
                <a:pos x="138530" y="404768"/>
              </a:cxn>
              <a:cxn ang="0">
                <a:pos x="17749" y="251519"/>
              </a:cxn>
              <a:cxn ang="0">
                <a:pos x="3896" y="238532"/>
              </a:cxn>
              <a:cxn ang="0">
                <a:pos x="36364" y="107361"/>
              </a:cxn>
              <a:cxn ang="0">
                <a:pos x="5195" y="35931"/>
              </a:cxn>
              <a:cxn ang="0">
                <a:pos x="149785" y="89179"/>
              </a:cxn>
              <a:cxn ang="0">
                <a:pos x="265371" y="235068"/>
              </a:cxn>
              <a:cxn ang="0">
                <a:pos x="322082" y="218185"/>
              </a:cxn>
              <a:cxn ang="0">
                <a:pos x="374464" y="248055"/>
              </a:cxn>
              <a:cxn ang="0">
                <a:pos x="411693" y="263207"/>
              </a:cxn>
              <a:cxn ang="0">
                <a:pos x="496110" y="233770"/>
              </a:cxn>
              <a:cxn ang="0">
                <a:pos x="491348" y="99136"/>
              </a:cxn>
              <a:cxn ang="0">
                <a:pos x="546760" y="145890"/>
              </a:cxn>
              <a:cxn ang="0">
                <a:pos x="640701" y="126842"/>
              </a:cxn>
              <a:cxn ang="0">
                <a:pos x="695247" y="20780"/>
              </a:cxn>
              <a:cxn ang="0">
                <a:pos x="776633" y="97837"/>
              </a:cxn>
              <a:cxn ang="0">
                <a:pos x="858885" y="206064"/>
              </a:cxn>
              <a:cxn ang="0">
                <a:pos x="1007805" y="271000"/>
              </a:cxn>
              <a:cxn ang="0">
                <a:pos x="1130750" y="274030"/>
              </a:cxn>
              <a:cxn ang="0">
                <a:pos x="1254994" y="313857"/>
              </a:cxn>
              <a:cxn ang="0">
                <a:pos x="1282267" y="405633"/>
              </a:cxn>
              <a:cxn ang="0">
                <a:pos x="1159322" y="592216"/>
              </a:cxn>
              <a:cxn ang="0">
                <a:pos x="1013000" y="529012"/>
              </a:cxn>
              <a:cxn ang="0">
                <a:pos x="1006073" y="591350"/>
              </a:cxn>
              <a:cxn ang="0">
                <a:pos x="1011701" y="761483"/>
              </a:cxn>
              <a:cxn ang="0">
                <a:pos x="1052827" y="877502"/>
              </a:cxn>
              <a:cxn ang="0">
                <a:pos x="1116897" y="995252"/>
              </a:cxn>
              <a:cxn ang="0">
                <a:pos x="1003476" y="1033348"/>
              </a:cxn>
              <a:cxn ang="0">
                <a:pos x="927284" y="999148"/>
              </a:cxn>
              <a:cxn ang="0">
                <a:pos x="843733" y="897415"/>
              </a:cxn>
              <a:cxn ang="0">
                <a:pos x="750659" y="920792"/>
              </a:cxn>
              <a:cxn ang="0">
                <a:pos x="713429" y="965382"/>
              </a:cxn>
              <a:cxn ang="0">
                <a:pos x="665376" y="1094388"/>
              </a:cxn>
              <a:cxn ang="0">
                <a:pos x="656718" y="1160622"/>
              </a:cxn>
              <a:cxn ang="0">
                <a:pos x="683991" y="1253697"/>
              </a:cxn>
              <a:cxn ang="0">
                <a:pos x="564509" y="1301750"/>
              </a:cxn>
            </a:cxnLst>
            <a:pathLst>
              <a:path w="2963" h="3007">
                <a:moveTo>
                  <a:pt x="1304" y="3007"/>
                </a:moveTo>
                <a:cubicBezTo>
                  <a:pt x="1295" y="3003"/>
                  <a:pt x="1285" y="3000"/>
                  <a:pt x="1276" y="2996"/>
                </a:cubicBezTo>
                <a:cubicBezTo>
                  <a:pt x="1206" y="2936"/>
                  <a:pt x="1164" y="2931"/>
                  <a:pt x="1113" y="2891"/>
                </a:cubicBezTo>
                <a:cubicBezTo>
                  <a:pt x="1097" y="2871"/>
                  <a:pt x="1082" y="2854"/>
                  <a:pt x="1069" y="2837"/>
                </a:cubicBezTo>
                <a:cubicBezTo>
                  <a:pt x="1069" y="2821"/>
                  <a:pt x="1069" y="2804"/>
                  <a:pt x="1069" y="2791"/>
                </a:cubicBezTo>
                <a:cubicBezTo>
                  <a:pt x="1153" y="2692"/>
                  <a:pt x="1108" y="2638"/>
                  <a:pt x="1061" y="2565"/>
                </a:cubicBezTo>
                <a:cubicBezTo>
                  <a:pt x="991" y="2491"/>
                  <a:pt x="966" y="2399"/>
                  <a:pt x="928" y="2359"/>
                </a:cubicBezTo>
                <a:cubicBezTo>
                  <a:pt x="881" y="2240"/>
                  <a:pt x="890" y="2269"/>
                  <a:pt x="804" y="2257"/>
                </a:cubicBezTo>
                <a:cubicBezTo>
                  <a:pt x="785" y="2247"/>
                  <a:pt x="766" y="2240"/>
                  <a:pt x="750" y="2233"/>
                </a:cubicBezTo>
                <a:cubicBezTo>
                  <a:pt x="724" y="2197"/>
                  <a:pt x="699" y="2160"/>
                  <a:pt x="677" y="2123"/>
                </a:cubicBezTo>
                <a:cubicBezTo>
                  <a:pt x="658" y="2070"/>
                  <a:pt x="639" y="2018"/>
                  <a:pt x="623" y="1965"/>
                </a:cubicBezTo>
                <a:cubicBezTo>
                  <a:pt x="608" y="1941"/>
                  <a:pt x="592" y="1921"/>
                  <a:pt x="579" y="1901"/>
                </a:cubicBezTo>
                <a:cubicBezTo>
                  <a:pt x="448" y="1898"/>
                  <a:pt x="515" y="2021"/>
                  <a:pt x="472" y="2105"/>
                </a:cubicBezTo>
                <a:cubicBezTo>
                  <a:pt x="463" y="2101"/>
                  <a:pt x="453" y="2098"/>
                  <a:pt x="447" y="2095"/>
                </a:cubicBezTo>
                <a:cubicBezTo>
                  <a:pt x="447" y="2016"/>
                  <a:pt x="406" y="1946"/>
                  <a:pt x="394" y="1893"/>
                </a:cubicBezTo>
                <a:cubicBezTo>
                  <a:pt x="426" y="1875"/>
                  <a:pt x="420" y="1806"/>
                  <a:pt x="420" y="1802"/>
                </a:cubicBezTo>
                <a:cubicBezTo>
                  <a:pt x="423" y="1760"/>
                  <a:pt x="427" y="1721"/>
                  <a:pt x="433" y="1682"/>
                </a:cubicBezTo>
                <a:cubicBezTo>
                  <a:pt x="392" y="1605"/>
                  <a:pt x="380" y="1517"/>
                  <a:pt x="396" y="1458"/>
                </a:cubicBezTo>
                <a:cubicBezTo>
                  <a:pt x="416" y="1432"/>
                  <a:pt x="435" y="1407"/>
                  <a:pt x="458" y="1384"/>
                </a:cubicBezTo>
                <a:cubicBezTo>
                  <a:pt x="451" y="1335"/>
                  <a:pt x="449" y="1286"/>
                  <a:pt x="446" y="1240"/>
                </a:cubicBezTo>
                <a:cubicBezTo>
                  <a:pt x="424" y="1203"/>
                  <a:pt x="401" y="1170"/>
                  <a:pt x="382" y="1137"/>
                </a:cubicBezTo>
                <a:cubicBezTo>
                  <a:pt x="364" y="1061"/>
                  <a:pt x="342" y="975"/>
                  <a:pt x="320" y="935"/>
                </a:cubicBezTo>
                <a:cubicBezTo>
                  <a:pt x="240" y="842"/>
                  <a:pt x="164" y="738"/>
                  <a:pt x="152" y="659"/>
                </a:cubicBezTo>
                <a:cubicBezTo>
                  <a:pt x="114" y="632"/>
                  <a:pt x="76" y="605"/>
                  <a:pt x="41" y="581"/>
                </a:cubicBezTo>
                <a:cubicBezTo>
                  <a:pt x="34" y="571"/>
                  <a:pt x="28" y="561"/>
                  <a:pt x="22" y="551"/>
                </a:cubicBezTo>
                <a:cubicBezTo>
                  <a:pt x="15" y="551"/>
                  <a:pt x="12" y="551"/>
                  <a:pt x="9" y="551"/>
                </a:cubicBezTo>
                <a:cubicBezTo>
                  <a:pt x="9" y="495"/>
                  <a:pt x="0" y="443"/>
                  <a:pt x="13" y="414"/>
                </a:cubicBezTo>
                <a:cubicBezTo>
                  <a:pt x="87" y="379"/>
                  <a:pt x="84" y="311"/>
                  <a:pt x="84" y="248"/>
                </a:cubicBezTo>
                <a:cubicBezTo>
                  <a:pt x="59" y="215"/>
                  <a:pt x="33" y="182"/>
                  <a:pt x="11" y="152"/>
                </a:cubicBezTo>
                <a:cubicBezTo>
                  <a:pt x="11" y="129"/>
                  <a:pt x="11" y="106"/>
                  <a:pt x="12" y="83"/>
                </a:cubicBezTo>
                <a:cubicBezTo>
                  <a:pt x="85" y="78"/>
                  <a:pt x="159" y="77"/>
                  <a:pt x="235" y="75"/>
                </a:cubicBezTo>
                <a:cubicBezTo>
                  <a:pt x="264" y="86"/>
                  <a:pt x="318" y="143"/>
                  <a:pt x="346" y="206"/>
                </a:cubicBezTo>
                <a:cubicBezTo>
                  <a:pt x="346" y="294"/>
                  <a:pt x="425" y="401"/>
                  <a:pt x="514" y="482"/>
                </a:cubicBezTo>
                <a:cubicBezTo>
                  <a:pt x="546" y="486"/>
                  <a:pt x="578" y="474"/>
                  <a:pt x="613" y="543"/>
                </a:cubicBezTo>
                <a:cubicBezTo>
                  <a:pt x="645" y="544"/>
                  <a:pt x="677" y="542"/>
                  <a:pt x="722" y="507"/>
                </a:cubicBezTo>
                <a:cubicBezTo>
                  <a:pt x="728" y="504"/>
                  <a:pt x="734" y="504"/>
                  <a:pt x="744" y="504"/>
                </a:cubicBezTo>
                <a:cubicBezTo>
                  <a:pt x="747" y="507"/>
                  <a:pt x="754" y="511"/>
                  <a:pt x="760" y="518"/>
                </a:cubicBezTo>
                <a:cubicBezTo>
                  <a:pt x="760" y="560"/>
                  <a:pt x="811" y="565"/>
                  <a:pt x="865" y="573"/>
                </a:cubicBezTo>
                <a:cubicBezTo>
                  <a:pt x="871" y="583"/>
                  <a:pt x="881" y="593"/>
                  <a:pt x="890" y="606"/>
                </a:cubicBezTo>
                <a:cubicBezTo>
                  <a:pt x="910" y="606"/>
                  <a:pt x="929" y="607"/>
                  <a:pt x="951" y="608"/>
                </a:cubicBezTo>
                <a:cubicBezTo>
                  <a:pt x="967" y="592"/>
                  <a:pt x="986" y="576"/>
                  <a:pt x="1006" y="563"/>
                </a:cubicBezTo>
                <a:cubicBezTo>
                  <a:pt x="1050" y="554"/>
                  <a:pt x="1098" y="546"/>
                  <a:pt x="1146" y="540"/>
                </a:cubicBezTo>
                <a:cubicBezTo>
                  <a:pt x="1153" y="527"/>
                  <a:pt x="1159" y="515"/>
                  <a:pt x="1169" y="505"/>
                </a:cubicBezTo>
                <a:cubicBezTo>
                  <a:pt x="1169" y="403"/>
                  <a:pt x="1094" y="271"/>
                  <a:pt x="1135" y="229"/>
                </a:cubicBezTo>
                <a:cubicBezTo>
                  <a:pt x="1158" y="243"/>
                  <a:pt x="1180" y="286"/>
                  <a:pt x="1240" y="310"/>
                </a:cubicBezTo>
                <a:cubicBezTo>
                  <a:pt x="1247" y="317"/>
                  <a:pt x="1253" y="327"/>
                  <a:pt x="1263" y="337"/>
                </a:cubicBezTo>
                <a:cubicBezTo>
                  <a:pt x="1304" y="358"/>
                  <a:pt x="1368" y="363"/>
                  <a:pt x="1429" y="341"/>
                </a:cubicBezTo>
                <a:cubicBezTo>
                  <a:pt x="1445" y="325"/>
                  <a:pt x="1461" y="309"/>
                  <a:pt x="1480" y="293"/>
                </a:cubicBezTo>
                <a:cubicBezTo>
                  <a:pt x="1481" y="195"/>
                  <a:pt x="1449" y="168"/>
                  <a:pt x="1443" y="122"/>
                </a:cubicBezTo>
                <a:cubicBezTo>
                  <a:pt x="1475" y="90"/>
                  <a:pt x="1539" y="0"/>
                  <a:pt x="1606" y="48"/>
                </a:cubicBezTo>
                <a:cubicBezTo>
                  <a:pt x="1628" y="97"/>
                  <a:pt x="1638" y="134"/>
                  <a:pt x="1720" y="191"/>
                </a:cubicBezTo>
                <a:cubicBezTo>
                  <a:pt x="1743" y="202"/>
                  <a:pt x="1768" y="212"/>
                  <a:pt x="1794" y="226"/>
                </a:cubicBezTo>
                <a:cubicBezTo>
                  <a:pt x="1828" y="279"/>
                  <a:pt x="1911" y="314"/>
                  <a:pt x="1962" y="410"/>
                </a:cubicBezTo>
                <a:cubicBezTo>
                  <a:pt x="1968" y="430"/>
                  <a:pt x="1974" y="453"/>
                  <a:pt x="1984" y="476"/>
                </a:cubicBezTo>
                <a:cubicBezTo>
                  <a:pt x="2000" y="513"/>
                  <a:pt x="2047" y="599"/>
                  <a:pt x="2117" y="624"/>
                </a:cubicBezTo>
                <a:cubicBezTo>
                  <a:pt x="2187" y="622"/>
                  <a:pt x="2258" y="624"/>
                  <a:pt x="2328" y="626"/>
                </a:cubicBezTo>
                <a:cubicBezTo>
                  <a:pt x="2376" y="601"/>
                  <a:pt x="2405" y="572"/>
                  <a:pt x="2478" y="584"/>
                </a:cubicBezTo>
                <a:cubicBezTo>
                  <a:pt x="2523" y="598"/>
                  <a:pt x="2568" y="616"/>
                  <a:pt x="2612" y="633"/>
                </a:cubicBezTo>
                <a:cubicBezTo>
                  <a:pt x="2654" y="634"/>
                  <a:pt x="2699" y="635"/>
                  <a:pt x="2743" y="640"/>
                </a:cubicBezTo>
                <a:cubicBezTo>
                  <a:pt x="2791" y="677"/>
                  <a:pt x="2807" y="713"/>
                  <a:pt x="2899" y="725"/>
                </a:cubicBezTo>
                <a:cubicBezTo>
                  <a:pt x="2918" y="742"/>
                  <a:pt x="2941" y="759"/>
                  <a:pt x="2963" y="779"/>
                </a:cubicBezTo>
                <a:cubicBezTo>
                  <a:pt x="2963" y="832"/>
                  <a:pt x="2962" y="884"/>
                  <a:pt x="2962" y="937"/>
                </a:cubicBezTo>
                <a:cubicBezTo>
                  <a:pt x="2898" y="1000"/>
                  <a:pt x="2856" y="1094"/>
                  <a:pt x="2833" y="1182"/>
                </a:cubicBezTo>
                <a:cubicBezTo>
                  <a:pt x="2791" y="1247"/>
                  <a:pt x="2739" y="1308"/>
                  <a:pt x="2678" y="1368"/>
                </a:cubicBezTo>
                <a:cubicBezTo>
                  <a:pt x="2550" y="1398"/>
                  <a:pt x="2551" y="1342"/>
                  <a:pt x="2471" y="1284"/>
                </a:cubicBezTo>
                <a:cubicBezTo>
                  <a:pt x="2427" y="1224"/>
                  <a:pt x="2369" y="1220"/>
                  <a:pt x="2340" y="1222"/>
                </a:cubicBezTo>
                <a:cubicBezTo>
                  <a:pt x="2334" y="1229"/>
                  <a:pt x="2328" y="1235"/>
                  <a:pt x="2324" y="1241"/>
                </a:cubicBezTo>
                <a:cubicBezTo>
                  <a:pt x="2324" y="1281"/>
                  <a:pt x="2324" y="1323"/>
                  <a:pt x="2324" y="1366"/>
                </a:cubicBezTo>
                <a:cubicBezTo>
                  <a:pt x="2349" y="1419"/>
                  <a:pt x="2352" y="1465"/>
                  <a:pt x="2351" y="1543"/>
                </a:cubicBezTo>
                <a:cubicBezTo>
                  <a:pt x="2335" y="1599"/>
                  <a:pt x="2319" y="1680"/>
                  <a:pt x="2337" y="1759"/>
                </a:cubicBezTo>
                <a:cubicBezTo>
                  <a:pt x="2353" y="1776"/>
                  <a:pt x="2369" y="1796"/>
                  <a:pt x="2385" y="1816"/>
                </a:cubicBezTo>
                <a:cubicBezTo>
                  <a:pt x="2426" y="1837"/>
                  <a:pt x="2509" y="1950"/>
                  <a:pt x="2432" y="2027"/>
                </a:cubicBezTo>
                <a:cubicBezTo>
                  <a:pt x="2361" y="2074"/>
                  <a:pt x="2358" y="2051"/>
                  <a:pt x="2357" y="2153"/>
                </a:cubicBezTo>
                <a:cubicBezTo>
                  <a:pt x="2389" y="2219"/>
                  <a:pt x="2498" y="2212"/>
                  <a:pt x="2580" y="2299"/>
                </a:cubicBezTo>
                <a:cubicBezTo>
                  <a:pt x="2580" y="2328"/>
                  <a:pt x="2579" y="2401"/>
                  <a:pt x="2547" y="2432"/>
                </a:cubicBezTo>
                <a:cubicBezTo>
                  <a:pt x="2458" y="2430"/>
                  <a:pt x="2365" y="2411"/>
                  <a:pt x="2318" y="2387"/>
                </a:cubicBezTo>
                <a:cubicBezTo>
                  <a:pt x="2315" y="2328"/>
                  <a:pt x="2299" y="2272"/>
                  <a:pt x="2283" y="2242"/>
                </a:cubicBezTo>
                <a:cubicBezTo>
                  <a:pt x="2203" y="2240"/>
                  <a:pt x="2197" y="2283"/>
                  <a:pt x="2142" y="2308"/>
                </a:cubicBezTo>
                <a:cubicBezTo>
                  <a:pt x="2114" y="2304"/>
                  <a:pt x="2088" y="2303"/>
                  <a:pt x="2062" y="2302"/>
                </a:cubicBezTo>
                <a:cubicBezTo>
                  <a:pt x="1973" y="2235"/>
                  <a:pt x="1961" y="2143"/>
                  <a:pt x="1949" y="2073"/>
                </a:cubicBezTo>
                <a:cubicBezTo>
                  <a:pt x="1936" y="2057"/>
                  <a:pt x="1923" y="2040"/>
                  <a:pt x="1914" y="2027"/>
                </a:cubicBezTo>
                <a:cubicBezTo>
                  <a:pt x="1786" y="2024"/>
                  <a:pt x="1754" y="2006"/>
                  <a:pt x="1734" y="2127"/>
                </a:cubicBezTo>
                <a:cubicBezTo>
                  <a:pt x="1699" y="2162"/>
                  <a:pt x="1677" y="2155"/>
                  <a:pt x="1645" y="2174"/>
                </a:cubicBezTo>
                <a:cubicBezTo>
                  <a:pt x="1645" y="2190"/>
                  <a:pt x="1644" y="2210"/>
                  <a:pt x="1648" y="2230"/>
                </a:cubicBezTo>
                <a:cubicBezTo>
                  <a:pt x="1673" y="2263"/>
                  <a:pt x="1727" y="2320"/>
                  <a:pt x="1704" y="2401"/>
                </a:cubicBezTo>
                <a:cubicBezTo>
                  <a:pt x="1675" y="2460"/>
                  <a:pt x="1582" y="2496"/>
                  <a:pt x="1537" y="2528"/>
                </a:cubicBezTo>
                <a:cubicBezTo>
                  <a:pt x="1531" y="2538"/>
                  <a:pt x="1524" y="2547"/>
                  <a:pt x="1518" y="2557"/>
                </a:cubicBezTo>
                <a:cubicBezTo>
                  <a:pt x="1518" y="2596"/>
                  <a:pt x="1517" y="2639"/>
                  <a:pt x="1517" y="2681"/>
                </a:cubicBezTo>
                <a:cubicBezTo>
                  <a:pt x="1542" y="2738"/>
                  <a:pt x="1603" y="2707"/>
                  <a:pt x="1602" y="2844"/>
                </a:cubicBezTo>
                <a:cubicBezTo>
                  <a:pt x="1593" y="2860"/>
                  <a:pt x="1586" y="2876"/>
                  <a:pt x="1580" y="2896"/>
                </a:cubicBezTo>
                <a:cubicBezTo>
                  <a:pt x="1554" y="2905"/>
                  <a:pt x="1532" y="2918"/>
                  <a:pt x="1509" y="2930"/>
                </a:cubicBezTo>
                <a:cubicBezTo>
                  <a:pt x="1439" y="2955"/>
                  <a:pt x="1372" y="2979"/>
                  <a:pt x="1304" y="3007"/>
                </a:cubicBezTo>
                <a:close/>
              </a:path>
            </a:pathLst>
          </a:custGeom>
          <a:solidFill>
            <a:schemeClr val="bg1"/>
          </a:solidFill>
          <a:ln w="8" cap="flat" cmpd="sng">
            <a:solidFill>
              <a:srgbClr val="FFFFFF"/>
            </a:solidFill>
            <a:prstDash val="solid"/>
            <a:round/>
            <a:headEnd type="none" w="med" len="med"/>
            <a:tailEnd type="none" w="med" len="med"/>
          </a:ln>
        </p:spPr>
        <p:txBody>
          <a:bodyPr/>
          <a:p>
            <a:endParaRPr lang="zh-CN" altLang="en-US"/>
          </a:p>
        </p:txBody>
      </p:sp>
      <p:sp>
        <p:nvSpPr>
          <p:cNvPr id="26637" name="Freeform 15"/>
          <p:cNvSpPr/>
          <p:nvPr/>
        </p:nvSpPr>
        <p:spPr>
          <a:xfrm>
            <a:off x="1901825" y="3465513"/>
            <a:ext cx="2579688" cy="1647825"/>
          </a:xfrm>
          <a:custGeom>
            <a:avLst/>
            <a:gdLst/>
            <a:ahLst/>
            <a:cxnLst>
              <a:cxn ang="0">
                <a:pos x="1663784" y="1635273"/>
              </a:cxn>
              <a:cxn ang="0">
                <a:pos x="1626975" y="1564720"/>
              </a:cxn>
              <a:cxn ang="0">
                <a:pos x="1570678" y="1471226"/>
              </a:cxn>
              <a:cxn ang="0">
                <a:pos x="1494894" y="1449584"/>
              </a:cxn>
              <a:cxn ang="0">
                <a:pos x="1392694" y="1376001"/>
              </a:cxn>
              <a:cxn ang="0">
                <a:pos x="1329468" y="1367344"/>
              </a:cxn>
              <a:cxn ang="0">
                <a:pos x="1251519" y="1427509"/>
              </a:cxn>
              <a:cxn ang="0">
                <a:pos x="1231599" y="1502390"/>
              </a:cxn>
              <a:cxn ang="0">
                <a:pos x="1204749" y="1376867"/>
              </a:cxn>
              <a:cxn ang="0">
                <a:pos x="1039757" y="1391150"/>
              </a:cxn>
              <a:cxn ang="0">
                <a:pos x="950548" y="1319299"/>
              </a:cxn>
              <a:cxn ang="0">
                <a:pos x="801578" y="1237925"/>
              </a:cxn>
              <a:cxn ang="0">
                <a:pos x="740951" y="1193775"/>
              </a:cxn>
              <a:cxn ang="0">
                <a:pos x="640483" y="1065221"/>
              </a:cxn>
              <a:cxn ang="0">
                <a:pos x="569030" y="1039251"/>
              </a:cxn>
              <a:cxn ang="0">
                <a:pos x="483719" y="949220"/>
              </a:cxn>
              <a:cxn ang="0">
                <a:pos x="386282" y="823263"/>
              </a:cxn>
              <a:cxn ang="0">
                <a:pos x="300105" y="847935"/>
              </a:cxn>
              <a:cxn ang="0">
                <a:pos x="199637" y="742322"/>
              </a:cxn>
              <a:cxn ang="0">
                <a:pos x="29014" y="604679"/>
              </a:cxn>
              <a:cxn ang="0">
                <a:pos x="44604" y="517245"/>
              </a:cxn>
              <a:cxn ang="0">
                <a:pos x="63659" y="371377"/>
              </a:cxn>
              <a:cxn ang="0">
                <a:pos x="139443" y="411632"/>
              </a:cxn>
              <a:cxn ang="0">
                <a:pos x="145938" y="285675"/>
              </a:cxn>
              <a:cxn ang="0">
                <a:pos x="145505" y="128554"/>
              </a:cxn>
              <a:cxn ang="0">
                <a:pos x="210463" y="130285"/>
              </a:cxn>
              <a:cxn ang="0">
                <a:pos x="300538" y="95658"/>
              </a:cxn>
              <a:cxn ang="0">
                <a:pos x="418761" y="9090"/>
              </a:cxn>
              <a:cxn ang="0">
                <a:pos x="546944" y="61896"/>
              </a:cxn>
              <a:cxn ang="0">
                <a:pos x="671663" y="38090"/>
              </a:cxn>
              <a:cxn ang="0">
                <a:pos x="759572" y="122494"/>
              </a:cxn>
              <a:cxn ang="0">
                <a:pos x="882992" y="101718"/>
              </a:cxn>
              <a:cxn ang="0">
                <a:pos x="1039324" y="109942"/>
              </a:cxn>
              <a:cxn ang="0">
                <a:pos x="1199986" y="62762"/>
              </a:cxn>
              <a:cxn ang="0">
                <a:pos x="1394859" y="77911"/>
              </a:cxn>
              <a:cxn ang="0">
                <a:pos x="1448557" y="148464"/>
              </a:cxn>
              <a:cxn ang="0">
                <a:pos x="1454620" y="274854"/>
              </a:cxn>
              <a:cxn ang="0">
                <a:pos x="1522176" y="586932"/>
              </a:cxn>
              <a:cxn ang="0">
                <a:pos x="1642131" y="635410"/>
              </a:cxn>
              <a:cxn ang="0">
                <a:pos x="1883341" y="778681"/>
              </a:cxn>
              <a:cxn ang="0">
                <a:pos x="2056129" y="791666"/>
              </a:cxn>
              <a:cxn ang="0">
                <a:pos x="2127582" y="885592"/>
              </a:cxn>
              <a:cxn ang="0">
                <a:pos x="2205965" y="968265"/>
              </a:cxn>
              <a:cxn ang="0">
                <a:pos x="2246238" y="940996"/>
              </a:cxn>
              <a:cxn ang="0">
                <a:pos x="2336313" y="940563"/>
              </a:cxn>
              <a:cxn ang="0">
                <a:pos x="2394775" y="865682"/>
              </a:cxn>
              <a:cxn ang="0">
                <a:pos x="2522525" y="1028863"/>
              </a:cxn>
              <a:cxn ang="0">
                <a:pos x="2579688" y="1204596"/>
              </a:cxn>
              <a:cxn ang="0">
                <a:pos x="2561933" y="1387255"/>
              </a:cxn>
              <a:cxn ang="0">
                <a:pos x="2555004" y="1415389"/>
              </a:cxn>
              <a:cxn ang="0">
                <a:pos x="2474456" y="1410195"/>
              </a:cxn>
              <a:cxn ang="0">
                <a:pos x="2483551" y="1526630"/>
              </a:cxn>
              <a:cxn ang="0">
                <a:pos x="2435049" y="1532689"/>
              </a:cxn>
              <a:cxn ang="0">
                <a:pos x="2317692" y="1543943"/>
              </a:cxn>
              <a:cxn ang="0">
                <a:pos x="2248404" y="1543510"/>
              </a:cxn>
              <a:cxn ang="0">
                <a:pos x="2158762" y="1475987"/>
              </a:cxn>
              <a:cxn ang="0">
                <a:pos x="2069986" y="1488107"/>
              </a:cxn>
              <a:cxn ang="0">
                <a:pos x="1950897" y="1567317"/>
              </a:cxn>
              <a:cxn ang="0">
                <a:pos x="1852161" y="1628347"/>
              </a:cxn>
            </a:cxnLst>
            <a:pathLst>
              <a:path w="5957" h="3807">
                <a:moveTo>
                  <a:pt x="4098" y="3807"/>
                </a:moveTo>
                <a:cubicBezTo>
                  <a:pt x="4066" y="3773"/>
                  <a:pt x="3868" y="3778"/>
                  <a:pt x="3842" y="3778"/>
                </a:cubicBezTo>
                <a:cubicBezTo>
                  <a:pt x="3830" y="3781"/>
                  <a:pt x="3817" y="3784"/>
                  <a:pt x="3804" y="3790"/>
                </a:cubicBezTo>
                <a:cubicBezTo>
                  <a:pt x="3622" y="3772"/>
                  <a:pt x="3725" y="3706"/>
                  <a:pt x="3757" y="3615"/>
                </a:cubicBezTo>
                <a:cubicBezTo>
                  <a:pt x="3757" y="3592"/>
                  <a:pt x="3757" y="3569"/>
                  <a:pt x="3757" y="3546"/>
                </a:cubicBezTo>
                <a:cubicBezTo>
                  <a:pt x="3636" y="3504"/>
                  <a:pt x="3646" y="3471"/>
                  <a:pt x="3627" y="3399"/>
                </a:cubicBezTo>
                <a:cubicBezTo>
                  <a:pt x="3621" y="3389"/>
                  <a:pt x="3615" y="3379"/>
                  <a:pt x="3608" y="3372"/>
                </a:cubicBezTo>
                <a:cubicBezTo>
                  <a:pt x="3544" y="3371"/>
                  <a:pt x="3497" y="3363"/>
                  <a:pt x="3452" y="3349"/>
                </a:cubicBezTo>
                <a:cubicBezTo>
                  <a:pt x="3433" y="3322"/>
                  <a:pt x="3417" y="3295"/>
                  <a:pt x="3401" y="3272"/>
                </a:cubicBezTo>
                <a:cubicBezTo>
                  <a:pt x="3321" y="3247"/>
                  <a:pt x="3248" y="3206"/>
                  <a:pt x="3216" y="3179"/>
                </a:cubicBezTo>
                <a:cubicBezTo>
                  <a:pt x="3204" y="3172"/>
                  <a:pt x="3191" y="3165"/>
                  <a:pt x="3178" y="3162"/>
                </a:cubicBezTo>
                <a:cubicBezTo>
                  <a:pt x="3140" y="3161"/>
                  <a:pt x="3105" y="3160"/>
                  <a:pt x="3070" y="3159"/>
                </a:cubicBezTo>
                <a:cubicBezTo>
                  <a:pt x="3021" y="3187"/>
                  <a:pt x="2992" y="3239"/>
                  <a:pt x="2932" y="3260"/>
                </a:cubicBezTo>
                <a:cubicBezTo>
                  <a:pt x="2916" y="3273"/>
                  <a:pt x="2903" y="3286"/>
                  <a:pt x="2890" y="3298"/>
                </a:cubicBezTo>
                <a:cubicBezTo>
                  <a:pt x="2880" y="3315"/>
                  <a:pt x="2874" y="3331"/>
                  <a:pt x="2867" y="3347"/>
                </a:cubicBezTo>
                <a:cubicBezTo>
                  <a:pt x="2857" y="3386"/>
                  <a:pt x="2851" y="3428"/>
                  <a:pt x="2844" y="3471"/>
                </a:cubicBezTo>
                <a:cubicBezTo>
                  <a:pt x="2694" y="3444"/>
                  <a:pt x="2736" y="3311"/>
                  <a:pt x="2782" y="3230"/>
                </a:cubicBezTo>
                <a:cubicBezTo>
                  <a:pt x="2782" y="3214"/>
                  <a:pt x="2782" y="3197"/>
                  <a:pt x="2782" y="3181"/>
                </a:cubicBezTo>
                <a:cubicBezTo>
                  <a:pt x="2715" y="3127"/>
                  <a:pt x="2718" y="3147"/>
                  <a:pt x="2674" y="3139"/>
                </a:cubicBezTo>
                <a:cubicBezTo>
                  <a:pt x="2546" y="3162"/>
                  <a:pt x="2485" y="3167"/>
                  <a:pt x="2401" y="3214"/>
                </a:cubicBezTo>
                <a:cubicBezTo>
                  <a:pt x="2309" y="3212"/>
                  <a:pt x="2261" y="3145"/>
                  <a:pt x="2239" y="3095"/>
                </a:cubicBezTo>
                <a:cubicBezTo>
                  <a:pt x="2223" y="3079"/>
                  <a:pt x="2207" y="3062"/>
                  <a:pt x="2195" y="3048"/>
                </a:cubicBezTo>
                <a:cubicBezTo>
                  <a:pt x="2112" y="3046"/>
                  <a:pt x="2032" y="3044"/>
                  <a:pt x="1952" y="3042"/>
                </a:cubicBezTo>
                <a:cubicBezTo>
                  <a:pt x="1885" y="2995"/>
                  <a:pt x="1876" y="2906"/>
                  <a:pt x="1851" y="2860"/>
                </a:cubicBezTo>
                <a:cubicBezTo>
                  <a:pt x="1800" y="2842"/>
                  <a:pt x="1797" y="2845"/>
                  <a:pt x="1778" y="2812"/>
                </a:cubicBezTo>
                <a:cubicBezTo>
                  <a:pt x="1755" y="2792"/>
                  <a:pt x="1733" y="2775"/>
                  <a:pt x="1711" y="2758"/>
                </a:cubicBezTo>
                <a:cubicBezTo>
                  <a:pt x="1669" y="2740"/>
                  <a:pt x="1628" y="2726"/>
                  <a:pt x="1587" y="2712"/>
                </a:cubicBezTo>
                <a:cubicBezTo>
                  <a:pt x="1463" y="2598"/>
                  <a:pt x="1495" y="2582"/>
                  <a:pt x="1479" y="2461"/>
                </a:cubicBezTo>
                <a:cubicBezTo>
                  <a:pt x="1470" y="2441"/>
                  <a:pt x="1460" y="2421"/>
                  <a:pt x="1451" y="2401"/>
                </a:cubicBezTo>
                <a:cubicBezTo>
                  <a:pt x="1403" y="2400"/>
                  <a:pt x="1358" y="2399"/>
                  <a:pt x="1314" y="2401"/>
                </a:cubicBezTo>
                <a:cubicBezTo>
                  <a:pt x="1218" y="2366"/>
                  <a:pt x="1225" y="2336"/>
                  <a:pt x="1212" y="2277"/>
                </a:cubicBezTo>
                <a:cubicBezTo>
                  <a:pt x="1171" y="2224"/>
                  <a:pt x="1142" y="2207"/>
                  <a:pt x="1117" y="2193"/>
                </a:cubicBezTo>
                <a:cubicBezTo>
                  <a:pt x="1075" y="2156"/>
                  <a:pt x="1034" y="2119"/>
                  <a:pt x="996" y="2082"/>
                </a:cubicBezTo>
                <a:cubicBezTo>
                  <a:pt x="961" y="2022"/>
                  <a:pt x="926" y="1962"/>
                  <a:pt x="892" y="1902"/>
                </a:cubicBezTo>
                <a:cubicBezTo>
                  <a:pt x="825" y="1900"/>
                  <a:pt x="805" y="1903"/>
                  <a:pt x="767" y="1919"/>
                </a:cubicBezTo>
                <a:cubicBezTo>
                  <a:pt x="741" y="1931"/>
                  <a:pt x="716" y="1944"/>
                  <a:pt x="693" y="1959"/>
                </a:cubicBezTo>
                <a:cubicBezTo>
                  <a:pt x="655" y="1958"/>
                  <a:pt x="616" y="1957"/>
                  <a:pt x="581" y="1957"/>
                </a:cubicBezTo>
                <a:cubicBezTo>
                  <a:pt x="480" y="1885"/>
                  <a:pt x="474" y="1790"/>
                  <a:pt x="461" y="1715"/>
                </a:cubicBezTo>
                <a:cubicBezTo>
                  <a:pt x="430" y="1665"/>
                  <a:pt x="401" y="1615"/>
                  <a:pt x="373" y="1565"/>
                </a:cubicBezTo>
                <a:cubicBezTo>
                  <a:pt x="278" y="1464"/>
                  <a:pt x="160" y="1429"/>
                  <a:pt x="67" y="1397"/>
                </a:cubicBezTo>
                <a:cubicBezTo>
                  <a:pt x="0" y="1346"/>
                  <a:pt x="39" y="1298"/>
                  <a:pt x="58" y="1266"/>
                </a:cubicBezTo>
                <a:cubicBezTo>
                  <a:pt x="84" y="1250"/>
                  <a:pt x="97" y="1204"/>
                  <a:pt x="103" y="1195"/>
                </a:cubicBezTo>
                <a:cubicBezTo>
                  <a:pt x="104" y="1116"/>
                  <a:pt x="108" y="1041"/>
                  <a:pt x="111" y="966"/>
                </a:cubicBezTo>
                <a:cubicBezTo>
                  <a:pt x="77" y="867"/>
                  <a:pt x="48" y="856"/>
                  <a:pt x="147" y="858"/>
                </a:cubicBezTo>
                <a:cubicBezTo>
                  <a:pt x="156" y="865"/>
                  <a:pt x="166" y="875"/>
                  <a:pt x="179" y="885"/>
                </a:cubicBezTo>
                <a:cubicBezTo>
                  <a:pt x="191" y="919"/>
                  <a:pt x="251" y="1041"/>
                  <a:pt x="322" y="951"/>
                </a:cubicBezTo>
                <a:cubicBezTo>
                  <a:pt x="332" y="919"/>
                  <a:pt x="342" y="890"/>
                  <a:pt x="351" y="860"/>
                </a:cubicBezTo>
                <a:cubicBezTo>
                  <a:pt x="345" y="791"/>
                  <a:pt x="339" y="726"/>
                  <a:pt x="337" y="660"/>
                </a:cubicBezTo>
                <a:cubicBezTo>
                  <a:pt x="318" y="607"/>
                  <a:pt x="299" y="558"/>
                  <a:pt x="280" y="508"/>
                </a:cubicBezTo>
                <a:cubicBezTo>
                  <a:pt x="258" y="393"/>
                  <a:pt x="268" y="347"/>
                  <a:pt x="336" y="297"/>
                </a:cubicBezTo>
                <a:cubicBezTo>
                  <a:pt x="345" y="281"/>
                  <a:pt x="355" y="264"/>
                  <a:pt x="368" y="248"/>
                </a:cubicBezTo>
                <a:cubicBezTo>
                  <a:pt x="406" y="266"/>
                  <a:pt x="444" y="283"/>
                  <a:pt x="486" y="301"/>
                </a:cubicBezTo>
                <a:cubicBezTo>
                  <a:pt x="521" y="301"/>
                  <a:pt x="556" y="302"/>
                  <a:pt x="594" y="303"/>
                </a:cubicBezTo>
                <a:cubicBezTo>
                  <a:pt x="623" y="275"/>
                  <a:pt x="658" y="262"/>
                  <a:pt x="694" y="221"/>
                </a:cubicBezTo>
                <a:cubicBezTo>
                  <a:pt x="733" y="114"/>
                  <a:pt x="775" y="59"/>
                  <a:pt x="877" y="3"/>
                </a:cubicBezTo>
                <a:cubicBezTo>
                  <a:pt x="906" y="3"/>
                  <a:pt x="906" y="0"/>
                  <a:pt x="967" y="21"/>
                </a:cubicBezTo>
                <a:cubicBezTo>
                  <a:pt x="1011" y="52"/>
                  <a:pt x="1059" y="82"/>
                  <a:pt x="1107" y="113"/>
                </a:cubicBezTo>
                <a:cubicBezTo>
                  <a:pt x="1106" y="202"/>
                  <a:pt x="1202" y="161"/>
                  <a:pt x="1263" y="143"/>
                </a:cubicBezTo>
                <a:cubicBezTo>
                  <a:pt x="1298" y="138"/>
                  <a:pt x="1337" y="132"/>
                  <a:pt x="1375" y="126"/>
                </a:cubicBezTo>
                <a:cubicBezTo>
                  <a:pt x="1452" y="50"/>
                  <a:pt x="1443" y="14"/>
                  <a:pt x="1551" y="88"/>
                </a:cubicBezTo>
                <a:cubicBezTo>
                  <a:pt x="1550" y="180"/>
                  <a:pt x="1550" y="170"/>
                  <a:pt x="1646" y="235"/>
                </a:cubicBezTo>
                <a:cubicBezTo>
                  <a:pt x="1681" y="249"/>
                  <a:pt x="1716" y="266"/>
                  <a:pt x="1754" y="283"/>
                </a:cubicBezTo>
                <a:cubicBezTo>
                  <a:pt x="1783" y="284"/>
                  <a:pt x="1812" y="285"/>
                  <a:pt x="1844" y="286"/>
                </a:cubicBezTo>
                <a:cubicBezTo>
                  <a:pt x="1898" y="261"/>
                  <a:pt x="1959" y="239"/>
                  <a:pt x="2039" y="235"/>
                </a:cubicBezTo>
                <a:cubicBezTo>
                  <a:pt x="2148" y="195"/>
                  <a:pt x="2145" y="179"/>
                  <a:pt x="2272" y="247"/>
                </a:cubicBezTo>
                <a:cubicBezTo>
                  <a:pt x="2314" y="248"/>
                  <a:pt x="2355" y="249"/>
                  <a:pt x="2400" y="254"/>
                </a:cubicBezTo>
                <a:cubicBezTo>
                  <a:pt x="2442" y="222"/>
                  <a:pt x="2432" y="192"/>
                  <a:pt x="2483" y="181"/>
                </a:cubicBezTo>
                <a:cubicBezTo>
                  <a:pt x="2576" y="104"/>
                  <a:pt x="2621" y="66"/>
                  <a:pt x="2771" y="145"/>
                </a:cubicBezTo>
                <a:cubicBezTo>
                  <a:pt x="2873" y="148"/>
                  <a:pt x="3011" y="128"/>
                  <a:pt x="3135" y="132"/>
                </a:cubicBezTo>
                <a:cubicBezTo>
                  <a:pt x="3164" y="145"/>
                  <a:pt x="3193" y="163"/>
                  <a:pt x="3221" y="180"/>
                </a:cubicBezTo>
                <a:cubicBezTo>
                  <a:pt x="3244" y="203"/>
                  <a:pt x="3278" y="250"/>
                  <a:pt x="3342" y="268"/>
                </a:cubicBezTo>
                <a:cubicBezTo>
                  <a:pt x="3342" y="291"/>
                  <a:pt x="3342" y="317"/>
                  <a:pt x="3345" y="343"/>
                </a:cubicBezTo>
                <a:cubicBezTo>
                  <a:pt x="3370" y="383"/>
                  <a:pt x="3443" y="447"/>
                  <a:pt x="3414" y="538"/>
                </a:cubicBezTo>
                <a:cubicBezTo>
                  <a:pt x="3395" y="570"/>
                  <a:pt x="3375" y="603"/>
                  <a:pt x="3359" y="635"/>
                </a:cubicBezTo>
                <a:cubicBezTo>
                  <a:pt x="3359" y="674"/>
                  <a:pt x="3359" y="714"/>
                  <a:pt x="3359" y="753"/>
                </a:cubicBezTo>
                <a:cubicBezTo>
                  <a:pt x="3380" y="956"/>
                  <a:pt x="3337" y="1168"/>
                  <a:pt x="3515" y="1356"/>
                </a:cubicBezTo>
                <a:cubicBezTo>
                  <a:pt x="3543" y="1373"/>
                  <a:pt x="3604" y="1417"/>
                  <a:pt x="3658" y="1441"/>
                </a:cubicBezTo>
                <a:cubicBezTo>
                  <a:pt x="3703" y="1449"/>
                  <a:pt x="3747" y="1457"/>
                  <a:pt x="3792" y="1468"/>
                </a:cubicBezTo>
                <a:cubicBezTo>
                  <a:pt x="3855" y="1597"/>
                  <a:pt x="3954" y="1642"/>
                  <a:pt x="4120" y="1673"/>
                </a:cubicBezTo>
                <a:cubicBezTo>
                  <a:pt x="4187" y="1727"/>
                  <a:pt x="4231" y="1783"/>
                  <a:pt x="4349" y="1799"/>
                </a:cubicBezTo>
                <a:cubicBezTo>
                  <a:pt x="4458" y="1799"/>
                  <a:pt x="4567" y="1798"/>
                  <a:pt x="4675" y="1801"/>
                </a:cubicBezTo>
                <a:cubicBezTo>
                  <a:pt x="4697" y="1808"/>
                  <a:pt x="4723" y="1819"/>
                  <a:pt x="4748" y="1829"/>
                </a:cubicBezTo>
                <a:cubicBezTo>
                  <a:pt x="4780" y="1850"/>
                  <a:pt x="4815" y="1873"/>
                  <a:pt x="4850" y="1897"/>
                </a:cubicBezTo>
                <a:cubicBezTo>
                  <a:pt x="4869" y="1947"/>
                  <a:pt x="4891" y="1997"/>
                  <a:pt x="4913" y="2046"/>
                </a:cubicBezTo>
                <a:cubicBezTo>
                  <a:pt x="4935" y="2135"/>
                  <a:pt x="4932" y="2145"/>
                  <a:pt x="5027" y="2232"/>
                </a:cubicBezTo>
                <a:cubicBezTo>
                  <a:pt x="5050" y="2233"/>
                  <a:pt x="5072" y="2234"/>
                  <a:pt x="5094" y="2237"/>
                </a:cubicBezTo>
                <a:cubicBezTo>
                  <a:pt x="5104" y="2218"/>
                  <a:pt x="5117" y="2199"/>
                  <a:pt x="5130" y="2179"/>
                </a:cubicBezTo>
                <a:cubicBezTo>
                  <a:pt x="5149" y="2177"/>
                  <a:pt x="5168" y="2174"/>
                  <a:pt x="5187" y="2174"/>
                </a:cubicBezTo>
                <a:cubicBezTo>
                  <a:pt x="5187" y="2210"/>
                  <a:pt x="5228" y="2238"/>
                  <a:pt x="5286" y="2239"/>
                </a:cubicBezTo>
                <a:cubicBezTo>
                  <a:pt x="5321" y="2217"/>
                  <a:pt x="5357" y="2195"/>
                  <a:pt x="5395" y="2173"/>
                </a:cubicBezTo>
                <a:cubicBezTo>
                  <a:pt x="5437" y="2122"/>
                  <a:pt x="5472" y="2047"/>
                  <a:pt x="5517" y="2003"/>
                </a:cubicBezTo>
                <a:cubicBezTo>
                  <a:pt x="5521" y="1999"/>
                  <a:pt x="5524" y="1999"/>
                  <a:pt x="5530" y="2000"/>
                </a:cubicBezTo>
                <a:cubicBezTo>
                  <a:pt x="5546" y="2023"/>
                  <a:pt x="5591" y="2057"/>
                  <a:pt x="5648" y="2094"/>
                </a:cubicBezTo>
                <a:cubicBezTo>
                  <a:pt x="5667" y="2177"/>
                  <a:pt x="5739" y="2280"/>
                  <a:pt x="5825" y="2377"/>
                </a:cubicBezTo>
                <a:cubicBezTo>
                  <a:pt x="5844" y="2446"/>
                  <a:pt x="5863" y="2516"/>
                  <a:pt x="5885" y="2585"/>
                </a:cubicBezTo>
                <a:cubicBezTo>
                  <a:pt x="5913" y="2628"/>
                  <a:pt x="5957" y="2688"/>
                  <a:pt x="5957" y="2783"/>
                </a:cubicBezTo>
                <a:cubicBezTo>
                  <a:pt x="5886" y="2866"/>
                  <a:pt x="5883" y="2857"/>
                  <a:pt x="5885" y="2988"/>
                </a:cubicBezTo>
                <a:cubicBezTo>
                  <a:pt x="5901" y="3044"/>
                  <a:pt x="5949" y="3120"/>
                  <a:pt x="5916" y="3205"/>
                </a:cubicBezTo>
                <a:cubicBezTo>
                  <a:pt x="5916" y="3224"/>
                  <a:pt x="5916" y="3247"/>
                  <a:pt x="5916" y="3270"/>
                </a:cubicBezTo>
                <a:cubicBezTo>
                  <a:pt x="5909" y="3270"/>
                  <a:pt x="5903" y="3270"/>
                  <a:pt x="5900" y="3270"/>
                </a:cubicBezTo>
                <a:cubicBezTo>
                  <a:pt x="5900" y="3243"/>
                  <a:pt x="5852" y="3223"/>
                  <a:pt x="5839" y="3206"/>
                </a:cubicBezTo>
                <a:cubicBezTo>
                  <a:pt x="5760" y="3204"/>
                  <a:pt x="5750" y="3233"/>
                  <a:pt x="5714" y="3258"/>
                </a:cubicBezTo>
                <a:cubicBezTo>
                  <a:pt x="5714" y="3307"/>
                  <a:pt x="5733" y="3364"/>
                  <a:pt x="5745" y="3449"/>
                </a:cubicBezTo>
                <a:cubicBezTo>
                  <a:pt x="5742" y="3475"/>
                  <a:pt x="5739" y="3501"/>
                  <a:pt x="5735" y="3527"/>
                </a:cubicBezTo>
                <a:cubicBezTo>
                  <a:pt x="5722" y="3530"/>
                  <a:pt x="5710" y="3537"/>
                  <a:pt x="5697" y="3543"/>
                </a:cubicBezTo>
                <a:cubicBezTo>
                  <a:pt x="5671" y="3542"/>
                  <a:pt x="5646" y="3542"/>
                  <a:pt x="5623" y="3541"/>
                </a:cubicBezTo>
                <a:cubicBezTo>
                  <a:pt x="5588" y="3494"/>
                  <a:pt x="5557" y="3451"/>
                  <a:pt x="5525" y="3408"/>
                </a:cubicBezTo>
                <a:cubicBezTo>
                  <a:pt x="5401" y="3342"/>
                  <a:pt x="5327" y="3439"/>
                  <a:pt x="5352" y="3567"/>
                </a:cubicBezTo>
                <a:cubicBezTo>
                  <a:pt x="5342" y="3583"/>
                  <a:pt x="5332" y="3599"/>
                  <a:pt x="5326" y="3619"/>
                </a:cubicBezTo>
                <a:cubicBezTo>
                  <a:pt x="5271" y="3617"/>
                  <a:pt x="5205" y="3580"/>
                  <a:pt x="5192" y="3566"/>
                </a:cubicBezTo>
                <a:cubicBezTo>
                  <a:pt x="5186" y="3540"/>
                  <a:pt x="5179" y="3517"/>
                  <a:pt x="5176" y="3494"/>
                </a:cubicBezTo>
                <a:cubicBezTo>
                  <a:pt x="5100" y="3449"/>
                  <a:pt x="5033" y="3431"/>
                  <a:pt x="4985" y="3410"/>
                </a:cubicBezTo>
                <a:cubicBezTo>
                  <a:pt x="4972" y="3394"/>
                  <a:pt x="4960" y="3377"/>
                  <a:pt x="4950" y="3364"/>
                </a:cubicBezTo>
                <a:cubicBezTo>
                  <a:pt x="4845" y="3361"/>
                  <a:pt x="4854" y="3381"/>
                  <a:pt x="4780" y="3438"/>
                </a:cubicBezTo>
                <a:cubicBezTo>
                  <a:pt x="4736" y="3460"/>
                  <a:pt x="4691" y="3485"/>
                  <a:pt x="4649" y="3510"/>
                </a:cubicBezTo>
                <a:cubicBezTo>
                  <a:pt x="4547" y="3527"/>
                  <a:pt x="4563" y="3540"/>
                  <a:pt x="4505" y="3621"/>
                </a:cubicBezTo>
                <a:cubicBezTo>
                  <a:pt x="4370" y="3634"/>
                  <a:pt x="4383" y="3634"/>
                  <a:pt x="4309" y="3734"/>
                </a:cubicBezTo>
                <a:cubicBezTo>
                  <a:pt x="4296" y="3743"/>
                  <a:pt x="4287" y="3753"/>
                  <a:pt x="4277" y="3762"/>
                </a:cubicBezTo>
                <a:cubicBezTo>
                  <a:pt x="4194" y="3773"/>
                  <a:pt x="4155" y="3789"/>
                  <a:pt x="4098" y="3807"/>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8" name="Freeform 16"/>
          <p:cNvSpPr/>
          <p:nvPr/>
        </p:nvSpPr>
        <p:spPr>
          <a:xfrm>
            <a:off x="6961188" y="4611688"/>
            <a:ext cx="485775" cy="496887"/>
          </a:xfrm>
          <a:custGeom>
            <a:avLst/>
            <a:gdLst/>
            <a:ahLst/>
            <a:cxnLst>
              <a:cxn ang="0">
                <a:pos x="207507" y="496887"/>
              </a:cxn>
              <a:cxn ang="0">
                <a:pos x="141087" y="466642"/>
              </a:cxn>
              <a:cxn ang="0">
                <a:pos x="112436" y="378498"/>
              </a:cxn>
              <a:cxn ang="0">
                <a:pos x="87691" y="355166"/>
              </a:cxn>
              <a:cxn ang="0">
                <a:pos x="62947" y="351710"/>
              </a:cxn>
              <a:cxn ang="0">
                <a:pos x="0" y="224247"/>
              </a:cxn>
              <a:cxn ang="0">
                <a:pos x="34729" y="171102"/>
              </a:cxn>
              <a:cxn ang="0">
                <a:pos x="78141" y="127030"/>
              </a:cxn>
              <a:cxn ang="0">
                <a:pos x="95071" y="100674"/>
              </a:cxn>
              <a:cxn ang="0">
                <a:pos x="98110" y="31542"/>
              </a:cxn>
              <a:cxn ang="0">
                <a:pos x="150638" y="24196"/>
              </a:cxn>
              <a:cxn ang="0">
                <a:pos x="186670" y="25060"/>
              </a:cxn>
              <a:cxn ang="0">
                <a:pos x="270020" y="22900"/>
              </a:cxn>
              <a:cxn ang="0">
                <a:pos x="337742" y="44504"/>
              </a:cxn>
              <a:cxn ang="0">
                <a:pos x="397650" y="27653"/>
              </a:cxn>
              <a:cxn ang="0">
                <a:pos x="431076" y="42343"/>
              </a:cxn>
              <a:cxn ang="0">
                <a:pos x="483604" y="49689"/>
              </a:cxn>
              <a:cxn ang="0">
                <a:pos x="423262" y="130055"/>
              </a:cxn>
              <a:cxn ang="0">
                <a:pos x="463635" y="130919"/>
              </a:cxn>
              <a:cxn ang="0">
                <a:pos x="480566" y="114500"/>
              </a:cxn>
              <a:cxn ang="0">
                <a:pos x="476224" y="148202"/>
              </a:cxn>
              <a:cxn ang="0">
                <a:pos x="425867" y="168510"/>
              </a:cxn>
              <a:cxn ang="0">
                <a:pos x="428472" y="194002"/>
              </a:cxn>
              <a:cxn ang="0">
                <a:pos x="454953" y="208693"/>
              </a:cxn>
              <a:cxn ang="0">
                <a:pos x="448875" y="280849"/>
              </a:cxn>
              <a:cxn ang="0">
                <a:pos x="445836" y="337019"/>
              </a:cxn>
              <a:cxn ang="0">
                <a:pos x="434549" y="339611"/>
              </a:cxn>
              <a:cxn ang="0">
                <a:pos x="433247" y="322761"/>
              </a:cxn>
              <a:cxn ang="0">
                <a:pos x="356843" y="377202"/>
              </a:cxn>
              <a:cxn ang="0">
                <a:pos x="346858" y="401398"/>
              </a:cxn>
              <a:cxn ang="0">
                <a:pos x="343819" y="479172"/>
              </a:cxn>
              <a:cxn ang="0">
                <a:pos x="329928" y="475715"/>
              </a:cxn>
              <a:cxn ang="0">
                <a:pos x="207507" y="496887"/>
              </a:cxn>
            </a:cxnLst>
            <a:pathLst>
              <a:path w="1119" h="1150">
                <a:moveTo>
                  <a:pt x="478" y="1150"/>
                </a:moveTo>
                <a:cubicBezTo>
                  <a:pt x="386" y="1131"/>
                  <a:pt x="360" y="1117"/>
                  <a:pt x="325" y="1080"/>
                </a:cubicBezTo>
                <a:cubicBezTo>
                  <a:pt x="303" y="1011"/>
                  <a:pt x="281" y="942"/>
                  <a:pt x="259" y="876"/>
                </a:cubicBezTo>
                <a:cubicBezTo>
                  <a:pt x="240" y="856"/>
                  <a:pt x="221" y="839"/>
                  <a:pt x="202" y="822"/>
                </a:cubicBezTo>
                <a:cubicBezTo>
                  <a:pt x="183" y="818"/>
                  <a:pt x="164" y="814"/>
                  <a:pt x="145" y="814"/>
                </a:cubicBezTo>
                <a:cubicBezTo>
                  <a:pt x="177" y="694"/>
                  <a:pt x="47" y="569"/>
                  <a:pt x="0" y="519"/>
                </a:cubicBezTo>
                <a:cubicBezTo>
                  <a:pt x="0" y="466"/>
                  <a:pt x="61" y="429"/>
                  <a:pt x="80" y="396"/>
                </a:cubicBezTo>
                <a:cubicBezTo>
                  <a:pt x="81" y="334"/>
                  <a:pt x="138" y="326"/>
                  <a:pt x="180" y="294"/>
                </a:cubicBezTo>
                <a:cubicBezTo>
                  <a:pt x="193" y="271"/>
                  <a:pt x="206" y="252"/>
                  <a:pt x="219" y="233"/>
                </a:cubicBezTo>
                <a:cubicBezTo>
                  <a:pt x="219" y="184"/>
                  <a:pt x="213" y="85"/>
                  <a:pt x="226" y="73"/>
                </a:cubicBezTo>
                <a:cubicBezTo>
                  <a:pt x="258" y="70"/>
                  <a:pt x="287" y="15"/>
                  <a:pt x="347" y="56"/>
                </a:cubicBezTo>
                <a:cubicBezTo>
                  <a:pt x="373" y="57"/>
                  <a:pt x="402" y="57"/>
                  <a:pt x="430" y="58"/>
                </a:cubicBezTo>
                <a:cubicBezTo>
                  <a:pt x="469" y="7"/>
                  <a:pt x="552" y="35"/>
                  <a:pt x="622" y="53"/>
                </a:cubicBezTo>
                <a:cubicBezTo>
                  <a:pt x="644" y="86"/>
                  <a:pt x="711" y="134"/>
                  <a:pt x="778" y="103"/>
                </a:cubicBezTo>
                <a:cubicBezTo>
                  <a:pt x="814" y="78"/>
                  <a:pt x="856" y="0"/>
                  <a:pt x="916" y="64"/>
                </a:cubicBezTo>
                <a:cubicBezTo>
                  <a:pt x="942" y="74"/>
                  <a:pt x="967" y="85"/>
                  <a:pt x="993" y="98"/>
                </a:cubicBezTo>
                <a:cubicBezTo>
                  <a:pt x="1031" y="103"/>
                  <a:pt x="1072" y="107"/>
                  <a:pt x="1114" y="115"/>
                </a:cubicBezTo>
                <a:cubicBezTo>
                  <a:pt x="1101" y="144"/>
                  <a:pt x="912" y="234"/>
                  <a:pt x="975" y="301"/>
                </a:cubicBezTo>
                <a:cubicBezTo>
                  <a:pt x="1004" y="302"/>
                  <a:pt x="1036" y="303"/>
                  <a:pt x="1068" y="303"/>
                </a:cubicBezTo>
                <a:cubicBezTo>
                  <a:pt x="1081" y="291"/>
                  <a:pt x="1094" y="278"/>
                  <a:pt x="1107" y="265"/>
                </a:cubicBezTo>
                <a:cubicBezTo>
                  <a:pt x="1110" y="278"/>
                  <a:pt x="1119" y="321"/>
                  <a:pt x="1097" y="343"/>
                </a:cubicBezTo>
                <a:cubicBezTo>
                  <a:pt x="1036" y="355"/>
                  <a:pt x="1013" y="368"/>
                  <a:pt x="981" y="390"/>
                </a:cubicBezTo>
                <a:cubicBezTo>
                  <a:pt x="981" y="409"/>
                  <a:pt x="984" y="429"/>
                  <a:pt x="987" y="449"/>
                </a:cubicBezTo>
                <a:cubicBezTo>
                  <a:pt x="1006" y="459"/>
                  <a:pt x="1025" y="469"/>
                  <a:pt x="1048" y="483"/>
                </a:cubicBezTo>
                <a:cubicBezTo>
                  <a:pt x="1035" y="535"/>
                  <a:pt x="1034" y="571"/>
                  <a:pt x="1034" y="650"/>
                </a:cubicBezTo>
                <a:cubicBezTo>
                  <a:pt x="1040" y="673"/>
                  <a:pt x="1059" y="749"/>
                  <a:pt x="1027" y="780"/>
                </a:cubicBezTo>
                <a:cubicBezTo>
                  <a:pt x="1017" y="780"/>
                  <a:pt x="1008" y="783"/>
                  <a:pt x="1001" y="786"/>
                </a:cubicBezTo>
                <a:cubicBezTo>
                  <a:pt x="998" y="773"/>
                  <a:pt x="998" y="760"/>
                  <a:pt x="998" y="747"/>
                </a:cubicBezTo>
                <a:cubicBezTo>
                  <a:pt x="941" y="706"/>
                  <a:pt x="851" y="845"/>
                  <a:pt x="822" y="873"/>
                </a:cubicBezTo>
                <a:cubicBezTo>
                  <a:pt x="812" y="890"/>
                  <a:pt x="806" y="909"/>
                  <a:pt x="799" y="929"/>
                </a:cubicBezTo>
                <a:cubicBezTo>
                  <a:pt x="796" y="987"/>
                  <a:pt x="792" y="1046"/>
                  <a:pt x="792" y="1109"/>
                </a:cubicBezTo>
                <a:cubicBezTo>
                  <a:pt x="779" y="1105"/>
                  <a:pt x="769" y="1101"/>
                  <a:pt x="760" y="1101"/>
                </a:cubicBezTo>
                <a:cubicBezTo>
                  <a:pt x="629" y="1098"/>
                  <a:pt x="581" y="1110"/>
                  <a:pt x="478" y="1150"/>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39" name="Freeform 17"/>
          <p:cNvSpPr/>
          <p:nvPr/>
        </p:nvSpPr>
        <p:spPr>
          <a:xfrm>
            <a:off x="5311775" y="4395788"/>
            <a:ext cx="611188" cy="660400"/>
          </a:xfrm>
          <a:custGeom>
            <a:avLst/>
            <a:gdLst/>
            <a:ahLst/>
            <a:cxnLst>
              <a:cxn ang="0">
                <a:pos x="492069" y="660400"/>
              </a:cxn>
              <a:cxn ang="0">
                <a:pos x="395475" y="565624"/>
              </a:cxn>
              <a:cxn ang="0">
                <a:pos x="284153" y="473445"/>
              </a:cxn>
              <a:cxn ang="0">
                <a:pos x="260329" y="514125"/>
              </a:cxn>
              <a:cxn ang="0">
                <a:pos x="200553" y="576444"/>
              </a:cxn>
              <a:cxn ang="0">
                <a:pos x="200120" y="582069"/>
              </a:cxn>
              <a:cxn ang="0">
                <a:pos x="184959" y="588561"/>
              </a:cxn>
              <a:cxn ang="0">
                <a:pos x="155937" y="599380"/>
              </a:cxn>
              <a:cxn ang="0">
                <a:pos x="52412" y="562595"/>
              </a:cxn>
              <a:cxn ang="0">
                <a:pos x="55444" y="487727"/>
              </a:cxn>
              <a:cxn ang="0">
                <a:pos x="4765" y="421081"/>
              </a:cxn>
              <a:cxn ang="0">
                <a:pos x="15161" y="308129"/>
              </a:cxn>
              <a:cxn ang="0">
                <a:pos x="3032" y="227202"/>
              </a:cxn>
              <a:cxn ang="0">
                <a:pos x="7364" y="224172"/>
              </a:cxn>
              <a:cxn ang="0">
                <a:pos x="52845" y="255332"/>
              </a:cxn>
              <a:cxn ang="0">
                <a:pos x="85766" y="288655"/>
              </a:cxn>
              <a:cxn ang="0">
                <a:pos x="234772" y="163585"/>
              </a:cxn>
              <a:cxn ang="0">
                <a:pos x="280687" y="89582"/>
              </a:cxn>
              <a:cxn ang="0">
                <a:pos x="281120" y="28563"/>
              </a:cxn>
              <a:cxn ang="0">
                <a:pos x="308843" y="12117"/>
              </a:cxn>
              <a:cxn ang="0">
                <a:pos x="422330" y="35054"/>
              </a:cxn>
              <a:cxn ang="0">
                <a:pos x="467812" y="78763"/>
              </a:cxn>
              <a:cxn ang="0">
                <a:pos x="522823" y="94343"/>
              </a:cxn>
              <a:cxn ang="0">
                <a:pos x="610755" y="195610"/>
              </a:cxn>
              <a:cxn ang="0">
                <a:pos x="531487" y="257495"/>
              </a:cxn>
              <a:cxn ang="0">
                <a:pos x="372517" y="276104"/>
              </a:cxn>
              <a:cxn ang="0">
                <a:pos x="376416" y="304667"/>
              </a:cxn>
              <a:cxn ang="0">
                <a:pos x="401972" y="409829"/>
              </a:cxn>
              <a:cxn ang="0">
                <a:pos x="440523" y="449210"/>
              </a:cxn>
              <a:cxn ang="0">
                <a:pos x="477775" y="502441"/>
              </a:cxn>
              <a:cxn ang="0">
                <a:pos x="491203" y="552641"/>
              </a:cxn>
              <a:cxn ang="0">
                <a:pos x="492069" y="660400"/>
              </a:cxn>
            </a:cxnLst>
            <a:pathLst>
              <a:path w="1411" h="1526">
                <a:moveTo>
                  <a:pt x="1136" y="1526"/>
                </a:moveTo>
                <a:cubicBezTo>
                  <a:pt x="1018" y="1470"/>
                  <a:pt x="967" y="1377"/>
                  <a:pt x="913" y="1307"/>
                </a:cubicBezTo>
                <a:cubicBezTo>
                  <a:pt x="895" y="1150"/>
                  <a:pt x="790" y="1016"/>
                  <a:pt x="656" y="1094"/>
                </a:cubicBezTo>
                <a:cubicBezTo>
                  <a:pt x="617" y="1133"/>
                  <a:pt x="611" y="1123"/>
                  <a:pt x="601" y="1188"/>
                </a:cubicBezTo>
                <a:cubicBezTo>
                  <a:pt x="568" y="1243"/>
                  <a:pt x="514" y="1287"/>
                  <a:pt x="463" y="1332"/>
                </a:cubicBezTo>
                <a:cubicBezTo>
                  <a:pt x="462" y="1335"/>
                  <a:pt x="462" y="1338"/>
                  <a:pt x="462" y="1345"/>
                </a:cubicBezTo>
                <a:cubicBezTo>
                  <a:pt x="440" y="1344"/>
                  <a:pt x="434" y="1354"/>
                  <a:pt x="427" y="1360"/>
                </a:cubicBezTo>
                <a:cubicBezTo>
                  <a:pt x="405" y="1366"/>
                  <a:pt x="382" y="1376"/>
                  <a:pt x="360" y="1385"/>
                </a:cubicBezTo>
                <a:cubicBezTo>
                  <a:pt x="258" y="1382"/>
                  <a:pt x="168" y="1351"/>
                  <a:pt x="121" y="1300"/>
                </a:cubicBezTo>
                <a:cubicBezTo>
                  <a:pt x="156" y="1229"/>
                  <a:pt x="147" y="1180"/>
                  <a:pt x="128" y="1127"/>
                </a:cubicBezTo>
                <a:cubicBezTo>
                  <a:pt x="77" y="1073"/>
                  <a:pt x="20" y="1019"/>
                  <a:pt x="11" y="973"/>
                </a:cubicBezTo>
                <a:cubicBezTo>
                  <a:pt x="18" y="885"/>
                  <a:pt x="25" y="797"/>
                  <a:pt x="35" y="712"/>
                </a:cubicBezTo>
                <a:cubicBezTo>
                  <a:pt x="13" y="626"/>
                  <a:pt x="0" y="580"/>
                  <a:pt x="7" y="525"/>
                </a:cubicBezTo>
                <a:cubicBezTo>
                  <a:pt x="10" y="521"/>
                  <a:pt x="14" y="518"/>
                  <a:pt x="17" y="518"/>
                </a:cubicBezTo>
                <a:cubicBezTo>
                  <a:pt x="52" y="542"/>
                  <a:pt x="87" y="566"/>
                  <a:pt x="122" y="590"/>
                </a:cubicBezTo>
                <a:cubicBezTo>
                  <a:pt x="147" y="613"/>
                  <a:pt x="173" y="640"/>
                  <a:pt x="198" y="667"/>
                </a:cubicBezTo>
                <a:cubicBezTo>
                  <a:pt x="364" y="740"/>
                  <a:pt x="493" y="511"/>
                  <a:pt x="542" y="378"/>
                </a:cubicBezTo>
                <a:cubicBezTo>
                  <a:pt x="577" y="320"/>
                  <a:pt x="613" y="262"/>
                  <a:pt x="648" y="207"/>
                </a:cubicBezTo>
                <a:cubicBezTo>
                  <a:pt x="648" y="158"/>
                  <a:pt x="649" y="112"/>
                  <a:pt x="649" y="66"/>
                </a:cubicBezTo>
                <a:cubicBezTo>
                  <a:pt x="668" y="53"/>
                  <a:pt x="691" y="41"/>
                  <a:pt x="713" y="28"/>
                </a:cubicBezTo>
                <a:cubicBezTo>
                  <a:pt x="803" y="24"/>
                  <a:pt x="873" y="0"/>
                  <a:pt x="975" y="81"/>
                </a:cubicBezTo>
                <a:cubicBezTo>
                  <a:pt x="1010" y="114"/>
                  <a:pt x="1045" y="148"/>
                  <a:pt x="1080" y="182"/>
                </a:cubicBezTo>
                <a:cubicBezTo>
                  <a:pt x="1121" y="192"/>
                  <a:pt x="1163" y="203"/>
                  <a:pt x="1207" y="218"/>
                </a:cubicBezTo>
                <a:cubicBezTo>
                  <a:pt x="1261" y="248"/>
                  <a:pt x="1411" y="347"/>
                  <a:pt x="1410" y="452"/>
                </a:cubicBezTo>
                <a:cubicBezTo>
                  <a:pt x="1340" y="493"/>
                  <a:pt x="1285" y="557"/>
                  <a:pt x="1227" y="595"/>
                </a:cubicBezTo>
                <a:cubicBezTo>
                  <a:pt x="1096" y="644"/>
                  <a:pt x="956" y="568"/>
                  <a:pt x="860" y="638"/>
                </a:cubicBezTo>
                <a:cubicBezTo>
                  <a:pt x="863" y="658"/>
                  <a:pt x="866" y="681"/>
                  <a:pt x="869" y="704"/>
                </a:cubicBezTo>
                <a:cubicBezTo>
                  <a:pt x="916" y="777"/>
                  <a:pt x="794" y="852"/>
                  <a:pt x="928" y="947"/>
                </a:cubicBezTo>
                <a:cubicBezTo>
                  <a:pt x="957" y="978"/>
                  <a:pt x="985" y="1008"/>
                  <a:pt x="1017" y="1038"/>
                </a:cubicBezTo>
                <a:cubicBezTo>
                  <a:pt x="1045" y="1078"/>
                  <a:pt x="1074" y="1118"/>
                  <a:pt x="1103" y="1161"/>
                </a:cubicBezTo>
                <a:cubicBezTo>
                  <a:pt x="1112" y="1198"/>
                  <a:pt x="1121" y="1237"/>
                  <a:pt x="1134" y="1277"/>
                </a:cubicBezTo>
                <a:cubicBezTo>
                  <a:pt x="1133" y="1359"/>
                  <a:pt x="1133" y="1440"/>
                  <a:pt x="1136" y="1526"/>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0" name="Freeform 18"/>
          <p:cNvSpPr/>
          <p:nvPr/>
        </p:nvSpPr>
        <p:spPr>
          <a:xfrm>
            <a:off x="5697538" y="4264025"/>
            <a:ext cx="993775" cy="628650"/>
          </a:xfrm>
          <a:custGeom>
            <a:avLst/>
            <a:gdLst/>
            <a:ahLst/>
            <a:cxnLst>
              <a:cxn ang="0">
                <a:pos x="105702" y="628650"/>
              </a:cxn>
              <a:cxn ang="0">
                <a:pos x="6498" y="510020"/>
              </a:cxn>
              <a:cxn ang="0">
                <a:pos x="9531" y="468890"/>
              </a:cxn>
              <a:cxn ang="0">
                <a:pos x="11263" y="440748"/>
              </a:cxn>
              <a:cxn ang="0">
                <a:pos x="0" y="416069"/>
              </a:cxn>
              <a:cxn ang="0">
                <a:pos x="127363" y="410874"/>
              </a:cxn>
              <a:cxn ang="0">
                <a:pos x="201008" y="358919"/>
              </a:cxn>
              <a:cxn ang="0">
                <a:pos x="237397" y="334241"/>
              </a:cxn>
              <a:cxn ang="0">
                <a:pos x="238697" y="307398"/>
              </a:cxn>
              <a:cxn ang="0">
                <a:pos x="142525" y="211282"/>
              </a:cxn>
              <a:cxn ang="0">
                <a:pos x="135594" y="193964"/>
              </a:cxn>
              <a:cxn ang="0">
                <a:pos x="133428" y="130319"/>
              </a:cxn>
              <a:cxn ang="0">
                <a:pos x="183246" y="91786"/>
              </a:cxn>
              <a:cxn ang="0">
                <a:pos x="179781" y="30740"/>
              </a:cxn>
              <a:cxn ang="0">
                <a:pos x="145124" y="0"/>
              </a:cxn>
              <a:cxn ang="0">
                <a:pos x="262956" y="3031"/>
              </a:cxn>
              <a:cxn ang="0">
                <a:pos x="311042" y="12989"/>
              </a:cxn>
              <a:cxn ang="0">
                <a:pos x="417178" y="92219"/>
              </a:cxn>
              <a:cxn ang="0">
                <a:pos x="449235" y="106940"/>
              </a:cxn>
              <a:cxn ang="0">
                <a:pos x="603889" y="113867"/>
              </a:cxn>
              <a:cxn ang="0">
                <a:pos x="655008" y="148936"/>
              </a:cxn>
              <a:cxn ang="0">
                <a:pos x="693563" y="198293"/>
              </a:cxn>
              <a:cxn ang="0">
                <a:pos x="765475" y="207385"/>
              </a:cxn>
              <a:cxn ang="0">
                <a:pos x="817893" y="232497"/>
              </a:cxn>
              <a:cxn ang="0">
                <a:pos x="882874" y="248516"/>
              </a:cxn>
              <a:cxn ang="0">
                <a:pos x="903235" y="280122"/>
              </a:cxn>
              <a:cxn ang="0">
                <a:pos x="950454" y="309563"/>
              </a:cxn>
              <a:cxn ang="0">
                <a:pos x="927928" y="357188"/>
              </a:cxn>
              <a:cxn ang="0">
                <a:pos x="964750" y="412173"/>
              </a:cxn>
              <a:cxn ang="0">
                <a:pos x="993775" y="468024"/>
              </a:cxn>
              <a:cxn ang="0">
                <a:pos x="993775" y="473652"/>
              </a:cxn>
              <a:cxn ang="0">
                <a:pos x="845185" y="548120"/>
              </a:cxn>
              <a:cxn ang="0">
                <a:pos x="811828" y="575397"/>
              </a:cxn>
              <a:cxn ang="0">
                <a:pos x="732552" y="613064"/>
              </a:cxn>
              <a:cxn ang="0">
                <a:pos x="717389" y="621290"/>
              </a:cxn>
              <a:cxn ang="0">
                <a:pos x="676235" y="583623"/>
              </a:cxn>
              <a:cxn ang="0">
                <a:pos x="593492" y="526040"/>
              </a:cxn>
              <a:cxn ang="0">
                <a:pos x="541941" y="555914"/>
              </a:cxn>
              <a:cxn ang="0">
                <a:pos x="379055" y="481013"/>
              </a:cxn>
              <a:cxn ang="0">
                <a:pos x="301512" y="460664"/>
              </a:cxn>
              <a:cxn ang="0">
                <a:pos x="268155" y="517814"/>
              </a:cxn>
              <a:cxn ang="0">
                <a:pos x="259491" y="533400"/>
              </a:cxn>
              <a:cxn ang="0">
                <a:pos x="240429" y="529936"/>
              </a:cxn>
              <a:cxn ang="0">
                <a:pos x="127796" y="613497"/>
              </a:cxn>
              <a:cxn ang="0">
                <a:pos x="105702" y="628650"/>
              </a:cxn>
            </a:cxnLst>
            <a:pathLst>
              <a:path w="2294" h="1452">
                <a:moveTo>
                  <a:pt x="244" y="1452"/>
                </a:moveTo>
                <a:cubicBezTo>
                  <a:pt x="190" y="1336"/>
                  <a:pt x="79" y="1248"/>
                  <a:pt x="15" y="1178"/>
                </a:cubicBezTo>
                <a:cubicBezTo>
                  <a:pt x="3" y="1125"/>
                  <a:pt x="9" y="1112"/>
                  <a:pt x="22" y="1083"/>
                </a:cubicBezTo>
                <a:cubicBezTo>
                  <a:pt x="22" y="1060"/>
                  <a:pt x="22" y="1037"/>
                  <a:pt x="26" y="1018"/>
                </a:cubicBezTo>
                <a:cubicBezTo>
                  <a:pt x="16" y="998"/>
                  <a:pt x="7" y="978"/>
                  <a:pt x="0" y="961"/>
                </a:cubicBezTo>
                <a:cubicBezTo>
                  <a:pt x="49" y="923"/>
                  <a:pt x="215" y="947"/>
                  <a:pt x="294" y="949"/>
                </a:cubicBezTo>
                <a:cubicBezTo>
                  <a:pt x="358" y="928"/>
                  <a:pt x="416" y="883"/>
                  <a:pt x="464" y="829"/>
                </a:cubicBezTo>
                <a:cubicBezTo>
                  <a:pt x="490" y="810"/>
                  <a:pt x="519" y="791"/>
                  <a:pt x="548" y="772"/>
                </a:cubicBezTo>
                <a:cubicBezTo>
                  <a:pt x="548" y="749"/>
                  <a:pt x="548" y="729"/>
                  <a:pt x="551" y="710"/>
                </a:cubicBezTo>
                <a:cubicBezTo>
                  <a:pt x="485" y="597"/>
                  <a:pt x="406" y="529"/>
                  <a:pt x="329" y="488"/>
                </a:cubicBezTo>
                <a:cubicBezTo>
                  <a:pt x="323" y="475"/>
                  <a:pt x="316" y="462"/>
                  <a:pt x="313" y="448"/>
                </a:cubicBezTo>
                <a:cubicBezTo>
                  <a:pt x="310" y="399"/>
                  <a:pt x="308" y="350"/>
                  <a:pt x="308" y="301"/>
                </a:cubicBezTo>
                <a:cubicBezTo>
                  <a:pt x="346" y="263"/>
                  <a:pt x="363" y="234"/>
                  <a:pt x="423" y="212"/>
                </a:cubicBezTo>
                <a:cubicBezTo>
                  <a:pt x="488" y="171"/>
                  <a:pt x="434" y="98"/>
                  <a:pt x="415" y="71"/>
                </a:cubicBezTo>
                <a:cubicBezTo>
                  <a:pt x="380" y="44"/>
                  <a:pt x="348" y="30"/>
                  <a:pt x="335" y="0"/>
                </a:cubicBezTo>
                <a:cubicBezTo>
                  <a:pt x="425" y="3"/>
                  <a:pt x="514" y="5"/>
                  <a:pt x="607" y="7"/>
                </a:cubicBezTo>
                <a:cubicBezTo>
                  <a:pt x="642" y="15"/>
                  <a:pt x="680" y="22"/>
                  <a:pt x="718" y="30"/>
                </a:cubicBezTo>
                <a:cubicBezTo>
                  <a:pt x="750" y="99"/>
                  <a:pt x="852" y="184"/>
                  <a:pt x="963" y="213"/>
                </a:cubicBezTo>
                <a:cubicBezTo>
                  <a:pt x="986" y="223"/>
                  <a:pt x="1011" y="234"/>
                  <a:pt x="1037" y="247"/>
                </a:cubicBezTo>
                <a:cubicBezTo>
                  <a:pt x="1155" y="250"/>
                  <a:pt x="1273" y="257"/>
                  <a:pt x="1394" y="263"/>
                </a:cubicBezTo>
                <a:cubicBezTo>
                  <a:pt x="1433" y="290"/>
                  <a:pt x="1471" y="317"/>
                  <a:pt x="1512" y="344"/>
                </a:cubicBezTo>
                <a:cubicBezTo>
                  <a:pt x="1518" y="371"/>
                  <a:pt x="1544" y="417"/>
                  <a:pt x="1601" y="458"/>
                </a:cubicBezTo>
                <a:cubicBezTo>
                  <a:pt x="1655" y="463"/>
                  <a:pt x="1709" y="471"/>
                  <a:pt x="1767" y="479"/>
                </a:cubicBezTo>
                <a:cubicBezTo>
                  <a:pt x="1805" y="496"/>
                  <a:pt x="1847" y="517"/>
                  <a:pt x="1888" y="537"/>
                </a:cubicBezTo>
                <a:cubicBezTo>
                  <a:pt x="1904" y="554"/>
                  <a:pt x="1978" y="526"/>
                  <a:pt x="2038" y="574"/>
                </a:cubicBezTo>
                <a:cubicBezTo>
                  <a:pt x="2038" y="594"/>
                  <a:pt x="2050" y="617"/>
                  <a:pt x="2085" y="647"/>
                </a:cubicBezTo>
                <a:cubicBezTo>
                  <a:pt x="2095" y="647"/>
                  <a:pt x="2194" y="660"/>
                  <a:pt x="2194" y="715"/>
                </a:cubicBezTo>
                <a:cubicBezTo>
                  <a:pt x="2155" y="763"/>
                  <a:pt x="2152" y="747"/>
                  <a:pt x="2142" y="825"/>
                </a:cubicBezTo>
                <a:cubicBezTo>
                  <a:pt x="2155" y="852"/>
                  <a:pt x="2202" y="883"/>
                  <a:pt x="2227" y="952"/>
                </a:cubicBezTo>
                <a:cubicBezTo>
                  <a:pt x="2227" y="988"/>
                  <a:pt x="2227" y="1047"/>
                  <a:pt x="2294" y="1081"/>
                </a:cubicBezTo>
                <a:cubicBezTo>
                  <a:pt x="2294" y="1085"/>
                  <a:pt x="2294" y="1088"/>
                  <a:pt x="2294" y="1094"/>
                </a:cubicBezTo>
                <a:cubicBezTo>
                  <a:pt x="2121" y="1110"/>
                  <a:pt x="2086" y="1178"/>
                  <a:pt x="1951" y="1266"/>
                </a:cubicBezTo>
                <a:cubicBezTo>
                  <a:pt x="1916" y="1275"/>
                  <a:pt x="1896" y="1300"/>
                  <a:pt x="1874" y="1329"/>
                </a:cubicBezTo>
                <a:cubicBezTo>
                  <a:pt x="1787" y="1370"/>
                  <a:pt x="1749" y="1339"/>
                  <a:pt x="1691" y="1416"/>
                </a:cubicBezTo>
                <a:cubicBezTo>
                  <a:pt x="1678" y="1423"/>
                  <a:pt x="1665" y="1429"/>
                  <a:pt x="1656" y="1435"/>
                </a:cubicBezTo>
                <a:cubicBezTo>
                  <a:pt x="1624" y="1405"/>
                  <a:pt x="1592" y="1375"/>
                  <a:pt x="1561" y="1348"/>
                </a:cubicBezTo>
                <a:cubicBezTo>
                  <a:pt x="1455" y="1322"/>
                  <a:pt x="1420" y="1252"/>
                  <a:pt x="1370" y="1215"/>
                </a:cubicBezTo>
                <a:cubicBezTo>
                  <a:pt x="1287" y="1213"/>
                  <a:pt x="1296" y="1220"/>
                  <a:pt x="1251" y="1284"/>
                </a:cubicBezTo>
                <a:cubicBezTo>
                  <a:pt x="1094" y="1274"/>
                  <a:pt x="970" y="1172"/>
                  <a:pt x="875" y="1111"/>
                </a:cubicBezTo>
                <a:cubicBezTo>
                  <a:pt x="795" y="1102"/>
                  <a:pt x="735" y="1081"/>
                  <a:pt x="696" y="1064"/>
                </a:cubicBezTo>
                <a:cubicBezTo>
                  <a:pt x="562" y="1061"/>
                  <a:pt x="521" y="1076"/>
                  <a:pt x="619" y="1196"/>
                </a:cubicBezTo>
                <a:cubicBezTo>
                  <a:pt x="612" y="1206"/>
                  <a:pt x="606" y="1219"/>
                  <a:pt x="599" y="1232"/>
                </a:cubicBezTo>
                <a:cubicBezTo>
                  <a:pt x="584" y="1228"/>
                  <a:pt x="568" y="1224"/>
                  <a:pt x="555" y="1224"/>
                </a:cubicBezTo>
                <a:cubicBezTo>
                  <a:pt x="395" y="1220"/>
                  <a:pt x="356" y="1281"/>
                  <a:pt x="295" y="1417"/>
                </a:cubicBezTo>
                <a:cubicBezTo>
                  <a:pt x="276" y="1427"/>
                  <a:pt x="260" y="1439"/>
                  <a:pt x="244" y="1452"/>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1" name="Freeform 19"/>
          <p:cNvSpPr/>
          <p:nvPr/>
        </p:nvSpPr>
        <p:spPr>
          <a:xfrm>
            <a:off x="6519863" y="3994150"/>
            <a:ext cx="611187" cy="779463"/>
          </a:xfrm>
          <a:custGeom>
            <a:avLst/>
            <a:gdLst/>
            <a:ahLst/>
            <a:cxnLst>
              <a:cxn ang="0">
                <a:pos x="280687" y="775568"/>
              </a:cxn>
              <a:cxn ang="0">
                <a:pos x="273756" y="769942"/>
              </a:cxn>
              <a:cxn ang="0">
                <a:pos x="275489" y="710216"/>
              </a:cxn>
              <a:cxn ang="0">
                <a:pos x="262927" y="698530"/>
              </a:cxn>
              <a:cxn ang="0">
                <a:pos x="199253" y="732721"/>
              </a:cxn>
              <a:cxn ang="0">
                <a:pos x="185392" y="739213"/>
              </a:cxn>
              <a:cxn ang="0">
                <a:pos x="165900" y="716275"/>
              </a:cxn>
              <a:cxn ang="0">
                <a:pos x="157670" y="701560"/>
              </a:cxn>
              <a:cxn ang="0">
                <a:pos x="130381" y="631447"/>
              </a:cxn>
              <a:cxn ang="0">
                <a:pos x="119552" y="622791"/>
              </a:cxn>
              <a:cxn ang="0">
                <a:pos x="143376" y="586437"/>
              </a:cxn>
              <a:cxn ang="0">
                <a:pos x="77102" y="528009"/>
              </a:cxn>
              <a:cxn ang="0">
                <a:pos x="74503" y="509832"/>
              </a:cxn>
              <a:cxn ang="0">
                <a:pos x="67573" y="505504"/>
              </a:cxn>
              <a:cxn ang="0">
                <a:pos x="110889" y="463956"/>
              </a:cxn>
              <a:cxn ang="0">
                <a:pos x="131680" y="437555"/>
              </a:cxn>
              <a:cxn ang="0">
                <a:pos x="101792" y="338878"/>
              </a:cxn>
              <a:cxn ang="0">
                <a:pos x="71471" y="338013"/>
              </a:cxn>
              <a:cxn ang="0">
                <a:pos x="60209" y="350564"/>
              </a:cxn>
              <a:cxn ang="0">
                <a:pos x="50680" y="351862"/>
              </a:cxn>
              <a:cxn ang="0">
                <a:pos x="24690" y="286077"/>
              </a:cxn>
              <a:cxn ang="0">
                <a:pos x="0" y="267034"/>
              </a:cxn>
              <a:cxn ang="0">
                <a:pos x="55444" y="197354"/>
              </a:cxn>
              <a:cxn ang="0">
                <a:pos x="57610" y="93916"/>
              </a:cxn>
              <a:cxn ang="0">
                <a:pos x="61942" y="91320"/>
              </a:cxn>
              <a:cxn ang="0">
                <a:pos x="75370" y="97379"/>
              </a:cxn>
              <a:cxn ang="0">
                <a:pos x="118252" y="159268"/>
              </a:cxn>
              <a:cxn ang="0">
                <a:pos x="144242" y="160134"/>
              </a:cxn>
              <a:cxn ang="0">
                <a:pos x="173697" y="88290"/>
              </a:cxn>
              <a:cxn ang="0">
                <a:pos x="175429" y="71411"/>
              </a:cxn>
              <a:cxn ang="0">
                <a:pos x="126049" y="22073"/>
              </a:cxn>
              <a:cxn ang="0">
                <a:pos x="148140" y="0"/>
              </a:cxn>
              <a:cxn ang="0">
                <a:pos x="155071" y="0"/>
              </a:cxn>
              <a:cxn ang="0">
                <a:pos x="210082" y="80933"/>
              </a:cxn>
              <a:cxn ang="0">
                <a:pos x="231740" y="108199"/>
              </a:cxn>
              <a:cxn ang="0">
                <a:pos x="327468" y="130704"/>
              </a:cxn>
              <a:cxn ang="0">
                <a:pos x="346527" y="146717"/>
              </a:cxn>
              <a:cxn ang="0">
                <a:pos x="412367" y="267467"/>
              </a:cxn>
              <a:cxn ang="0">
                <a:pos x="417565" y="277421"/>
              </a:cxn>
              <a:cxn ang="0">
                <a:pos x="470410" y="268765"/>
              </a:cxn>
              <a:cxn ang="0">
                <a:pos x="498133" y="249722"/>
              </a:cxn>
              <a:cxn ang="0">
                <a:pos x="517192" y="304255"/>
              </a:cxn>
              <a:cxn ang="0">
                <a:pos x="457849" y="311179"/>
              </a:cxn>
              <a:cxn ang="0">
                <a:pos x="442255" y="344504"/>
              </a:cxn>
              <a:cxn ang="0">
                <a:pos x="439223" y="377397"/>
              </a:cxn>
              <a:cxn ang="0">
                <a:pos x="426661" y="413752"/>
              </a:cxn>
              <a:cxn ang="0">
                <a:pos x="481673" y="469149"/>
              </a:cxn>
              <a:cxn ang="0">
                <a:pos x="514593" y="493819"/>
              </a:cxn>
              <a:cxn ang="0">
                <a:pos x="535384" y="512862"/>
              </a:cxn>
              <a:cxn ang="0">
                <a:pos x="597759" y="521517"/>
              </a:cxn>
              <a:cxn ang="0">
                <a:pos x="609888" y="531905"/>
              </a:cxn>
              <a:cxn ang="0">
                <a:pos x="611187" y="551380"/>
              </a:cxn>
              <a:cxn ang="0">
                <a:pos x="545780" y="603748"/>
              </a:cxn>
              <a:cxn ang="0">
                <a:pos x="548379" y="630582"/>
              </a:cxn>
              <a:cxn ang="0">
                <a:pos x="523689" y="644431"/>
              </a:cxn>
              <a:cxn ang="0">
                <a:pos x="523256" y="712380"/>
              </a:cxn>
              <a:cxn ang="0">
                <a:pos x="431426" y="762584"/>
              </a:cxn>
              <a:cxn ang="0">
                <a:pos x="360821" y="769076"/>
              </a:cxn>
              <a:cxn ang="0">
                <a:pos x="325302" y="717141"/>
              </a:cxn>
              <a:cxn ang="0">
                <a:pos x="302778" y="735318"/>
              </a:cxn>
              <a:cxn ang="0">
                <a:pos x="294548" y="776001"/>
              </a:cxn>
              <a:cxn ang="0">
                <a:pos x="280687" y="775568"/>
              </a:cxn>
            </a:cxnLst>
            <a:pathLst>
              <a:path w="1411" h="1801">
                <a:moveTo>
                  <a:pt x="648" y="1792"/>
                </a:moveTo>
                <a:cubicBezTo>
                  <a:pt x="641" y="1786"/>
                  <a:pt x="635" y="1782"/>
                  <a:pt x="632" y="1779"/>
                </a:cubicBezTo>
                <a:cubicBezTo>
                  <a:pt x="632" y="1733"/>
                  <a:pt x="632" y="1687"/>
                  <a:pt x="636" y="1641"/>
                </a:cubicBezTo>
                <a:cubicBezTo>
                  <a:pt x="626" y="1631"/>
                  <a:pt x="617" y="1621"/>
                  <a:pt x="607" y="1614"/>
                </a:cubicBezTo>
                <a:cubicBezTo>
                  <a:pt x="502" y="1612"/>
                  <a:pt x="502" y="1608"/>
                  <a:pt x="460" y="1693"/>
                </a:cubicBezTo>
                <a:cubicBezTo>
                  <a:pt x="447" y="1696"/>
                  <a:pt x="437" y="1702"/>
                  <a:pt x="428" y="1708"/>
                </a:cubicBezTo>
                <a:cubicBezTo>
                  <a:pt x="428" y="1682"/>
                  <a:pt x="406" y="1672"/>
                  <a:pt x="383" y="1655"/>
                </a:cubicBezTo>
                <a:cubicBezTo>
                  <a:pt x="377" y="1641"/>
                  <a:pt x="371" y="1631"/>
                  <a:pt x="364" y="1621"/>
                </a:cubicBezTo>
                <a:cubicBezTo>
                  <a:pt x="365" y="1517"/>
                  <a:pt x="320" y="1519"/>
                  <a:pt x="301" y="1459"/>
                </a:cubicBezTo>
                <a:cubicBezTo>
                  <a:pt x="292" y="1453"/>
                  <a:pt x="282" y="1446"/>
                  <a:pt x="276" y="1439"/>
                </a:cubicBezTo>
                <a:cubicBezTo>
                  <a:pt x="276" y="1383"/>
                  <a:pt x="305" y="1381"/>
                  <a:pt x="331" y="1355"/>
                </a:cubicBezTo>
                <a:cubicBezTo>
                  <a:pt x="331" y="1241"/>
                  <a:pt x="223" y="1258"/>
                  <a:pt x="178" y="1220"/>
                </a:cubicBezTo>
                <a:cubicBezTo>
                  <a:pt x="175" y="1204"/>
                  <a:pt x="172" y="1191"/>
                  <a:pt x="172" y="1178"/>
                </a:cubicBezTo>
                <a:cubicBezTo>
                  <a:pt x="166" y="1174"/>
                  <a:pt x="159" y="1171"/>
                  <a:pt x="156" y="1168"/>
                </a:cubicBezTo>
                <a:cubicBezTo>
                  <a:pt x="156" y="1115"/>
                  <a:pt x="211" y="1087"/>
                  <a:pt x="256" y="1072"/>
                </a:cubicBezTo>
                <a:cubicBezTo>
                  <a:pt x="272" y="1049"/>
                  <a:pt x="288" y="1030"/>
                  <a:pt x="304" y="1011"/>
                </a:cubicBezTo>
                <a:cubicBezTo>
                  <a:pt x="305" y="919"/>
                  <a:pt x="283" y="833"/>
                  <a:pt x="235" y="783"/>
                </a:cubicBezTo>
                <a:cubicBezTo>
                  <a:pt x="210" y="782"/>
                  <a:pt x="187" y="782"/>
                  <a:pt x="165" y="781"/>
                </a:cubicBezTo>
                <a:cubicBezTo>
                  <a:pt x="155" y="791"/>
                  <a:pt x="146" y="800"/>
                  <a:pt x="139" y="810"/>
                </a:cubicBezTo>
                <a:cubicBezTo>
                  <a:pt x="129" y="810"/>
                  <a:pt x="123" y="810"/>
                  <a:pt x="117" y="813"/>
                </a:cubicBezTo>
                <a:cubicBezTo>
                  <a:pt x="66" y="769"/>
                  <a:pt x="66" y="697"/>
                  <a:pt x="57" y="661"/>
                </a:cubicBezTo>
                <a:cubicBezTo>
                  <a:pt x="38" y="644"/>
                  <a:pt x="19" y="630"/>
                  <a:pt x="0" y="617"/>
                </a:cubicBezTo>
                <a:cubicBezTo>
                  <a:pt x="0" y="548"/>
                  <a:pt x="83" y="504"/>
                  <a:pt x="128" y="456"/>
                </a:cubicBezTo>
                <a:cubicBezTo>
                  <a:pt x="148" y="368"/>
                  <a:pt x="133" y="293"/>
                  <a:pt x="133" y="217"/>
                </a:cubicBezTo>
                <a:cubicBezTo>
                  <a:pt x="136" y="214"/>
                  <a:pt x="139" y="211"/>
                  <a:pt x="143" y="211"/>
                </a:cubicBezTo>
                <a:cubicBezTo>
                  <a:pt x="152" y="215"/>
                  <a:pt x="162" y="218"/>
                  <a:pt x="174" y="225"/>
                </a:cubicBezTo>
                <a:cubicBezTo>
                  <a:pt x="184" y="245"/>
                  <a:pt x="206" y="344"/>
                  <a:pt x="273" y="368"/>
                </a:cubicBezTo>
                <a:cubicBezTo>
                  <a:pt x="292" y="369"/>
                  <a:pt x="311" y="369"/>
                  <a:pt x="333" y="370"/>
                </a:cubicBezTo>
                <a:cubicBezTo>
                  <a:pt x="378" y="302"/>
                  <a:pt x="366" y="262"/>
                  <a:pt x="401" y="204"/>
                </a:cubicBezTo>
                <a:cubicBezTo>
                  <a:pt x="402" y="191"/>
                  <a:pt x="402" y="178"/>
                  <a:pt x="405" y="165"/>
                </a:cubicBezTo>
                <a:cubicBezTo>
                  <a:pt x="367" y="125"/>
                  <a:pt x="329" y="88"/>
                  <a:pt x="291" y="51"/>
                </a:cubicBezTo>
                <a:cubicBezTo>
                  <a:pt x="291" y="12"/>
                  <a:pt x="323" y="16"/>
                  <a:pt x="342" y="0"/>
                </a:cubicBezTo>
                <a:cubicBezTo>
                  <a:pt x="345" y="0"/>
                  <a:pt x="352" y="0"/>
                  <a:pt x="358" y="0"/>
                </a:cubicBezTo>
                <a:cubicBezTo>
                  <a:pt x="399" y="44"/>
                  <a:pt x="456" y="98"/>
                  <a:pt x="485" y="187"/>
                </a:cubicBezTo>
                <a:cubicBezTo>
                  <a:pt x="500" y="207"/>
                  <a:pt x="516" y="227"/>
                  <a:pt x="535" y="250"/>
                </a:cubicBezTo>
                <a:cubicBezTo>
                  <a:pt x="609" y="265"/>
                  <a:pt x="682" y="284"/>
                  <a:pt x="756" y="302"/>
                </a:cubicBezTo>
                <a:cubicBezTo>
                  <a:pt x="768" y="312"/>
                  <a:pt x="784" y="325"/>
                  <a:pt x="800" y="339"/>
                </a:cubicBezTo>
                <a:cubicBezTo>
                  <a:pt x="835" y="409"/>
                  <a:pt x="853" y="547"/>
                  <a:pt x="952" y="618"/>
                </a:cubicBezTo>
                <a:cubicBezTo>
                  <a:pt x="955" y="624"/>
                  <a:pt x="958" y="631"/>
                  <a:pt x="964" y="641"/>
                </a:cubicBezTo>
                <a:cubicBezTo>
                  <a:pt x="993" y="642"/>
                  <a:pt x="1047" y="646"/>
                  <a:pt x="1086" y="621"/>
                </a:cubicBezTo>
                <a:cubicBezTo>
                  <a:pt x="1093" y="553"/>
                  <a:pt x="1083" y="585"/>
                  <a:pt x="1150" y="577"/>
                </a:cubicBezTo>
                <a:cubicBezTo>
                  <a:pt x="1156" y="587"/>
                  <a:pt x="1194" y="650"/>
                  <a:pt x="1194" y="703"/>
                </a:cubicBezTo>
                <a:cubicBezTo>
                  <a:pt x="1149" y="724"/>
                  <a:pt x="1089" y="720"/>
                  <a:pt x="1057" y="719"/>
                </a:cubicBezTo>
                <a:cubicBezTo>
                  <a:pt x="1044" y="745"/>
                  <a:pt x="1031" y="770"/>
                  <a:pt x="1021" y="796"/>
                </a:cubicBezTo>
                <a:cubicBezTo>
                  <a:pt x="1018" y="819"/>
                  <a:pt x="1014" y="845"/>
                  <a:pt x="1014" y="872"/>
                </a:cubicBezTo>
                <a:cubicBezTo>
                  <a:pt x="982" y="894"/>
                  <a:pt x="985" y="897"/>
                  <a:pt x="985" y="956"/>
                </a:cubicBezTo>
                <a:cubicBezTo>
                  <a:pt x="1026" y="996"/>
                  <a:pt x="1067" y="1040"/>
                  <a:pt x="1112" y="1084"/>
                </a:cubicBezTo>
                <a:cubicBezTo>
                  <a:pt x="1122" y="1087"/>
                  <a:pt x="1173" y="1088"/>
                  <a:pt x="1188" y="1141"/>
                </a:cubicBezTo>
                <a:cubicBezTo>
                  <a:pt x="1204" y="1155"/>
                  <a:pt x="1220" y="1168"/>
                  <a:pt x="1236" y="1185"/>
                </a:cubicBezTo>
                <a:cubicBezTo>
                  <a:pt x="1284" y="1189"/>
                  <a:pt x="1332" y="1197"/>
                  <a:pt x="1380" y="1205"/>
                </a:cubicBezTo>
                <a:cubicBezTo>
                  <a:pt x="1389" y="1212"/>
                  <a:pt x="1399" y="1219"/>
                  <a:pt x="1408" y="1229"/>
                </a:cubicBezTo>
                <a:cubicBezTo>
                  <a:pt x="1408" y="1242"/>
                  <a:pt x="1408" y="1258"/>
                  <a:pt x="1411" y="1274"/>
                </a:cubicBezTo>
                <a:cubicBezTo>
                  <a:pt x="1344" y="1342"/>
                  <a:pt x="1261" y="1290"/>
                  <a:pt x="1260" y="1395"/>
                </a:cubicBezTo>
                <a:cubicBezTo>
                  <a:pt x="1270" y="1415"/>
                  <a:pt x="1276" y="1432"/>
                  <a:pt x="1266" y="1457"/>
                </a:cubicBezTo>
                <a:cubicBezTo>
                  <a:pt x="1241" y="1463"/>
                  <a:pt x="1221" y="1479"/>
                  <a:pt x="1209" y="1489"/>
                </a:cubicBezTo>
                <a:cubicBezTo>
                  <a:pt x="1208" y="1541"/>
                  <a:pt x="1208" y="1594"/>
                  <a:pt x="1208" y="1646"/>
                </a:cubicBezTo>
                <a:cubicBezTo>
                  <a:pt x="1146" y="1736"/>
                  <a:pt x="1086" y="1748"/>
                  <a:pt x="996" y="1762"/>
                </a:cubicBezTo>
                <a:cubicBezTo>
                  <a:pt x="929" y="1783"/>
                  <a:pt x="881" y="1801"/>
                  <a:pt x="833" y="1777"/>
                </a:cubicBezTo>
                <a:cubicBezTo>
                  <a:pt x="785" y="1727"/>
                  <a:pt x="776" y="1684"/>
                  <a:pt x="751" y="1657"/>
                </a:cubicBezTo>
                <a:cubicBezTo>
                  <a:pt x="709" y="1660"/>
                  <a:pt x="719" y="1660"/>
                  <a:pt x="699" y="1699"/>
                </a:cubicBezTo>
                <a:cubicBezTo>
                  <a:pt x="693" y="1728"/>
                  <a:pt x="686" y="1760"/>
                  <a:pt x="680" y="1793"/>
                </a:cubicBezTo>
                <a:cubicBezTo>
                  <a:pt x="667" y="1793"/>
                  <a:pt x="657" y="1792"/>
                  <a:pt x="648" y="1792"/>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2" name="Freeform 20"/>
          <p:cNvSpPr/>
          <p:nvPr/>
        </p:nvSpPr>
        <p:spPr>
          <a:xfrm>
            <a:off x="6673850" y="3894138"/>
            <a:ext cx="722313" cy="731837"/>
          </a:xfrm>
          <a:custGeom>
            <a:avLst/>
            <a:gdLst/>
            <a:ahLst/>
            <a:cxnLst>
              <a:cxn ang="0">
                <a:pos x="456152" y="731837"/>
              </a:cxn>
              <a:cxn ang="0">
                <a:pos x="412008" y="721011"/>
              </a:cxn>
              <a:cxn ang="0">
                <a:pos x="412008" y="703689"/>
              </a:cxn>
              <a:cxn ang="0">
                <a:pos x="459182" y="673810"/>
              </a:cxn>
              <a:cxn ang="0">
                <a:pos x="471732" y="656921"/>
              </a:cxn>
              <a:cxn ang="0">
                <a:pos x="397294" y="601492"/>
              </a:cxn>
              <a:cxn ang="0">
                <a:pos x="364402" y="569447"/>
              </a:cxn>
              <a:cxn ang="0">
                <a:pos x="315065" y="532639"/>
              </a:cxn>
              <a:cxn ang="0">
                <a:pos x="284770" y="496263"/>
              </a:cxn>
              <a:cxn ang="0">
                <a:pos x="301649" y="451660"/>
              </a:cxn>
              <a:cxn ang="0">
                <a:pos x="311603" y="424812"/>
              </a:cxn>
              <a:cxn ang="0">
                <a:pos x="376520" y="412254"/>
              </a:cxn>
              <a:cxn ang="0">
                <a:pos x="350553" y="335173"/>
              </a:cxn>
              <a:cxn ang="0">
                <a:pos x="307708" y="339503"/>
              </a:cxn>
              <a:cxn ang="0">
                <a:pos x="303380" y="362021"/>
              </a:cxn>
              <a:cxn ang="0">
                <a:pos x="274384" y="365919"/>
              </a:cxn>
              <a:cxn ang="0">
                <a:pos x="252312" y="343833"/>
              </a:cxn>
              <a:cxn ang="0">
                <a:pos x="193886" y="224748"/>
              </a:cxn>
              <a:cxn ang="0">
                <a:pos x="134162" y="209158"/>
              </a:cxn>
              <a:cxn ang="0">
                <a:pos x="84825" y="192270"/>
              </a:cxn>
              <a:cxn ang="0">
                <a:pos x="73573" y="179278"/>
              </a:cxn>
              <a:cxn ang="0">
                <a:pos x="9088" y="86608"/>
              </a:cxn>
              <a:cxn ang="0">
                <a:pos x="32891" y="48933"/>
              </a:cxn>
              <a:cxn ang="0">
                <a:pos x="48039" y="64956"/>
              </a:cxn>
              <a:cxn ang="0">
                <a:pos x="48039" y="69286"/>
              </a:cxn>
              <a:cxn ang="0">
                <a:pos x="87855" y="115622"/>
              </a:cxn>
              <a:cxn ang="0">
                <a:pos x="155369" y="130345"/>
              </a:cxn>
              <a:cxn ang="0">
                <a:pos x="220719" y="102197"/>
              </a:cxn>
              <a:cxn ang="0">
                <a:pos x="242791" y="103930"/>
              </a:cxn>
              <a:cxn ang="0">
                <a:pos x="272220" y="67987"/>
              </a:cxn>
              <a:cxn ang="0">
                <a:pos x="319393" y="866"/>
              </a:cxn>
              <a:cxn ang="0">
                <a:pos x="320691" y="36375"/>
              </a:cxn>
              <a:cxn ang="0">
                <a:pos x="363104" y="71452"/>
              </a:cxn>
              <a:cxn ang="0">
                <a:pos x="454421" y="123416"/>
              </a:cxn>
              <a:cxn ang="0">
                <a:pos x="551364" y="301829"/>
              </a:cxn>
              <a:cxn ang="0">
                <a:pos x="577331" y="376311"/>
              </a:cxn>
              <a:cxn ang="0">
                <a:pos x="699808" y="455991"/>
              </a:cxn>
              <a:cxn ang="0">
                <a:pos x="699808" y="464218"/>
              </a:cxn>
              <a:cxn ang="0">
                <a:pos x="624937" y="468116"/>
              </a:cxn>
              <a:cxn ang="0">
                <a:pos x="624937" y="496696"/>
              </a:cxn>
              <a:cxn ang="0">
                <a:pos x="669081" y="514451"/>
              </a:cxn>
              <a:cxn ang="0">
                <a:pos x="666051" y="549960"/>
              </a:cxn>
              <a:cxn ang="0">
                <a:pos x="718418" y="576809"/>
              </a:cxn>
              <a:cxn ang="0">
                <a:pos x="722313" y="585470"/>
              </a:cxn>
              <a:cxn ang="0">
                <a:pos x="666917" y="640899"/>
              </a:cxn>
              <a:cxn ang="0">
                <a:pos x="666917" y="647827"/>
              </a:cxn>
              <a:cxn ang="0">
                <a:pos x="601567" y="701524"/>
              </a:cxn>
              <a:cxn ang="0">
                <a:pos x="555692" y="715815"/>
              </a:cxn>
              <a:cxn ang="0">
                <a:pos x="553095" y="723176"/>
              </a:cxn>
              <a:cxn ang="0">
                <a:pos x="486880" y="717114"/>
              </a:cxn>
              <a:cxn ang="0">
                <a:pos x="456152" y="731837"/>
              </a:cxn>
            </a:cxnLst>
            <a:pathLst>
              <a:path w="1669" h="1690">
                <a:moveTo>
                  <a:pt x="1054" y="1690"/>
                </a:moveTo>
                <a:cubicBezTo>
                  <a:pt x="1000" y="1666"/>
                  <a:pt x="977" y="1669"/>
                  <a:pt x="952" y="1665"/>
                </a:cubicBezTo>
                <a:cubicBezTo>
                  <a:pt x="952" y="1652"/>
                  <a:pt x="952" y="1638"/>
                  <a:pt x="952" y="1625"/>
                </a:cubicBezTo>
                <a:cubicBezTo>
                  <a:pt x="885" y="1601"/>
                  <a:pt x="1045" y="1562"/>
                  <a:pt x="1061" y="1556"/>
                </a:cubicBezTo>
                <a:cubicBezTo>
                  <a:pt x="1071" y="1543"/>
                  <a:pt x="1081" y="1530"/>
                  <a:pt x="1090" y="1517"/>
                </a:cubicBezTo>
                <a:cubicBezTo>
                  <a:pt x="1091" y="1373"/>
                  <a:pt x="998" y="1394"/>
                  <a:pt x="918" y="1389"/>
                </a:cubicBezTo>
                <a:cubicBezTo>
                  <a:pt x="867" y="1374"/>
                  <a:pt x="852" y="1331"/>
                  <a:pt x="842" y="1315"/>
                </a:cubicBezTo>
                <a:cubicBezTo>
                  <a:pt x="782" y="1287"/>
                  <a:pt x="743" y="1257"/>
                  <a:pt x="728" y="1230"/>
                </a:cubicBezTo>
                <a:cubicBezTo>
                  <a:pt x="670" y="1193"/>
                  <a:pt x="667" y="1176"/>
                  <a:pt x="658" y="1146"/>
                </a:cubicBezTo>
                <a:cubicBezTo>
                  <a:pt x="706" y="1118"/>
                  <a:pt x="693" y="1069"/>
                  <a:pt x="697" y="1043"/>
                </a:cubicBezTo>
                <a:cubicBezTo>
                  <a:pt x="703" y="1020"/>
                  <a:pt x="710" y="1000"/>
                  <a:pt x="720" y="981"/>
                </a:cubicBezTo>
                <a:cubicBezTo>
                  <a:pt x="761" y="982"/>
                  <a:pt x="812" y="996"/>
                  <a:pt x="870" y="952"/>
                </a:cubicBezTo>
                <a:cubicBezTo>
                  <a:pt x="870" y="873"/>
                  <a:pt x="848" y="801"/>
                  <a:pt x="810" y="774"/>
                </a:cubicBezTo>
                <a:cubicBezTo>
                  <a:pt x="753" y="772"/>
                  <a:pt x="740" y="772"/>
                  <a:pt x="711" y="784"/>
                </a:cubicBezTo>
                <a:cubicBezTo>
                  <a:pt x="708" y="801"/>
                  <a:pt x="705" y="817"/>
                  <a:pt x="701" y="836"/>
                </a:cubicBezTo>
                <a:cubicBezTo>
                  <a:pt x="679" y="839"/>
                  <a:pt x="656" y="842"/>
                  <a:pt x="634" y="845"/>
                </a:cubicBezTo>
                <a:cubicBezTo>
                  <a:pt x="618" y="808"/>
                  <a:pt x="606" y="811"/>
                  <a:pt x="583" y="794"/>
                </a:cubicBezTo>
                <a:cubicBezTo>
                  <a:pt x="523" y="681"/>
                  <a:pt x="501" y="589"/>
                  <a:pt x="448" y="519"/>
                </a:cubicBezTo>
                <a:cubicBezTo>
                  <a:pt x="397" y="482"/>
                  <a:pt x="342" y="487"/>
                  <a:pt x="310" y="483"/>
                </a:cubicBezTo>
                <a:cubicBezTo>
                  <a:pt x="272" y="469"/>
                  <a:pt x="234" y="455"/>
                  <a:pt x="196" y="444"/>
                </a:cubicBezTo>
                <a:cubicBezTo>
                  <a:pt x="186" y="434"/>
                  <a:pt x="177" y="424"/>
                  <a:pt x="170" y="414"/>
                </a:cubicBezTo>
                <a:cubicBezTo>
                  <a:pt x="139" y="328"/>
                  <a:pt x="69" y="238"/>
                  <a:pt x="21" y="200"/>
                </a:cubicBezTo>
                <a:cubicBezTo>
                  <a:pt x="22" y="145"/>
                  <a:pt x="0" y="59"/>
                  <a:pt x="76" y="113"/>
                </a:cubicBezTo>
                <a:cubicBezTo>
                  <a:pt x="82" y="127"/>
                  <a:pt x="92" y="140"/>
                  <a:pt x="111" y="150"/>
                </a:cubicBezTo>
                <a:cubicBezTo>
                  <a:pt x="111" y="153"/>
                  <a:pt x="111" y="157"/>
                  <a:pt x="111" y="160"/>
                </a:cubicBezTo>
                <a:cubicBezTo>
                  <a:pt x="140" y="180"/>
                  <a:pt x="165" y="204"/>
                  <a:pt x="203" y="267"/>
                </a:cubicBezTo>
                <a:cubicBezTo>
                  <a:pt x="235" y="284"/>
                  <a:pt x="289" y="292"/>
                  <a:pt x="359" y="301"/>
                </a:cubicBezTo>
                <a:cubicBezTo>
                  <a:pt x="411" y="285"/>
                  <a:pt x="447" y="136"/>
                  <a:pt x="510" y="236"/>
                </a:cubicBezTo>
                <a:cubicBezTo>
                  <a:pt x="526" y="236"/>
                  <a:pt x="542" y="236"/>
                  <a:pt x="561" y="240"/>
                </a:cubicBezTo>
                <a:cubicBezTo>
                  <a:pt x="584" y="211"/>
                  <a:pt x="606" y="182"/>
                  <a:pt x="629" y="157"/>
                </a:cubicBezTo>
                <a:cubicBezTo>
                  <a:pt x="642" y="82"/>
                  <a:pt x="649" y="0"/>
                  <a:pt x="738" y="2"/>
                </a:cubicBezTo>
                <a:cubicBezTo>
                  <a:pt x="738" y="28"/>
                  <a:pt x="738" y="55"/>
                  <a:pt x="741" y="84"/>
                </a:cubicBezTo>
                <a:cubicBezTo>
                  <a:pt x="773" y="111"/>
                  <a:pt x="804" y="138"/>
                  <a:pt x="839" y="165"/>
                </a:cubicBezTo>
                <a:cubicBezTo>
                  <a:pt x="897" y="186"/>
                  <a:pt x="960" y="244"/>
                  <a:pt x="1050" y="285"/>
                </a:cubicBezTo>
                <a:cubicBezTo>
                  <a:pt x="1110" y="411"/>
                  <a:pt x="1179" y="547"/>
                  <a:pt x="1274" y="697"/>
                </a:cubicBezTo>
                <a:cubicBezTo>
                  <a:pt x="1274" y="736"/>
                  <a:pt x="1289" y="809"/>
                  <a:pt x="1334" y="869"/>
                </a:cubicBezTo>
                <a:cubicBezTo>
                  <a:pt x="1439" y="927"/>
                  <a:pt x="1502" y="961"/>
                  <a:pt x="1617" y="1053"/>
                </a:cubicBezTo>
                <a:cubicBezTo>
                  <a:pt x="1617" y="1059"/>
                  <a:pt x="1617" y="1066"/>
                  <a:pt x="1617" y="1072"/>
                </a:cubicBezTo>
                <a:cubicBezTo>
                  <a:pt x="1588" y="1101"/>
                  <a:pt x="1457" y="1081"/>
                  <a:pt x="1444" y="1081"/>
                </a:cubicBezTo>
                <a:cubicBezTo>
                  <a:pt x="1444" y="1101"/>
                  <a:pt x="1444" y="1124"/>
                  <a:pt x="1444" y="1147"/>
                </a:cubicBezTo>
                <a:cubicBezTo>
                  <a:pt x="1476" y="1160"/>
                  <a:pt x="1511" y="1174"/>
                  <a:pt x="1546" y="1188"/>
                </a:cubicBezTo>
                <a:cubicBezTo>
                  <a:pt x="1533" y="1214"/>
                  <a:pt x="1526" y="1227"/>
                  <a:pt x="1539" y="1270"/>
                </a:cubicBezTo>
                <a:cubicBezTo>
                  <a:pt x="1577" y="1291"/>
                  <a:pt x="1619" y="1311"/>
                  <a:pt x="1660" y="1332"/>
                </a:cubicBezTo>
                <a:cubicBezTo>
                  <a:pt x="1663" y="1339"/>
                  <a:pt x="1666" y="1345"/>
                  <a:pt x="1669" y="1352"/>
                </a:cubicBezTo>
                <a:cubicBezTo>
                  <a:pt x="1669" y="1421"/>
                  <a:pt x="1599" y="1445"/>
                  <a:pt x="1541" y="1480"/>
                </a:cubicBezTo>
                <a:cubicBezTo>
                  <a:pt x="1541" y="1483"/>
                  <a:pt x="1541" y="1490"/>
                  <a:pt x="1541" y="1496"/>
                </a:cubicBezTo>
                <a:cubicBezTo>
                  <a:pt x="1512" y="1495"/>
                  <a:pt x="1419" y="1598"/>
                  <a:pt x="1390" y="1620"/>
                </a:cubicBezTo>
                <a:cubicBezTo>
                  <a:pt x="1355" y="1629"/>
                  <a:pt x="1320" y="1641"/>
                  <a:pt x="1284" y="1653"/>
                </a:cubicBezTo>
                <a:cubicBezTo>
                  <a:pt x="1281" y="1657"/>
                  <a:pt x="1278" y="1663"/>
                  <a:pt x="1278" y="1670"/>
                </a:cubicBezTo>
                <a:cubicBezTo>
                  <a:pt x="1227" y="1665"/>
                  <a:pt x="1176" y="1660"/>
                  <a:pt x="1125" y="1656"/>
                </a:cubicBezTo>
                <a:cubicBezTo>
                  <a:pt x="1099" y="1665"/>
                  <a:pt x="1076" y="1678"/>
                  <a:pt x="1054" y="1690"/>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3" name="Freeform 21"/>
          <p:cNvSpPr/>
          <p:nvPr/>
        </p:nvSpPr>
        <p:spPr>
          <a:xfrm>
            <a:off x="5943600" y="3754438"/>
            <a:ext cx="736600" cy="736600"/>
          </a:xfrm>
          <a:custGeom>
            <a:avLst/>
            <a:gdLst/>
            <a:ahLst/>
            <a:cxnLst>
              <a:cxn ang="0">
                <a:pos x="627410" y="736600"/>
              </a:cxn>
              <a:cxn ang="0">
                <a:pos x="569348" y="726640"/>
              </a:cxn>
              <a:cxn ang="0">
                <a:pos x="523853" y="701524"/>
              </a:cxn>
              <a:cxn ang="0">
                <a:pos x="436760" y="679439"/>
              </a:cxn>
              <a:cxn ang="0">
                <a:pos x="413363" y="641764"/>
              </a:cxn>
              <a:cxn ang="0">
                <a:pos x="369167" y="612318"/>
              </a:cxn>
              <a:cxn ang="0">
                <a:pos x="210148" y="604090"/>
              </a:cxn>
              <a:cxn ang="0">
                <a:pos x="109190" y="549094"/>
              </a:cxn>
              <a:cxn ang="0">
                <a:pos x="77560" y="513152"/>
              </a:cxn>
              <a:cxn ang="0">
                <a:pos x="22965" y="385405"/>
              </a:cxn>
              <a:cxn ang="0">
                <a:pos x="1300" y="320882"/>
              </a:cxn>
              <a:cxn ang="0">
                <a:pos x="433" y="269784"/>
              </a:cxn>
              <a:cxn ang="0">
                <a:pos x="65427" y="236006"/>
              </a:cxn>
              <a:cxn ang="0">
                <a:pos x="87525" y="225180"/>
              </a:cxn>
              <a:cxn ang="0">
                <a:pos x="180684" y="189238"/>
              </a:cxn>
              <a:cxn ang="0">
                <a:pos x="273409" y="168885"/>
              </a:cxn>
              <a:cxn ang="0">
                <a:pos x="340569" y="108260"/>
              </a:cxn>
              <a:cxn ang="0">
                <a:pos x="375666" y="0"/>
              </a:cxn>
              <a:cxn ang="0">
                <a:pos x="444560" y="17322"/>
              </a:cxn>
              <a:cxn ang="0">
                <a:pos x="547250" y="19920"/>
              </a:cxn>
              <a:cxn ang="0">
                <a:pos x="563716" y="45902"/>
              </a:cxn>
              <a:cxn ang="0">
                <a:pos x="578448" y="114322"/>
              </a:cxn>
              <a:cxn ang="0">
                <a:pos x="536418" y="162823"/>
              </a:cxn>
              <a:cxn ang="0">
                <a:pos x="521253" y="168019"/>
              </a:cxn>
              <a:cxn ang="0">
                <a:pos x="521253" y="177979"/>
              </a:cxn>
              <a:cxn ang="0">
                <a:pos x="568049" y="214788"/>
              </a:cxn>
              <a:cxn ang="0">
                <a:pos x="571082" y="222149"/>
              </a:cxn>
              <a:cxn ang="0">
                <a:pos x="671606" y="258525"/>
              </a:cxn>
              <a:cxn ang="0">
                <a:pos x="700637" y="283208"/>
              </a:cxn>
              <a:cxn ang="0">
                <a:pos x="736600" y="312654"/>
              </a:cxn>
              <a:cxn ang="0">
                <a:pos x="734867" y="325213"/>
              </a:cxn>
              <a:cxn ang="0">
                <a:pos x="715369" y="387137"/>
              </a:cxn>
              <a:cxn ang="0">
                <a:pos x="693271" y="381075"/>
              </a:cxn>
              <a:cxn ang="0">
                <a:pos x="621344" y="319583"/>
              </a:cxn>
              <a:cxn ang="0">
                <a:pos x="623944" y="413120"/>
              </a:cxn>
              <a:cxn ang="0">
                <a:pos x="562416" y="482839"/>
              </a:cxn>
              <a:cxn ang="0">
                <a:pos x="562416" y="512286"/>
              </a:cxn>
              <a:cxn ang="0">
                <a:pos x="589713" y="534371"/>
              </a:cxn>
              <a:cxn ang="0">
                <a:pos x="603145" y="584170"/>
              </a:cxn>
              <a:cxn ang="0">
                <a:pos x="637809" y="607987"/>
              </a:cxn>
              <a:cxn ang="0">
                <a:pos x="673772" y="594563"/>
              </a:cxn>
              <a:cxn ang="0">
                <a:pos x="689804" y="684202"/>
              </a:cxn>
              <a:cxn ang="0">
                <a:pos x="644308" y="710185"/>
              </a:cxn>
              <a:cxn ang="0">
                <a:pos x="627410" y="736600"/>
              </a:cxn>
            </a:cxnLst>
            <a:pathLst>
              <a:path w="1700" h="1701">
                <a:moveTo>
                  <a:pt x="1448" y="1701"/>
                </a:moveTo>
                <a:cubicBezTo>
                  <a:pt x="1403" y="1693"/>
                  <a:pt x="1359" y="1686"/>
                  <a:pt x="1314" y="1678"/>
                </a:cubicBezTo>
                <a:cubicBezTo>
                  <a:pt x="1279" y="1658"/>
                  <a:pt x="1244" y="1637"/>
                  <a:pt x="1209" y="1620"/>
                </a:cubicBezTo>
                <a:cubicBezTo>
                  <a:pt x="1091" y="1617"/>
                  <a:pt x="1062" y="1616"/>
                  <a:pt x="1008" y="1569"/>
                </a:cubicBezTo>
                <a:cubicBezTo>
                  <a:pt x="989" y="1539"/>
                  <a:pt x="970" y="1509"/>
                  <a:pt x="954" y="1482"/>
                </a:cubicBezTo>
                <a:cubicBezTo>
                  <a:pt x="919" y="1459"/>
                  <a:pt x="884" y="1435"/>
                  <a:pt x="852" y="1414"/>
                </a:cubicBezTo>
                <a:cubicBezTo>
                  <a:pt x="728" y="1408"/>
                  <a:pt x="606" y="1402"/>
                  <a:pt x="485" y="1395"/>
                </a:cubicBezTo>
                <a:cubicBezTo>
                  <a:pt x="408" y="1361"/>
                  <a:pt x="274" y="1315"/>
                  <a:pt x="252" y="1268"/>
                </a:cubicBezTo>
                <a:cubicBezTo>
                  <a:pt x="198" y="1234"/>
                  <a:pt x="192" y="1211"/>
                  <a:pt x="179" y="1185"/>
                </a:cubicBezTo>
                <a:cubicBezTo>
                  <a:pt x="161" y="1050"/>
                  <a:pt x="94" y="970"/>
                  <a:pt x="53" y="890"/>
                </a:cubicBezTo>
                <a:cubicBezTo>
                  <a:pt x="34" y="840"/>
                  <a:pt x="19" y="791"/>
                  <a:pt x="3" y="741"/>
                </a:cubicBezTo>
                <a:cubicBezTo>
                  <a:pt x="0" y="702"/>
                  <a:pt x="0" y="663"/>
                  <a:pt x="1" y="623"/>
                </a:cubicBezTo>
                <a:cubicBezTo>
                  <a:pt x="52" y="625"/>
                  <a:pt x="109" y="580"/>
                  <a:pt x="151" y="545"/>
                </a:cubicBezTo>
                <a:cubicBezTo>
                  <a:pt x="167" y="536"/>
                  <a:pt x="183" y="526"/>
                  <a:pt x="202" y="520"/>
                </a:cubicBezTo>
                <a:cubicBezTo>
                  <a:pt x="282" y="516"/>
                  <a:pt x="350" y="491"/>
                  <a:pt x="417" y="437"/>
                </a:cubicBezTo>
                <a:cubicBezTo>
                  <a:pt x="478" y="432"/>
                  <a:pt x="558" y="408"/>
                  <a:pt x="631" y="390"/>
                </a:cubicBezTo>
                <a:cubicBezTo>
                  <a:pt x="692" y="353"/>
                  <a:pt x="740" y="301"/>
                  <a:pt x="786" y="250"/>
                </a:cubicBezTo>
                <a:cubicBezTo>
                  <a:pt x="866" y="197"/>
                  <a:pt x="863" y="72"/>
                  <a:pt x="867" y="0"/>
                </a:cubicBezTo>
                <a:cubicBezTo>
                  <a:pt x="918" y="11"/>
                  <a:pt x="972" y="26"/>
                  <a:pt x="1026" y="40"/>
                </a:cubicBezTo>
                <a:cubicBezTo>
                  <a:pt x="1103" y="42"/>
                  <a:pt x="1183" y="44"/>
                  <a:pt x="1263" y="46"/>
                </a:cubicBezTo>
                <a:cubicBezTo>
                  <a:pt x="1275" y="66"/>
                  <a:pt x="1288" y="86"/>
                  <a:pt x="1301" y="106"/>
                </a:cubicBezTo>
                <a:cubicBezTo>
                  <a:pt x="1329" y="126"/>
                  <a:pt x="1377" y="200"/>
                  <a:pt x="1335" y="264"/>
                </a:cubicBezTo>
                <a:cubicBezTo>
                  <a:pt x="1274" y="295"/>
                  <a:pt x="1252" y="308"/>
                  <a:pt x="1238" y="376"/>
                </a:cubicBezTo>
                <a:cubicBezTo>
                  <a:pt x="1226" y="379"/>
                  <a:pt x="1213" y="382"/>
                  <a:pt x="1203" y="388"/>
                </a:cubicBezTo>
                <a:cubicBezTo>
                  <a:pt x="1203" y="395"/>
                  <a:pt x="1203" y="402"/>
                  <a:pt x="1203" y="411"/>
                </a:cubicBezTo>
                <a:cubicBezTo>
                  <a:pt x="1238" y="438"/>
                  <a:pt x="1273" y="466"/>
                  <a:pt x="1311" y="496"/>
                </a:cubicBezTo>
                <a:cubicBezTo>
                  <a:pt x="1311" y="499"/>
                  <a:pt x="1314" y="506"/>
                  <a:pt x="1318" y="513"/>
                </a:cubicBezTo>
                <a:cubicBezTo>
                  <a:pt x="1365" y="550"/>
                  <a:pt x="1457" y="667"/>
                  <a:pt x="1550" y="597"/>
                </a:cubicBezTo>
                <a:cubicBezTo>
                  <a:pt x="1573" y="601"/>
                  <a:pt x="1589" y="614"/>
                  <a:pt x="1617" y="654"/>
                </a:cubicBezTo>
                <a:cubicBezTo>
                  <a:pt x="1642" y="675"/>
                  <a:pt x="1671" y="698"/>
                  <a:pt x="1700" y="722"/>
                </a:cubicBezTo>
                <a:cubicBezTo>
                  <a:pt x="1696" y="732"/>
                  <a:pt x="1696" y="741"/>
                  <a:pt x="1696" y="751"/>
                </a:cubicBezTo>
                <a:cubicBezTo>
                  <a:pt x="1667" y="780"/>
                  <a:pt x="1667" y="852"/>
                  <a:pt x="1651" y="894"/>
                </a:cubicBezTo>
                <a:cubicBezTo>
                  <a:pt x="1632" y="887"/>
                  <a:pt x="1616" y="883"/>
                  <a:pt x="1600" y="880"/>
                </a:cubicBezTo>
                <a:cubicBezTo>
                  <a:pt x="1536" y="790"/>
                  <a:pt x="1537" y="708"/>
                  <a:pt x="1434" y="738"/>
                </a:cubicBezTo>
                <a:cubicBezTo>
                  <a:pt x="1434" y="810"/>
                  <a:pt x="1437" y="882"/>
                  <a:pt x="1440" y="954"/>
                </a:cubicBezTo>
                <a:cubicBezTo>
                  <a:pt x="1417" y="1009"/>
                  <a:pt x="1346" y="1076"/>
                  <a:pt x="1298" y="1115"/>
                </a:cubicBezTo>
                <a:cubicBezTo>
                  <a:pt x="1298" y="1137"/>
                  <a:pt x="1298" y="1160"/>
                  <a:pt x="1298" y="1183"/>
                </a:cubicBezTo>
                <a:cubicBezTo>
                  <a:pt x="1313" y="1200"/>
                  <a:pt x="1323" y="1213"/>
                  <a:pt x="1361" y="1234"/>
                </a:cubicBezTo>
                <a:cubicBezTo>
                  <a:pt x="1371" y="1270"/>
                  <a:pt x="1380" y="1310"/>
                  <a:pt x="1392" y="1349"/>
                </a:cubicBezTo>
                <a:cubicBezTo>
                  <a:pt x="1396" y="1359"/>
                  <a:pt x="1415" y="1402"/>
                  <a:pt x="1472" y="1404"/>
                </a:cubicBezTo>
                <a:cubicBezTo>
                  <a:pt x="1504" y="1372"/>
                  <a:pt x="1501" y="1362"/>
                  <a:pt x="1555" y="1373"/>
                </a:cubicBezTo>
                <a:cubicBezTo>
                  <a:pt x="1571" y="1410"/>
                  <a:pt x="1628" y="1509"/>
                  <a:pt x="1592" y="1580"/>
                </a:cubicBezTo>
                <a:cubicBezTo>
                  <a:pt x="1560" y="1580"/>
                  <a:pt x="1499" y="1627"/>
                  <a:pt x="1487" y="1640"/>
                </a:cubicBezTo>
                <a:cubicBezTo>
                  <a:pt x="1474" y="1659"/>
                  <a:pt x="1461" y="1679"/>
                  <a:pt x="1448" y="1701"/>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4" name="Freeform 22"/>
          <p:cNvSpPr/>
          <p:nvPr/>
        </p:nvSpPr>
        <p:spPr>
          <a:xfrm>
            <a:off x="5356225" y="3273425"/>
            <a:ext cx="649288" cy="1195388"/>
          </a:xfrm>
          <a:custGeom>
            <a:avLst/>
            <a:gdLst/>
            <a:ahLst/>
            <a:cxnLst>
              <a:cxn ang="0">
                <a:pos x="454242" y="1194955"/>
              </a:cxn>
              <a:cxn ang="0">
                <a:pos x="368855" y="1130445"/>
              </a:cxn>
              <a:cxn ang="0">
                <a:pos x="335480" y="1118322"/>
              </a:cxn>
              <a:cxn ang="0">
                <a:pos x="240124" y="1130012"/>
              </a:cxn>
              <a:cxn ang="0">
                <a:pos x="195913" y="1103169"/>
              </a:cxn>
              <a:cxn ang="0">
                <a:pos x="132198" y="1066367"/>
              </a:cxn>
              <a:cxn ang="0">
                <a:pos x="75418" y="1065069"/>
              </a:cxn>
              <a:cxn ang="0">
                <a:pos x="17337" y="1043421"/>
              </a:cxn>
              <a:cxn ang="0">
                <a:pos x="28607" y="1008352"/>
              </a:cxn>
              <a:cxn ang="0">
                <a:pos x="13870" y="964190"/>
              </a:cxn>
              <a:cxn ang="0">
                <a:pos x="4334" y="936914"/>
              </a:cxn>
              <a:cxn ang="0">
                <a:pos x="78885" y="937347"/>
              </a:cxn>
              <a:cxn ang="0">
                <a:pos x="89288" y="838633"/>
              </a:cxn>
              <a:cxn ang="0">
                <a:pos x="71517" y="799667"/>
              </a:cxn>
              <a:cxn ang="0">
                <a:pos x="142601" y="702253"/>
              </a:cxn>
              <a:cxn ang="0">
                <a:pos x="203715" y="735157"/>
              </a:cxn>
              <a:cxn ang="0">
                <a:pos x="231455" y="727364"/>
              </a:cxn>
              <a:cxn ang="0">
                <a:pos x="231455" y="670647"/>
              </a:cxn>
              <a:cxn ang="0">
                <a:pos x="288235" y="666317"/>
              </a:cxn>
              <a:cxn ang="0">
                <a:pos x="322910" y="667183"/>
              </a:cxn>
              <a:cxn ang="0">
                <a:pos x="329412" y="553749"/>
              </a:cxn>
              <a:cxn ang="0">
                <a:pos x="344582" y="511752"/>
              </a:cxn>
              <a:cxn ang="0">
                <a:pos x="345016" y="484909"/>
              </a:cxn>
              <a:cxn ang="0">
                <a:pos x="321177" y="481446"/>
              </a:cxn>
              <a:cxn ang="0">
                <a:pos x="255294" y="432955"/>
              </a:cxn>
              <a:cxn ang="0">
                <a:pos x="172074" y="400916"/>
              </a:cxn>
              <a:cxn ang="0">
                <a:pos x="185077" y="367146"/>
              </a:cxn>
              <a:cxn ang="0">
                <a:pos x="178142" y="319088"/>
              </a:cxn>
              <a:cxn ang="0">
                <a:pos x="203282" y="288348"/>
              </a:cxn>
              <a:cxn ang="0">
                <a:pos x="249226" y="296574"/>
              </a:cxn>
              <a:cxn ang="0">
                <a:pos x="354118" y="303501"/>
              </a:cxn>
              <a:cxn ang="0">
                <a:pos x="374489" y="187902"/>
              </a:cxn>
              <a:cxn ang="0">
                <a:pos x="407864" y="136381"/>
              </a:cxn>
              <a:cxn ang="0">
                <a:pos x="449907" y="77499"/>
              </a:cxn>
              <a:cxn ang="0">
                <a:pos x="488483" y="48924"/>
              </a:cxn>
              <a:cxn ang="0">
                <a:pos x="513622" y="12556"/>
              </a:cxn>
              <a:cxn ang="0">
                <a:pos x="541362" y="34636"/>
              </a:cxn>
              <a:cxn ang="0">
                <a:pos x="549598" y="34636"/>
              </a:cxn>
              <a:cxn ang="0">
                <a:pos x="576037" y="0"/>
              </a:cxn>
              <a:cxn ang="0">
                <a:pos x="620248" y="38100"/>
              </a:cxn>
              <a:cxn ang="0">
                <a:pos x="603344" y="68840"/>
              </a:cxn>
              <a:cxn ang="0">
                <a:pos x="566935" y="170151"/>
              </a:cxn>
              <a:cxn ang="0">
                <a:pos x="574303" y="306099"/>
              </a:cxn>
              <a:cxn ang="0">
                <a:pos x="532260" y="403081"/>
              </a:cxn>
              <a:cxn ang="0">
                <a:pos x="531827" y="514783"/>
              </a:cxn>
              <a:cxn ang="0">
                <a:pos x="557399" y="610466"/>
              </a:cxn>
              <a:cxn ang="0">
                <a:pos x="551331" y="723900"/>
              </a:cxn>
              <a:cxn ang="0">
                <a:pos x="577338" y="764165"/>
              </a:cxn>
              <a:cxn ang="0">
                <a:pos x="574303" y="809625"/>
              </a:cxn>
              <a:cxn ang="0">
                <a:pos x="605511" y="889722"/>
              </a:cxn>
              <a:cxn ang="0">
                <a:pos x="649288" y="988436"/>
              </a:cxn>
              <a:cxn ang="0">
                <a:pos x="612012" y="980642"/>
              </a:cxn>
              <a:cxn ang="0">
                <a:pos x="472012" y="984106"/>
              </a:cxn>
              <a:cxn ang="0">
                <a:pos x="470712" y="999692"/>
              </a:cxn>
              <a:cxn ang="0">
                <a:pos x="521424" y="1045153"/>
              </a:cxn>
              <a:cxn ang="0">
                <a:pos x="527059" y="1066367"/>
              </a:cxn>
              <a:cxn ang="0">
                <a:pos x="462910" y="1113127"/>
              </a:cxn>
              <a:cxn ang="0">
                <a:pos x="463777" y="1195388"/>
              </a:cxn>
              <a:cxn ang="0">
                <a:pos x="454242" y="1194955"/>
              </a:cxn>
            </a:cxnLst>
            <a:pathLst>
              <a:path w="1498" h="2761">
                <a:moveTo>
                  <a:pt x="1048" y="2760"/>
                </a:moveTo>
                <a:cubicBezTo>
                  <a:pt x="933" y="2715"/>
                  <a:pt x="911" y="2665"/>
                  <a:pt x="851" y="2611"/>
                </a:cubicBezTo>
                <a:cubicBezTo>
                  <a:pt x="825" y="2600"/>
                  <a:pt x="800" y="2590"/>
                  <a:pt x="774" y="2583"/>
                </a:cubicBezTo>
                <a:cubicBezTo>
                  <a:pt x="694" y="2581"/>
                  <a:pt x="611" y="2575"/>
                  <a:pt x="554" y="2610"/>
                </a:cubicBezTo>
                <a:cubicBezTo>
                  <a:pt x="518" y="2609"/>
                  <a:pt x="464" y="2559"/>
                  <a:pt x="452" y="2548"/>
                </a:cubicBezTo>
                <a:cubicBezTo>
                  <a:pt x="359" y="2546"/>
                  <a:pt x="337" y="2474"/>
                  <a:pt x="305" y="2463"/>
                </a:cubicBezTo>
                <a:cubicBezTo>
                  <a:pt x="261" y="2462"/>
                  <a:pt x="216" y="2461"/>
                  <a:pt x="174" y="2460"/>
                </a:cubicBezTo>
                <a:cubicBezTo>
                  <a:pt x="130" y="2442"/>
                  <a:pt x="85" y="2425"/>
                  <a:pt x="40" y="2410"/>
                </a:cubicBezTo>
                <a:cubicBezTo>
                  <a:pt x="41" y="2368"/>
                  <a:pt x="53" y="2358"/>
                  <a:pt x="66" y="2329"/>
                </a:cubicBezTo>
                <a:cubicBezTo>
                  <a:pt x="67" y="2251"/>
                  <a:pt x="61" y="2241"/>
                  <a:pt x="32" y="2227"/>
                </a:cubicBezTo>
                <a:cubicBezTo>
                  <a:pt x="3" y="2197"/>
                  <a:pt x="0" y="2174"/>
                  <a:pt x="10" y="2164"/>
                </a:cubicBezTo>
                <a:cubicBezTo>
                  <a:pt x="67" y="2162"/>
                  <a:pt x="125" y="2164"/>
                  <a:pt x="182" y="2165"/>
                </a:cubicBezTo>
                <a:cubicBezTo>
                  <a:pt x="231" y="2091"/>
                  <a:pt x="209" y="2002"/>
                  <a:pt x="206" y="1937"/>
                </a:cubicBezTo>
                <a:cubicBezTo>
                  <a:pt x="190" y="1907"/>
                  <a:pt x="178" y="1877"/>
                  <a:pt x="165" y="1847"/>
                </a:cubicBezTo>
                <a:cubicBezTo>
                  <a:pt x="134" y="1643"/>
                  <a:pt x="131" y="1617"/>
                  <a:pt x="329" y="1622"/>
                </a:cubicBezTo>
                <a:cubicBezTo>
                  <a:pt x="374" y="1646"/>
                  <a:pt x="422" y="1670"/>
                  <a:pt x="470" y="1698"/>
                </a:cubicBezTo>
                <a:cubicBezTo>
                  <a:pt x="482" y="1698"/>
                  <a:pt x="521" y="1692"/>
                  <a:pt x="534" y="1680"/>
                </a:cubicBezTo>
                <a:cubicBezTo>
                  <a:pt x="534" y="1634"/>
                  <a:pt x="534" y="1591"/>
                  <a:pt x="534" y="1549"/>
                </a:cubicBezTo>
                <a:cubicBezTo>
                  <a:pt x="535" y="1513"/>
                  <a:pt x="634" y="1505"/>
                  <a:pt x="665" y="1539"/>
                </a:cubicBezTo>
                <a:cubicBezTo>
                  <a:pt x="691" y="1539"/>
                  <a:pt x="716" y="1540"/>
                  <a:pt x="745" y="1541"/>
                </a:cubicBezTo>
                <a:cubicBezTo>
                  <a:pt x="781" y="1460"/>
                  <a:pt x="785" y="1332"/>
                  <a:pt x="760" y="1279"/>
                </a:cubicBezTo>
                <a:cubicBezTo>
                  <a:pt x="766" y="1220"/>
                  <a:pt x="779" y="1214"/>
                  <a:pt x="795" y="1182"/>
                </a:cubicBezTo>
                <a:cubicBezTo>
                  <a:pt x="795" y="1159"/>
                  <a:pt x="796" y="1139"/>
                  <a:pt x="796" y="1120"/>
                </a:cubicBezTo>
                <a:cubicBezTo>
                  <a:pt x="776" y="1116"/>
                  <a:pt x="757" y="1112"/>
                  <a:pt x="741" y="1112"/>
                </a:cubicBezTo>
                <a:cubicBezTo>
                  <a:pt x="684" y="1061"/>
                  <a:pt x="611" y="1023"/>
                  <a:pt x="589" y="1000"/>
                </a:cubicBezTo>
                <a:cubicBezTo>
                  <a:pt x="518" y="985"/>
                  <a:pt x="426" y="956"/>
                  <a:pt x="397" y="926"/>
                </a:cubicBezTo>
                <a:cubicBezTo>
                  <a:pt x="398" y="884"/>
                  <a:pt x="410" y="874"/>
                  <a:pt x="427" y="848"/>
                </a:cubicBezTo>
                <a:cubicBezTo>
                  <a:pt x="420" y="809"/>
                  <a:pt x="414" y="773"/>
                  <a:pt x="411" y="737"/>
                </a:cubicBezTo>
                <a:cubicBezTo>
                  <a:pt x="427" y="737"/>
                  <a:pt x="460" y="685"/>
                  <a:pt x="469" y="666"/>
                </a:cubicBezTo>
                <a:cubicBezTo>
                  <a:pt x="492" y="667"/>
                  <a:pt x="527" y="661"/>
                  <a:pt x="575" y="685"/>
                </a:cubicBezTo>
                <a:cubicBezTo>
                  <a:pt x="654" y="690"/>
                  <a:pt x="734" y="696"/>
                  <a:pt x="817" y="701"/>
                </a:cubicBezTo>
                <a:cubicBezTo>
                  <a:pt x="888" y="631"/>
                  <a:pt x="863" y="499"/>
                  <a:pt x="864" y="434"/>
                </a:cubicBezTo>
                <a:cubicBezTo>
                  <a:pt x="864" y="358"/>
                  <a:pt x="902" y="356"/>
                  <a:pt x="941" y="315"/>
                </a:cubicBezTo>
                <a:cubicBezTo>
                  <a:pt x="973" y="269"/>
                  <a:pt x="1005" y="224"/>
                  <a:pt x="1038" y="179"/>
                </a:cubicBezTo>
                <a:cubicBezTo>
                  <a:pt x="1067" y="157"/>
                  <a:pt x="1095" y="135"/>
                  <a:pt x="1127" y="113"/>
                </a:cubicBezTo>
                <a:cubicBezTo>
                  <a:pt x="1147" y="84"/>
                  <a:pt x="1166" y="55"/>
                  <a:pt x="1185" y="29"/>
                </a:cubicBezTo>
                <a:cubicBezTo>
                  <a:pt x="1205" y="46"/>
                  <a:pt x="1227" y="63"/>
                  <a:pt x="1249" y="80"/>
                </a:cubicBezTo>
                <a:cubicBezTo>
                  <a:pt x="1255" y="80"/>
                  <a:pt x="1262" y="80"/>
                  <a:pt x="1268" y="80"/>
                </a:cubicBezTo>
                <a:cubicBezTo>
                  <a:pt x="1294" y="65"/>
                  <a:pt x="1317" y="26"/>
                  <a:pt x="1329" y="0"/>
                </a:cubicBezTo>
                <a:cubicBezTo>
                  <a:pt x="1355" y="1"/>
                  <a:pt x="1432" y="6"/>
                  <a:pt x="1431" y="88"/>
                </a:cubicBezTo>
                <a:cubicBezTo>
                  <a:pt x="1418" y="110"/>
                  <a:pt x="1405" y="133"/>
                  <a:pt x="1392" y="159"/>
                </a:cubicBezTo>
                <a:cubicBezTo>
                  <a:pt x="1392" y="247"/>
                  <a:pt x="1382" y="319"/>
                  <a:pt x="1308" y="393"/>
                </a:cubicBezTo>
                <a:cubicBezTo>
                  <a:pt x="1279" y="483"/>
                  <a:pt x="1313" y="596"/>
                  <a:pt x="1325" y="707"/>
                </a:cubicBezTo>
                <a:cubicBezTo>
                  <a:pt x="1325" y="786"/>
                  <a:pt x="1267" y="870"/>
                  <a:pt x="1228" y="931"/>
                </a:cubicBezTo>
                <a:cubicBezTo>
                  <a:pt x="1228" y="1016"/>
                  <a:pt x="1227" y="1101"/>
                  <a:pt x="1227" y="1189"/>
                </a:cubicBezTo>
                <a:cubicBezTo>
                  <a:pt x="1249" y="1242"/>
                  <a:pt x="1286" y="1332"/>
                  <a:pt x="1286" y="1410"/>
                </a:cubicBezTo>
                <a:cubicBezTo>
                  <a:pt x="1260" y="1488"/>
                  <a:pt x="1240" y="1566"/>
                  <a:pt x="1272" y="1672"/>
                </a:cubicBezTo>
                <a:cubicBezTo>
                  <a:pt x="1287" y="1695"/>
                  <a:pt x="1303" y="1706"/>
                  <a:pt x="1332" y="1765"/>
                </a:cubicBezTo>
                <a:cubicBezTo>
                  <a:pt x="1328" y="1798"/>
                  <a:pt x="1325" y="1834"/>
                  <a:pt x="1325" y="1870"/>
                </a:cubicBezTo>
                <a:cubicBezTo>
                  <a:pt x="1347" y="1929"/>
                  <a:pt x="1372" y="1992"/>
                  <a:pt x="1397" y="2055"/>
                </a:cubicBezTo>
                <a:cubicBezTo>
                  <a:pt x="1438" y="2112"/>
                  <a:pt x="1476" y="2181"/>
                  <a:pt x="1498" y="2283"/>
                </a:cubicBezTo>
                <a:cubicBezTo>
                  <a:pt x="1469" y="2276"/>
                  <a:pt x="1441" y="2269"/>
                  <a:pt x="1412" y="2265"/>
                </a:cubicBezTo>
                <a:cubicBezTo>
                  <a:pt x="1338" y="2263"/>
                  <a:pt x="1118" y="2244"/>
                  <a:pt x="1089" y="2273"/>
                </a:cubicBezTo>
                <a:cubicBezTo>
                  <a:pt x="1086" y="2283"/>
                  <a:pt x="1086" y="2296"/>
                  <a:pt x="1086" y="2309"/>
                </a:cubicBezTo>
                <a:cubicBezTo>
                  <a:pt x="1124" y="2343"/>
                  <a:pt x="1162" y="2377"/>
                  <a:pt x="1203" y="2414"/>
                </a:cubicBezTo>
                <a:cubicBezTo>
                  <a:pt x="1206" y="2430"/>
                  <a:pt x="1210" y="2446"/>
                  <a:pt x="1216" y="2463"/>
                </a:cubicBezTo>
                <a:cubicBezTo>
                  <a:pt x="1136" y="2490"/>
                  <a:pt x="1116" y="2513"/>
                  <a:pt x="1068" y="2571"/>
                </a:cubicBezTo>
                <a:cubicBezTo>
                  <a:pt x="1068" y="2633"/>
                  <a:pt x="1067" y="2695"/>
                  <a:pt x="1070" y="2761"/>
                </a:cubicBezTo>
                <a:cubicBezTo>
                  <a:pt x="1061" y="2760"/>
                  <a:pt x="1054" y="2760"/>
                  <a:pt x="1048" y="2760"/>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5" name="Freeform 23"/>
          <p:cNvSpPr/>
          <p:nvPr/>
        </p:nvSpPr>
        <p:spPr>
          <a:xfrm>
            <a:off x="3370263" y="3198813"/>
            <a:ext cx="1639887" cy="1222375"/>
          </a:xfrm>
          <a:custGeom>
            <a:avLst/>
            <a:gdLst/>
            <a:ahLst/>
            <a:cxnLst>
              <a:cxn ang="0">
                <a:pos x="683575" y="1186003"/>
              </a:cxn>
              <a:cxn ang="0">
                <a:pos x="561492" y="1031420"/>
              </a:cxn>
              <a:cxn ang="0">
                <a:pos x="322523" y="975562"/>
              </a:cxn>
              <a:cxn ang="0">
                <a:pos x="191782" y="898487"/>
              </a:cxn>
              <a:cxn ang="0">
                <a:pos x="88315" y="856485"/>
              </a:cxn>
              <a:cxn ang="0">
                <a:pos x="0" y="546453"/>
              </a:cxn>
              <a:cxn ang="0">
                <a:pos x="12987" y="431707"/>
              </a:cxn>
              <a:cxn ang="0">
                <a:pos x="55846" y="435604"/>
              </a:cxn>
              <a:cxn ang="0">
                <a:pos x="141564" y="453357"/>
              </a:cxn>
              <a:cxn ang="0">
                <a:pos x="208233" y="435604"/>
              </a:cxn>
              <a:cxn ang="0">
                <a:pos x="183989" y="334280"/>
              </a:cxn>
              <a:cxn ang="0">
                <a:pos x="236805" y="298774"/>
              </a:cxn>
              <a:cxn ang="0">
                <a:pos x="161478" y="161944"/>
              </a:cxn>
              <a:cxn ang="0">
                <a:pos x="139832" y="80539"/>
              </a:cxn>
              <a:cxn ang="0">
                <a:pos x="333778" y="50229"/>
              </a:cxn>
              <a:cxn ang="0">
                <a:pos x="528591" y="15155"/>
              </a:cxn>
              <a:cxn ang="0">
                <a:pos x="796566" y="106952"/>
              </a:cxn>
              <a:cxn ang="0">
                <a:pos x="890076" y="177532"/>
              </a:cxn>
              <a:cxn ang="0">
                <a:pos x="948520" y="160645"/>
              </a:cxn>
              <a:cxn ang="0">
                <a:pos x="1004366" y="85302"/>
              </a:cxn>
              <a:cxn ang="0">
                <a:pos x="1129912" y="131201"/>
              </a:cxn>
              <a:cxn ang="0">
                <a:pos x="1224720" y="193121"/>
              </a:cxn>
              <a:cxn ang="0">
                <a:pos x="1238574" y="209142"/>
              </a:cxn>
              <a:cxn ang="0">
                <a:pos x="1358491" y="271495"/>
              </a:cxn>
              <a:cxn ang="0">
                <a:pos x="1468885" y="348137"/>
              </a:cxn>
              <a:cxn ang="0">
                <a:pos x="1570620" y="455522"/>
              </a:cxn>
              <a:cxn ang="0">
                <a:pos x="1605687" y="586723"/>
              </a:cxn>
              <a:cxn ang="0">
                <a:pos x="1519103" y="757760"/>
              </a:cxn>
              <a:cxn ang="0">
                <a:pos x="1471483" y="814484"/>
              </a:cxn>
              <a:cxn ang="0">
                <a:pos x="1472781" y="872939"/>
              </a:cxn>
              <a:cxn ang="0">
                <a:pos x="1352431" y="842629"/>
              </a:cxn>
              <a:cxn ang="0">
                <a:pos x="1397021" y="1009769"/>
              </a:cxn>
              <a:cxn ang="0">
                <a:pos x="1371479" y="1104164"/>
              </a:cxn>
              <a:cxn ang="0">
                <a:pos x="1316066" y="1127114"/>
              </a:cxn>
              <a:cxn ang="0">
                <a:pos x="1270609" y="1105896"/>
              </a:cxn>
              <a:cxn ang="0">
                <a:pos x="1229482" y="1082081"/>
              </a:cxn>
              <a:cxn ang="0">
                <a:pos x="1190520" y="1081215"/>
              </a:cxn>
              <a:cxn ang="0">
                <a:pos x="1097010" y="1005006"/>
              </a:cxn>
              <a:cxn ang="0">
                <a:pos x="1045060" y="903250"/>
              </a:cxn>
              <a:cxn ang="0">
                <a:pos x="916051" y="949581"/>
              </a:cxn>
              <a:cxn ang="0">
                <a:pos x="947654" y="1019728"/>
              </a:cxn>
              <a:cxn ang="0">
                <a:pos x="869296" y="1173878"/>
              </a:cxn>
              <a:cxn ang="0">
                <a:pos x="816480" y="1220643"/>
              </a:cxn>
              <a:cxn ang="0">
                <a:pos x="743317" y="1195962"/>
              </a:cxn>
            </a:cxnLst>
            <a:pathLst>
              <a:path w="3788" h="2823">
                <a:moveTo>
                  <a:pt x="1665" y="2823"/>
                </a:moveTo>
                <a:cubicBezTo>
                  <a:pt x="1637" y="2793"/>
                  <a:pt x="1608" y="2766"/>
                  <a:pt x="1579" y="2739"/>
                </a:cubicBezTo>
                <a:cubicBezTo>
                  <a:pt x="1554" y="2647"/>
                  <a:pt x="1523" y="2568"/>
                  <a:pt x="1494" y="2501"/>
                </a:cubicBezTo>
                <a:cubicBezTo>
                  <a:pt x="1425" y="2418"/>
                  <a:pt x="1358" y="2406"/>
                  <a:pt x="1297" y="2382"/>
                </a:cubicBezTo>
                <a:cubicBezTo>
                  <a:pt x="1188" y="2379"/>
                  <a:pt x="1080" y="2380"/>
                  <a:pt x="971" y="2380"/>
                </a:cubicBezTo>
                <a:cubicBezTo>
                  <a:pt x="856" y="2361"/>
                  <a:pt x="802" y="2297"/>
                  <a:pt x="745" y="2253"/>
                </a:cubicBezTo>
                <a:cubicBezTo>
                  <a:pt x="627" y="2234"/>
                  <a:pt x="544" y="2199"/>
                  <a:pt x="474" y="2145"/>
                </a:cubicBezTo>
                <a:cubicBezTo>
                  <a:pt x="474" y="2125"/>
                  <a:pt x="443" y="2082"/>
                  <a:pt x="443" y="2075"/>
                </a:cubicBezTo>
                <a:cubicBezTo>
                  <a:pt x="433" y="2065"/>
                  <a:pt x="424" y="2055"/>
                  <a:pt x="414" y="2048"/>
                </a:cubicBezTo>
                <a:cubicBezTo>
                  <a:pt x="325" y="2033"/>
                  <a:pt x="261" y="2015"/>
                  <a:pt x="204" y="1978"/>
                </a:cubicBezTo>
                <a:cubicBezTo>
                  <a:pt x="79" y="1938"/>
                  <a:pt x="32" y="1741"/>
                  <a:pt x="14" y="1662"/>
                </a:cubicBezTo>
                <a:cubicBezTo>
                  <a:pt x="8" y="1527"/>
                  <a:pt x="3" y="1393"/>
                  <a:pt x="0" y="1262"/>
                </a:cubicBezTo>
                <a:cubicBezTo>
                  <a:pt x="23" y="1217"/>
                  <a:pt x="58" y="1152"/>
                  <a:pt x="65" y="1116"/>
                </a:cubicBezTo>
                <a:cubicBezTo>
                  <a:pt x="65" y="1047"/>
                  <a:pt x="30" y="1014"/>
                  <a:pt x="30" y="997"/>
                </a:cubicBezTo>
                <a:cubicBezTo>
                  <a:pt x="40" y="994"/>
                  <a:pt x="53" y="991"/>
                  <a:pt x="66" y="992"/>
                </a:cubicBezTo>
                <a:cubicBezTo>
                  <a:pt x="82" y="1009"/>
                  <a:pt x="107" y="1006"/>
                  <a:pt x="129" y="1006"/>
                </a:cubicBezTo>
                <a:cubicBezTo>
                  <a:pt x="152" y="984"/>
                  <a:pt x="155" y="971"/>
                  <a:pt x="158" y="958"/>
                </a:cubicBezTo>
                <a:cubicBezTo>
                  <a:pt x="219" y="930"/>
                  <a:pt x="244" y="1003"/>
                  <a:pt x="327" y="1047"/>
                </a:cubicBezTo>
                <a:cubicBezTo>
                  <a:pt x="346" y="1048"/>
                  <a:pt x="426" y="1053"/>
                  <a:pt x="455" y="1034"/>
                </a:cubicBezTo>
                <a:cubicBezTo>
                  <a:pt x="462" y="1025"/>
                  <a:pt x="471" y="1015"/>
                  <a:pt x="481" y="1006"/>
                </a:cubicBezTo>
                <a:cubicBezTo>
                  <a:pt x="481" y="976"/>
                  <a:pt x="481" y="950"/>
                  <a:pt x="481" y="924"/>
                </a:cubicBezTo>
                <a:cubicBezTo>
                  <a:pt x="434" y="857"/>
                  <a:pt x="389" y="823"/>
                  <a:pt x="425" y="772"/>
                </a:cubicBezTo>
                <a:cubicBezTo>
                  <a:pt x="454" y="753"/>
                  <a:pt x="483" y="737"/>
                  <a:pt x="515" y="721"/>
                </a:cubicBezTo>
                <a:cubicBezTo>
                  <a:pt x="524" y="709"/>
                  <a:pt x="534" y="699"/>
                  <a:pt x="547" y="690"/>
                </a:cubicBezTo>
                <a:cubicBezTo>
                  <a:pt x="608" y="567"/>
                  <a:pt x="538" y="539"/>
                  <a:pt x="487" y="498"/>
                </a:cubicBezTo>
                <a:cubicBezTo>
                  <a:pt x="459" y="435"/>
                  <a:pt x="408" y="375"/>
                  <a:pt x="373" y="374"/>
                </a:cubicBezTo>
                <a:cubicBezTo>
                  <a:pt x="367" y="348"/>
                  <a:pt x="347" y="334"/>
                  <a:pt x="348" y="308"/>
                </a:cubicBezTo>
                <a:cubicBezTo>
                  <a:pt x="393" y="263"/>
                  <a:pt x="329" y="196"/>
                  <a:pt x="323" y="186"/>
                </a:cubicBezTo>
                <a:cubicBezTo>
                  <a:pt x="323" y="180"/>
                  <a:pt x="323" y="173"/>
                  <a:pt x="323" y="167"/>
                </a:cubicBezTo>
                <a:cubicBezTo>
                  <a:pt x="448" y="134"/>
                  <a:pt x="627" y="151"/>
                  <a:pt x="771" y="116"/>
                </a:cubicBezTo>
                <a:cubicBezTo>
                  <a:pt x="892" y="53"/>
                  <a:pt x="988" y="0"/>
                  <a:pt x="1155" y="4"/>
                </a:cubicBezTo>
                <a:cubicBezTo>
                  <a:pt x="1177" y="14"/>
                  <a:pt x="1199" y="25"/>
                  <a:pt x="1221" y="35"/>
                </a:cubicBezTo>
                <a:cubicBezTo>
                  <a:pt x="1343" y="38"/>
                  <a:pt x="1474" y="25"/>
                  <a:pt x="1601" y="81"/>
                </a:cubicBezTo>
                <a:cubicBezTo>
                  <a:pt x="1681" y="135"/>
                  <a:pt x="1761" y="190"/>
                  <a:pt x="1840" y="247"/>
                </a:cubicBezTo>
                <a:cubicBezTo>
                  <a:pt x="1846" y="257"/>
                  <a:pt x="1853" y="271"/>
                  <a:pt x="1862" y="284"/>
                </a:cubicBezTo>
                <a:cubicBezTo>
                  <a:pt x="1904" y="318"/>
                  <a:pt x="1967" y="375"/>
                  <a:pt x="2056" y="410"/>
                </a:cubicBezTo>
                <a:cubicBezTo>
                  <a:pt x="2085" y="411"/>
                  <a:pt x="2117" y="412"/>
                  <a:pt x="2149" y="412"/>
                </a:cubicBezTo>
                <a:cubicBezTo>
                  <a:pt x="2162" y="396"/>
                  <a:pt x="2175" y="384"/>
                  <a:pt x="2191" y="371"/>
                </a:cubicBezTo>
                <a:cubicBezTo>
                  <a:pt x="2204" y="309"/>
                  <a:pt x="2195" y="250"/>
                  <a:pt x="2179" y="213"/>
                </a:cubicBezTo>
                <a:cubicBezTo>
                  <a:pt x="2211" y="181"/>
                  <a:pt x="2262" y="193"/>
                  <a:pt x="2320" y="197"/>
                </a:cubicBezTo>
                <a:cubicBezTo>
                  <a:pt x="2348" y="218"/>
                  <a:pt x="2380" y="238"/>
                  <a:pt x="2412" y="262"/>
                </a:cubicBezTo>
                <a:cubicBezTo>
                  <a:pt x="2463" y="276"/>
                  <a:pt x="2533" y="294"/>
                  <a:pt x="2610" y="303"/>
                </a:cubicBezTo>
                <a:cubicBezTo>
                  <a:pt x="2651" y="323"/>
                  <a:pt x="2693" y="344"/>
                  <a:pt x="2734" y="368"/>
                </a:cubicBezTo>
                <a:cubicBezTo>
                  <a:pt x="2766" y="392"/>
                  <a:pt x="2798" y="419"/>
                  <a:pt x="2829" y="446"/>
                </a:cubicBezTo>
                <a:cubicBezTo>
                  <a:pt x="2829" y="449"/>
                  <a:pt x="2829" y="452"/>
                  <a:pt x="2829" y="456"/>
                </a:cubicBezTo>
                <a:cubicBezTo>
                  <a:pt x="2839" y="462"/>
                  <a:pt x="2848" y="473"/>
                  <a:pt x="2861" y="483"/>
                </a:cubicBezTo>
                <a:cubicBezTo>
                  <a:pt x="2906" y="494"/>
                  <a:pt x="2957" y="485"/>
                  <a:pt x="3018" y="474"/>
                </a:cubicBezTo>
                <a:cubicBezTo>
                  <a:pt x="3056" y="524"/>
                  <a:pt x="3097" y="574"/>
                  <a:pt x="3138" y="627"/>
                </a:cubicBezTo>
                <a:cubicBezTo>
                  <a:pt x="3195" y="671"/>
                  <a:pt x="3253" y="715"/>
                  <a:pt x="3310" y="759"/>
                </a:cubicBezTo>
                <a:cubicBezTo>
                  <a:pt x="3335" y="773"/>
                  <a:pt x="3364" y="787"/>
                  <a:pt x="3393" y="804"/>
                </a:cubicBezTo>
                <a:cubicBezTo>
                  <a:pt x="3444" y="805"/>
                  <a:pt x="3495" y="806"/>
                  <a:pt x="3546" y="808"/>
                </a:cubicBezTo>
                <a:cubicBezTo>
                  <a:pt x="3575" y="838"/>
                  <a:pt x="3619" y="970"/>
                  <a:pt x="3628" y="1052"/>
                </a:cubicBezTo>
                <a:cubicBezTo>
                  <a:pt x="3650" y="1105"/>
                  <a:pt x="3672" y="1161"/>
                  <a:pt x="3697" y="1218"/>
                </a:cubicBezTo>
                <a:cubicBezTo>
                  <a:pt x="3700" y="1264"/>
                  <a:pt x="3703" y="1309"/>
                  <a:pt x="3709" y="1355"/>
                </a:cubicBezTo>
                <a:cubicBezTo>
                  <a:pt x="3731" y="1389"/>
                  <a:pt x="3788" y="1462"/>
                  <a:pt x="3727" y="1523"/>
                </a:cubicBezTo>
                <a:cubicBezTo>
                  <a:pt x="3586" y="1591"/>
                  <a:pt x="3596" y="1608"/>
                  <a:pt x="3509" y="1750"/>
                </a:cubicBezTo>
                <a:cubicBezTo>
                  <a:pt x="3473" y="1775"/>
                  <a:pt x="3438" y="1804"/>
                  <a:pt x="3403" y="1832"/>
                </a:cubicBezTo>
                <a:cubicBezTo>
                  <a:pt x="3399" y="1849"/>
                  <a:pt x="3399" y="1865"/>
                  <a:pt x="3399" y="1881"/>
                </a:cubicBezTo>
                <a:cubicBezTo>
                  <a:pt x="3431" y="1912"/>
                  <a:pt x="3466" y="1945"/>
                  <a:pt x="3501" y="1979"/>
                </a:cubicBezTo>
                <a:cubicBezTo>
                  <a:pt x="3501" y="2038"/>
                  <a:pt x="3418" y="2016"/>
                  <a:pt x="3402" y="2016"/>
                </a:cubicBezTo>
                <a:cubicBezTo>
                  <a:pt x="3367" y="1992"/>
                  <a:pt x="3332" y="1968"/>
                  <a:pt x="3297" y="1944"/>
                </a:cubicBezTo>
                <a:cubicBezTo>
                  <a:pt x="3242" y="1943"/>
                  <a:pt x="3137" y="1934"/>
                  <a:pt x="3124" y="1946"/>
                </a:cubicBezTo>
                <a:cubicBezTo>
                  <a:pt x="3123" y="2055"/>
                  <a:pt x="3110" y="2120"/>
                  <a:pt x="3231" y="2218"/>
                </a:cubicBezTo>
                <a:cubicBezTo>
                  <a:pt x="3228" y="2254"/>
                  <a:pt x="3227" y="2293"/>
                  <a:pt x="3227" y="2332"/>
                </a:cubicBezTo>
                <a:cubicBezTo>
                  <a:pt x="3243" y="2385"/>
                  <a:pt x="3259" y="2438"/>
                  <a:pt x="3274" y="2491"/>
                </a:cubicBezTo>
                <a:cubicBezTo>
                  <a:pt x="3274" y="2553"/>
                  <a:pt x="3220" y="2545"/>
                  <a:pt x="3168" y="2550"/>
                </a:cubicBezTo>
                <a:cubicBezTo>
                  <a:pt x="3117" y="2562"/>
                  <a:pt x="3108" y="2578"/>
                  <a:pt x="3075" y="2603"/>
                </a:cubicBezTo>
                <a:cubicBezTo>
                  <a:pt x="3063" y="2603"/>
                  <a:pt x="3050" y="2603"/>
                  <a:pt x="3040" y="2603"/>
                </a:cubicBezTo>
                <a:cubicBezTo>
                  <a:pt x="3034" y="2589"/>
                  <a:pt x="3028" y="2576"/>
                  <a:pt x="3021" y="2563"/>
                </a:cubicBezTo>
                <a:cubicBezTo>
                  <a:pt x="2993" y="2559"/>
                  <a:pt x="2964" y="2555"/>
                  <a:pt x="2935" y="2554"/>
                </a:cubicBezTo>
                <a:cubicBezTo>
                  <a:pt x="2935" y="2528"/>
                  <a:pt x="2913" y="2514"/>
                  <a:pt x="2897" y="2504"/>
                </a:cubicBezTo>
                <a:cubicBezTo>
                  <a:pt x="2878" y="2500"/>
                  <a:pt x="2859" y="2500"/>
                  <a:pt x="2840" y="2499"/>
                </a:cubicBezTo>
                <a:cubicBezTo>
                  <a:pt x="2833" y="2512"/>
                  <a:pt x="2785" y="2547"/>
                  <a:pt x="2769" y="2540"/>
                </a:cubicBezTo>
                <a:cubicBezTo>
                  <a:pt x="2763" y="2524"/>
                  <a:pt x="2756" y="2510"/>
                  <a:pt x="2750" y="2497"/>
                </a:cubicBezTo>
                <a:cubicBezTo>
                  <a:pt x="2718" y="2490"/>
                  <a:pt x="2690" y="2482"/>
                  <a:pt x="2661" y="2475"/>
                </a:cubicBezTo>
                <a:cubicBezTo>
                  <a:pt x="2616" y="2422"/>
                  <a:pt x="2575" y="2371"/>
                  <a:pt x="2534" y="2321"/>
                </a:cubicBezTo>
                <a:cubicBezTo>
                  <a:pt x="2528" y="2308"/>
                  <a:pt x="2521" y="2298"/>
                  <a:pt x="2518" y="2288"/>
                </a:cubicBezTo>
                <a:cubicBezTo>
                  <a:pt x="2519" y="2174"/>
                  <a:pt x="2462" y="2143"/>
                  <a:pt x="2414" y="2086"/>
                </a:cubicBezTo>
                <a:cubicBezTo>
                  <a:pt x="2341" y="2061"/>
                  <a:pt x="2251" y="2069"/>
                  <a:pt x="2197" y="2067"/>
                </a:cubicBezTo>
                <a:cubicBezTo>
                  <a:pt x="2091" y="2081"/>
                  <a:pt x="2126" y="2079"/>
                  <a:pt x="2116" y="2193"/>
                </a:cubicBezTo>
                <a:cubicBezTo>
                  <a:pt x="2138" y="2226"/>
                  <a:pt x="2164" y="2260"/>
                  <a:pt x="2189" y="2293"/>
                </a:cubicBezTo>
                <a:cubicBezTo>
                  <a:pt x="2189" y="2313"/>
                  <a:pt x="2189" y="2332"/>
                  <a:pt x="2189" y="2355"/>
                </a:cubicBezTo>
                <a:cubicBezTo>
                  <a:pt x="2156" y="2403"/>
                  <a:pt x="2060" y="2450"/>
                  <a:pt x="2114" y="2537"/>
                </a:cubicBezTo>
                <a:cubicBezTo>
                  <a:pt x="2114" y="2576"/>
                  <a:pt x="2037" y="2675"/>
                  <a:pt x="2008" y="2711"/>
                </a:cubicBezTo>
                <a:cubicBezTo>
                  <a:pt x="1991" y="2756"/>
                  <a:pt x="1953" y="2772"/>
                  <a:pt x="1918" y="2787"/>
                </a:cubicBezTo>
                <a:cubicBezTo>
                  <a:pt x="1905" y="2797"/>
                  <a:pt x="1895" y="2806"/>
                  <a:pt x="1886" y="2819"/>
                </a:cubicBezTo>
                <a:cubicBezTo>
                  <a:pt x="1828" y="2818"/>
                  <a:pt x="1828" y="2775"/>
                  <a:pt x="1825" y="2765"/>
                </a:cubicBezTo>
                <a:cubicBezTo>
                  <a:pt x="1784" y="2735"/>
                  <a:pt x="1733" y="2760"/>
                  <a:pt x="1717" y="2762"/>
                </a:cubicBezTo>
                <a:cubicBezTo>
                  <a:pt x="1694" y="2788"/>
                  <a:pt x="1691" y="2811"/>
                  <a:pt x="1665" y="2823"/>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6" name="Freeform 24"/>
          <p:cNvSpPr/>
          <p:nvPr/>
        </p:nvSpPr>
        <p:spPr>
          <a:xfrm>
            <a:off x="5902325" y="3097213"/>
            <a:ext cx="450850" cy="914400"/>
          </a:xfrm>
          <a:custGeom>
            <a:avLst/>
            <a:gdLst/>
            <a:ahLst/>
            <a:cxnLst>
              <a:cxn ang="0">
                <a:pos x="42835" y="914400"/>
              </a:cxn>
              <a:cxn ang="0">
                <a:pos x="12980" y="833756"/>
              </a:cxn>
              <a:cxn ang="0">
                <a:pos x="25528" y="794735"/>
              </a:cxn>
              <a:cxn ang="0">
                <a:pos x="22932" y="746175"/>
              </a:cxn>
              <a:cxn ang="0">
                <a:pos x="0" y="685908"/>
              </a:cxn>
              <a:cxn ang="0">
                <a:pos x="433" y="585320"/>
              </a:cxn>
              <a:cxn ang="0">
                <a:pos x="41104" y="512480"/>
              </a:cxn>
              <a:cxn ang="0">
                <a:pos x="42402" y="475627"/>
              </a:cxn>
              <a:cxn ang="0">
                <a:pos x="60142" y="326912"/>
              </a:cxn>
              <a:cxn ang="0">
                <a:pos x="71392" y="250604"/>
              </a:cxn>
              <a:cxn ang="0">
                <a:pos x="86968" y="221121"/>
              </a:cxn>
              <a:cxn ang="0">
                <a:pos x="147976" y="143078"/>
              </a:cxn>
              <a:cxn ang="0">
                <a:pos x="203791" y="73707"/>
              </a:cxn>
              <a:cxn ang="0">
                <a:pos x="228886" y="49861"/>
              </a:cxn>
              <a:cxn ang="0">
                <a:pos x="318883" y="42490"/>
              </a:cxn>
              <a:cxn ang="0">
                <a:pos x="375564" y="13874"/>
              </a:cxn>
              <a:cxn ang="0">
                <a:pos x="385516" y="0"/>
              </a:cxn>
              <a:cxn ang="0">
                <a:pos x="410178" y="17776"/>
              </a:cxn>
              <a:cxn ang="0">
                <a:pos x="369507" y="81945"/>
              </a:cxn>
              <a:cxn ang="0">
                <a:pos x="450850" y="167792"/>
              </a:cxn>
              <a:cxn ang="0">
                <a:pos x="450417" y="193372"/>
              </a:cxn>
              <a:cxn ang="0">
                <a:pos x="383785" y="249737"/>
              </a:cxn>
              <a:cxn ang="0">
                <a:pos x="362584" y="345989"/>
              </a:cxn>
              <a:cxn ang="0">
                <a:pos x="397198" y="375038"/>
              </a:cxn>
              <a:cxn ang="0">
                <a:pos x="432245" y="466955"/>
              </a:cxn>
              <a:cxn ang="0">
                <a:pos x="418399" y="520718"/>
              </a:cxn>
              <a:cxn ang="0">
                <a:pos x="363882" y="588789"/>
              </a:cxn>
              <a:cxn ang="0">
                <a:pos x="362584" y="605698"/>
              </a:cxn>
              <a:cxn ang="0">
                <a:pos x="394169" y="640383"/>
              </a:cxn>
              <a:cxn ang="0">
                <a:pos x="390708" y="734035"/>
              </a:cxn>
              <a:cxn ang="0">
                <a:pos x="310230" y="811644"/>
              </a:cxn>
              <a:cxn ang="0">
                <a:pos x="214608" y="833322"/>
              </a:cxn>
              <a:cxn ang="0">
                <a:pos x="121582" y="869309"/>
              </a:cxn>
              <a:cxn ang="0">
                <a:pos x="85670" y="889686"/>
              </a:cxn>
              <a:cxn ang="0">
                <a:pos x="42835" y="914400"/>
              </a:cxn>
            </a:cxnLst>
            <a:pathLst>
              <a:path w="1042" h="2109">
                <a:moveTo>
                  <a:pt x="99" y="2109"/>
                </a:moveTo>
                <a:cubicBezTo>
                  <a:pt x="10" y="2051"/>
                  <a:pt x="29" y="1979"/>
                  <a:pt x="30" y="1923"/>
                </a:cubicBezTo>
                <a:cubicBezTo>
                  <a:pt x="39" y="1891"/>
                  <a:pt x="49" y="1862"/>
                  <a:pt x="59" y="1833"/>
                </a:cubicBezTo>
                <a:cubicBezTo>
                  <a:pt x="56" y="1793"/>
                  <a:pt x="53" y="1757"/>
                  <a:pt x="53" y="1721"/>
                </a:cubicBezTo>
                <a:cubicBezTo>
                  <a:pt x="34" y="1675"/>
                  <a:pt x="15" y="1628"/>
                  <a:pt x="0" y="1582"/>
                </a:cubicBezTo>
                <a:cubicBezTo>
                  <a:pt x="0" y="1504"/>
                  <a:pt x="0" y="1425"/>
                  <a:pt x="1" y="1350"/>
                </a:cubicBezTo>
                <a:cubicBezTo>
                  <a:pt x="43" y="1289"/>
                  <a:pt x="62" y="1237"/>
                  <a:pt x="95" y="1182"/>
                </a:cubicBezTo>
                <a:cubicBezTo>
                  <a:pt x="95" y="1152"/>
                  <a:pt x="95" y="1123"/>
                  <a:pt x="98" y="1097"/>
                </a:cubicBezTo>
                <a:cubicBezTo>
                  <a:pt x="80" y="955"/>
                  <a:pt x="23" y="830"/>
                  <a:pt x="139" y="754"/>
                </a:cubicBezTo>
                <a:cubicBezTo>
                  <a:pt x="161" y="679"/>
                  <a:pt x="162" y="633"/>
                  <a:pt x="165" y="578"/>
                </a:cubicBezTo>
                <a:cubicBezTo>
                  <a:pt x="175" y="555"/>
                  <a:pt x="188" y="533"/>
                  <a:pt x="201" y="510"/>
                </a:cubicBezTo>
                <a:cubicBezTo>
                  <a:pt x="217" y="415"/>
                  <a:pt x="272" y="377"/>
                  <a:pt x="342" y="330"/>
                </a:cubicBezTo>
                <a:cubicBezTo>
                  <a:pt x="378" y="279"/>
                  <a:pt x="417" y="194"/>
                  <a:pt x="471" y="170"/>
                </a:cubicBezTo>
                <a:cubicBezTo>
                  <a:pt x="490" y="150"/>
                  <a:pt x="510" y="131"/>
                  <a:pt x="529" y="115"/>
                </a:cubicBezTo>
                <a:cubicBezTo>
                  <a:pt x="564" y="116"/>
                  <a:pt x="692" y="142"/>
                  <a:pt x="737" y="98"/>
                </a:cubicBezTo>
                <a:cubicBezTo>
                  <a:pt x="778" y="89"/>
                  <a:pt x="823" y="77"/>
                  <a:pt x="868" y="32"/>
                </a:cubicBezTo>
                <a:cubicBezTo>
                  <a:pt x="875" y="19"/>
                  <a:pt x="881" y="10"/>
                  <a:pt x="891" y="0"/>
                </a:cubicBezTo>
                <a:cubicBezTo>
                  <a:pt x="910" y="14"/>
                  <a:pt x="929" y="27"/>
                  <a:pt x="948" y="41"/>
                </a:cubicBezTo>
                <a:cubicBezTo>
                  <a:pt x="948" y="90"/>
                  <a:pt x="833" y="117"/>
                  <a:pt x="854" y="189"/>
                </a:cubicBezTo>
                <a:cubicBezTo>
                  <a:pt x="934" y="211"/>
                  <a:pt x="972" y="284"/>
                  <a:pt x="1042" y="387"/>
                </a:cubicBezTo>
                <a:cubicBezTo>
                  <a:pt x="1042" y="407"/>
                  <a:pt x="1042" y="426"/>
                  <a:pt x="1041" y="446"/>
                </a:cubicBezTo>
                <a:cubicBezTo>
                  <a:pt x="993" y="533"/>
                  <a:pt x="961" y="529"/>
                  <a:pt x="887" y="576"/>
                </a:cubicBezTo>
                <a:cubicBezTo>
                  <a:pt x="855" y="638"/>
                  <a:pt x="787" y="718"/>
                  <a:pt x="838" y="798"/>
                </a:cubicBezTo>
                <a:cubicBezTo>
                  <a:pt x="864" y="818"/>
                  <a:pt x="889" y="842"/>
                  <a:pt x="918" y="865"/>
                </a:cubicBezTo>
                <a:cubicBezTo>
                  <a:pt x="940" y="915"/>
                  <a:pt x="1000" y="959"/>
                  <a:pt x="999" y="1077"/>
                </a:cubicBezTo>
                <a:cubicBezTo>
                  <a:pt x="986" y="1116"/>
                  <a:pt x="977" y="1158"/>
                  <a:pt x="967" y="1201"/>
                </a:cubicBezTo>
                <a:cubicBezTo>
                  <a:pt x="944" y="1243"/>
                  <a:pt x="880" y="1329"/>
                  <a:pt x="841" y="1358"/>
                </a:cubicBezTo>
                <a:cubicBezTo>
                  <a:pt x="838" y="1371"/>
                  <a:pt x="838" y="1384"/>
                  <a:pt x="838" y="1397"/>
                </a:cubicBezTo>
                <a:cubicBezTo>
                  <a:pt x="860" y="1424"/>
                  <a:pt x="885" y="1451"/>
                  <a:pt x="911" y="1477"/>
                </a:cubicBezTo>
                <a:cubicBezTo>
                  <a:pt x="926" y="1527"/>
                  <a:pt x="926" y="1619"/>
                  <a:pt x="903" y="1693"/>
                </a:cubicBezTo>
                <a:cubicBezTo>
                  <a:pt x="848" y="1761"/>
                  <a:pt x="787" y="1818"/>
                  <a:pt x="717" y="1872"/>
                </a:cubicBezTo>
                <a:cubicBezTo>
                  <a:pt x="643" y="1887"/>
                  <a:pt x="570" y="1904"/>
                  <a:pt x="496" y="1922"/>
                </a:cubicBezTo>
                <a:cubicBezTo>
                  <a:pt x="419" y="1982"/>
                  <a:pt x="361" y="1988"/>
                  <a:pt x="281" y="2005"/>
                </a:cubicBezTo>
                <a:cubicBezTo>
                  <a:pt x="253" y="2021"/>
                  <a:pt x="224" y="2036"/>
                  <a:pt x="198" y="2052"/>
                </a:cubicBezTo>
                <a:cubicBezTo>
                  <a:pt x="160" y="2091"/>
                  <a:pt x="124" y="2103"/>
                  <a:pt x="99" y="2109"/>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7" name="Freeform 25"/>
          <p:cNvSpPr/>
          <p:nvPr/>
        </p:nvSpPr>
        <p:spPr>
          <a:xfrm>
            <a:off x="6488113" y="3436938"/>
            <a:ext cx="844550" cy="574675"/>
          </a:xfrm>
          <a:custGeom>
            <a:avLst/>
            <a:gdLst/>
            <a:ahLst/>
            <a:cxnLst>
              <a:cxn ang="0">
                <a:pos x="92156" y="572941"/>
              </a:cxn>
              <a:cxn ang="0">
                <a:pos x="56678" y="546505"/>
              </a:cxn>
              <a:cxn ang="0">
                <a:pos x="0" y="495365"/>
              </a:cxn>
              <a:cxn ang="0">
                <a:pos x="12980" y="467628"/>
              </a:cxn>
              <a:cxn ang="0">
                <a:pos x="51919" y="428623"/>
              </a:cxn>
              <a:cxn ang="0">
                <a:pos x="51919" y="383550"/>
              </a:cxn>
              <a:cxn ang="0">
                <a:pos x="18172" y="273036"/>
              </a:cxn>
              <a:cxn ang="0">
                <a:pos x="28123" y="226663"/>
              </a:cxn>
              <a:cxn ang="0">
                <a:pos x="92156" y="154287"/>
              </a:cxn>
              <a:cxn ang="0">
                <a:pos x="200321" y="67609"/>
              </a:cxn>
              <a:cxn ang="0">
                <a:pos x="268681" y="0"/>
              </a:cxn>
              <a:cxn ang="0">
                <a:pos x="280796" y="49840"/>
              </a:cxn>
              <a:cxn ang="0">
                <a:pos x="313678" y="50707"/>
              </a:cxn>
              <a:cxn ang="0">
                <a:pos x="330551" y="22970"/>
              </a:cxn>
              <a:cxn ang="0">
                <a:pos x="390258" y="17336"/>
              </a:cxn>
              <a:cxn ang="0">
                <a:pos x="409295" y="50273"/>
              </a:cxn>
              <a:cxn ang="0">
                <a:pos x="407565" y="110081"/>
              </a:cxn>
              <a:cxn ang="0">
                <a:pos x="507941" y="153420"/>
              </a:cxn>
              <a:cxn ang="0">
                <a:pos x="561158" y="69776"/>
              </a:cxn>
              <a:cxn ang="0">
                <a:pos x="583224" y="46373"/>
              </a:cxn>
              <a:cxn ang="0">
                <a:pos x="651152" y="30771"/>
              </a:cxn>
              <a:cxn ang="0">
                <a:pos x="707830" y="56341"/>
              </a:cxn>
              <a:cxn ang="0">
                <a:pos x="835032" y="56774"/>
              </a:cxn>
              <a:cxn ang="0">
                <a:pos x="844550" y="62842"/>
              </a:cxn>
              <a:cxn ang="0">
                <a:pos x="838925" y="74110"/>
              </a:cxn>
              <a:cxn ang="0">
                <a:pos x="834599" y="116582"/>
              </a:cxn>
              <a:cxn ang="0">
                <a:pos x="789170" y="119616"/>
              </a:cxn>
              <a:cxn ang="0">
                <a:pos x="661103" y="225796"/>
              </a:cxn>
              <a:cxn ang="0">
                <a:pos x="632115" y="237498"/>
              </a:cxn>
              <a:cxn ang="0">
                <a:pos x="589281" y="260467"/>
              </a:cxn>
              <a:cxn ang="0">
                <a:pos x="581926" y="269135"/>
              </a:cxn>
              <a:cxn ang="0">
                <a:pos x="577600" y="315941"/>
              </a:cxn>
              <a:cxn ang="0">
                <a:pos x="529142" y="378349"/>
              </a:cxn>
              <a:cxn ang="0">
                <a:pos x="514864" y="442058"/>
              </a:cxn>
              <a:cxn ang="0">
                <a:pos x="449533" y="479763"/>
              </a:cxn>
              <a:cxn ang="0">
                <a:pos x="414487" y="548672"/>
              </a:cxn>
              <a:cxn ang="0">
                <a:pos x="413189" y="543038"/>
              </a:cxn>
              <a:cxn ang="0">
                <a:pos x="399344" y="531336"/>
              </a:cxn>
              <a:cxn ang="0">
                <a:pos x="377278" y="529169"/>
              </a:cxn>
              <a:cxn ang="0">
                <a:pos x="345262" y="568174"/>
              </a:cxn>
              <a:cxn ang="0">
                <a:pos x="281661" y="560807"/>
              </a:cxn>
              <a:cxn ang="0">
                <a:pos x="275171" y="543471"/>
              </a:cxn>
              <a:cxn ang="0">
                <a:pos x="221521" y="488430"/>
              </a:cxn>
              <a:cxn ang="0">
                <a:pos x="188207" y="486263"/>
              </a:cxn>
              <a:cxn ang="0">
                <a:pos x="179553" y="542604"/>
              </a:cxn>
              <a:cxn ang="0">
                <a:pos x="143643" y="560373"/>
              </a:cxn>
              <a:cxn ang="0">
                <a:pos x="92156" y="572941"/>
              </a:cxn>
            </a:cxnLst>
            <a:pathLst>
              <a:path w="1952" h="1326">
                <a:moveTo>
                  <a:pt x="213" y="1322"/>
                </a:moveTo>
                <a:cubicBezTo>
                  <a:pt x="185" y="1302"/>
                  <a:pt x="156" y="1282"/>
                  <a:pt x="131" y="1261"/>
                </a:cubicBezTo>
                <a:cubicBezTo>
                  <a:pt x="86" y="1221"/>
                  <a:pt x="42" y="1181"/>
                  <a:pt x="0" y="1143"/>
                </a:cubicBezTo>
                <a:cubicBezTo>
                  <a:pt x="10" y="1121"/>
                  <a:pt x="20" y="1098"/>
                  <a:pt x="30" y="1079"/>
                </a:cubicBezTo>
                <a:cubicBezTo>
                  <a:pt x="62" y="1053"/>
                  <a:pt x="100" y="1022"/>
                  <a:pt x="120" y="989"/>
                </a:cubicBezTo>
                <a:cubicBezTo>
                  <a:pt x="120" y="953"/>
                  <a:pt x="120" y="917"/>
                  <a:pt x="120" y="885"/>
                </a:cubicBezTo>
                <a:cubicBezTo>
                  <a:pt x="111" y="829"/>
                  <a:pt x="61" y="651"/>
                  <a:pt x="42" y="630"/>
                </a:cubicBezTo>
                <a:cubicBezTo>
                  <a:pt x="42" y="565"/>
                  <a:pt x="33" y="555"/>
                  <a:pt x="65" y="523"/>
                </a:cubicBezTo>
                <a:cubicBezTo>
                  <a:pt x="100" y="449"/>
                  <a:pt x="155" y="411"/>
                  <a:pt x="213" y="356"/>
                </a:cubicBezTo>
                <a:cubicBezTo>
                  <a:pt x="268" y="246"/>
                  <a:pt x="361" y="219"/>
                  <a:pt x="463" y="156"/>
                </a:cubicBezTo>
                <a:cubicBezTo>
                  <a:pt x="515" y="102"/>
                  <a:pt x="566" y="51"/>
                  <a:pt x="621" y="0"/>
                </a:cubicBezTo>
                <a:cubicBezTo>
                  <a:pt x="630" y="36"/>
                  <a:pt x="639" y="76"/>
                  <a:pt x="649" y="115"/>
                </a:cubicBezTo>
                <a:cubicBezTo>
                  <a:pt x="674" y="116"/>
                  <a:pt x="700" y="117"/>
                  <a:pt x="725" y="117"/>
                </a:cubicBezTo>
                <a:cubicBezTo>
                  <a:pt x="738" y="95"/>
                  <a:pt x="751" y="72"/>
                  <a:pt x="764" y="53"/>
                </a:cubicBezTo>
                <a:cubicBezTo>
                  <a:pt x="790" y="53"/>
                  <a:pt x="857" y="62"/>
                  <a:pt x="902" y="40"/>
                </a:cubicBezTo>
                <a:cubicBezTo>
                  <a:pt x="901" y="53"/>
                  <a:pt x="920" y="83"/>
                  <a:pt x="946" y="116"/>
                </a:cubicBezTo>
                <a:cubicBezTo>
                  <a:pt x="942" y="162"/>
                  <a:pt x="942" y="208"/>
                  <a:pt x="942" y="254"/>
                </a:cubicBezTo>
                <a:cubicBezTo>
                  <a:pt x="986" y="301"/>
                  <a:pt x="1075" y="352"/>
                  <a:pt x="1174" y="354"/>
                </a:cubicBezTo>
                <a:cubicBezTo>
                  <a:pt x="1213" y="290"/>
                  <a:pt x="1255" y="226"/>
                  <a:pt x="1297" y="161"/>
                </a:cubicBezTo>
                <a:cubicBezTo>
                  <a:pt x="1313" y="142"/>
                  <a:pt x="1329" y="123"/>
                  <a:pt x="1348" y="107"/>
                </a:cubicBezTo>
                <a:cubicBezTo>
                  <a:pt x="1387" y="81"/>
                  <a:pt x="1435" y="60"/>
                  <a:pt x="1505" y="71"/>
                </a:cubicBezTo>
                <a:cubicBezTo>
                  <a:pt x="1547" y="89"/>
                  <a:pt x="1591" y="110"/>
                  <a:pt x="1636" y="130"/>
                </a:cubicBezTo>
                <a:cubicBezTo>
                  <a:pt x="1732" y="129"/>
                  <a:pt x="1831" y="129"/>
                  <a:pt x="1930" y="131"/>
                </a:cubicBezTo>
                <a:cubicBezTo>
                  <a:pt x="1936" y="135"/>
                  <a:pt x="1943" y="138"/>
                  <a:pt x="1952" y="145"/>
                </a:cubicBezTo>
                <a:cubicBezTo>
                  <a:pt x="1946" y="151"/>
                  <a:pt x="1942" y="161"/>
                  <a:pt x="1939" y="171"/>
                </a:cubicBezTo>
                <a:cubicBezTo>
                  <a:pt x="1936" y="203"/>
                  <a:pt x="1932" y="236"/>
                  <a:pt x="1929" y="269"/>
                </a:cubicBezTo>
                <a:cubicBezTo>
                  <a:pt x="1894" y="271"/>
                  <a:pt x="1859" y="273"/>
                  <a:pt x="1824" y="276"/>
                </a:cubicBezTo>
                <a:cubicBezTo>
                  <a:pt x="1721" y="339"/>
                  <a:pt x="1554" y="407"/>
                  <a:pt x="1528" y="521"/>
                </a:cubicBezTo>
                <a:cubicBezTo>
                  <a:pt x="1506" y="530"/>
                  <a:pt x="1483" y="539"/>
                  <a:pt x="1461" y="548"/>
                </a:cubicBezTo>
                <a:cubicBezTo>
                  <a:pt x="1435" y="587"/>
                  <a:pt x="1394" y="592"/>
                  <a:pt x="1362" y="601"/>
                </a:cubicBezTo>
                <a:cubicBezTo>
                  <a:pt x="1355" y="608"/>
                  <a:pt x="1349" y="614"/>
                  <a:pt x="1345" y="621"/>
                </a:cubicBezTo>
                <a:cubicBezTo>
                  <a:pt x="1342" y="657"/>
                  <a:pt x="1339" y="693"/>
                  <a:pt x="1335" y="729"/>
                </a:cubicBezTo>
                <a:cubicBezTo>
                  <a:pt x="1306" y="777"/>
                  <a:pt x="1245" y="828"/>
                  <a:pt x="1223" y="873"/>
                </a:cubicBezTo>
                <a:cubicBezTo>
                  <a:pt x="1219" y="912"/>
                  <a:pt x="1222" y="975"/>
                  <a:pt x="1190" y="1020"/>
                </a:cubicBezTo>
                <a:cubicBezTo>
                  <a:pt x="1110" y="1018"/>
                  <a:pt x="1078" y="1059"/>
                  <a:pt x="1039" y="1107"/>
                </a:cubicBezTo>
                <a:cubicBezTo>
                  <a:pt x="1032" y="1163"/>
                  <a:pt x="1016" y="1228"/>
                  <a:pt x="958" y="1266"/>
                </a:cubicBezTo>
                <a:cubicBezTo>
                  <a:pt x="955" y="1259"/>
                  <a:pt x="955" y="1256"/>
                  <a:pt x="955" y="1253"/>
                </a:cubicBezTo>
                <a:cubicBezTo>
                  <a:pt x="942" y="1243"/>
                  <a:pt x="933" y="1232"/>
                  <a:pt x="923" y="1226"/>
                </a:cubicBezTo>
                <a:cubicBezTo>
                  <a:pt x="904" y="1222"/>
                  <a:pt x="888" y="1222"/>
                  <a:pt x="872" y="1221"/>
                </a:cubicBezTo>
                <a:cubicBezTo>
                  <a:pt x="846" y="1250"/>
                  <a:pt x="821" y="1279"/>
                  <a:pt x="798" y="1311"/>
                </a:cubicBezTo>
                <a:cubicBezTo>
                  <a:pt x="750" y="1326"/>
                  <a:pt x="674" y="1308"/>
                  <a:pt x="651" y="1294"/>
                </a:cubicBezTo>
                <a:cubicBezTo>
                  <a:pt x="645" y="1281"/>
                  <a:pt x="639" y="1268"/>
                  <a:pt x="636" y="1254"/>
                </a:cubicBezTo>
                <a:cubicBezTo>
                  <a:pt x="594" y="1211"/>
                  <a:pt x="553" y="1167"/>
                  <a:pt x="512" y="1127"/>
                </a:cubicBezTo>
                <a:cubicBezTo>
                  <a:pt x="486" y="1123"/>
                  <a:pt x="461" y="1122"/>
                  <a:pt x="435" y="1122"/>
                </a:cubicBezTo>
                <a:cubicBezTo>
                  <a:pt x="419" y="1154"/>
                  <a:pt x="419" y="1193"/>
                  <a:pt x="415" y="1252"/>
                </a:cubicBezTo>
                <a:cubicBezTo>
                  <a:pt x="374" y="1251"/>
                  <a:pt x="341" y="1280"/>
                  <a:pt x="332" y="1293"/>
                </a:cubicBezTo>
                <a:cubicBezTo>
                  <a:pt x="278" y="1291"/>
                  <a:pt x="236" y="1320"/>
                  <a:pt x="213" y="1322"/>
                </a:cubicBezTo>
                <a:close/>
              </a:path>
            </a:pathLst>
          </a:custGeom>
          <a:solidFill>
            <a:schemeClr val="bg2"/>
          </a:solidFill>
          <a:ln w="8" cap="flat" cmpd="sng">
            <a:solidFill>
              <a:srgbClr val="FFFFFF"/>
            </a:solidFill>
            <a:prstDash val="solid"/>
            <a:round/>
            <a:headEnd type="none" w="med" len="med"/>
            <a:tailEnd type="none" w="med" len="med"/>
          </a:ln>
        </p:spPr>
        <p:txBody>
          <a:bodyPr/>
          <a:p>
            <a:endParaRPr lang="zh-CN" altLang="en-US"/>
          </a:p>
        </p:txBody>
      </p:sp>
      <p:sp>
        <p:nvSpPr>
          <p:cNvPr id="26648" name="Freeform 26"/>
          <p:cNvSpPr/>
          <p:nvPr/>
        </p:nvSpPr>
        <p:spPr>
          <a:xfrm>
            <a:off x="5181600" y="3303588"/>
            <a:ext cx="363538" cy="606425"/>
          </a:xfrm>
          <a:custGeom>
            <a:avLst/>
            <a:gdLst/>
            <a:ahLst/>
            <a:cxnLst>
              <a:cxn ang="0">
                <a:pos x="138058" y="547082"/>
              </a:cxn>
              <a:cxn ang="0">
                <a:pos x="127238" y="501600"/>
              </a:cxn>
              <a:cxn ang="0">
                <a:pos x="111225" y="386379"/>
              </a:cxn>
              <a:cxn ang="0">
                <a:pos x="34190" y="294982"/>
              </a:cxn>
              <a:cxn ang="0">
                <a:pos x="0" y="275490"/>
              </a:cxn>
              <a:cxn ang="0">
                <a:pos x="88721" y="250800"/>
              </a:cxn>
              <a:cxn ang="0">
                <a:pos x="146714" y="225244"/>
              </a:cxn>
              <a:cxn ang="0">
                <a:pos x="170517" y="196222"/>
              </a:cxn>
              <a:cxn ang="0">
                <a:pos x="167920" y="142077"/>
              </a:cxn>
              <a:cxn ang="0">
                <a:pos x="208602" y="68006"/>
              </a:cxn>
              <a:cxn ang="0">
                <a:pos x="215526" y="27289"/>
              </a:cxn>
              <a:cxn ang="0">
                <a:pos x="291696" y="22091"/>
              </a:cxn>
              <a:cxn ang="0">
                <a:pos x="298621" y="45049"/>
              </a:cxn>
              <a:cxn ang="0">
                <a:pos x="278712" y="92696"/>
              </a:cxn>
              <a:cxn ang="0">
                <a:pos x="256208" y="191457"/>
              </a:cxn>
              <a:cxn ang="0">
                <a:pos x="305978" y="199687"/>
              </a:cxn>
              <a:cxn ang="0">
                <a:pos x="363538" y="245169"/>
              </a:cxn>
              <a:cxn ang="0">
                <a:pos x="338437" y="281121"/>
              </a:cxn>
              <a:cxn ang="0">
                <a:pos x="301217" y="320106"/>
              </a:cxn>
              <a:cxn ang="0">
                <a:pos x="260536" y="377283"/>
              </a:cxn>
              <a:cxn ang="0">
                <a:pos x="233703" y="460450"/>
              </a:cxn>
              <a:cxn ang="0">
                <a:pos x="253178" y="479076"/>
              </a:cxn>
              <a:cxn ang="0">
                <a:pos x="291696" y="528456"/>
              </a:cxn>
              <a:cxn ang="0">
                <a:pos x="283040" y="546649"/>
              </a:cxn>
              <a:cxn ang="0">
                <a:pos x="240195" y="560943"/>
              </a:cxn>
              <a:cxn ang="0">
                <a:pos x="138058" y="547082"/>
              </a:cxn>
            </a:cxnLst>
            <a:pathLst>
              <a:path w="840" h="1400">
                <a:moveTo>
                  <a:pt x="319" y="1263"/>
                </a:moveTo>
                <a:cubicBezTo>
                  <a:pt x="309" y="1227"/>
                  <a:pt x="300" y="1191"/>
                  <a:pt x="294" y="1158"/>
                </a:cubicBezTo>
                <a:cubicBezTo>
                  <a:pt x="288" y="1050"/>
                  <a:pt x="266" y="961"/>
                  <a:pt x="257" y="892"/>
                </a:cubicBezTo>
                <a:cubicBezTo>
                  <a:pt x="194" y="795"/>
                  <a:pt x="111" y="734"/>
                  <a:pt x="79" y="681"/>
                </a:cubicBezTo>
                <a:cubicBezTo>
                  <a:pt x="51" y="664"/>
                  <a:pt x="25" y="650"/>
                  <a:pt x="0" y="636"/>
                </a:cubicBezTo>
                <a:cubicBezTo>
                  <a:pt x="16" y="604"/>
                  <a:pt x="147" y="588"/>
                  <a:pt x="205" y="579"/>
                </a:cubicBezTo>
                <a:cubicBezTo>
                  <a:pt x="259" y="535"/>
                  <a:pt x="243" y="528"/>
                  <a:pt x="339" y="520"/>
                </a:cubicBezTo>
                <a:cubicBezTo>
                  <a:pt x="355" y="498"/>
                  <a:pt x="375" y="475"/>
                  <a:pt x="394" y="453"/>
                </a:cubicBezTo>
                <a:cubicBezTo>
                  <a:pt x="391" y="410"/>
                  <a:pt x="388" y="368"/>
                  <a:pt x="388" y="328"/>
                </a:cubicBezTo>
                <a:cubicBezTo>
                  <a:pt x="417" y="270"/>
                  <a:pt x="450" y="212"/>
                  <a:pt x="482" y="157"/>
                </a:cubicBezTo>
                <a:cubicBezTo>
                  <a:pt x="485" y="125"/>
                  <a:pt x="492" y="92"/>
                  <a:pt x="498" y="63"/>
                </a:cubicBezTo>
                <a:cubicBezTo>
                  <a:pt x="556" y="64"/>
                  <a:pt x="604" y="0"/>
                  <a:pt x="674" y="51"/>
                </a:cubicBezTo>
                <a:cubicBezTo>
                  <a:pt x="677" y="67"/>
                  <a:pt x="684" y="84"/>
                  <a:pt x="690" y="104"/>
                </a:cubicBezTo>
                <a:cubicBezTo>
                  <a:pt x="674" y="139"/>
                  <a:pt x="657" y="175"/>
                  <a:pt x="644" y="214"/>
                </a:cubicBezTo>
                <a:cubicBezTo>
                  <a:pt x="580" y="287"/>
                  <a:pt x="577" y="317"/>
                  <a:pt x="592" y="442"/>
                </a:cubicBezTo>
                <a:cubicBezTo>
                  <a:pt x="630" y="446"/>
                  <a:pt x="669" y="453"/>
                  <a:pt x="707" y="461"/>
                </a:cubicBezTo>
                <a:cubicBezTo>
                  <a:pt x="729" y="488"/>
                  <a:pt x="767" y="544"/>
                  <a:pt x="840" y="566"/>
                </a:cubicBezTo>
                <a:cubicBezTo>
                  <a:pt x="834" y="592"/>
                  <a:pt x="811" y="627"/>
                  <a:pt x="782" y="649"/>
                </a:cubicBezTo>
                <a:cubicBezTo>
                  <a:pt x="766" y="685"/>
                  <a:pt x="725" y="714"/>
                  <a:pt x="696" y="739"/>
                </a:cubicBezTo>
                <a:cubicBezTo>
                  <a:pt x="558" y="736"/>
                  <a:pt x="635" y="767"/>
                  <a:pt x="602" y="871"/>
                </a:cubicBezTo>
                <a:cubicBezTo>
                  <a:pt x="547" y="951"/>
                  <a:pt x="541" y="938"/>
                  <a:pt x="540" y="1063"/>
                </a:cubicBezTo>
                <a:cubicBezTo>
                  <a:pt x="553" y="1076"/>
                  <a:pt x="569" y="1089"/>
                  <a:pt x="585" y="1106"/>
                </a:cubicBezTo>
                <a:cubicBezTo>
                  <a:pt x="610" y="1110"/>
                  <a:pt x="690" y="1132"/>
                  <a:pt x="674" y="1220"/>
                </a:cubicBezTo>
                <a:cubicBezTo>
                  <a:pt x="667" y="1233"/>
                  <a:pt x="661" y="1246"/>
                  <a:pt x="654" y="1262"/>
                </a:cubicBezTo>
                <a:cubicBezTo>
                  <a:pt x="613" y="1271"/>
                  <a:pt x="581" y="1280"/>
                  <a:pt x="555" y="1295"/>
                </a:cubicBezTo>
                <a:cubicBezTo>
                  <a:pt x="423" y="1400"/>
                  <a:pt x="476" y="1394"/>
                  <a:pt x="319" y="1263"/>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49" name="Freeform 27"/>
          <p:cNvSpPr/>
          <p:nvPr/>
        </p:nvSpPr>
        <p:spPr>
          <a:xfrm>
            <a:off x="6265863" y="2727325"/>
            <a:ext cx="703262" cy="1054100"/>
          </a:xfrm>
          <a:custGeom>
            <a:avLst/>
            <a:gdLst/>
            <a:ahLst/>
            <a:cxnLst>
              <a:cxn ang="0">
                <a:pos x="230670" y="1033746"/>
              </a:cxn>
              <a:cxn ang="0">
                <a:pos x="52366" y="1010793"/>
              </a:cxn>
              <a:cxn ang="0">
                <a:pos x="64051" y="909021"/>
              </a:cxn>
              <a:cxn ang="0">
                <a:pos x="4328" y="697681"/>
              </a:cxn>
              <a:cxn ang="0">
                <a:pos x="100404" y="569491"/>
              </a:cxn>
              <a:cxn ang="0">
                <a:pos x="33324" y="445632"/>
              </a:cxn>
              <a:cxn ang="0">
                <a:pos x="22504" y="438270"/>
              </a:cxn>
              <a:cxn ang="0">
                <a:pos x="61454" y="385435"/>
              </a:cxn>
              <a:cxn ang="0">
                <a:pos x="29862" y="329569"/>
              </a:cxn>
              <a:cxn ang="0">
                <a:pos x="433" y="232127"/>
              </a:cxn>
              <a:cxn ang="0">
                <a:pos x="44576" y="199214"/>
              </a:cxn>
              <a:cxn ang="0">
                <a:pos x="75736" y="117796"/>
              </a:cxn>
              <a:cxn ang="0">
                <a:pos x="128967" y="233859"/>
              </a:cxn>
              <a:cxn ang="0">
                <a:pos x="161858" y="223466"/>
              </a:cxn>
              <a:cxn ang="0">
                <a:pos x="331074" y="142914"/>
              </a:cxn>
              <a:cxn ang="0">
                <a:pos x="380411" y="32047"/>
              </a:cxn>
              <a:cxn ang="0">
                <a:pos x="487306" y="158072"/>
              </a:cxn>
              <a:cxn ang="0">
                <a:pos x="603291" y="213505"/>
              </a:cxn>
              <a:cxn ang="0">
                <a:pos x="590307" y="307915"/>
              </a:cxn>
              <a:cxn ang="0">
                <a:pos x="703262" y="384569"/>
              </a:cxn>
              <a:cxn ang="0">
                <a:pos x="570832" y="533113"/>
              </a:cxn>
              <a:cxn ang="0">
                <a:pos x="457878" y="480711"/>
              </a:cxn>
              <a:cxn ang="0">
                <a:pos x="407243" y="388467"/>
              </a:cxn>
              <a:cxn ang="0">
                <a:pos x="338864" y="266340"/>
              </a:cxn>
              <a:cxn ang="0">
                <a:pos x="226342" y="344293"/>
              </a:cxn>
              <a:cxn ang="0">
                <a:pos x="185661" y="439569"/>
              </a:cxn>
              <a:cxn ang="0">
                <a:pos x="268322" y="504097"/>
              </a:cxn>
              <a:cxn ang="0">
                <a:pos x="357906" y="506262"/>
              </a:cxn>
              <a:cxn ang="0">
                <a:pos x="378247" y="590712"/>
              </a:cxn>
              <a:cxn ang="0">
                <a:pos x="486874" y="699846"/>
              </a:cxn>
              <a:cxn ang="0">
                <a:pos x="364831" y="790358"/>
              </a:cxn>
              <a:cxn ang="0">
                <a:pos x="244519" y="1036777"/>
              </a:cxn>
            </a:cxnLst>
            <a:pathLst>
              <a:path w="1625" h="2434">
                <a:moveTo>
                  <a:pt x="571" y="2434"/>
                </a:moveTo>
                <a:cubicBezTo>
                  <a:pt x="558" y="2417"/>
                  <a:pt x="545" y="2400"/>
                  <a:pt x="533" y="2387"/>
                </a:cubicBezTo>
                <a:cubicBezTo>
                  <a:pt x="459" y="2385"/>
                  <a:pt x="389" y="2383"/>
                  <a:pt x="319" y="2385"/>
                </a:cubicBezTo>
                <a:cubicBezTo>
                  <a:pt x="252" y="2367"/>
                  <a:pt x="185" y="2348"/>
                  <a:pt x="121" y="2334"/>
                </a:cubicBezTo>
                <a:cubicBezTo>
                  <a:pt x="67" y="2296"/>
                  <a:pt x="32" y="2243"/>
                  <a:pt x="32" y="2230"/>
                </a:cubicBezTo>
                <a:cubicBezTo>
                  <a:pt x="71" y="2185"/>
                  <a:pt x="109" y="2140"/>
                  <a:pt x="148" y="2099"/>
                </a:cubicBezTo>
                <a:cubicBezTo>
                  <a:pt x="158" y="2063"/>
                  <a:pt x="167" y="2027"/>
                  <a:pt x="180" y="1991"/>
                </a:cubicBezTo>
                <a:cubicBezTo>
                  <a:pt x="223" y="1793"/>
                  <a:pt x="105" y="1711"/>
                  <a:pt x="10" y="1611"/>
                </a:cubicBezTo>
                <a:cubicBezTo>
                  <a:pt x="11" y="1483"/>
                  <a:pt x="91" y="1446"/>
                  <a:pt x="184" y="1396"/>
                </a:cubicBezTo>
                <a:cubicBezTo>
                  <a:pt x="200" y="1366"/>
                  <a:pt x="216" y="1341"/>
                  <a:pt x="232" y="1315"/>
                </a:cubicBezTo>
                <a:cubicBezTo>
                  <a:pt x="229" y="1282"/>
                  <a:pt x="230" y="1253"/>
                  <a:pt x="230" y="1223"/>
                </a:cubicBezTo>
                <a:cubicBezTo>
                  <a:pt x="176" y="1130"/>
                  <a:pt x="132" y="1077"/>
                  <a:pt x="77" y="1029"/>
                </a:cubicBezTo>
                <a:cubicBezTo>
                  <a:pt x="68" y="1026"/>
                  <a:pt x="58" y="1022"/>
                  <a:pt x="52" y="1022"/>
                </a:cubicBezTo>
                <a:cubicBezTo>
                  <a:pt x="52" y="1019"/>
                  <a:pt x="52" y="1016"/>
                  <a:pt x="52" y="1012"/>
                </a:cubicBezTo>
                <a:cubicBezTo>
                  <a:pt x="71" y="996"/>
                  <a:pt x="91" y="981"/>
                  <a:pt x="110" y="965"/>
                </a:cubicBezTo>
                <a:cubicBezTo>
                  <a:pt x="123" y="942"/>
                  <a:pt x="142" y="913"/>
                  <a:pt x="142" y="890"/>
                </a:cubicBezTo>
                <a:cubicBezTo>
                  <a:pt x="117" y="867"/>
                  <a:pt x="91" y="846"/>
                  <a:pt x="69" y="826"/>
                </a:cubicBezTo>
                <a:cubicBezTo>
                  <a:pt x="69" y="803"/>
                  <a:pt x="69" y="780"/>
                  <a:pt x="69" y="761"/>
                </a:cubicBezTo>
                <a:cubicBezTo>
                  <a:pt x="35" y="724"/>
                  <a:pt x="12" y="700"/>
                  <a:pt x="0" y="674"/>
                </a:cubicBezTo>
                <a:cubicBezTo>
                  <a:pt x="0" y="628"/>
                  <a:pt x="0" y="582"/>
                  <a:pt x="1" y="536"/>
                </a:cubicBezTo>
                <a:cubicBezTo>
                  <a:pt x="13" y="517"/>
                  <a:pt x="30" y="498"/>
                  <a:pt x="46" y="482"/>
                </a:cubicBezTo>
                <a:cubicBezTo>
                  <a:pt x="46" y="482"/>
                  <a:pt x="87" y="476"/>
                  <a:pt x="103" y="460"/>
                </a:cubicBezTo>
                <a:cubicBezTo>
                  <a:pt x="103" y="411"/>
                  <a:pt x="104" y="365"/>
                  <a:pt x="104" y="319"/>
                </a:cubicBezTo>
                <a:cubicBezTo>
                  <a:pt x="133" y="291"/>
                  <a:pt x="133" y="281"/>
                  <a:pt x="175" y="272"/>
                </a:cubicBezTo>
                <a:cubicBezTo>
                  <a:pt x="197" y="286"/>
                  <a:pt x="241" y="313"/>
                  <a:pt x="241" y="379"/>
                </a:cubicBezTo>
                <a:cubicBezTo>
                  <a:pt x="167" y="419"/>
                  <a:pt x="228" y="483"/>
                  <a:pt x="298" y="540"/>
                </a:cubicBezTo>
                <a:cubicBezTo>
                  <a:pt x="307" y="541"/>
                  <a:pt x="317" y="541"/>
                  <a:pt x="330" y="545"/>
                </a:cubicBezTo>
                <a:cubicBezTo>
                  <a:pt x="342" y="535"/>
                  <a:pt x="358" y="526"/>
                  <a:pt x="374" y="516"/>
                </a:cubicBezTo>
                <a:cubicBezTo>
                  <a:pt x="375" y="451"/>
                  <a:pt x="445" y="443"/>
                  <a:pt x="490" y="408"/>
                </a:cubicBezTo>
                <a:cubicBezTo>
                  <a:pt x="555" y="321"/>
                  <a:pt x="672" y="389"/>
                  <a:pt x="765" y="330"/>
                </a:cubicBezTo>
                <a:cubicBezTo>
                  <a:pt x="762" y="274"/>
                  <a:pt x="760" y="218"/>
                  <a:pt x="760" y="166"/>
                </a:cubicBezTo>
                <a:cubicBezTo>
                  <a:pt x="795" y="118"/>
                  <a:pt x="815" y="111"/>
                  <a:pt x="879" y="74"/>
                </a:cubicBezTo>
                <a:cubicBezTo>
                  <a:pt x="953" y="0"/>
                  <a:pt x="971" y="73"/>
                  <a:pt x="1009" y="172"/>
                </a:cubicBezTo>
                <a:cubicBezTo>
                  <a:pt x="1047" y="235"/>
                  <a:pt x="1085" y="298"/>
                  <a:pt x="1126" y="365"/>
                </a:cubicBezTo>
                <a:cubicBezTo>
                  <a:pt x="1132" y="421"/>
                  <a:pt x="1122" y="453"/>
                  <a:pt x="1212" y="492"/>
                </a:cubicBezTo>
                <a:cubicBezTo>
                  <a:pt x="1250" y="492"/>
                  <a:pt x="1327" y="485"/>
                  <a:pt x="1394" y="493"/>
                </a:cubicBezTo>
                <a:cubicBezTo>
                  <a:pt x="1365" y="535"/>
                  <a:pt x="1327" y="527"/>
                  <a:pt x="1307" y="576"/>
                </a:cubicBezTo>
                <a:cubicBezTo>
                  <a:pt x="1307" y="628"/>
                  <a:pt x="1287" y="657"/>
                  <a:pt x="1364" y="711"/>
                </a:cubicBezTo>
                <a:cubicBezTo>
                  <a:pt x="1434" y="723"/>
                  <a:pt x="1494" y="800"/>
                  <a:pt x="1580" y="845"/>
                </a:cubicBezTo>
                <a:cubicBezTo>
                  <a:pt x="1593" y="858"/>
                  <a:pt x="1609" y="872"/>
                  <a:pt x="1625" y="888"/>
                </a:cubicBezTo>
                <a:cubicBezTo>
                  <a:pt x="1576" y="953"/>
                  <a:pt x="1528" y="1020"/>
                  <a:pt x="1480" y="1088"/>
                </a:cubicBezTo>
                <a:cubicBezTo>
                  <a:pt x="1479" y="1150"/>
                  <a:pt x="1364" y="1212"/>
                  <a:pt x="1319" y="1231"/>
                </a:cubicBezTo>
                <a:cubicBezTo>
                  <a:pt x="1281" y="1237"/>
                  <a:pt x="1242" y="1242"/>
                  <a:pt x="1207" y="1251"/>
                </a:cubicBezTo>
                <a:cubicBezTo>
                  <a:pt x="1131" y="1203"/>
                  <a:pt x="1102" y="1134"/>
                  <a:pt x="1058" y="1110"/>
                </a:cubicBezTo>
                <a:cubicBezTo>
                  <a:pt x="1033" y="1040"/>
                  <a:pt x="1059" y="969"/>
                  <a:pt x="1037" y="936"/>
                </a:cubicBezTo>
                <a:cubicBezTo>
                  <a:pt x="1005" y="922"/>
                  <a:pt x="973" y="908"/>
                  <a:pt x="941" y="897"/>
                </a:cubicBezTo>
                <a:cubicBezTo>
                  <a:pt x="938" y="819"/>
                  <a:pt x="955" y="721"/>
                  <a:pt x="952" y="675"/>
                </a:cubicBezTo>
                <a:cubicBezTo>
                  <a:pt x="872" y="666"/>
                  <a:pt x="799" y="664"/>
                  <a:pt x="783" y="615"/>
                </a:cubicBezTo>
                <a:cubicBezTo>
                  <a:pt x="681" y="612"/>
                  <a:pt x="687" y="609"/>
                  <a:pt x="667" y="707"/>
                </a:cubicBezTo>
                <a:cubicBezTo>
                  <a:pt x="613" y="729"/>
                  <a:pt x="565" y="770"/>
                  <a:pt x="523" y="795"/>
                </a:cubicBezTo>
                <a:cubicBezTo>
                  <a:pt x="523" y="824"/>
                  <a:pt x="523" y="847"/>
                  <a:pt x="554" y="904"/>
                </a:cubicBezTo>
                <a:cubicBezTo>
                  <a:pt x="547" y="989"/>
                  <a:pt x="452" y="967"/>
                  <a:pt x="429" y="1015"/>
                </a:cubicBezTo>
                <a:cubicBezTo>
                  <a:pt x="429" y="1055"/>
                  <a:pt x="403" y="1119"/>
                  <a:pt x="428" y="1159"/>
                </a:cubicBezTo>
                <a:cubicBezTo>
                  <a:pt x="492" y="1161"/>
                  <a:pt x="556" y="1163"/>
                  <a:pt x="620" y="1164"/>
                </a:cubicBezTo>
                <a:cubicBezTo>
                  <a:pt x="665" y="1126"/>
                  <a:pt x="668" y="1093"/>
                  <a:pt x="761" y="1109"/>
                </a:cubicBezTo>
                <a:cubicBezTo>
                  <a:pt x="777" y="1135"/>
                  <a:pt x="799" y="1139"/>
                  <a:pt x="827" y="1169"/>
                </a:cubicBezTo>
                <a:cubicBezTo>
                  <a:pt x="837" y="1186"/>
                  <a:pt x="846" y="1206"/>
                  <a:pt x="856" y="1226"/>
                </a:cubicBezTo>
                <a:cubicBezTo>
                  <a:pt x="862" y="1272"/>
                  <a:pt x="868" y="1318"/>
                  <a:pt x="874" y="1364"/>
                </a:cubicBezTo>
                <a:cubicBezTo>
                  <a:pt x="912" y="1414"/>
                  <a:pt x="966" y="1478"/>
                  <a:pt x="1065" y="1513"/>
                </a:cubicBezTo>
                <a:cubicBezTo>
                  <a:pt x="1084" y="1546"/>
                  <a:pt x="1103" y="1579"/>
                  <a:pt x="1125" y="1616"/>
                </a:cubicBezTo>
                <a:cubicBezTo>
                  <a:pt x="1080" y="1615"/>
                  <a:pt x="1055" y="1670"/>
                  <a:pt x="1026" y="1689"/>
                </a:cubicBezTo>
                <a:cubicBezTo>
                  <a:pt x="997" y="1750"/>
                  <a:pt x="897" y="1810"/>
                  <a:pt x="843" y="1825"/>
                </a:cubicBezTo>
                <a:cubicBezTo>
                  <a:pt x="785" y="1866"/>
                  <a:pt x="737" y="1911"/>
                  <a:pt x="701" y="1972"/>
                </a:cubicBezTo>
                <a:cubicBezTo>
                  <a:pt x="553" y="2119"/>
                  <a:pt x="467" y="2146"/>
                  <a:pt x="565" y="2394"/>
                </a:cubicBezTo>
                <a:cubicBezTo>
                  <a:pt x="565" y="2407"/>
                  <a:pt x="568" y="2420"/>
                  <a:pt x="571" y="2434"/>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0" name="Freeform 28"/>
          <p:cNvSpPr/>
          <p:nvPr/>
        </p:nvSpPr>
        <p:spPr>
          <a:xfrm>
            <a:off x="1658938" y="1595438"/>
            <a:ext cx="2609850" cy="2046287"/>
          </a:xfrm>
          <a:custGeom>
            <a:avLst/>
            <a:gdLst/>
            <a:ahLst/>
            <a:cxnLst>
              <a:cxn ang="0">
                <a:pos x="1810316" y="2003863"/>
              </a:cxn>
              <a:cxn ang="0">
                <a:pos x="1713350" y="2022478"/>
              </a:cxn>
              <a:cxn ang="0">
                <a:pos x="1552317" y="1913822"/>
              </a:cxn>
              <a:cxn ang="0">
                <a:pos x="1362715" y="1899103"/>
              </a:cxn>
              <a:cxn ang="0">
                <a:pos x="1190860" y="1941527"/>
              </a:cxn>
              <a:cxn ang="0">
                <a:pos x="1034590" y="1978756"/>
              </a:cxn>
              <a:cxn ang="0">
                <a:pos x="832866" y="1909493"/>
              </a:cxn>
              <a:cxn ang="0">
                <a:pos x="736334" y="1914255"/>
              </a:cxn>
              <a:cxn ang="0">
                <a:pos x="474439" y="1986981"/>
              </a:cxn>
              <a:cxn ang="0">
                <a:pos x="346306" y="1902999"/>
              </a:cxn>
              <a:cxn ang="0">
                <a:pos x="334618" y="1785252"/>
              </a:cxn>
              <a:cxn ang="0">
                <a:pos x="196962" y="1656683"/>
              </a:cxn>
              <a:cxn ang="0">
                <a:pos x="110818" y="1460582"/>
              </a:cxn>
              <a:cxn ang="0">
                <a:pos x="86577" y="1357987"/>
              </a:cxn>
              <a:cxn ang="0">
                <a:pos x="28570" y="1149332"/>
              </a:cxn>
              <a:cxn ang="0">
                <a:pos x="3896" y="1109073"/>
              </a:cxn>
              <a:cxn ang="0">
                <a:pos x="54110" y="1006910"/>
              </a:cxn>
              <a:cxn ang="0">
                <a:pos x="284404" y="912106"/>
              </a:cxn>
              <a:cxn ang="0">
                <a:pos x="408641" y="970547"/>
              </a:cxn>
              <a:cxn ang="0">
                <a:pos x="552791" y="890462"/>
              </a:cxn>
              <a:cxn ang="0">
                <a:pos x="778323" y="884834"/>
              </a:cxn>
              <a:cxn ang="0">
                <a:pos x="902128" y="720767"/>
              </a:cxn>
              <a:cxn ang="0">
                <a:pos x="969657" y="570553"/>
              </a:cxn>
              <a:cxn ang="0">
                <a:pos x="956671" y="417309"/>
              </a:cxn>
              <a:cxn ang="0">
                <a:pos x="1215102" y="466226"/>
              </a:cxn>
              <a:cxn ang="0">
                <a:pos x="1236313" y="363198"/>
              </a:cxn>
              <a:cxn ang="0">
                <a:pos x="1368775" y="190906"/>
              </a:cxn>
              <a:cxn ang="0">
                <a:pos x="1628505" y="231598"/>
              </a:cxn>
              <a:cxn ang="0">
                <a:pos x="1799926" y="19047"/>
              </a:cxn>
              <a:cxn ang="0">
                <a:pos x="1899057" y="80951"/>
              </a:cxn>
              <a:cxn ang="0">
                <a:pos x="2071344" y="228568"/>
              </a:cxn>
              <a:cxn ang="0">
                <a:pos x="2125454" y="385708"/>
              </a:cxn>
              <a:cxn ang="0">
                <a:pos x="2086495" y="635920"/>
              </a:cxn>
              <a:cxn ang="0">
                <a:pos x="2344926" y="722932"/>
              </a:cxn>
              <a:cxn ang="0">
                <a:pos x="2544485" y="882670"/>
              </a:cxn>
              <a:cxn ang="0">
                <a:pos x="2598595" y="1052797"/>
              </a:cxn>
              <a:cxn ang="0">
                <a:pos x="2570458" y="1186561"/>
              </a:cxn>
              <a:cxn ang="0">
                <a:pos x="2473059" y="1243703"/>
              </a:cxn>
              <a:cxn ang="0">
                <a:pos x="2201209" y="1405605"/>
              </a:cxn>
              <a:cxn ang="0">
                <a:pos x="2184759" y="1589584"/>
              </a:cxn>
              <a:cxn ang="0">
                <a:pos x="1876114" y="1654086"/>
              </a:cxn>
              <a:cxn ang="0">
                <a:pos x="1890399" y="1793044"/>
              </a:cxn>
              <a:cxn ang="0">
                <a:pos x="1924164" y="1902999"/>
              </a:cxn>
              <a:cxn ang="0">
                <a:pos x="1859664" y="2046287"/>
              </a:cxn>
            </a:cxnLst>
            <a:pathLst>
              <a:path w="6029" h="4727">
                <a:moveTo>
                  <a:pt x="4296" y="4727"/>
                </a:moveTo>
                <a:cubicBezTo>
                  <a:pt x="4281" y="4716"/>
                  <a:pt x="4268" y="4710"/>
                  <a:pt x="4255" y="4703"/>
                </a:cubicBezTo>
                <a:cubicBezTo>
                  <a:pt x="4230" y="4676"/>
                  <a:pt x="4204" y="4652"/>
                  <a:pt x="4182" y="4629"/>
                </a:cubicBezTo>
                <a:cubicBezTo>
                  <a:pt x="4102" y="4627"/>
                  <a:pt x="4096" y="4604"/>
                  <a:pt x="4067" y="4678"/>
                </a:cubicBezTo>
                <a:cubicBezTo>
                  <a:pt x="4054" y="4671"/>
                  <a:pt x="4044" y="4668"/>
                  <a:pt x="4035" y="4664"/>
                </a:cubicBezTo>
                <a:cubicBezTo>
                  <a:pt x="4009" y="4667"/>
                  <a:pt x="3984" y="4670"/>
                  <a:pt x="3958" y="4672"/>
                </a:cubicBezTo>
                <a:cubicBezTo>
                  <a:pt x="3926" y="4619"/>
                  <a:pt x="3933" y="4593"/>
                  <a:pt x="3930" y="4564"/>
                </a:cubicBezTo>
                <a:cubicBezTo>
                  <a:pt x="3911" y="4553"/>
                  <a:pt x="3892" y="4543"/>
                  <a:pt x="3873" y="4536"/>
                </a:cubicBezTo>
                <a:cubicBezTo>
                  <a:pt x="3774" y="4442"/>
                  <a:pt x="3698" y="4378"/>
                  <a:pt x="3586" y="4421"/>
                </a:cubicBezTo>
                <a:cubicBezTo>
                  <a:pt x="3503" y="4428"/>
                  <a:pt x="3426" y="4443"/>
                  <a:pt x="3349" y="4431"/>
                </a:cubicBezTo>
                <a:cubicBezTo>
                  <a:pt x="3311" y="4417"/>
                  <a:pt x="3276" y="4403"/>
                  <a:pt x="3241" y="4389"/>
                </a:cubicBezTo>
                <a:cubicBezTo>
                  <a:pt x="3209" y="4388"/>
                  <a:pt x="3177" y="4387"/>
                  <a:pt x="3148" y="4387"/>
                </a:cubicBezTo>
                <a:cubicBezTo>
                  <a:pt x="3078" y="4427"/>
                  <a:pt x="2985" y="4468"/>
                  <a:pt x="2949" y="4539"/>
                </a:cubicBezTo>
                <a:cubicBezTo>
                  <a:pt x="2914" y="4535"/>
                  <a:pt x="2879" y="4534"/>
                  <a:pt x="2847" y="4533"/>
                </a:cubicBezTo>
                <a:cubicBezTo>
                  <a:pt x="2815" y="4516"/>
                  <a:pt x="2783" y="4499"/>
                  <a:pt x="2751" y="4485"/>
                </a:cubicBezTo>
                <a:cubicBezTo>
                  <a:pt x="2684" y="4483"/>
                  <a:pt x="2665" y="4476"/>
                  <a:pt x="2636" y="4505"/>
                </a:cubicBezTo>
                <a:cubicBezTo>
                  <a:pt x="2608" y="4511"/>
                  <a:pt x="2582" y="4516"/>
                  <a:pt x="2556" y="4526"/>
                </a:cubicBezTo>
                <a:cubicBezTo>
                  <a:pt x="2480" y="4524"/>
                  <a:pt x="2451" y="4552"/>
                  <a:pt x="2390" y="4571"/>
                </a:cubicBezTo>
                <a:cubicBezTo>
                  <a:pt x="2294" y="4568"/>
                  <a:pt x="2176" y="4500"/>
                  <a:pt x="2144" y="4466"/>
                </a:cubicBezTo>
                <a:cubicBezTo>
                  <a:pt x="2145" y="4351"/>
                  <a:pt x="2126" y="4380"/>
                  <a:pt x="2072" y="4333"/>
                </a:cubicBezTo>
                <a:cubicBezTo>
                  <a:pt x="1963" y="4331"/>
                  <a:pt x="1992" y="4335"/>
                  <a:pt x="1924" y="4411"/>
                </a:cubicBezTo>
                <a:cubicBezTo>
                  <a:pt x="1854" y="4439"/>
                  <a:pt x="1787" y="4421"/>
                  <a:pt x="1736" y="4456"/>
                </a:cubicBezTo>
                <a:cubicBezTo>
                  <a:pt x="1726" y="4456"/>
                  <a:pt x="1720" y="4455"/>
                  <a:pt x="1713" y="4455"/>
                </a:cubicBezTo>
                <a:cubicBezTo>
                  <a:pt x="1707" y="4442"/>
                  <a:pt x="1704" y="4432"/>
                  <a:pt x="1701" y="4422"/>
                </a:cubicBezTo>
                <a:cubicBezTo>
                  <a:pt x="1621" y="4328"/>
                  <a:pt x="1513" y="4277"/>
                  <a:pt x="1423" y="4287"/>
                </a:cubicBezTo>
                <a:cubicBezTo>
                  <a:pt x="1321" y="4357"/>
                  <a:pt x="1282" y="4389"/>
                  <a:pt x="1234" y="4505"/>
                </a:cubicBezTo>
                <a:cubicBezTo>
                  <a:pt x="1192" y="4563"/>
                  <a:pt x="1157" y="4582"/>
                  <a:pt x="1096" y="4590"/>
                </a:cubicBezTo>
                <a:cubicBezTo>
                  <a:pt x="1064" y="4583"/>
                  <a:pt x="1032" y="4576"/>
                  <a:pt x="1003" y="4568"/>
                </a:cubicBezTo>
                <a:cubicBezTo>
                  <a:pt x="975" y="4545"/>
                  <a:pt x="965" y="4538"/>
                  <a:pt x="943" y="4537"/>
                </a:cubicBezTo>
                <a:cubicBezTo>
                  <a:pt x="921" y="4445"/>
                  <a:pt x="844" y="4423"/>
                  <a:pt x="800" y="4396"/>
                </a:cubicBezTo>
                <a:cubicBezTo>
                  <a:pt x="787" y="4376"/>
                  <a:pt x="774" y="4359"/>
                  <a:pt x="762" y="4343"/>
                </a:cubicBezTo>
                <a:cubicBezTo>
                  <a:pt x="762" y="4297"/>
                  <a:pt x="762" y="4254"/>
                  <a:pt x="763" y="4212"/>
                </a:cubicBezTo>
                <a:cubicBezTo>
                  <a:pt x="782" y="4193"/>
                  <a:pt x="773" y="4133"/>
                  <a:pt x="773" y="4124"/>
                </a:cubicBezTo>
                <a:cubicBezTo>
                  <a:pt x="738" y="4015"/>
                  <a:pt x="633" y="4045"/>
                  <a:pt x="575" y="4020"/>
                </a:cubicBezTo>
                <a:cubicBezTo>
                  <a:pt x="556" y="4000"/>
                  <a:pt x="540" y="3984"/>
                  <a:pt x="524" y="3967"/>
                </a:cubicBezTo>
                <a:cubicBezTo>
                  <a:pt x="499" y="3920"/>
                  <a:pt x="477" y="3874"/>
                  <a:pt x="455" y="3827"/>
                </a:cubicBezTo>
                <a:cubicBezTo>
                  <a:pt x="417" y="3817"/>
                  <a:pt x="382" y="3809"/>
                  <a:pt x="346" y="3802"/>
                </a:cubicBezTo>
                <a:cubicBezTo>
                  <a:pt x="318" y="3723"/>
                  <a:pt x="360" y="3655"/>
                  <a:pt x="380" y="3603"/>
                </a:cubicBezTo>
                <a:cubicBezTo>
                  <a:pt x="380" y="3488"/>
                  <a:pt x="310" y="3434"/>
                  <a:pt x="256" y="3374"/>
                </a:cubicBezTo>
                <a:cubicBezTo>
                  <a:pt x="209" y="3350"/>
                  <a:pt x="161" y="3326"/>
                  <a:pt x="116" y="3302"/>
                </a:cubicBezTo>
                <a:cubicBezTo>
                  <a:pt x="110" y="3292"/>
                  <a:pt x="103" y="3285"/>
                  <a:pt x="97" y="3278"/>
                </a:cubicBezTo>
                <a:cubicBezTo>
                  <a:pt x="98" y="3154"/>
                  <a:pt x="91" y="3190"/>
                  <a:pt x="200" y="3137"/>
                </a:cubicBezTo>
                <a:cubicBezTo>
                  <a:pt x="219" y="3121"/>
                  <a:pt x="255" y="3095"/>
                  <a:pt x="264" y="3076"/>
                </a:cubicBezTo>
                <a:cubicBezTo>
                  <a:pt x="265" y="2971"/>
                  <a:pt x="266" y="2870"/>
                  <a:pt x="266" y="2768"/>
                </a:cubicBezTo>
                <a:cubicBezTo>
                  <a:pt x="245" y="2624"/>
                  <a:pt x="142" y="2660"/>
                  <a:pt x="66" y="2655"/>
                </a:cubicBezTo>
                <a:cubicBezTo>
                  <a:pt x="53" y="2661"/>
                  <a:pt x="43" y="2671"/>
                  <a:pt x="34" y="2681"/>
                </a:cubicBezTo>
                <a:cubicBezTo>
                  <a:pt x="30" y="2684"/>
                  <a:pt x="27" y="2687"/>
                  <a:pt x="27" y="2694"/>
                </a:cubicBezTo>
                <a:cubicBezTo>
                  <a:pt x="2" y="2618"/>
                  <a:pt x="2" y="2598"/>
                  <a:pt x="9" y="2562"/>
                </a:cubicBezTo>
                <a:cubicBezTo>
                  <a:pt x="31" y="2550"/>
                  <a:pt x="57" y="2537"/>
                  <a:pt x="82" y="2528"/>
                </a:cubicBezTo>
                <a:cubicBezTo>
                  <a:pt x="83" y="2502"/>
                  <a:pt x="83" y="2476"/>
                  <a:pt x="86" y="2453"/>
                </a:cubicBezTo>
                <a:cubicBezTo>
                  <a:pt x="10" y="2333"/>
                  <a:pt x="0" y="2408"/>
                  <a:pt x="125" y="2326"/>
                </a:cubicBezTo>
                <a:cubicBezTo>
                  <a:pt x="148" y="2287"/>
                  <a:pt x="173" y="2249"/>
                  <a:pt x="199" y="2213"/>
                </a:cubicBezTo>
                <a:cubicBezTo>
                  <a:pt x="241" y="2195"/>
                  <a:pt x="283" y="2179"/>
                  <a:pt x="327" y="2164"/>
                </a:cubicBezTo>
                <a:cubicBezTo>
                  <a:pt x="465" y="2161"/>
                  <a:pt x="532" y="2166"/>
                  <a:pt x="657" y="2107"/>
                </a:cubicBezTo>
                <a:cubicBezTo>
                  <a:pt x="673" y="2104"/>
                  <a:pt x="692" y="2105"/>
                  <a:pt x="711" y="2105"/>
                </a:cubicBezTo>
                <a:cubicBezTo>
                  <a:pt x="711" y="2148"/>
                  <a:pt x="723" y="2243"/>
                  <a:pt x="806" y="2271"/>
                </a:cubicBezTo>
                <a:cubicBezTo>
                  <a:pt x="844" y="2272"/>
                  <a:pt x="899" y="2273"/>
                  <a:pt x="944" y="2242"/>
                </a:cubicBezTo>
                <a:cubicBezTo>
                  <a:pt x="973" y="2200"/>
                  <a:pt x="1002" y="2161"/>
                  <a:pt x="1034" y="2123"/>
                </a:cubicBezTo>
                <a:cubicBezTo>
                  <a:pt x="1082" y="2124"/>
                  <a:pt x="1126" y="2142"/>
                  <a:pt x="1190" y="2127"/>
                </a:cubicBezTo>
                <a:cubicBezTo>
                  <a:pt x="1219" y="2095"/>
                  <a:pt x="1242" y="2079"/>
                  <a:pt x="1277" y="2057"/>
                </a:cubicBezTo>
                <a:cubicBezTo>
                  <a:pt x="1293" y="2054"/>
                  <a:pt x="1312" y="2055"/>
                  <a:pt x="1331" y="2055"/>
                </a:cubicBezTo>
                <a:cubicBezTo>
                  <a:pt x="1373" y="2069"/>
                  <a:pt x="1417" y="2100"/>
                  <a:pt x="1494" y="2102"/>
                </a:cubicBezTo>
                <a:cubicBezTo>
                  <a:pt x="1568" y="2061"/>
                  <a:pt x="1698" y="2084"/>
                  <a:pt x="1798" y="2044"/>
                </a:cubicBezTo>
                <a:cubicBezTo>
                  <a:pt x="1836" y="2019"/>
                  <a:pt x="1878" y="1994"/>
                  <a:pt x="1920" y="1972"/>
                </a:cubicBezTo>
                <a:cubicBezTo>
                  <a:pt x="1929" y="1939"/>
                  <a:pt x="1939" y="1907"/>
                  <a:pt x="1949" y="1878"/>
                </a:cubicBezTo>
                <a:cubicBezTo>
                  <a:pt x="2035" y="1850"/>
                  <a:pt x="2055" y="1726"/>
                  <a:pt x="2084" y="1665"/>
                </a:cubicBezTo>
                <a:cubicBezTo>
                  <a:pt x="2116" y="1649"/>
                  <a:pt x="2161" y="1627"/>
                  <a:pt x="2190" y="1599"/>
                </a:cubicBezTo>
                <a:cubicBezTo>
                  <a:pt x="2203" y="1563"/>
                  <a:pt x="2216" y="1527"/>
                  <a:pt x="2229" y="1495"/>
                </a:cubicBezTo>
                <a:cubicBezTo>
                  <a:pt x="2233" y="1436"/>
                  <a:pt x="2236" y="1377"/>
                  <a:pt x="2240" y="1318"/>
                </a:cubicBezTo>
                <a:cubicBezTo>
                  <a:pt x="2230" y="1292"/>
                  <a:pt x="2224" y="1266"/>
                  <a:pt x="2218" y="1243"/>
                </a:cubicBezTo>
                <a:cubicBezTo>
                  <a:pt x="2218" y="1148"/>
                  <a:pt x="2270" y="1047"/>
                  <a:pt x="2219" y="994"/>
                </a:cubicBezTo>
                <a:cubicBezTo>
                  <a:pt x="2216" y="984"/>
                  <a:pt x="2213" y="974"/>
                  <a:pt x="2210" y="964"/>
                </a:cubicBezTo>
                <a:cubicBezTo>
                  <a:pt x="2315" y="967"/>
                  <a:pt x="2411" y="969"/>
                  <a:pt x="2520" y="991"/>
                </a:cubicBezTo>
                <a:cubicBezTo>
                  <a:pt x="2596" y="1033"/>
                  <a:pt x="2663" y="1005"/>
                  <a:pt x="2762" y="1076"/>
                </a:cubicBezTo>
                <a:cubicBezTo>
                  <a:pt x="2775" y="1076"/>
                  <a:pt x="2791" y="1077"/>
                  <a:pt x="2807" y="1077"/>
                </a:cubicBezTo>
                <a:cubicBezTo>
                  <a:pt x="2820" y="1061"/>
                  <a:pt x="2832" y="1048"/>
                  <a:pt x="2849" y="1036"/>
                </a:cubicBezTo>
                <a:cubicBezTo>
                  <a:pt x="2849" y="1019"/>
                  <a:pt x="2849" y="1003"/>
                  <a:pt x="2849" y="990"/>
                </a:cubicBezTo>
                <a:cubicBezTo>
                  <a:pt x="2820" y="930"/>
                  <a:pt x="2833" y="878"/>
                  <a:pt x="2856" y="839"/>
                </a:cubicBezTo>
                <a:cubicBezTo>
                  <a:pt x="2895" y="791"/>
                  <a:pt x="2933" y="746"/>
                  <a:pt x="2972" y="702"/>
                </a:cubicBezTo>
                <a:cubicBezTo>
                  <a:pt x="2988" y="597"/>
                  <a:pt x="3024" y="578"/>
                  <a:pt x="3082" y="508"/>
                </a:cubicBezTo>
                <a:cubicBezTo>
                  <a:pt x="3108" y="453"/>
                  <a:pt x="3095" y="439"/>
                  <a:pt x="3162" y="441"/>
                </a:cubicBezTo>
                <a:cubicBezTo>
                  <a:pt x="3219" y="479"/>
                  <a:pt x="3280" y="519"/>
                  <a:pt x="3340" y="560"/>
                </a:cubicBezTo>
                <a:cubicBezTo>
                  <a:pt x="3375" y="571"/>
                  <a:pt x="3458" y="563"/>
                  <a:pt x="3512" y="620"/>
                </a:cubicBezTo>
                <a:cubicBezTo>
                  <a:pt x="3586" y="622"/>
                  <a:pt x="3729" y="639"/>
                  <a:pt x="3762" y="535"/>
                </a:cubicBezTo>
                <a:cubicBezTo>
                  <a:pt x="3756" y="463"/>
                  <a:pt x="3750" y="391"/>
                  <a:pt x="3747" y="318"/>
                </a:cubicBezTo>
                <a:cubicBezTo>
                  <a:pt x="3825" y="163"/>
                  <a:pt x="3914" y="172"/>
                  <a:pt x="4081" y="160"/>
                </a:cubicBezTo>
                <a:cubicBezTo>
                  <a:pt x="4122" y="148"/>
                  <a:pt x="4142" y="76"/>
                  <a:pt x="4158" y="44"/>
                </a:cubicBezTo>
                <a:cubicBezTo>
                  <a:pt x="4171" y="28"/>
                  <a:pt x="4184" y="15"/>
                  <a:pt x="4200" y="2"/>
                </a:cubicBezTo>
                <a:cubicBezTo>
                  <a:pt x="4244" y="0"/>
                  <a:pt x="4289" y="1"/>
                  <a:pt x="4334" y="2"/>
                </a:cubicBezTo>
                <a:cubicBezTo>
                  <a:pt x="4356" y="19"/>
                  <a:pt x="4362" y="121"/>
                  <a:pt x="4387" y="187"/>
                </a:cubicBezTo>
                <a:cubicBezTo>
                  <a:pt x="4428" y="254"/>
                  <a:pt x="4473" y="324"/>
                  <a:pt x="4517" y="393"/>
                </a:cubicBezTo>
                <a:cubicBezTo>
                  <a:pt x="4555" y="414"/>
                  <a:pt x="4616" y="439"/>
                  <a:pt x="4695" y="460"/>
                </a:cubicBezTo>
                <a:cubicBezTo>
                  <a:pt x="4724" y="481"/>
                  <a:pt x="4753" y="504"/>
                  <a:pt x="4785" y="528"/>
                </a:cubicBezTo>
                <a:cubicBezTo>
                  <a:pt x="4800" y="555"/>
                  <a:pt x="4816" y="581"/>
                  <a:pt x="4832" y="611"/>
                </a:cubicBezTo>
                <a:cubicBezTo>
                  <a:pt x="4838" y="664"/>
                  <a:pt x="4844" y="716"/>
                  <a:pt x="4850" y="772"/>
                </a:cubicBezTo>
                <a:cubicBezTo>
                  <a:pt x="4869" y="812"/>
                  <a:pt x="4888" y="851"/>
                  <a:pt x="4910" y="891"/>
                </a:cubicBezTo>
                <a:cubicBezTo>
                  <a:pt x="4916" y="954"/>
                  <a:pt x="4938" y="1072"/>
                  <a:pt x="4883" y="1156"/>
                </a:cubicBezTo>
                <a:cubicBezTo>
                  <a:pt x="4771" y="1228"/>
                  <a:pt x="4787" y="1189"/>
                  <a:pt x="4773" y="1327"/>
                </a:cubicBezTo>
                <a:cubicBezTo>
                  <a:pt x="4780" y="1360"/>
                  <a:pt x="4782" y="1412"/>
                  <a:pt x="4820" y="1469"/>
                </a:cubicBezTo>
                <a:cubicBezTo>
                  <a:pt x="4852" y="1492"/>
                  <a:pt x="4884" y="1516"/>
                  <a:pt x="4919" y="1543"/>
                </a:cubicBezTo>
                <a:cubicBezTo>
                  <a:pt x="4967" y="1554"/>
                  <a:pt x="5015" y="1565"/>
                  <a:pt x="5066" y="1580"/>
                </a:cubicBezTo>
                <a:cubicBezTo>
                  <a:pt x="5164" y="1654"/>
                  <a:pt x="5276" y="1657"/>
                  <a:pt x="5417" y="1670"/>
                </a:cubicBezTo>
                <a:cubicBezTo>
                  <a:pt x="5461" y="1694"/>
                  <a:pt x="5538" y="1772"/>
                  <a:pt x="5592" y="1832"/>
                </a:cubicBezTo>
                <a:cubicBezTo>
                  <a:pt x="5636" y="1872"/>
                  <a:pt x="5684" y="1913"/>
                  <a:pt x="5731" y="1953"/>
                </a:cubicBezTo>
                <a:cubicBezTo>
                  <a:pt x="5776" y="1964"/>
                  <a:pt x="5827" y="1972"/>
                  <a:pt x="5878" y="2039"/>
                </a:cubicBezTo>
                <a:cubicBezTo>
                  <a:pt x="5890" y="2085"/>
                  <a:pt x="5909" y="2184"/>
                  <a:pt x="5944" y="2257"/>
                </a:cubicBezTo>
                <a:cubicBezTo>
                  <a:pt x="5963" y="2274"/>
                  <a:pt x="5991" y="2281"/>
                  <a:pt x="6010" y="2340"/>
                </a:cubicBezTo>
                <a:cubicBezTo>
                  <a:pt x="6007" y="2370"/>
                  <a:pt x="6004" y="2399"/>
                  <a:pt x="6003" y="2432"/>
                </a:cubicBezTo>
                <a:cubicBezTo>
                  <a:pt x="6010" y="2455"/>
                  <a:pt x="6019" y="2478"/>
                  <a:pt x="6029" y="2501"/>
                </a:cubicBezTo>
                <a:cubicBezTo>
                  <a:pt x="5958" y="2535"/>
                  <a:pt x="5964" y="2552"/>
                  <a:pt x="5941" y="2636"/>
                </a:cubicBezTo>
                <a:cubicBezTo>
                  <a:pt x="5938" y="2669"/>
                  <a:pt x="5938" y="2705"/>
                  <a:pt x="5938" y="2741"/>
                </a:cubicBezTo>
                <a:cubicBezTo>
                  <a:pt x="5944" y="2781"/>
                  <a:pt x="5950" y="2820"/>
                  <a:pt x="5959" y="2860"/>
                </a:cubicBezTo>
                <a:cubicBezTo>
                  <a:pt x="5950" y="2863"/>
                  <a:pt x="5943" y="2866"/>
                  <a:pt x="5937" y="2869"/>
                </a:cubicBezTo>
                <a:cubicBezTo>
                  <a:pt x="5860" y="2870"/>
                  <a:pt x="5787" y="2872"/>
                  <a:pt x="5713" y="2873"/>
                </a:cubicBezTo>
                <a:cubicBezTo>
                  <a:pt x="5553" y="2889"/>
                  <a:pt x="5480" y="2900"/>
                  <a:pt x="5431" y="3053"/>
                </a:cubicBezTo>
                <a:cubicBezTo>
                  <a:pt x="5383" y="3100"/>
                  <a:pt x="5357" y="3126"/>
                  <a:pt x="5334" y="3204"/>
                </a:cubicBezTo>
                <a:cubicBezTo>
                  <a:pt x="5254" y="3254"/>
                  <a:pt x="5149" y="3248"/>
                  <a:pt x="5085" y="3247"/>
                </a:cubicBezTo>
                <a:cubicBezTo>
                  <a:pt x="5085" y="3283"/>
                  <a:pt x="5049" y="3344"/>
                  <a:pt x="5011" y="3373"/>
                </a:cubicBezTo>
                <a:cubicBezTo>
                  <a:pt x="4981" y="3431"/>
                  <a:pt x="5013" y="3500"/>
                  <a:pt x="5044" y="3593"/>
                </a:cubicBezTo>
                <a:cubicBezTo>
                  <a:pt x="5044" y="3619"/>
                  <a:pt x="5044" y="3645"/>
                  <a:pt x="5047" y="3672"/>
                </a:cubicBezTo>
                <a:cubicBezTo>
                  <a:pt x="4990" y="3680"/>
                  <a:pt x="4932" y="3692"/>
                  <a:pt x="4878" y="3703"/>
                </a:cubicBezTo>
                <a:cubicBezTo>
                  <a:pt x="4826" y="3718"/>
                  <a:pt x="4775" y="3753"/>
                  <a:pt x="4743" y="3772"/>
                </a:cubicBezTo>
                <a:cubicBezTo>
                  <a:pt x="4599" y="3817"/>
                  <a:pt x="4458" y="3824"/>
                  <a:pt x="4334" y="3821"/>
                </a:cubicBezTo>
                <a:cubicBezTo>
                  <a:pt x="4279" y="3829"/>
                  <a:pt x="4273" y="3832"/>
                  <a:pt x="4244" y="3854"/>
                </a:cubicBezTo>
                <a:cubicBezTo>
                  <a:pt x="4244" y="3894"/>
                  <a:pt x="4244" y="3900"/>
                  <a:pt x="4288" y="3967"/>
                </a:cubicBezTo>
                <a:cubicBezTo>
                  <a:pt x="4240" y="4038"/>
                  <a:pt x="4281" y="4088"/>
                  <a:pt x="4367" y="4142"/>
                </a:cubicBezTo>
                <a:cubicBezTo>
                  <a:pt x="4389" y="4176"/>
                  <a:pt x="4411" y="4209"/>
                  <a:pt x="4433" y="4245"/>
                </a:cubicBezTo>
                <a:cubicBezTo>
                  <a:pt x="4469" y="4263"/>
                  <a:pt x="4497" y="4277"/>
                  <a:pt x="4481" y="4361"/>
                </a:cubicBezTo>
                <a:cubicBezTo>
                  <a:pt x="4468" y="4371"/>
                  <a:pt x="4455" y="4384"/>
                  <a:pt x="4445" y="4396"/>
                </a:cubicBezTo>
                <a:cubicBezTo>
                  <a:pt x="4346" y="4450"/>
                  <a:pt x="4337" y="4433"/>
                  <a:pt x="4336" y="4557"/>
                </a:cubicBezTo>
                <a:cubicBezTo>
                  <a:pt x="4361" y="4578"/>
                  <a:pt x="4403" y="4618"/>
                  <a:pt x="4402" y="4697"/>
                </a:cubicBezTo>
                <a:cubicBezTo>
                  <a:pt x="4364" y="4722"/>
                  <a:pt x="4319" y="4727"/>
                  <a:pt x="4296" y="4727"/>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1" name="Freeform 29"/>
          <p:cNvSpPr/>
          <p:nvPr/>
        </p:nvSpPr>
        <p:spPr>
          <a:xfrm>
            <a:off x="4419600" y="1108075"/>
            <a:ext cx="2876550" cy="2479675"/>
          </a:xfrm>
          <a:custGeom>
            <a:avLst/>
            <a:gdLst/>
            <a:ahLst/>
            <a:cxnLst>
              <a:cxn ang="0">
                <a:pos x="705928" y="2269284"/>
              </a:cxn>
              <a:cxn ang="0">
                <a:pos x="662620" y="2167551"/>
              </a:cxn>
              <a:cxn ang="0">
                <a:pos x="455605" y="2274478"/>
              </a:cxn>
              <a:cxn ang="0">
                <a:pos x="247725" y="2080537"/>
              </a:cxn>
              <a:cxn ang="0">
                <a:pos x="281938" y="1921229"/>
              </a:cxn>
              <a:cxn ang="0">
                <a:pos x="63663" y="1869280"/>
              </a:cxn>
              <a:cxn ang="0">
                <a:pos x="0" y="1663218"/>
              </a:cxn>
              <a:cxn ang="0">
                <a:pos x="452141" y="1691789"/>
              </a:cxn>
              <a:cxn ang="0">
                <a:pos x="643997" y="1800015"/>
              </a:cxn>
              <a:cxn ang="0">
                <a:pos x="981804" y="1785730"/>
              </a:cxn>
              <a:cxn ang="0">
                <a:pos x="1330870" y="1722526"/>
              </a:cxn>
              <a:cxn ang="0">
                <a:pos x="1604580" y="1516463"/>
              </a:cxn>
              <a:cxn ang="0">
                <a:pos x="1598950" y="1303907"/>
              </a:cxn>
              <a:cxn ang="0">
                <a:pos x="1844076" y="1245032"/>
              </a:cxn>
              <a:cxn ang="0">
                <a:pos x="2023373" y="1134642"/>
              </a:cxn>
              <a:cxn ang="0">
                <a:pos x="2362911" y="1009965"/>
              </a:cxn>
              <a:cxn ang="0">
                <a:pos x="2227356" y="790916"/>
              </a:cxn>
              <a:cxn ang="0">
                <a:pos x="2117352" y="863211"/>
              </a:cxn>
              <a:cxn ang="0">
                <a:pos x="1900377" y="818189"/>
              </a:cxn>
              <a:cxn ang="0">
                <a:pos x="1985261" y="565373"/>
              </a:cxn>
              <a:cxn ang="0">
                <a:pos x="2256372" y="323812"/>
              </a:cxn>
              <a:cxn ang="0">
                <a:pos x="2268499" y="108659"/>
              </a:cxn>
              <a:cxn ang="0">
                <a:pos x="2385432" y="21212"/>
              </a:cxn>
              <a:cxn ang="0">
                <a:pos x="2434370" y="158443"/>
              </a:cxn>
              <a:cxn ang="0">
                <a:pos x="2544807" y="243292"/>
              </a:cxn>
              <a:cxn ang="0">
                <a:pos x="2807689" y="207361"/>
              </a:cxn>
              <a:cxn ang="0">
                <a:pos x="2828044" y="505632"/>
              </a:cxn>
              <a:cxn ang="0">
                <a:pos x="2796862" y="652387"/>
              </a:cxn>
              <a:cxn ang="0">
                <a:pos x="2642251" y="824250"/>
              </a:cxn>
              <a:cxn ang="0">
                <a:pos x="2742727" y="942865"/>
              </a:cxn>
              <a:cxn ang="0">
                <a:pos x="2748790" y="1022520"/>
              </a:cxn>
              <a:cxn ang="0">
                <a:pos x="2595045" y="1044165"/>
              </a:cxn>
              <a:cxn ang="0">
                <a:pos x="2657842" y="1231179"/>
              </a:cxn>
              <a:cxn ang="0">
                <a:pos x="2747491" y="1303042"/>
              </a:cxn>
              <a:cxn ang="0">
                <a:pos x="2876550" y="1446766"/>
              </a:cxn>
              <a:cxn ang="0">
                <a:pos x="2716742" y="1577503"/>
              </a:cxn>
              <a:cxn ang="0">
                <a:pos x="2551303" y="1716465"/>
              </a:cxn>
              <a:cxn ang="0">
                <a:pos x="2460788" y="1759322"/>
              </a:cxn>
              <a:cxn ang="0">
                <a:pos x="2280192" y="1645902"/>
              </a:cxn>
              <a:cxn ang="0">
                <a:pos x="2081839" y="1762786"/>
              </a:cxn>
              <a:cxn ang="0">
                <a:pos x="1966639" y="1789626"/>
              </a:cxn>
              <a:cxn ang="0">
                <a:pos x="1844942" y="1834648"/>
              </a:cxn>
              <a:cxn ang="0">
                <a:pos x="1859234" y="1972311"/>
              </a:cxn>
              <a:cxn ang="0">
                <a:pos x="1652219" y="2067983"/>
              </a:cxn>
              <a:cxn ang="0">
                <a:pos x="1482883" y="2184001"/>
              </a:cxn>
              <a:cxn ang="0">
                <a:pos x="1296223" y="2387899"/>
              </a:cxn>
              <a:cxn ang="0">
                <a:pos x="1098303" y="2409545"/>
              </a:cxn>
              <a:cxn ang="0">
                <a:pos x="1074484" y="2229023"/>
              </a:cxn>
              <a:cxn ang="0">
                <a:pos x="942826" y="2284002"/>
              </a:cxn>
              <a:cxn ang="0">
                <a:pos x="844949" y="2431623"/>
              </a:cxn>
            </a:cxnLst>
            <a:pathLst>
              <a:path w="6642" h="5728">
                <a:moveTo>
                  <a:pt x="1682" y="5728"/>
                </a:moveTo>
                <a:cubicBezTo>
                  <a:pt x="1644" y="5688"/>
                  <a:pt x="1606" y="5648"/>
                  <a:pt x="1568" y="5611"/>
                </a:cubicBezTo>
                <a:cubicBezTo>
                  <a:pt x="1545" y="5568"/>
                  <a:pt x="1527" y="5525"/>
                  <a:pt x="1508" y="5485"/>
                </a:cubicBezTo>
                <a:cubicBezTo>
                  <a:pt x="1508" y="5354"/>
                  <a:pt x="1525" y="5302"/>
                  <a:pt x="1630" y="5242"/>
                </a:cubicBezTo>
                <a:cubicBezTo>
                  <a:pt x="1647" y="5226"/>
                  <a:pt x="1666" y="5210"/>
                  <a:pt x="1685" y="5195"/>
                </a:cubicBezTo>
                <a:cubicBezTo>
                  <a:pt x="1698" y="5169"/>
                  <a:pt x="1714" y="5143"/>
                  <a:pt x="1730" y="5120"/>
                </a:cubicBezTo>
                <a:cubicBezTo>
                  <a:pt x="1727" y="5104"/>
                  <a:pt x="1727" y="5088"/>
                  <a:pt x="1727" y="5071"/>
                </a:cubicBezTo>
                <a:cubicBezTo>
                  <a:pt x="1664" y="4962"/>
                  <a:pt x="1622" y="4977"/>
                  <a:pt x="1530" y="5007"/>
                </a:cubicBezTo>
                <a:cubicBezTo>
                  <a:pt x="1504" y="5026"/>
                  <a:pt x="1481" y="5045"/>
                  <a:pt x="1459" y="5064"/>
                </a:cubicBezTo>
                <a:cubicBezTo>
                  <a:pt x="1424" y="5080"/>
                  <a:pt x="1389" y="5095"/>
                  <a:pt x="1353" y="5111"/>
                </a:cubicBezTo>
                <a:cubicBezTo>
                  <a:pt x="1331" y="5078"/>
                  <a:pt x="1309" y="5077"/>
                  <a:pt x="1290" y="5063"/>
                </a:cubicBezTo>
                <a:cubicBezTo>
                  <a:pt x="1066" y="5058"/>
                  <a:pt x="1069" y="5042"/>
                  <a:pt x="1052" y="5254"/>
                </a:cubicBezTo>
                <a:cubicBezTo>
                  <a:pt x="1007" y="5299"/>
                  <a:pt x="940" y="5231"/>
                  <a:pt x="924" y="5231"/>
                </a:cubicBezTo>
                <a:cubicBezTo>
                  <a:pt x="886" y="5174"/>
                  <a:pt x="839" y="5124"/>
                  <a:pt x="813" y="5097"/>
                </a:cubicBezTo>
                <a:cubicBezTo>
                  <a:pt x="782" y="5008"/>
                  <a:pt x="750" y="4945"/>
                  <a:pt x="683" y="4930"/>
                </a:cubicBezTo>
                <a:cubicBezTo>
                  <a:pt x="645" y="4887"/>
                  <a:pt x="607" y="4846"/>
                  <a:pt x="572" y="4806"/>
                </a:cubicBezTo>
                <a:cubicBezTo>
                  <a:pt x="550" y="4799"/>
                  <a:pt x="528" y="4792"/>
                  <a:pt x="505" y="4788"/>
                </a:cubicBezTo>
                <a:cubicBezTo>
                  <a:pt x="506" y="4700"/>
                  <a:pt x="592" y="4695"/>
                  <a:pt x="640" y="4631"/>
                </a:cubicBezTo>
                <a:cubicBezTo>
                  <a:pt x="653" y="4599"/>
                  <a:pt x="666" y="4570"/>
                  <a:pt x="683" y="4541"/>
                </a:cubicBezTo>
                <a:cubicBezTo>
                  <a:pt x="683" y="4482"/>
                  <a:pt x="677" y="4459"/>
                  <a:pt x="651" y="4438"/>
                </a:cubicBezTo>
                <a:cubicBezTo>
                  <a:pt x="520" y="4435"/>
                  <a:pt x="383" y="4448"/>
                  <a:pt x="277" y="4491"/>
                </a:cubicBezTo>
                <a:cubicBezTo>
                  <a:pt x="232" y="4523"/>
                  <a:pt x="223" y="4519"/>
                  <a:pt x="187" y="4518"/>
                </a:cubicBezTo>
                <a:cubicBezTo>
                  <a:pt x="188" y="4472"/>
                  <a:pt x="191" y="4427"/>
                  <a:pt x="195" y="4384"/>
                </a:cubicBezTo>
                <a:cubicBezTo>
                  <a:pt x="179" y="4361"/>
                  <a:pt x="163" y="4338"/>
                  <a:pt x="147" y="4318"/>
                </a:cubicBezTo>
                <a:cubicBezTo>
                  <a:pt x="109" y="4284"/>
                  <a:pt x="74" y="4250"/>
                  <a:pt x="39" y="4220"/>
                </a:cubicBezTo>
                <a:cubicBezTo>
                  <a:pt x="39" y="4158"/>
                  <a:pt x="59" y="4145"/>
                  <a:pt x="75" y="4093"/>
                </a:cubicBezTo>
                <a:cubicBezTo>
                  <a:pt x="75" y="4024"/>
                  <a:pt x="76" y="3975"/>
                  <a:pt x="63" y="3929"/>
                </a:cubicBezTo>
                <a:cubicBezTo>
                  <a:pt x="41" y="3899"/>
                  <a:pt x="19" y="3869"/>
                  <a:pt x="0" y="3842"/>
                </a:cubicBezTo>
                <a:cubicBezTo>
                  <a:pt x="0" y="3806"/>
                  <a:pt x="0" y="3770"/>
                  <a:pt x="0" y="3737"/>
                </a:cubicBezTo>
                <a:cubicBezTo>
                  <a:pt x="99" y="3766"/>
                  <a:pt x="201" y="3795"/>
                  <a:pt x="303" y="3824"/>
                </a:cubicBezTo>
                <a:cubicBezTo>
                  <a:pt x="479" y="3828"/>
                  <a:pt x="655" y="3833"/>
                  <a:pt x="830" y="3840"/>
                </a:cubicBezTo>
                <a:cubicBezTo>
                  <a:pt x="878" y="3858"/>
                  <a:pt x="980" y="3874"/>
                  <a:pt x="1044" y="3908"/>
                </a:cubicBezTo>
                <a:cubicBezTo>
                  <a:pt x="1098" y="3955"/>
                  <a:pt x="1155" y="4002"/>
                  <a:pt x="1213" y="4053"/>
                </a:cubicBezTo>
                <a:cubicBezTo>
                  <a:pt x="1225" y="4060"/>
                  <a:pt x="1241" y="4067"/>
                  <a:pt x="1257" y="4077"/>
                </a:cubicBezTo>
                <a:cubicBezTo>
                  <a:pt x="1308" y="4085"/>
                  <a:pt x="1362" y="4096"/>
                  <a:pt x="1417" y="4107"/>
                </a:cubicBezTo>
                <a:cubicBezTo>
                  <a:pt x="1439" y="4124"/>
                  <a:pt x="1461" y="4141"/>
                  <a:pt x="1487" y="4158"/>
                </a:cubicBezTo>
                <a:cubicBezTo>
                  <a:pt x="1554" y="4179"/>
                  <a:pt x="1621" y="4204"/>
                  <a:pt x="1688" y="4229"/>
                </a:cubicBezTo>
                <a:cubicBezTo>
                  <a:pt x="1739" y="4256"/>
                  <a:pt x="1795" y="4389"/>
                  <a:pt x="1904" y="4309"/>
                </a:cubicBezTo>
                <a:cubicBezTo>
                  <a:pt x="1940" y="4255"/>
                  <a:pt x="2004" y="4237"/>
                  <a:pt x="2068" y="4212"/>
                </a:cubicBezTo>
                <a:cubicBezTo>
                  <a:pt x="2139" y="4155"/>
                  <a:pt x="2161" y="4146"/>
                  <a:pt x="2267" y="4125"/>
                </a:cubicBezTo>
                <a:cubicBezTo>
                  <a:pt x="2267" y="4093"/>
                  <a:pt x="2337" y="4091"/>
                  <a:pt x="2363" y="4075"/>
                </a:cubicBezTo>
                <a:cubicBezTo>
                  <a:pt x="2423" y="4067"/>
                  <a:pt x="2478" y="4003"/>
                  <a:pt x="2539" y="3995"/>
                </a:cubicBezTo>
                <a:cubicBezTo>
                  <a:pt x="2593" y="3960"/>
                  <a:pt x="2638" y="3961"/>
                  <a:pt x="2721" y="3970"/>
                </a:cubicBezTo>
                <a:cubicBezTo>
                  <a:pt x="2782" y="3984"/>
                  <a:pt x="3005" y="4046"/>
                  <a:pt x="3073" y="3979"/>
                </a:cubicBezTo>
                <a:cubicBezTo>
                  <a:pt x="3220" y="3973"/>
                  <a:pt x="3323" y="3834"/>
                  <a:pt x="3416" y="3722"/>
                </a:cubicBezTo>
                <a:cubicBezTo>
                  <a:pt x="3448" y="3693"/>
                  <a:pt x="3483" y="3665"/>
                  <a:pt x="3519" y="3636"/>
                </a:cubicBezTo>
                <a:cubicBezTo>
                  <a:pt x="3548" y="3611"/>
                  <a:pt x="3576" y="3585"/>
                  <a:pt x="3609" y="3563"/>
                </a:cubicBezTo>
                <a:cubicBezTo>
                  <a:pt x="3634" y="3554"/>
                  <a:pt x="3676" y="3532"/>
                  <a:pt x="3705" y="3503"/>
                </a:cubicBezTo>
                <a:cubicBezTo>
                  <a:pt x="3702" y="3474"/>
                  <a:pt x="3702" y="3448"/>
                  <a:pt x="3702" y="3422"/>
                </a:cubicBezTo>
                <a:cubicBezTo>
                  <a:pt x="3667" y="3385"/>
                  <a:pt x="3632" y="3351"/>
                  <a:pt x="3597" y="3317"/>
                </a:cubicBezTo>
                <a:cubicBezTo>
                  <a:pt x="3591" y="3294"/>
                  <a:pt x="3585" y="3271"/>
                  <a:pt x="3582" y="3252"/>
                </a:cubicBezTo>
                <a:cubicBezTo>
                  <a:pt x="3589" y="3131"/>
                  <a:pt x="3586" y="3052"/>
                  <a:pt x="3692" y="3012"/>
                </a:cubicBezTo>
                <a:cubicBezTo>
                  <a:pt x="3692" y="2969"/>
                  <a:pt x="3759" y="3033"/>
                  <a:pt x="3835" y="3094"/>
                </a:cubicBezTo>
                <a:cubicBezTo>
                  <a:pt x="3861" y="3101"/>
                  <a:pt x="3886" y="3112"/>
                  <a:pt x="3915" y="3122"/>
                </a:cubicBezTo>
                <a:cubicBezTo>
                  <a:pt x="3940" y="3123"/>
                  <a:pt x="3969" y="3124"/>
                  <a:pt x="3998" y="3124"/>
                </a:cubicBezTo>
                <a:cubicBezTo>
                  <a:pt x="4097" y="3098"/>
                  <a:pt x="4184" y="2959"/>
                  <a:pt x="4258" y="2876"/>
                </a:cubicBezTo>
                <a:cubicBezTo>
                  <a:pt x="4309" y="2825"/>
                  <a:pt x="4354" y="2855"/>
                  <a:pt x="4431" y="2857"/>
                </a:cubicBezTo>
                <a:cubicBezTo>
                  <a:pt x="4463" y="2825"/>
                  <a:pt x="4498" y="2819"/>
                  <a:pt x="4543" y="2801"/>
                </a:cubicBezTo>
                <a:cubicBezTo>
                  <a:pt x="4569" y="2775"/>
                  <a:pt x="4597" y="2750"/>
                  <a:pt x="4626" y="2724"/>
                </a:cubicBezTo>
                <a:cubicBezTo>
                  <a:pt x="4652" y="2725"/>
                  <a:pt x="4672" y="2627"/>
                  <a:pt x="4672" y="2621"/>
                </a:cubicBezTo>
                <a:cubicBezTo>
                  <a:pt x="4727" y="2468"/>
                  <a:pt x="4765" y="2528"/>
                  <a:pt x="4903" y="2469"/>
                </a:cubicBezTo>
                <a:cubicBezTo>
                  <a:pt x="4948" y="2415"/>
                  <a:pt x="4996" y="2387"/>
                  <a:pt x="5060" y="2356"/>
                </a:cubicBezTo>
                <a:cubicBezTo>
                  <a:pt x="5111" y="2304"/>
                  <a:pt x="5303" y="2342"/>
                  <a:pt x="5411" y="2351"/>
                </a:cubicBezTo>
                <a:cubicBezTo>
                  <a:pt x="5424" y="2345"/>
                  <a:pt x="5440" y="2339"/>
                  <a:pt x="5456" y="2333"/>
                </a:cubicBezTo>
                <a:cubicBezTo>
                  <a:pt x="5527" y="2263"/>
                  <a:pt x="5489" y="2167"/>
                  <a:pt x="5454" y="2117"/>
                </a:cubicBezTo>
                <a:cubicBezTo>
                  <a:pt x="5429" y="2090"/>
                  <a:pt x="5403" y="2063"/>
                  <a:pt x="5378" y="2039"/>
                </a:cubicBezTo>
                <a:cubicBezTo>
                  <a:pt x="5330" y="2009"/>
                  <a:pt x="5283" y="1978"/>
                  <a:pt x="5235" y="1951"/>
                </a:cubicBezTo>
                <a:cubicBezTo>
                  <a:pt x="5222" y="1895"/>
                  <a:pt x="5152" y="1837"/>
                  <a:pt x="5143" y="1827"/>
                </a:cubicBezTo>
                <a:cubicBezTo>
                  <a:pt x="5111" y="1826"/>
                  <a:pt x="5079" y="1826"/>
                  <a:pt x="5047" y="1828"/>
                </a:cubicBezTo>
                <a:cubicBezTo>
                  <a:pt x="5031" y="1844"/>
                  <a:pt x="5015" y="1863"/>
                  <a:pt x="5002" y="1883"/>
                </a:cubicBezTo>
                <a:cubicBezTo>
                  <a:pt x="4970" y="1879"/>
                  <a:pt x="4938" y="1878"/>
                  <a:pt x="4909" y="1877"/>
                </a:cubicBezTo>
                <a:cubicBezTo>
                  <a:pt x="4903" y="1916"/>
                  <a:pt x="4896" y="1955"/>
                  <a:pt x="4889" y="1994"/>
                </a:cubicBezTo>
                <a:cubicBezTo>
                  <a:pt x="4819" y="2019"/>
                  <a:pt x="4736" y="1954"/>
                  <a:pt x="4708" y="1941"/>
                </a:cubicBezTo>
                <a:cubicBezTo>
                  <a:pt x="4679" y="1940"/>
                  <a:pt x="4650" y="1939"/>
                  <a:pt x="4625" y="1939"/>
                </a:cubicBezTo>
                <a:cubicBezTo>
                  <a:pt x="4564" y="1957"/>
                  <a:pt x="4535" y="1985"/>
                  <a:pt x="4500" y="2014"/>
                </a:cubicBezTo>
                <a:cubicBezTo>
                  <a:pt x="4404" y="2012"/>
                  <a:pt x="4388" y="1939"/>
                  <a:pt x="4388" y="1890"/>
                </a:cubicBezTo>
                <a:cubicBezTo>
                  <a:pt x="4417" y="1861"/>
                  <a:pt x="4449" y="1833"/>
                  <a:pt x="4482" y="1804"/>
                </a:cubicBezTo>
                <a:cubicBezTo>
                  <a:pt x="4482" y="1725"/>
                  <a:pt x="4476" y="1683"/>
                  <a:pt x="4486" y="1634"/>
                </a:cubicBezTo>
                <a:cubicBezTo>
                  <a:pt x="4502" y="1592"/>
                  <a:pt x="4521" y="1553"/>
                  <a:pt x="4541" y="1514"/>
                </a:cubicBezTo>
                <a:cubicBezTo>
                  <a:pt x="4541" y="1413"/>
                  <a:pt x="4535" y="1367"/>
                  <a:pt x="4584" y="1306"/>
                </a:cubicBezTo>
                <a:cubicBezTo>
                  <a:pt x="4603" y="1306"/>
                  <a:pt x="4622" y="1307"/>
                  <a:pt x="4644" y="1307"/>
                </a:cubicBezTo>
                <a:cubicBezTo>
                  <a:pt x="4727" y="1319"/>
                  <a:pt x="4874" y="1355"/>
                  <a:pt x="4967" y="1286"/>
                </a:cubicBezTo>
                <a:cubicBezTo>
                  <a:pt x="5022" y="1228"/>
                  <a:pt x="5092" y="1181"/>
                  <a:pt x="5141" y="1117"/>
                </a:cubicBezTo>
                <a:cubicBezTo>
                  <a:pt x="5141" y="1025"/>
                  <a:pt x="5133" y="786"/>
                  <a:pt x="5210" y="748"/>
                </a:cubicBezTo>
                <a:cubicBezTo>
                  <a:pt x="5281" y="655"/>
                  <a:pt x="5249" y="556"/>
                  <a:pt x="5320" y="486"/>
                </a:cubicBezTo>
                <a:cubicBezTo>
                  <a:pt x="5317" y="443"/>
                  <a:pt x="5317" y="401"/>
                  <a:pt x="5318" y="358"/>
                </a:cubicBezTo>
                <a:cubicBezTo>
                  <a:pt x="5311" y="348"/>
                  <a:pt x="5308" y="338"/>
                  <a:pt x="5305" y="328"/>
                </a:cubicBezTo>
                <a:cubicBezTo>
                  <a:pt x="5283" y="302"/>
                  <a:pt x="5261" y="275"/>
                  <a:pt x="5238" y="251"/>
                </a:cubicBezTo>
                <a:cubicBezTo>
                  <a:pt x="5216" y="238"/>
                  <a:pt x="5197" y="227"/>
                  <a:pt x="5178" y="217"/>
                </a:cubicBezTo>
                <a:cubicBezTo>
                  <a:pt x="5178" y="125"/>
                  <a:pt x="5227" y="91"/>
                  <a:pt x="5303" y="56"/>
                </a:cubicBezTo>
                <a:cubicBezTo>
                  <a:pt x="5367" y="58"/>
                  <a:pt x="5406" y="0"/>
                  <a:pt x="5476" y="2"/>
                </a:cubicBezTo>
                <a:cubicBezTo>
                  <a:pt x="5476" y="22"/>
                  <a:pt x="5492" y="32"/>
                  <a:pt x="5508" y="49"/>
                </a:cubicBezTo>
                <a:cubicBezTo>
                  <a:pt x="5505" y="75"/>
                  <a:pt x="5501" y="104"/>
                  <a:pt x="5498" y="133"/>
                </a:cubicBezTo>
                <a:cubicBezTo>
                  <a:pt x="5456" y="175"/>
                  <a:pt x="5437" y="174"/>
                  <a:pt x="5437" y="243"/>
                </a:cubicBezTo>
                <a:cubicBezTo>
                  <a:pt x="5459" y="260"/>
                  <a:pt x="5481" y="280"/>
                  <a:pt x="5507" y="301"/>
                </a:cubicBezTo>
                <a:cubicBezTo>
                  <a:pt x="5532" y="341"/>
                  <a:pt x="5545" y="351"/>
                  <a:pt x="5621" y="366"/>
                </a:cubicBezTo>
                <a:cubicBezTo>
                  <a:pt x="5628" y="327"/>
                  <a:pt x="5634" y="291"/>
                  <a:pt x="5641" y="255"/>
                </a:cubicBezTo>
                <a:cubicBezTo>
                  <a:pt x="5676" y="256"/>
                  <a:pt x="5711" y="247"/>
                  <a:pt x="5775" y="291"/>
                </a:cubicBezTo>
                <a:cubicBezTo>
                  <a:pt x="5781" y="304"/>
                  <a:pt x="5791" y="318"/>
                  <a:pt x="5800" y="331"/>
                </a:cubicBezTo>
                <a:cubicBezTo>
                  <a:pt x="5809" y="400"/>
                  <a:pt x="5822" y="489"/>
                  <a:pt x="5876" y="562"/>
                </a:cubicBezTo>
                <a:cubicBezTo>
                  <a:pt x="5885" y="569"/>
                  <a:pt x="5898" y="576"/>
                  <a:pt x="5911" y="586"/>
                </a:cubicBezTo>
                <a:cubicBezTo>
                  <a:pt x="5939" y="583"/>
                  <a:pt x="5971" y="581"/>
                  <a:pt x="6003" y="578"/>
                </a:cubicBezTo>
                <a:cubicBezTo>
                  <a:pt x="6087" y="538"/>
                  <a:pt x="6182" y="570"/>
                  <a:pt x="6263" y="490"/>
                </a:cubicBezTo>
                <a:cubicBezTo>
                  <a:pt x="6314" y="367"/>
                  <a:pt x="6401" y="349"/>
                  <a:pt x="6483" y="479"/>
                </a:cubicBezTo>
                <a:cubicBezTo>
                  <a:pt x="6502" y="535"/>
                  <a:pt x="6521" y="591"/>
                  <a:pt x="6543" y="648"/>
                </a:cubicBezTo>
                <a:cubicBezTo>
                  <a:pt x="6543" y="703"/>
                  <a:pt x="6497" y="886"/>
                  <a:pt x="6461" y="944"/>
                </a:cubicBezTo>
                <a:cubicBezTo>
                  <a:pt x="6461" y="970"/>
                  <a:pt x="6461" y="996"/>
                  <a:pt x="6461" y="1022"/>
                </a:cubicBezTo>
                <a:cubicBezTo>
                  <a:pt x="6483" y="1069"/>
                  <a:pt x="6505" y="1118"/>
                  <a:pt x="6530" y="1168"/>
                </a:cubicBezTo>
                <a:cubicBezTo>
                  <a:pt x="6530" y="1227"/>
                  <a:pt x="6430" y="1346"/>
                  <a:pt x="6545" y="1427"/>
                </a:cubicBezTo>
                <a:cubicBezTo>
                  <a:pt x="6557" y="1467"/>
                  <a:pt x="6550" y="1545"/>
                  <a:pt x="6547" y="1617"/>
                </a:cubicBezTo>
                <a:cubicBezTo>
                  <a:pt x="6524" y="1620"/>
                  <a:pt x="6502" y="1622"/>
                  <a:pt x="6480" y="1625"/>
                </a:cubicBezTo>
                <a:cubicBezTo>
                  <a:pt x="6435" y="1578"/>
                  <a:pt x="6458" y="1533"/>
                  <a:pt x="6458" y="1507"/>
                </a:cubicBezTo>
                <a:cubicBezTo>
                  <a:pt x="6449" y="1474"/>
                  <a:pt x="6445" y="1474"/>
                  <a:pt x="6423" y="1450"/>
                </a:cubicBezTo>
                <a:cubicBezTo>
                  <a:pt x="6292" y="1453"/>
                  <a:pt x="6384" y="1502"/>
                  <a:pt x="6333" y="1582"/>
                </a:cubicBezTo>
                <a:cubicBezTo>
                  <a:pt x="6265" y="1639"/>
                  <a:pt x="6240" y="1678"/>
                  <a:pt x="6220" y="1776"/>
                </a:cubicBezTo>
                <a:cubicBezTo>
                  <a:pt x="6204" y="1818"/>
                  <a:pt x="6139" y="1879"/>
                  <a:pt x="6101" y="1904"/>
                </a:cubicBezTo>
                <a:cubicBezTo>
                  <a:pt x="6098" y="1940"/>
                  <a:pt x="6094" y="1979"/>
                  <a:pt x="6094" y="2018"/>
                </a:cubicBezTo>
                <a:cubicBezTo>
                  <a:pt x="6116" y="2042"/>
                  <a:pt x="6122" y="2061"/>
                  <a:pt x="6154" y="2115"/>
                </a:cubicBezTo>
                <a:cubicBezTo>
                  <a:pt x="6186" y="2135"/>
                  <a:pt x="6221" y="2159"/>
                  <a:pt x="6256" y="2183"/>
                </a:cubicBezTo>
                <a:cubicBezTo>
                  <a:pt x="6281" y="2180"/>
                  <a:pt x="6307" y="2177"/>
                  <a:pt x="6333" y="2178"/>
                </a:cubicBezTo>
                <a:cubicBezTo>
                  <a:pt x="6345" y="2152"/>
                  <a:pt x="6362" y="2126"/>
                  <a:pt x="6378" y="2104"/>
                </a:cubicBezTo>
                <a:cubicBezTo>
                  <a:pt x="6384" y="2114"/>
                  <a:pt x="6413" y="2157"/>
                  <a:pt x="6412" y="2210"/>
                </a:cubicBezTo>
                <a:cubicBezTo>
                  <a:pt x="6374" y="2222"/>
                  <a:pt x="6335" y="2234"/>
                  <a:pt x="6300" y="2249"/>
                </a:cubicBezTo>
                <a:cubicBezTo>
                  <a:pt x="6300" y="2276"/>
                  <a:pt x="6290" y="2331"/>
                  <a:pt x="6347" y="2362"/>
                </a:cubicBezTo>
                <a:cubicBezTo>
                  <a:pt x="6312" y="2413"/>
                  <a:pt x="6260" y="2481"/>
                  <a:pt x="6212" y="2509"/>
                </a:cubicBezTo>
                <a:cubicBezTo>
                  <a:pt x="6196" y="2505"/>
                  <a:pt x="6184" y="2502"/>
                  <a:pt x="6171" y="2498"/>
                </a:cubicBezTo>
                <a:cubicBezTo>
                  <a:pt x="6130" y="2468"/>
                  <a:pt x="6088" y="2440"/>
                  <a:pt x="6047" y="2413"/>
                </a:cubicBezTo>
                <a:cubicBezTo>
                  <a:pt x="6028" y="2413"/>
                  <a:pt x="6008" y="2412"/>
                  <a:pt x="5992" y="2412"/>
                </a:cubicBezTo>
                <a:cubicBezTo>
                  <a:pt x="5983" y="2428"/>
                  <a:pt x="5960" y="2457"/>
                  <a:pt x="5957" y="2480"/>
                </a:cubicBezTo>
                <a:cubicBezTo>
                  <a:pt x="5957" y="2506"/>
                  <a:pt x="5957" y="2532"/>
                  <a:pt x="5960" y="2562"/>
                </a:cubicBezTo>
                <a:cubicBezTo>
                  <a:pt x="5985" y="2605"/>
                  <a:pt x="6081" y="2630"/>
                  <a:pt x="6138" y="2730"/>
                </a:cubicBezTo>
                <a:cubicBezTo>
                  <a:pt x="6137" y="2766"/>
                  <a:pt x="6137" y="2805"/>
                  <a:pt x="6137" y="2844"/>
                </a:cubicBezTo>
                <a:cubicBezTo>
                  <a:pt x="6165" y="2891"/>
                  <a:pt x="6200" y="2980"/>
                  <a:pt x="6228" y="3060"/>
                </a:cubicBezTo>
                <a:cubicBezTo>
                  <a:pt x="6235" y="3070"/>
                  <a:pt x="6244" y="3080"/>
                  <a:pt x="6254" y="3090"/>
                </a:cubicBezTo>
                <a:cubicBezTo>
                  <a:pt x="6266" y="3090"/>
                  <a:pt x="6282" y="3090"/>
                  <a:pt x="6298" y="3094"/>
                </a:cubicBezTo>
                <a:cubicBezTo>
                  <a:pt x="6311" y="3065"/>
                  <a:pt x="6327" y="3036"/>
                  <a:pt x="6344" y="3010"/>
                </a:cubicBezTo>
                <a:cubicBezTo>
                  <a:pt x="6369" y="2988"/>
                  <a:pt x="6395" y="2969"/>
                  <a:pt x="6424" y="2950"/>
                </a:cubicBezTo>
                <a:cubicBezTo>
                  <a:pt x="6443" y="2990"/>
                  <a:pt x="6484" y="3040"/>
                  <a:pt x="6519" y="3126"/>
                </a:cubicBezTo>
                <a:cubicBezTo>
                  <a:pt x="6531" y="3195"/>
                  <a:pt x="6527" y="3257"/>
                  <a:pt x="6629" y="3312"/>
                </a:cubicBezTo>
                <a:cubicBezTo>
                  <a:pt x="6633" y="3322"/>
                  <a:pt x="6636" y="3332"/>
                  <a:pt x="6642" y="3342"/>
                </a:cubicBezTo>
                <a:cubicBezTo>
                  <a:pt x="6626" y="3374"/>
                  <a:pt x="6632" y="3456"/>
                  <a:pt x="6631" y="3518"/>
                </a:cubicBezTo>
                <a:cubicBezTo>
                  <a:pt x="6619" y="3528"/>
                  <a:pt x="6606" y="3541"/>
                  <a:pt x="6596" y="3554"/>
                </a:cubicBezTo>
                <a:cubicBezTo>
                  <a:pt x="6538" y="3552"/>
                  <a:pt x="6529" y="3526"/>
                  <a:pt x="6507" y="3515"/>
                </a:cubicBezTo>
                <a:cubicBezTo>
                  <a:pt x="6350" y="3511"/>
                  <a:pt x="6328" y="3530"/>
                  <a:pt x="6273" y="3644"/>
                </a:cubicBezTo>
                <a:cubicBezTo>
                  <a:pt x="6263" y="3650"/>
                  <a:pt x="6254" y="3656"/>
                  <a:pt x="6247" y="3666"/>
                </a:cubicBezTo>
                <a:cubicBezTo>
                  <a:pt x="6247" y="3699"/>
                  <a:pt x="6090" y="3796"/>
                  <a:pt x="6067" y="3812"/>
                </a:cubicBezTo>
                <a:cubicBezTo>
                  <a:pt x="6051" y="3844"/>
                  <a:pt x="5961" y="3904"/>
                  <a:pt x="5926" y="3926"/>
                </a:cubicBezTo>
                <a:cubicBezTo>
                  <a:pt x="5913" y="3939"/>
                  <a:pt x="5900" y="3952"/>
                  <a:pt x="5891" y="3965"/>
                </a:cubicBezTo>
                <a:cubicBezTo>
                  <a:pt x="5871" y="3967"/>
                  <a:pt x="5855" y="3970"/>
                  <a:pt x="5839" y="3973"/>
                </a:cubicBezTo>
                <a:cubicBezTo>
                  <a:pt x="5820" y="3953"/>
                  <a:pt x="5801" y="3933"/>
                  <a:pt x="5782" y="3916"/>
                </a:cubicBezTo>
                <a:cubicBezTo>
                  <a:pt x="5751" y="3814"/>
                  <a:pt x="5722" y="3810"/>
                  <a:pt x="5658" y="3808"/>
                </a:cubicBezTo>
                <a:cubicBezTo>
                  <a:pt x="5623" y="3870"/>
                  <a:pt x="5603" y="3980"/>
                  <a:pt x="5682" y="4064"/>
                </a:cubicBezTo>
                <a:cubicBezTo>
                  <a:pt x="5685" y="4107"/>
                  <a:pt x="5688" y="4150"/>
                  <a:pt x="5691" y="4192"/>
                </a:cubicBezTo>
                <a:cubicBezTo>
                  <a:pt x="5586" y="4199"/>
                  <a:pt x="5490" y="4213"/>
                  <a:pt x="5429" y="4166"/>
                </a:cubicBezTo>
                <a:cubicBezTo>
                  <a:pt x="5417" y="4064"/>
                  <a:pt x="5385" y="4037"/>
                  <a:pt x="5347" y="3987"/>
                </a:cubicBezTo>
                <a:cubicBezTo>
                  <a:pt x="5319" y="3924"/>
                  <a:pt x="5291" y="3861"/>
                  <a:pt x="5265" y="3802"/>
                </a:cubicBezTo>
                <a:cubicBezTo>
                  <a:pt x="5202" y="3734"/>
                  <a:pt x="5211" y="3758"/>
                  <a:pt x="5160" y="3750"/>
                </a:cubicBezTo>
                <a:cubicBezTo>
                  <a:pt x="5115" y="3794"/>
                  <a:pt x="5048" y="3826"/>
                  <a:pt x="5003" y="3867"/>
                </a:cubicBezTo>
                <a:cubicBezTo>
                  <a:pt x="4984" y="3906"/>
                  <a:pt x="4980" y="3978"/>
                  <a:pt x="4999" y="4057"/>
                </a:cubicBezTo>
                <a:cubicBezTo>
                  <a:pt x="4935" y="4062"/>
                  <a:pt x="4871" y="4067"/>
                  <a:pt x="4807" y="4072"/>
                </a:cubicBezTo>
                <a:cubicBezTo>
                  <a:pt x="4749" y="4106"/>
                  <a:pt x="4691" y="4141"/>
                  <a:pt x="4634" y="4175"/>
                </a:cubicBezTo>
                <a:cubicBezTo>
                  <a:pt x="4618" y="4201"/>
                  <a:pt x="4605" y="4247"/>
                  <a:pt x="4569" y="4246"/>
                </a:cubicBezTo>
                <a:cubicBezTo>
                  <a:pt x="4519" y="4212"/>
                  <a:pt x="4506" y="4185"/>
                  <a:pt x="4506" y="4159"/>
                </a:cubicBezTo>
                <a:cubicBezTo>
                  <a:pt x="4516" y="4149"/>
                  <a:pt x="4529" y="4140"/>
                  <a:pt x="4541" y="4134"/>
                </a:cubicBezTo>
                <a:cubicBezTo>
                  <a:pt x="4542" y="4032"/>
                  <a:pt x="4475" y="3981"/>
                  <a:pt x="4408" y="3980"/>
                </a:cubicBezTo>
                <a:cubicBezTo>
                  <a:pt x="4322" y="4020"/>
                  <a:pt x="4315" y="4069"/>
                  <a:pt x="4340" y="4188"/>
                </a:cubicBezTo>
                <a:cubicBezTo>
                  <a:pt x="4321" y="4187"/>
                  <a:pt x="4301" y="4190"/>
                  <a:pt x="4282" y="4193"/>
                </a:cubicBezTo>
                <a:cubicBezTo>
                  <a:pt x="4273" y="4205"/>
                  <a:pt x="4266" y="4222"/>
                  <a:pt x="4260" y="4238"/>
                </a:cubicBezTo>
                <a:cubicBezTo>
                  <a:pt x="4250" y="4241"/>
                  <a:pt x="4240" y="4244"/>
                  <a:pt x="4231" y="4250"/>
                </a:cubicBezTo>
                <a:cubicBezTo>
                  <a:pt x="4230" y="4309"/>
                  <a:pt x="4230" y="4368"/>
                  <a:pt x="4230" y="4427"/>
                </a:cubicBezTo>
                <a:cubicBezTo>
                  <a:pt x="4249" y="4450"/>
                  <a:pt x="4268" y="4477"/>
                  <a:pt x="4290" y="4504"/>
                </a:cubicBezTo>
                <a:cubicBezTo>
                  <a:pt x="4290" y="4520"/>
                  <a:pt x="4290" y="4537"/>
                  <a:pt x="4293" y="4556"/>
                </a:cubicBezTo>
                <a:cubicBezTo>
                  <a:pt x="4280" y="4576"/>
                  <a:pt x="4267" y="4595"/>
                  <a:pt x="4257" y="4614"/>
                </a:cubicBezTo>
                <a:cubicBezTo>
                  <a:pt x="4168" y="4674"/>
                  <a:pt x="4075" y="4692"/>
                  <a:pt x="3992" y="4680"/>
                </a:cubicBezTo>
                <a:cubicBezTo>
                  <a:pt x="3915" y="4678"/>
                  <a:pt x="3902" y="4714"/>
                  <a:pt x="3857" y="4739"/>
                </a:cubicBezTo>
                <a:cubicBezTo>
                  <a:pt x="3841" y="4751"/>
                  <a:pt x="3828" y="4764"/>
                  <a:pt x="3815" y="4777"/>
                </a:cubicBezTo>
                <a:cubicBezTo>
                  <a:pt x="3773" y="4861"/>
                  <a:pt x="3690" y="4944"/>
                  <a:pt x="3616" y="5021"/>
                </a:cubicBezTo>
                <a:cubicBezTo>
                  <a:pt x="3590" y="5004"/>
                  <a:pt x="3565" y="4987"/>
                  <a:pt x="3543" y="4970"/>
                </a:cubicBezTo>
                <a:cubicBezTo>
                  <a:pt x="3514" y="4969"/>
                  <a:pt x="3485" y="4968"/>
                  <a:pt x="3460" y="4971"/>
                </a:cubicBezTo>
                <a:cubicBezTo>
                  <a:pt x="3456" y="4997"/>
                  <a:pt x="3443" y="5036"/>
                  <a:pt x="3424" y="5045"/>
                </a:cubicBezTo>
                <a:cubicBezTo>
                  <a:pt x="3383" y="4989"/>
                  <a:pt x="3341" y="4997"/>
                  <a:pt x="3313" y="5000"/>
                </a:cubicBezTo>
                <a:cubicBezTo>
                  <a:pt x="3299" y="5039"/>
                  <a:pt x="3277" y="5081"/>
                  <a:pt x="3235" y="5109"/>
                </a:cubicBezTo>
                <a:cubicBezTo>
                  <a:pt x="3139" y="5149"/>
                  <a:pt x="3103" y="5296"/>
                  <a:pt x="3013" y="5349"/>
                </a:cubicBezTo>
                <a:cubicBezTo>
                  <a:pt x="2991" y="5398"/>
                  <a:pt x="2994" y="5444"/>
                  <a:pt x="2993" y="5516"/>
                </a:cubicBezTo>
                <a:cubicBezTo>
                  <a:pt x="2999" y="5542"/>
                  <a:pt x="2989" y="5617"/>
                  <a:pt x="2976" y="5659"/>
                </a:cubicBezTo>
                <a:cubicBezTo>
                  <a:pt x="2970" y="5663"/>
                  <a:pt x="2964" y="5666"/>
                  <a:pt x="2960" y="5669"/>
                </a:cubicBezTo>
                <a:cubicBezTo>
                  <a:pt x="2826" y="5665"/>
                  <a:pt x="2734" y="5640"/>
                  <a:pt x="2638" y="5621"/>
                </a:cubicBezTo>
                <a:cubicBezTo>
                  <a:pt x="2603" y="5601"/>
                  <a:pt x="2568" y="5584"/>
                  <a:pt x="2536" y="5566"/>
                </a:cubicBezTo>
                <a:cubicBezTo>
                  <a:pt x="2517" y="5543"/>
                  <a:pt x="2498" y="5523"/>
                  <a:pt x="2482" y="5503"/>
                </a:cubicBezTo>
                <a:cubicBezTo>
                  <a:pt x="2447" y="5492"/>
                  <a:pt x="2412" y="5485"/>
                  <a:pt x="2377" y="5477"/>
                </a:cubicBezTo>
                <a:cubicBezTo>
                  <a:pt x="2377" y="5445"/>
                  <a:pt x="2377" y="5412"/>
                  <a:pt x="2377" y="5379"/>
                </a:cubicBezTo>
                <a:cubicBezTo>
                  <a:pt x="2426" y="5315"/>
                  <a:pt x="2480" y="5231"/>
                  <a:pt x="2481" y="5149"/>
                </a:cubicBezTo>
                <a:cubicBezTo>
                  <a:pt x="2459" y="5054"/>
                  <a:pt x="2386" y="5071"/>
                  <a:pt x="2341" y="5070"/>
                </a:cubicBezTo>
                <a:cubicBezTo>
                  <a:pt x="2325" y="5076"/>
                  <a:pt x="2312" y="5086"/>
                  <a:pt x="2299" y="5095"/>
                </a:cubicBezTo>
                <a:cubicBezTo>
                  <a:pt x="2187" y="5102"/>
                  <a:pt x="2229" y="5097"/>
                  <a:pt x="2209" y="5214"/>
                </a:cubicBezTo>
                <a:cubicBezTo>
                  <a:pt x="2186" y="5237"/>
                  <a:pt x="2183" y="5243"/>
                  <a:pt x="2177" y="5276"/>
                </a:cubicBezTo>
                <a:cubicBezTo>
                  <a:pt x="2154" y="5311"/>
                  <a:pt x="2135" y="5347"/>
                  <a:pt x="2115" y="5386"/>
                </a:cubicBezTo>
                <a:cubicBezTo>
                  <a:pt x="2115" y="5425"/>
                  <a:pt x="2118" y="5467"/>
                  <a:pt x="2121" y="5510"/>
                </a:cubicBezTo>
                <a:cubicBezTo>
                  <a:pt x="2108" y="5526"/>
                  <a:pt x="2095" y="5542"/>
                  <a:pt x="2082" y="5558"/>
                </a:cubicBezTo>
                <a:cubicBezTo>
                  <a:pt x="1999" y="5566"/>
                  <a:pt x="1993" y="5576"/>
                  <a:pt x="1951" y="5617"/>
                </a:cubicBezTo>
                <a:cubicBezTo>
                  <a:pt x="1893" y="5626"/>
                  <a:pt x="1839" y="5637"/>
                  <a:pt x="1785" y="5649"/>
                </a:cubicBezTo>
                <a:cubicBezTo>
                  <a:pt x="1730" y="5674"/>
                  <a:pt x="1724" y="5710"/>
                  <a:pt x="1682" y="5728"/>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2" name="Freeform 30"/>
          <p:cNvSpPr/>
          <p:nvPr/>
        </p:nvSpPr>
        <p:spPr>
          <a:xfrm>
            <a:off x="6456363" y="3005138"/>
            <a:ext cx="309562" cy="360362"/>
          </a:xfrm>
          <a:custGeom>
            <a:avLst/>
            <a:gdLst/>
            <a:ahLst/>
            <a:cxnLst>
              <a:cxn ang="0">
                <a:pos x="261870" y="360362"/>
              </a:cxn>
              <a:cxn ang="0">
                <a:pos x="210710" y="322201"/>
              </a:cxn>
              <a:cxn ang="0">
                <a:pos x="187732" y="240675"/>
              </a:cxn>
              <a:cxn ang="0">
                <a:pos x="183830" y="225064"/>
              </a:cxn>
              <a:cxn ang="0">
                <a:pos x="85411" y="193841"/>
              </a:cxn>
              <a:cxn ang="0">
                <a:pos x="70237" y="212054"/>
              </a:cxn>
              <a:cxn ang="0">
                <a:pos x="5203" y="212054"/>
              </a:cxn>
              <a:cxn ang="0">
                <a:pos x="27748" y="161317"/>
              </a:cxn>
              <a:cxn ang="0">
                <a:pos x="56796" y="139201"/>
              </a:cxn>
              <a:cxn ang="0">
                <a:pos x="48992" y="73720"/>
              </a:cxn>
              <a:cxn ang="0">
                <a:pos x="112726" y="29922"/>
              </a:cxn>
              <a:cxn ang="0">
                <a:pos x="137872" y="867"/>
              </a:cxn>
              <a:cxn ang="0">
                <a:pos x="159984" y="22550"/>
              </a:cxn>
              <a:cxn ang="0">
                <a:pos x="208542" y="28187"/>
              </a:cxn>
              <a:cxn ang="0">
                <a:pos x="210710" y="127493"/>
              </a:cxn>
              <a:cxn ang="0">
                <a:pos x="235423" y="132696"/>
              </a:cxn>
              <a:cxn ang="0">
                <a:pos x="249297" y="143971"/>
              </a:cxn>
              <a:cxn ang="0">
                <a:pos x="283548" y="234604"/>
              </a:cxn>
              <a:cxn ang="0">
                <a:pos x="309562" y="269296"/>
              </a:cxn>
              <a:cxn ang="0">
                <a:pos x="259269" y="306156"/>
              </a:cxn>
              <a:cxn ang="0">
                <a:pos x="261870" y="360362"/>
              </a:cxn>
            </a:cxnLst>
            <a:pathLst>
              <a:path w="714" h="831">
                <a:moveTo>
                  <a:pt x="604" y="831"/>
                </a:moveTo>
                <a:cubicBezTo>
                  <a:pt x="550" y="803"/>
                  <a:pt x="493" y="743"/>
                  <a:pt x="486" y="743"/>
                </a:cubicBezTo>
                <a:cubicBezTo>
                  <a:pt x="439" y="666"/>
                  <a:pt x="459" y="582"/>
                  <a:pt x="433" y="555"/>
                </a:cubicBezTo>
                <a:cubicBezTo>
                  <a:pt x="430" y="542"/>
                  <a:pt x="427" y="529"/>
                  <a:pt x="424" y="519"/>
                </a:cubicBezTo>
                <a:cubicBezTo>
                  <a:pt x="329" y="425"/>
                  <a:pt x="300" y="417"/>
                  <a:pt x="197" y="447"/>
                </a:cubicBezTo>
                <a:cubicBezTo>
                  <a:pt x="185" y="460"/>
                  <a:pt x="172" y="473"/>
                  <a:pt x="162" y="489"/>
                </a:cubicBezTo>
                <a:cubicBezTo>
                  <a:pt x="111" y="488"/>
                  <a:pt x="60" y="486"/>
                  <a:pt x="12" y="489"/>
                </a:cubicBezTo>
                <a:cubicBezTo>
                  <a:pt x="12" y="426"/>
                  <a:pt x="0" y="380"/>
                  <a:pt x="64" y="372"/>
                </a:cubicBezTo>
                <a:cubicBezTo>
                  <a:pt x="86" y="353"/>
                  <a:pt x="109" y="337"/>
                  <a:pt x="131" y="321"/>
                </a:cubicBezTo>
                <a:cubicBezTo>
                  <a:pt x="170" y="244"/>
                  <a:pt x="113" y="206"/>
                  <a:pt x="113" y="170"/>
                </a:cubicBezTo>
                <a:cubicBezTo>
                  <a:pt x="158" y="145"/>
                  <a:pt x="222" y="107"/>
                  <a:pt x="260" y="69"/>
                </a:cubicBezTo>
                <a:cubicBezTo>
                  <a:pt x="270" y="14"/>
                  <a:pt x="264" y="0"/>
                  <a:pt x="318" y="2"/>
                </a:cubicBezTo>
                <a:cubicBezTo>
                  <a:pt x="334" y="19"/>
                  <a:pt x="350" y="35"/>
                  <a:pt x="369" y="52"/>
                </a:cubicBezTo>
                <a:cubicBezTo>
                  <a:pt x="404" y="56"/>
                  <a:pt x="443" y="61"/>
                  <a:pt x="481" y="65"/>
                </a:cubicBezTo>
                <a:cubicBezTo>
                  <a:pt x="462" y="97"/>
                  <a:pt x="448" y="228"/>
                  <a:pt x="486" y="294"/>
                </a:cubicBezTo>
                <a:cubicBezTo>
                  <a:pt x="505" y="298"/>
                  <a:pt x="524" y="302"/>
                  <a:pt x="543" y="306"/>
                </a:cubicBezTo>
                <a:cubicBezTo>
                  <a:pt x="553" y="312"/>
                  <a:pt x="562" y="322"/>
                  <a:pt x="575" y="332"/>
                </a:cubicBezTo>
                <a:cubicBezTo>
                  <a:pt x="575" y="418"/>
                  <a:pt x="549" y="466"/>
                  <a:pt x="654" y="541"/>
                </a:cubicBezTo>
                <a:cubicBezTo>
                  <a:pt x="673" y="567"/>
                  <a:pt x="692" y="594"/>
                  <a:pt x="714" y="621"/>
                </a:cubicBezTo>
                <a:cubicBezTo>
                  <a:pt x="634" y="658"/>
                  <a:pt x="634" y="645"/>
                  <a:pt x="598" y="706"/>
                </a:cubicBezTo>
                <a:cubicBezTo>
                  <a:pt x="598" y="746"/>
                  <a:pt x="601" y="788"/>
                  <a:pt x="604" y="831"/>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3" name="Freeform 31"/>
          <p:cNvSpPr/>
          <p:nvPr/>
        </p:nvSpPr>
        <p:spPr>
          <a:xfrm>
            <a:off x="6842125" y="2549525"/>
            <a:ext cx="779463" cy="741363"/>
          </a:xfrm>
          <a:custGeom>
            <a:avLst/>
            <a:gdLst/>
            <a:ahLst/>
            <a:cxnLst>
              <a:cxn ang="0">
                <a:pos x="312739" y="741363"/>
              </a:cxn>
              <a:cxn ang="0">
                <a:pos x="309703" y="735737"/>
              </a:cxn>
              <a:cxn ang="0">
                <a:pos x="347440" y="692458"/>
              </a:cxn>
              <a:cxn ang="0">
                <a:pos x="361320" y="666058"/>
              </a:cxn>
              <a:cxn ang="0">
                <a:pos x="361754" y="644852"/>
              </a:cxn>
              <a:cxn ang="0">
                <a:pos x="333994" y="627107"/>
              </a:cxn>
              <a:cxn ang="0">
                <a:pos x="370429" y="540117"/>
              </a:cxn>
              <a:cxn ang="0">
                <a:pos x="384743" y="457022"/>
              </a:cxn>
              <a:cxn ang="0">
                <a:pos x="333994" y="400327"/>
              </a:cxn>
              <a:cxn ang="0">
                <a:pos x="311872" y="396865"/>
              </a:cxn>
              <a:cxn ang="0">
                <a:pos x="265894" y="404222"/>
              </a:cxn>
              <a:cxn ang="0">
                <a:pos x="197794" y="477796"/>
              </a:cxn>
              <a:cxn ang="0">
                <a:pos x="146176" y="553101"/>
              </a:cxn>
              <a:cxn ang="0">
                <a:pos x="49448" y="479527"/>
              </a:cxn>
              <a:cxn ang="0">
                <a:pos x="2603" y="455724"/>
              </a:cxn>
              <a:cxn ang="0">
                <a:pos x="24724" y="418072"/>
              </a:cxn>
              <a:cxn ang="0">
                <a:pos x="55521" y="382150"/>
              </a:cxn>
              <a:cxn ang="0">
                <a:pos x="51617" y="311173"/>
              </a:cxn>
              <a:cxn ang="0">
                <a:pos x="46412" y="308144"/>
              </a:cxn>
              <a:cxn ang="0">
                <a:pos x="39472" y="295160"/>
              </a:cxn>
              <a:cxn ang="0">
                <a:pos x="28628" y="266596"/>
              </a:cxn>
              <a:cxn ang="0">
                <a:pos x="38604" y="219855"/>
              </a:cxn>
              <a:cxn ang="0">
                <a:pos x="67232" y="260537"/>
              </a:cxn>
              <a:cxn ang="0">
                <a:pos x="133597" y="289101"/>
              </a:cxn>
              <a:cxn ang="0">
                <a:pos x="157454" y="265298"/>
              </a:cxn>
              <a:cxn ang="0">
                <a:pos x="289750" y="166623"/>
              </a:cxn>
              <a:cxn ang="0">
                <a:pos x="326186" y="106898"/>
              </a:cxn>
              <a:cxn ang="0">
                <a:pos x="414673" y="111659"/>
              </a:cxn>
              <a:cxn ang="0">
                <a:pos x="442433" y="112524"/>
              </a:cxn>
              <a:cxn ang="0">
                <a:pos x="463253" y="87423"/>
              </a:cxn>
              <a:cxn ang="0">
                <a:pos x="463687" y="20774"/>
              </a:cxn>
              <a:cxn ang="0">
                <a:pos x="470627" y="0"/>
              </a:cxn>
              <a:cxn ang="0">
                <a:pos x="526148" y="42413"/>
              </a:cxn>
              <a:cxn ang="0">
                <a:pos x="574295" y="66216"/>
              </a:cxn>
              <a:cxn ang="0">
                <a:pos x="584272" y="38085"/>
              </a:cxn>
              <a:cxn ang="0">
                <a:pos x="596851" y="24236"/>
              </a:cxn>
              <a:cxn ang="0">
                <a:pos x="607695" y="34623"/>
              </a:cxn>
              <a:cxn ang="0">
                <a:pos x="610297" y="86990"/>
              </a:cxn>
              <a:cxn ang="0">
                <a:pos x="684470" y="176577"/>
              </a:cxn>
              <a:cxn ang="0">
                <a:pos x="684036" y="244957"/>
              </a:cxn>
              <a:cxn ang="0">
                <a:pos x="701820" y="267895"/>
              </a:cxn>
              <a:cxn ang="0">
                <a:pos x="746064" y="302950"/>
              </a:cxn>
              <a:cxn ang="0">
                <a:pos x="779463" y="325023"/>
              </a:cxn>
              <a:cxn ang="0">
                <a:pos x="688808" y="397731"/>
              </a:cxn>
              <a:cxn ang="0">
                <a:pos x="663650" y="421534"/>
              </a:cxn>
              <a:cxn ang="0">
                <a:pos x="623310" y="468708"/>
              </a:cxn>
              <a:cxn ang="0">
                <a:pos x="612032" y="520642"/>
              </a:cxn>
              <a:cxn ang="0">
                <a:pos x="571693" y="537953"/>
              </a:cxn>
              <a:cxn ang="0">
                <a:pos x="410335" y="640524"/>
              </a:cxn>
              <a:cxn ang="0">
                <a:pos x="400359" y="662596"/>
              </a:cxn>
              <a:cxn ang="0">
                <a:pos x="382141" y="728812"/>
              </a:cxn>
              <a:cxn ang="0">
                <a:pos x="312739" y="741363"/>
              </a:cxn>
            </a:cxnLst>
            <a:pathLst>
              <a:path w="1797" h="1713">
                <a:moveTo>
                  <a:pt x="721" y="1713"/>
                </a:moveTo>
                <a:cubicBezTo>
                  <a:pt x="717" y="1706"/>
                  <a:pt x="714" y="1703"/>
                  <a:pt x="714" y="1700"/>
                </a:cubicBezTo>
                <a:cubicBezTo>
                  <a:pt x="740" y="1635"/>
                  <a:pt x="763" y="1639"/>
                  <a:pt x="801" y="1600"/>
                </a:cubicBezTo>
                <a:cubicBezTo>
                  <a:pt x="811" y="1578"/>
                  <a:pt x="821" y="1558"/>
                  <a:pt x="833" y="1539"/>
                </a:cubicBezTo>
                <a:cubicBezTo>
                  <a:pt x="834" y="1523"/>
                  <a:pt x="834" y="1506"/>
                  <a:pt x="834" y="1490"/>
                </a:cubicBezTo>
                <a:cubicBezTo>
                  <a:pt x="811" y="1476"/>
                  <a:pt x="789" y="1463"/>
                  <a:pt x="770" y="1449"/>
                </a:cubicBezTo>
                <a:cubicBezTo>
                  <a:pt x="742" y="1340"/>
                  <a:pt x="800" y="1309"/>
                  <a:pt x="854" y="1248"/>
                </a:cubicBezTo>
                <a:cubicBezTo>
                  <a:pt x="896" y="1184"/>
                  <a:pt x="887" y="1111"/>
                  <a:pt x="887" y="1056"/>
                </a:cubicBezTo>
                <a:cubicBezTo>
                  <a:pt x="846" y="1012"/>
                  <a:pt x="808" y="969"/>
                  <a:pt x="770" y="925"/>
                </a:cubicBezTo>
                <a:cubicBezTo>
                  <a:pt x="751" y="921"/>
                  <a:pt x="735" y="918"/>
                  <a:pt x="719" y="917"/>
                </a:cubicBezTo>
                <a:cubicBezTo>
                  <a:pt x="684" y="923"/>
                  <a:pt x="649" y="928"/>
                  <a:pt x="613" y="934"/>
                </a:cubicBezTo>
                <a:cubicBezTo>
                  <a:pt x="552" y="982"/>
                  <a:pt x="510" y="1043"/>
                  <a:pt x="456" y="1104"/>
                </a:cubicBezTo>
                <a:cubicBezTo>
                  <a:pt x="417" y="1165"/>
                  <a:pt x="385" y="1230"/>
                  <a:pt x="337" y="1278"/>
                </a:cubicBezTo>
                <a:cubicBezTo>
                  <a:pt x="254" y="1217"/>
                  <a:pt x="168" y="1162"/>
                  <a:pt x="114" y="1108"/>
                </a:cubicBezTo>
                <a:cubicBezTo>
                  <a:pt x="50" y="1100"/>
                  <a:pt x="21" y="1070"/>
                  <a:pt x="6" y="1053"/>
                </a:cubicBezTo>
                <a:cubicBezTo>
                  <a:pt x="6" y="984"/>
                  <a:pt x="0" y="978"/>
                  <a:pt x="57" y="966"/>
                </a:cubicBezTo>
                <a:cubicBezTo>
                  <a:pt x="80" y="937"/>
                  <a:pt x="102" y="908"/>
                  <a:pt x="128" y="883"/>
                </a:cubicBezTo>
                <a:cubicBezTo>
                  <a:pt x="125" y="827"/>
                  <a:pt x="122" y="771"/>
                  <a:pt x="119" y="719"/>
                </a:cubicBezTo>
                <a:cubicBezTo>
                  <a:pt x="113" y="715"/>
                  <a:pt x="110" y="712"/>
                  <a:pt x="107" y="712"/>
                </a:cubicBezTo>
                <a:cubicBezTo>
                  <a:pt x="100" y="702"/>
                  <a:pt x="94" y="692"/>
                  <a:pt x="91" y="682"/>
                </a:cubicBezTo>
                <a:cubicBezTo>
                  <a:pt x="81" y="659"/>
                  <a:pt x="72" y="636"/>
                  <a:pt x="66" y="616"/>
                </a:cubicBezTo>
                <a:cubicBezTo>
                  <a:pt x="66" y="570"/>
                  <a:pt x="63" y="534"/>
                  <a:pt x="89" y="508"/>
                </a:cubicBezTo>
                <a:cubicBezTo>
                  <a:pt x="124" y="519"/>
                  <a:pt x="136" y="542"/>
                  <a:pt x="155" y="602"/>
                </a:cubicBezTo>
                <a:cubicBezTo>
                  <a:pt x="197" y="642"/>
                  <a:pt x="212" y="688"/>
                  <a:pt x="308" y="668"/>
                </a:cubicBezTo>
                <a:cubicBezTo>
                  <a:pt x="324" y="649"/>
                  <a:pt x="344" y="629"/>
                  <a:pt x="363" y="613"/>
                </a:cubicBezTo>
                <a:cubicBezTo>
                  <a:pt x="459" y="554"/>
                  <a:pt x="575" y="449"/>
                  <a:pt x="668" y="385"/>
                </a:cubicBezTo>
                <a:cubicBezTo>
                  <a:pt x="703" y="344"/>
                  <a:pt x="735" y="282"/>
                  <a:pt x="752" y="247"/>
                </a:cubicBezTo>
                <a:cubicBezTo>
                  <a:pt x="835" y="223"/>
                  <a:pt x="867" y="187"/>
                  <a:pt x="956" y="258"/>
                </a:cubicBezTo>
                <a:cubicBezTo>
                  <a:pt x="975" y="259"/>
                  <a:pt x="998" y="259"/>
                  <a:pt x="1020" y="260"/>
                </a:cubicBezTo>
                <a:cubicBezTo>
                  <a:pt x="1036" y="241"/>
                  <a:pt x="1052" y="222"/>
                  <a:pt x="1068" y="202"/>
                </a:cubicBezTo>
                <a:cubicBezTo>
                  <a:pt x="1069" y="150"/>
                  <a:pt x="1069" y="98"/>
                  <a:pt x="1069" y="48"/>
                </a:cubicBezTo>
                <a:cubicBezTo>
                  <a:pt x="1072" y="32"/>
                  <a:pt x="1079" y="16"/>
                  <a:pt x="1085" y="0"/>
                </a:cubicBezTo>
                <a:cubicBezTo>
                  <a:pt x="1121" y="1"/>
                  <a:pt x="1168" y="28"/>
                  <a:pt x="1213" y="98"/>
                </a:cubicBezTo>
                <a:cubicBezTo>
                  <a:pt x="1241" y="122"/>
                  <a:pt x="1254" y="151"/>
                  <a:pt x="1324" y="153"/>
                </a:cubicBezTo>
                <a:cubicBezTo>
                  <a:pt x="1340" y="137"/>
                  <a:pt x="1347" y="98"/>
                  <a:pt x="1347" y="88"/>
                </a:cubicBezTo>
                <a:cubicBezTo>
                  <a:pt x="1357" y="75"/>
                  <a:pt x="1366" y="66"/>
                  <a:pt x="1376" y="56"/>
                </a:cubicBezTo>
                <a:cubicBezTo>
                  <a:pt x="1382" y="63"/>
                  <a:pt x="1392" y="70"/>
                  <a:pt x="1401" y="80"/>
                </a:cubicBezTo>
                <a:cubicBezTo>
                  <a:pt x="1401" y="119"/>
                  <a:pt x="1404" y="158"/>
                  <a:pt x="1407" y="201"/>
                </a:cubicBezTo>
                <a:cubicBezTo>
                  <a:pt x="1458" y="255"/>
                  <a:pt x="1499" y="325"/>
                  <a:pt x="1578" y="408"/>
                </a:cubicBezTo>
                <a:cubicBezTo>
                  <a:pt x="1578" y="461"/>
                  <a:pt x="1578" y="513"/>
                  <a:pt x="1577" y="566"/>
                </a:cubicBezTo>
                <a:cubicBezTo>
                  <a:pt x="1590" y="582"/>
                  <a:pt x="1603" y="599"/>
                  <a:pt x="1618" y="619"/>
                </a:cubicBezTo>
                <a:cubicBezTo>
                  <a:pt x="1650" y="646"/>
                  <a:pt x="1685" y="673"/>
                  <a:pt x="1720" y="700"/>
                </a:cubicBezTo>
                <a:cubicBezTo>
                  <a:pt x="1746" y="717"/>
                  <a:pt x="1771" y="734"/>
                  <a:pt x="1797" y="751"/>
                </a:cubicBezTo>
                <a:cubicBezTo>
                  <a:pt x="1796" y="787"/>
                  <a:pt x="1610" y="907"/>
                  <a:pt x="1588" y="919"/>
                </a:cubicBezTo>
                <a:cubicBezTo>
                  <a:pt x="1569" y="935"/>
                  <a:pt x="1549" y="954"/>
                  <a:pt x="1530" y="974"/>
                </a:cubicBezTo>
                <a:cubicBezTo>
                  <a:pt x="1498" y="1009"/>
                  <a:pt x="1466" y="1044"/>
                  <a:pt x="1437" y="1083"/>
                </a:cubicBezTo>
                <a:cubicBezTo>
                  <a:pt x="1424" y="1118"/>
                  <a:pt x="1433" y="1155"/>
                  <a:pt x="1411" y="1203"/>
                </a:cubicBezTo>
                <a:cubicBezTo>
                  <a:pt x="1379" y="1215"/>
                  <a:pt x="1346" y="1228"/>
                  <a:pt x="1318" y="1243"/>
                </a:cubicBezTo>
                <a:cubicBezTo>
                  <a:pt x="1142" y="1275"/>
                  <a:pt x="1049" y="1341"/>
                  <a:pt x="946" y="1480"/>
                </a:cubicBezTo>
                <a:cubicBezTo>
                  <a:pt x="936" y="1496"/>
                  <a:pt x="929" y="1512"/>
                  <a:pt x="923" y="1531"/>
                </a:cubicBezTo>
                <a:cubicBezTo>
                  <a:pt x="907" y="1580"/>
                  <a:pt x="894" y="1632"/>
                  <a:pt x="881" y="1684"/>
                </a:cubicBezTo>
                <a:cubicBezTo>
                  <a:pt x="813" y="1705"/>
                  <a:pt x="769" y="1711"/>
                  <a:pt x="721" y="1713"/>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4" name="Freeform 32"/>
          <p:cNvSpPr/>
          <p:nvPr/>
        </p:nvSpPr>
        <p:spPr>
          <a:xfrm>
            <a:off x="6999288" y="2111375"/>
            <a:ext cx="1123950" cy="747713"/>
          </a:xfrm>
          <a:custGeom>
            <a:avLst/>
            <a:gdLst/>
            <a:ahLst/>
            <a:cxnLst>
              <a:cxn ang="0">
                <a:pos x="550064" y="690563"/>
              </a:cxn>
              <a:cxn ang="0">
                <a:pos x="535771" y="600941"/>
              </a:cxn>
              <a:cxn ang="0">
                <a:pos x="469504" y="521278"/>
              </a:cxn>
              <a:cxn ang="0">
                <a:pos x="464306" y="465859"/>
              </a:cxn>
              <a:cxn ang="0">
                <a:pos x="407567" y="491404"/>
              </a:cxn>
              <a:cxn ang="0">
                <a:pos x="336102" y="426028"/>
              </a:cxn>
              <a:cxn ang="0">
                <a:pos x="217860" y="274060"/>
              </a:cxn>
              <a:cxn ang="0">
                <a:pos x="202701" y="251114"/>
              </a:cxn>
              <a:cxn ang="0">
                <a:pos x="139898" y="322984"/>
              </a:cxn>
              <a:cxn ang="0">
                <a:pos x="92255" y="219941"/>
              </a:cxn>
              <a:cxn ang="0">
                <a:pos x="29452" y="106074"/>
              </a:cxn>
              <a:cxn ang="0">
                <a:pos x="32484" y="55418"/>
              </a:cxn>
              <a:cxn ang="0">
                <a:pos x="168051" y="48924"/>
              </a:cxn>
              <a:cxn ang="0">
                <a:pos x="326574" y="133350"/>
              </a:cxn>
              <a:cxn ang="0">
                <a:pos x="462574" y="58882"/>
              </a:cxn>
              <a:cxn ang="0">
                <a:pos x="513249" y="142442"/>
              </a:cxn>
              <a:cxn ang="0">
                <a:pos x="600306" y="165822"/>
              </a:cxn>
              <a:cxn ang="0">
                <a:pos x="695160" y="256309"/>
              </a:cxn>
              <a:cxn ang="0">
                <a:pos x="737173" y="197860"/>
              </a:cxn>
              <a:cxn ang="0">
                <a:pos x="811669" y="277524"/>
              </a:cxn>
              <a:cxn ang="0">
                <a:pos x="845886" y="313892"/>
              </a:cxn>
              <a:cxn ang="0">
                <a:pos x="903924" y="291379"/>
              </a:cxn>
              <a:cxn ang="0">
                <a:pos x="922115" y="267566"/>
              </a:cxn>
              <a:cxn ang="0">
                <a:pos x="966727" y="234662"/>
              </a:cxn>
              <a:cxn ang="0">
                <a:pos x="990549" y="215612"/>
              </a:cxn>
              <a:cxn ang="0">
                <a:pos x="1074141" y="293976"/>
              </a:cxn>
              <a:cxn ang="0">
                <a:pos x="1102727" y="374073"/>
              </a:cxn>
              <a:cxn ang="0">
                <a:pos x="1080205" y="454603"/>
              </a:cxn>
              <a:cxn ang="0">
                <a:pos x="1031695" y="447675"/>
              </a:cxn>
              <a:cxn ang="0">
                <a:pos x="1025198" y="386629"/>
              </a:cxn>
              <a:cxn ang="0">
                <a:pos x="920816" y="494434"/>
              </a:cxn>
              <a:cxn ang="0">
                <a:pos x="825096" y="587087"/>
              </a:cxn>
              <a:cxn ang="0">
                <a:pos x="838523" y="646835"/>
              </a:cxn>
              <a:cxn ang="0">
                <a:pos x="672204" y="646835"/>
              </a:cxn>
              <a:cxn ang="0">
                <a:pos x="635822" y="743816"/>
              </a:cxn>
            </a:cxnLst>
            <a:pathLst>
              <a:path w="2595" h="1727">
                <a:moveTo>
                  <a:pt x="1436" y="1727"/>
                </a:moveTo>
                <a:cubicBezTo>
                  <a:pt x="1391" y="1670"/>
                  <a:pt x="1299" y="1619"/>
                  <a:pt x="1270" y="1595"/>
                </a:cubicBezTo>
                <a:cubicBezTo>
                  <a:pt x="1261" y="1585"/>
                  <a:pt x="1255" y="1575"/>
                  <a:pt x="1248" y="1565"/>
                </a:cubicBezTo>
                <a:cubicBezTo>
                  <a:pt x="1249" y="1483"/>
                  <a:pt x="1262" y="1441"/>
                  <a:pt x="1237" y="1388"/>
                </a:cubicBezTo>
                <a:cubicBezTo>
                  <a:pt x="1179" y="1344"/>
                  <a:pt x="1179" y="1328"/>
                  <a:pt x="1167" y="1298"/>
                </a:cubicBezTo>
                <a:cubicBezTo>
                  <a:pt x="1138" y="1264"/>
                  <a:pt x="1110" y="1234"/>
                  <a:pt x="1084" y="1204"/>
                </a:cubicBezTo>
                <a:cubicBezTo>
                  <a:pt x="1081" y="1201"/>
                  <a:pt x="1078" y="1201"/>
                  <a:pt x="1075" y="1201"/>
                </a:cubicBezTo>
                <a:cubicBezTo>
                  <a:pt x="1072" y="1158"/>
                  <a:pt x="1072" y="1115"/>
                  <a:pt x="1072" y="1076"/>
                </a:cubicBezTo>
                <a:cubicBezTo>
                  <a:pt x="1037" y="1029"/>
                  <a:pt x="1018" y="1035"/>
                  <a:pt x="996" y="1035"/>
                </a:cubicBezTo>
                <a:cubicBezTo>
                  <a:pt x="960" y="1070"/>
                  <a:pt x="957" y="1086"/>
                  <a:pt x="941" y="1135"/>
                </a:cubicBezTo>
                <a:cubicBezTo>
                  <a:pt x="935" y="1132"/>
                  <a:pt x="928" y="1131"/>
                  <a:pt x="925" y="1131"/>
                </a:cubicBezTo>
                <a:cubicBezTo>
                  <a:pt x="877" y="1081"/>
                  <a:pt x="814" y="1011"/>
                  <a:pt x="776" y="984"/>
                </a:cubicBezTo>
                <a:cubicBezTo>
                  <a:pt x="616" y="960"/>
                  <a:pt x="613" y="907"/>
                  <a:pt x="595" y="796"/>
                </a:cubicBezTo>
                <a:cubicBezTo>
                  <a:pt x="570" y="720"/>
                  <a:pt x="525" y="673"/>
                  <a:pt x="503" y="633"/>
                </a:cubicBezTo>
                <a:cubicBezTo>
                  <a:pt x="500" y="616"/>
                  <a:pt x="497" y="600"/>
                  <a:pt x="494" y="583"/>
                </a:cubicBezTo>
                <a:cubicBezTo>
                  <a:pt x="484" y="580"/>
                  <a:pt x="475" y="580"/>
                  <a:pt x="468" y="580"/>
                </a:cubicBezTo>
                <a:cubicBezTo>
                  <a:pt x="436" y="605"/>
                  <a:pt x="404" y="634"/>
                  <a:pt x="372" y="662"/>
                </a:cubicBezTo>
                <a:cubicBezTo>
                  <a:pt x="356" y="688"/>
                  <a:pt x="340" y="717"/>
                  <a:pt x="323" y="746"/>
                </a:cubicBezTo>
                <a:cubicBezTo>
                  <a:pt x="260" y="695"/>
                  <a:pt x="273" y="617"/>
                  <a:pt x="248" y="590"/>
                </a:cubicBezTo>
                <a:cubicBezTo>
                  <a:pt x="235" y="561"/>
                  <a:pt x="222" y="534"/>
                  <a:pt x="213" y="508"/>
                </a:cubicBezTo>
                <a:cubicBezTo>
                  <a:pt x="213" y="468"/>
                  <a:pt x="213" y="432"/>
                  <a:pt x="214" y="396"/>
                </a:cubicBezTo>
                <a:cubicBezTo>
                  <a:pt x="163" y="326"/>
                  <a:pt x="112" y="286"/>
                  <a:pt x="68" y="245"/>
                </a:cubicBezTo>
                <a:cubicBezTo>
                  <a:pt x="0" y="244"/>
                  <a:pt x="46" y="143"/>
                  <a:pt x="55" y="130"/>
                </a:cubicBezTo>
                <a:cubicBezTo>
                  <a:pt x="62" y="127"/>
                  <a:pt x="68" y="127"/>
                  <a:pt x="75" y="128"/>
                </a:cubicBezTo>
                <a:cubicBezTo>
                  <a:pt x="129" y="165"/>
                  <a:pt x="179" y="222"/>
                  <a:pt x="269" y="224"/>
                </a:cubicBezTo>
                <a:cubicBezTo>
                  <a:pt x="314" y="196"/>
                  <a:pt x="346" y="144"/>
                  <a:pt x="388" y="113"/>
                </a:cubicBezTo>
                <a:cubicBezTo>
                  <a:pt x="430" y="42"/>
                  <a:pt x="475" y="0"/>
                  <a:pt x="535" y="113"/>
                </a:cubicBezTo>
                <a:cubicBezTo>
                  <a:pt x="547" y="205"/>
                  <a:pt x="633" y="276"/>
                  <a:pt x="754" y="308"/>
                </a:cubicBezTo>
                <a:cubicBezTo>
                  <a:pt x="809" y="290"/>
                  <a:pt x="866" y="272"/>
                  <a:pt x="924" y="257"/>
                </a:cubicBezTo>
                <a:cubicBezTo>
                  <a:pt x="972" y="216"/>
                  <a:pt x="1020" y="174"/>
                  <a:pt x="1068" y="136"/>
                </a:cubicBezTo>
                <a:cubicBezTo>
                  <a:pt x="1075" y="140"/>
                  <a:pt x="1084" y="143"/>
                  <a:pt x="1094" y="150"/>
                </a:cubicBezTo>
                <a:cubicBezTo>
                  <a:pt x="1093" y="202"/>
                  <a:pt x="1058" y="326"/>
                  <a:pt x="1185" y="329"/>
                </a:cubicBezTo>
                <a:cubicBezTo>
                  <a:pt x="1201" y="320"/>
                  <a:pt x="1221" y="314"/>
                  <a:pt x="1240" y="308"/>
                </a:cubicBezTo>
                <a:cubicBezTo>
                  <a:pt x="1294" y="253"/>
                  <a:pt x="1339" y="323"/>
                  <a:pt x="1386" y="383"/>
                </a:cubicBezTo>
                <a:cubicBezTo>
                  <a:pt x="1409" y="390"/>
                  <a:pt x="1434" y="398"/>
                  <a:pt x="1460" y="408"/>
                </a:cubicBezTo>
                <a:cubicBezTo>
                  <a:pt x="1482" y="451"/>
                  <a:pt x="1526" y="534"/>
                  <a:pt x="1605" y="592"/>
                </a:cubicBezTo>
                <a:cubicBezTo>
                  <a:pt x="1612" y="592"/>
                  <a:pt x="1621" y="592"/>
                  <a:pt x="1631" y="593"/>
                </a:cubicBezTo>
                <a:cubicBezTo>
                  <a:pt x="1676" y="548"/>
                  <a:pt x="1689" y="502"/>
                  <a:pt x="1702" y="457"/>
                </a:cubicBezTo>
                <a:cubicBezTo>
                  <a:pt x="1718" y="460"/>
                  <a:pt x="1737" y="467"/>
                  <a:pt x="1756" y="475"/>
                </a:cubicBezTo>
                <a:cubicBezTo>
                  <a:pt x="1769" y="524"/>
                  <a:pt x="1804" y="584"/>
                  <a:pt x="1874" y="641"/>
                </a:cubicBezTo>
                <a:cubicBezTo>
                  <a:pt x="1874" y="644"/>
                  <a:pt x="1874" y="648"/>
                  <a:pt x="1874" y="651"/>
                </a:cubicBezTo>
                <a:cubicBezTo>
                  <a:pt x="1899" y="675"/>
                  <a:pt x="1924" y="698"/>
                  <a:pt x="1953" y="725"/>
                </a:cubicBezTo>
                <a:cubicBezTo>
                  <a:pt x="1982" y="723"/>
                  <a:pt x="2014" y="720"/>
                  <a:pt x="2046" y="718"/>
                </a:cubicBezTo>
                <a:cubicBezTo>
                  <a:pt x="2059" y="702"/>
                  <a:pt x="2071" y="685"/>
                  <a:pt x="2087" y="673"/>
                </a:cubicBezTo>
                <a:cubicBezTo>
                  <a:pt x="2100" y="673"/>
                  <a:pt x="2123" y="651"/>
                  <a:pt x="2129" y="644"/>
                </a:cubicBezTo>
                <a:cubicBezTo>
                  <a:pt x="2129" y="635"/>
                  <a:pt x="2129" y="625"/>
                  <a:pt x="2129" y="618"/>
                </a:cubicBezTo>
                <a:cubicBezTo>
                  <a:pt x="2120" y="615"/>
                  <a:pt x="2113" y="611"/>
                  <a:pt x="2107" y="608"/>
                </a:cubicBezTo>
                <a:cubicBezTo>
                  <a:pt x="2107" y="565"/>
                  <a:pt x="2194" y="554"/>
                  <a:pt x="2232" y="542"/>
                </a:cubicBezTo>
                <a:cubicBezTo>
                  <a:pt x="2242" y="536"/>
                  <a:pt x="2251" y="530"/>
                  <a:pt x="2264" y="527"/>
                </a:cubicBezTo>
                <a:cubicBezTo>
                  <a:pt x="2271" y="517"/>
                  <a:pt x="2277" y="507"/>
                  <a:pt x="2287" y="498"/>
                </a:cubicBezTo>
                <a:cubicBezTo>
                  <a:pt x="2309" y="508"/>
                  <a:pt x="2299" y="560"/>
                  <a:pt x="2369" y="598"/>
                </a:cubicBezTo>
                <a:cubicBezTo>
                  <a:pt x="2404" y="625"/>
                  <a:pt x="2442" y="652"/>
                  <a:pt x="2480" y="679"/>
                </a:cubicBezTo>
                <a:cubicBezTo>
                  <a:pt x="2512" y="684"/>
                  <a:pt x="2544" y="691"/>
                  <a:pt x="2576" y="698"/>
                </a:cubicBezTo>
                <a:cubicBezTo>
                  <a:pt x="2576" y="731"/>
                  <a:pt x="2595" y="830"/>
                  <a:pt x="2546" y="864"/>
                </a:cubicBezTo>
                <a:cubicBezTo>
                  <a:pt x="2533" y="890"/>
                  <a:pt x="2524" y="916"/>
                  <a:pt x="2514" y="942"/>
                </a:cubicBezTo>
                <a:cubicBezTo>
                  <a:pt x="2507" y="978"/>
                  <a:pt x="2501" y="1014"/>
                  <a:pt x="2494" y="1050"/>
                </a:cubicBezTo>
                <a:cubicBezTo>
                  <a:pt x="2485" y="1050"/>
                  <a:pt x="2475" y="1053"/>
                  <a:pt x="2465" y="1056"/>
                </a:cubicBezTo>
                <a:cubicBezTo>
                  <a:pt x="2453" y="993"/>
                  <a:pt x="2386" y="1031"/>
                  <a:pt x="2382" y="1034"/>
                </a:cubicBezTo>
                <a:cubicBezTo>
                  <a:pt x="2376" y="1030"/>
                  <a:pt x="2370" y="1027"/>
                  <a:pt x="2367" y="1024"/>
                </a:cubicBezTo>
                <a:cubicBezTo>
                  <a:pt x="2367" y="978"/>
                  <a:pt x="2367" y="935"/>
                  <a:pt x="2367" y="893"/>
                </a:cubicBezTo>
                <a:cubicBezTo>
                  <a:pt x="2307" y="803"/>
                  <a:pt x="2265" y="841"/>
                  <a:pt x="2223" y="909"/>
                </a:cubicBezTo>
                <a:cubicBezTo>
                  <a:pt x="2207" y="990"/>
                  <a:pt x="2152" y="1061"/>
                  <a:pt x="2126" y="1142"/>
                </a:cubicBezTo>
                <a:cubicBezTo>
                  <a:pt x="2113" y="1155"/>
                  <a:pt x="2104" y="1171"/>
                  <a:pt x="2094" y="1187"/>
                </a:cubicBezTo>
                <a:cubicBezTo>
                  <a:pt x="1966" y="1276"/>
                  <a:pt x="1887" y="1152"/>
                  <a:pt x="1905" y="1356"/>
                </a:cubicBezTo>
                <a:cubicBezTo>
                  <a:pt x="1930" y="1379"/>
                  <a:pt x="1955" y="1403"/>
                  <a:pt x="1981" y="1427"/>
                </a:cubicBezTo>
                <a:cubicBezTo>
                  <a:pt x="1981" y="1446"/>
                  <a:pt x="1952" y="1478"/>
                  <a:pt x="1936" y="1494"/>
                </a:cubicBezTo>
                <a:cubicBezTo>
                  <a:pt x="1872" y="1512"/>
                  <a:pt x="1750" y="1489"/>
                  <a:pt x="1715" y="1472"/>
                </a:cubicBezTo>
                <a:cubicBezTo>
                  <a:pt x="1642" y="1395"/>
                  <a:pt x="1597" y="1446"/>
                  <a:pt x="1552" y="1494"/>
                </a:cubicBezTo>
                <a:cubicBezTo>
                  <a:pt x="1529" y="1559"/>
                  <a:pt x="1507" y="1624"/>
                  <a:pt x="1484" y="1689"/>
                </a:cubicBezTo>
                <a:cubicBezTo>
                  <a:pt x="1478" y="1699"/>
                  <a:pt x="1471" y="1708"/>
                  <a:pt x="1468" y="1718"/>
                </a:cubicBezTo>
                <a:cubicBezTo>
                  <a:pt x="1455" y="1721"/>
                  <a:pt x="1445" y="1724"/>
                  <a:pt x="1436" y="1727"/>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5" name="Freeform 33"/>
          <p:cNvSpPr/>
          <p:nvPr/>
        </p:nvSpPr>
        <p:spPr>
          <a:xfrm>
            <a:off x="6788150" y="1041400"/>
            <a:ext cx="1466850" cy="1373188"/>
          </a:xfrm>
          <a:custGeom>
            <a:avLst/>
            <a:gdLst/>
            <a:ahLst/>
            <a:cxnLst>
              <a:cxn ang="0">
                <a:pos x="1011546" y="1319473"/>
              </a:cxn>
              <a:cxn ang="0">
                <a:pos x="913640" y="1309943"/>
              </a:cxn>
              <a:cxn ang="0">
                <a:pos x="851691" y="1233270"/>
              </a:cxn>
              <a:cxn ang="0">
                <a:pos x="748154" y="1180855"/>
              </a:cxn>
              <a:cxn ang="0">
                <a:pos x="700068" y="1131472"/>
              </a:cxn>
              <a:cxn ang="0">
                <a:pos x="637686" y="1142735"/>
              </a:cxn>
              <a:cxn ang="0">
                <a:pos x="528083" y="1186920"/>
              </a:cxn>
              <a:cxn ang="0">
                <a:pos x="397254" y="1075592"/>
              </a:cxn>
              <a:cxn ang="0">
                <a:pos x="373860" y="1050900"/>
              </a:cxn>
              <a:cxn ang="0">
                <a:pos x="415882" y="985490"/>
              </a:cxn>
              <a:cxn ang="0">
                <a:pos x="361731" y="998052"/>
              </a:cxn>
              <a:cxn ang="0">
                <a:pos x="287218" y="935241"/>
              </a:cxn>
              <a:cxn ang="0">
                <a:pos x="340503" y="839941"/>
              </a:cxn>
              <a:cxn ang="0">
                <a:pos x="398120" y="708253"/>
              </a:cxn>
              <a:cxn ang="0">
                <a:pos x="432344" y="784493"/>
              </a:cxn>
              <a:cxn ang="0">
                <a:pos x="479997" y="679230"/>
              </a:cxn>
              <a:cxn ang="0">
                <a:pos x="447506" y="515054"/>
              </a:cxn>
              <a:cxn ang="0">
                <a:pos x="460503" y="444445"/>
              </a:cxn>
              <a:cxn ang="0">
                <a:pos x="414582" y="223522"/>
              </a:cxn>
              <a:cxn ang="0">
                <a:pos x="285486" y="289799"/>
              </a:cxn>
              <a:cxn ang="0">
                <a:pos x="168086" y="252978"/>
              </a:cxn>
              <a:cxn ang="0">
                <a:pos x="57617" y="213126"/>
              </a:cxn>
              <a:cxn ang="0">
                <a:pos x="0" y="159411"/>
              </a:cxn>
              <a:cxn ang="0">
                <a:pos x="33357" y="80572"/>
              </a:cxn>
              <a:cxn ang="0">
                <a:pos x="97472" y="16894"/>
              </a:cxn>
              <a:cxn ang="0">
                <a:pos x="270323" y="35521"/>
              </a:cxn>
              <a:cxn ang="0">
                <a:pos x="492560" y="197098"/>
              </a:cxn>
              <a:cxn ang="0">
                <a:pos x="573570" y="315357"/>
              </a:cxn>
              <a:cxn ang="0">
                <a:pos x="647216" y="429284"/>
              </a:cxn>
              <a:cxn ang="0">
                <a:pos x="663678" y="496427"/>
              </a:cxn>
              <a:cxn ang="0">
                <a:pos x="808804" y="515920"/>
              </a:cxn>
              <a:cxn ang="0">
                <a:pos x="872485" y="507257"/>
              </a:cxn>
              <a:cxn ang="0">
                <a:pos x="991185" y="578732"/>
              </a:cxn>
              <a:cxn ang="0">
                <a:pos x="1112051" y="712152"/>
              </a:cxn>
              <a:cxn ang="0">
                <a:pos x="1220353" y="673599"/>
              </a:cxn>
              <a:cxn ang="0">
                <a:pos x="1337320" y="543211"/>
              </a:cxn>
              <a:cxn ang="0">
                <a:pos x="1426128" y="535413"/>
              </a:cxn>
              <a:cxn ang="0">
                <a:pos x="1466850" y="654539"/>
              </a:cxn>
              <a:cxn ang="0">
                <a:pos x="1448222" y="745940"/>
              </a:cxn>
              <a:cxn ang="0">
                <a:pos x="1440424" y="914881"/>
              </a:cxn>
              <a:cxn ang="0">
                <a:pos x="1430027" y="1026642"/>
              </a:cxn>
              <a:cxn ang="0">
                <a:pos x="1373277" y="1052200"/>
              </a:cxn>
              <a:cxn ang="0">
                <a:pos x="1278837" y="1075159"/>
              </a:cxn>
              <a:cxn ang="0">
                <a:pos x="1260209" y="1173924"/>
              </a:cxn>
              <a:cxn ang="0">
                <a:pos x="1318692" y="1352828"/>
              </a:cxn>
              <a:cxn ang="0">
                <a:pos x="1187863" y="1275722"/>
              </a:cxn>
              <a:cxn ang="0">
                <a:pos x="1111618" y="1316441"/>
              </a:cxn>
              <a:cxn ang="0">
                <a:pos x="1115516" y="1346331"/>
              </a:cxn>
              <a:cxn ang="0">
                <a:pos x="1063964" y="1373188"/>
              </a:cxn>
            </a:cxnLst>
            <a:pathLst>
              <a:path w="3386" h="3170">
                <a:moveTo>
                  <a:pt x="2456" y="3170"/>
                </a:moveTo>
                <a:cubicBezTo>
                  <a:pt x="2415" y="3127"/>
                  <a:pt x="2374" y="3086"/>
                  <a:pt x="2335" y="3046"/>
                </a:cubicBezTo>
                <a:cubicBezTo>
                  <a:pt x="2285" y="2937"/>
                  <a:pt x="2256" y="2887"/>
                  <a:pt x="2167" y="2898"/>
                </a:cubicBezTo>
                <a:cubicBezTo>
                  <a:pt x="2148" y="2940"/>
                  <a:pt x="2128" y="2982"/>
                  <a:pt x="2109" y="3024"/>
                </a:cubicBezTo>
                <a:cubicBezTo>
                  <a:pt x="2058" y="3023"/>
                  <a:pt x="1998" y="2900"/>
                  <a:pt x="1994" y="2887"/>
                </a:cubicBezTo>
                <a:cubicBezTo>
                  <a:pt x="1975" y="2886"/>
                  <a:pt x="1972" y="2857"/>
                  <a:pt x="1966" y="2847"/>
                </a:cubicBezTo>
                <a:cubicBezTo>
                  <a:pt x="1944" y="2840"/>
                  <a:pt x="1921" y="2833"/>
                  <a:pt x="1899" y="2829"/>
                </a:cubicBezTo>
                <a:cubicBezTo>
                  <a:pt x="1836" y="2722"/>
                  <a:pt x="1800" y="2735"/>
                  <a:pt x="1727" y="2726"/>
                </a:cubicBezTo>
                <a:cubicBezTo>
                  <a:pt x="1724" y="2729"/>
                  <a:pt x="1721" y="2736"/>
                  <a:pt x="1717" y="2742"/>
                </a:cubicBezTo>
                <a:cubicBezTo>
                  <a:pt x="1586" y="2805"/>
                  <a:pt x="1612" y="2677"/>
                  <a:pt x="1616" y="2612"/>
                </a:cubicBezTo>
                <a:cubicBezTo>
                  <a:pt x="1575" y="2568"/>
                  <a:pt x="1562" y="2575"/>
                  <a:pt x="1530" y="2574"/>
                </a:cubicBezTo>
                <a:cubicBezTo>
                  <a:pt x="1511" y="2593"/>
                  <a:pt x="1491" y="2615"/>
                  <a:pt x="1472" y="2638"/>
                </a:cubicBezTo>
                <a:cubicBezTo>
                  <a:pt x="1459" y="2644"/>
                  <a:pt x="1446" y="2650"/>
                  <a:pt x="1434" y="2660"/>
                </a:cubicBezTo>
                <a:cubicBezTo>
                  <a:pt x="1392" y="2718"/>
                  <a:pt x="1273" y="2734"/>
                  <a:pt x="1219" y="2740"/>
                </a:cubicBezTo>
                <a:cubicBezTo>
                  <a:pt x="1104" y="2688"/>
                  <a:pt x="1069" y="2654"/>
                  <a:pt x="1051" y="2565"/>
                </a:cubicBezTo>
                <a:cubicBezTo>
                  <a:pt x="987" y="2465"/>
                  <a:pt x="1000" y="2495"/>
                  <a:pt x="917" y="2483"/>
                </a:cubicBezTo>
                <a:cubicBezTo>
                  <a:pt x="914" y="2483"/>
                  <a:pt x="911" y="2486"/>
                  <a:pt x="907" y="2489"/>
                </a:cubicBezTo>
                <a:cubicBezTo>
                  <a:pt x="872" y="2472"/>
                  <a:pt x="863" y="2449"/>
                  <a:pt x="863" y="2426"/>
                </a:cubicBezTo>
                <a:cubicBezTo>
                  <a:pt x="892" y="2410"/>
                  <a:pt x="933" y="2415"/>
                  <a:pt x="975" y="2383"/>
                </a:cubicBezTo>
                <a:cubicBezTo>
                  <a:pt x="975" y="2331"/>
                  <a:pt x="966" y="2301"/>
                  <a:pt x="960" y="2275"/>
                </a:cubicBezTo>
                <a:cubicBezTo>
                  <a:pt x="950" y="2258"/>
                  <a:pt x="941" y="2245"/>
                  <a:pt x="934" y="2231"/>
                </a:cubicBezTo>
                <a:cubicBezTo>
                  <a:pt x="861" y="2230"/>
                  <a:pt x="867" y="2240"/>
                  <a:pt x="835" y="2304"/>
                </a:cubicBezTo>
                <a:cubicBezTo>
                  <a:pt x="774" y="2303"/>
                  <a:pt x="739" y="2253"/>
                  <a:pt x="704" y="2239"/>
                </a:cubicBezTo>
                <a:cubicBezTo>
                  <a:pt x="692" y="2186"/>
                  <a:pt x="685" y="2189"/>
                  <a:pt x="663" y="2159"/>
                </a:cubicBezTo>
                <a:cubicBezTo>
                  <a:pt x="660" y="2133"/>
                  <a:pt x="660" y="2107"/>
                  <a:pt x="661" y="2080"/>
                </a:cubicBezTo>
                <a:cubicBezTo>
                  <a:pt x="722" y="2036"/>
                  <a:pt x="750" y="1994"/>
                  <a:pt x="786" y="1939"/>
                </a:cubicBezTo>
                <a:cubicBezTo>
                  <a:pt x="799" y="1828"/>
                  <a:pt x="883" y="1781"/>
                  <a:pt x="915" y="1697"/>
                </a:cubicBezTo>
                <a:cubicBezTo>
                  <a:pt x="915" y="1674"/>
                  <a:pt x="915" y="1655"/>
                  <a:pt x="919" y="1635"/>
                </a:cubicBezTo>
                <a:cubicBezTo>
                  <a:pt x="941" y="1636"/>
                  <a:pt x="951" y="1655"/>
                  <a:pt x="957" y="1672"/>
                </a:cubicBezTo>
                <a:cubicBezTo>
                  <a:pt x="957" y="1711"/>
                  <a:pt x="928" y="1773"/>
                  <a:pt x="998" y="1811"/>
                </a:cubicBezTo>
                <a:cubicBezTo>
                  <a:pt x="1030" y="1811"/>
                  <a:pt x="1074" y="1819"/>
                  <a:pt x="1110" y="1784"/>
                </a:cubicBezTo>
                <a:cubicBezTo>
                  <a:pt x="1110" y="1712"/>
                  <a:pt x="1120" y="1614"/>
                  <a:pt x="1108" y="1568"/>
                </a:cubicBezTo>
                <a:cubicBezTo>
                  <a:pt x="1025" y="1481"/>
                  <a:pt x="1054" y="1432"/>
                  <a:pt x="1093" y="1364"/>
                </a:cubicBezTo>
                <a:cubicBezTo>
                  <a:pt x="1093" y="1289"/>
                  <a:pt x="1052" y="1200"/>
                  <a:pt x="1033" y="1189"/>
                </a:cubicBezTo>
                <a:cubicBezTo>
                  <a:pt x="1030" y="1163"/>
                  <a:pt x="1027" y="1137"/>
                  <a:pt x="1024" y="1110"/>
                </a:cubicBezTo>
                <a:cubicBezTo>
                  <a:pt x="1037" y="1081"/>
                  <a:pt x="1050" y="1052"/>
                  <a:pt x="1063" y="1026"/>
                </a:cubicBezTo>
                <a:cubicBezTo>
                  <a:pt x="1063" y="967"/>
                  <a:pt x="1089" y="922"/>
                  <a:pt x="1105" y="867"/>
                </a:cubicBezTo>
                <a:cubicBezTo>
                  <a:pt x="1106" y="739"/>
                  <a:pt x="1040" y="561"/>
                  <a:pt x="957" y="516"/>
                </a:cubicBezTo>
                <a:cubicBezTo>
                  <a:pt x="877" y="514"/>
                  <a:pt x="839" y="516"/>
                  <a:pt x="797" y="558"/>
                </a:cubicBezTo>
                <a:cubicBezTo>
                  <a:pt x="749" y="642"/>
                  <a:pt x="746" y="652"/>
                  <a:pt x="659" y="669"/>
                </a:cubicBezTo>
                <a:cubicBezTo>
                  <a:pt x="579" y="667"/>
                  <a:pt x="522" y="698"/>
                  <a:pt x="461" y="707"/>
                </a:cubicBezTo>
                <a:cubicBezTo>
                  <a:pt x="391" y="669"/>
                  <a:pt x="401" y="620"/>
                  <a:pt x="388" y="584"/>
                </a:cubicBezTo>
                <a:cubicBezTo>
                  <a:pt x="376" y="492"/>
                  <a:pt x="348" y="442"/>
                  <a:pt x="313" y="405"/>
                </a:cubicBezTo>
                <a:cubicBezTo>
                  <a:pt x="160" y="336"/>
                  <a:pt x="134" y="351"/>
                  <a:pt x="133" y="492"/>
                </a:cubicBezTo>
                <a:cubicBezTo>
                  <a:pt x="89" y="455"/>
                  <a:pt x="44" y="421"/>
                  <a:pt x="3" y="387"/>
                </a:cubicBezTo>
                <a:cubicBezTo>
                  <a:pt x="0" y="381"/>
                  <a:pt x="0" y="374"/>
                  <a:pt x="0" y="368"/>
                </a:cubicBezTo>
                <a:cubicBezTo>
                  <a:pt x="19" y="345"/>
                  <a:pt x="38" y="323"/>
                  <a:pt x="61" y="300"/>
                </a:cubicBezTo>
                <a:cubicBezTo>
                  <a:pt x="64" y="261"/>
                  <a:pt x="71" y="222"/>
                  <a:pt x="77" y="186"/>
                </a:cubicBezTo>
                <a:cubicBezTo>
                  <a:pt x="62" y="173"/>
                  <a:pt x="46" y="159"/>
                  <a:pt x="33" y="146"/>
                </a:cubicBezTo>
                <a:cubicBezTo>
                  <a:pt x="97" y="108"/>
                  <a:pt x="161" y="74"/>
                  <a:pt x="225" y="39"/>
                </a:cubicBezTo>
                <a:cubicBezTo>
                  <a:pt x="293" y="15"/>
                  <a:pt x="341" y="0"/>
                  <a:pt x="439" y="22"/>
                </a:cubicBezTo>
                <a:cubicBezTo>
                  <a:pt x="490" y="62"/>
                  <a:pt x="535" y="73"/>
                  <a:pt x="624" y="82"/>
                </a:cubicBezTo>
                <a:cubicBezTo>
                  <a:pt x="714" y="58"/>
                  <a:pt x="752" y="56"/>
                  <a:pt x="861" y="108"/>
                </a:cubicBezTo>
                <a:cubicBezTo>
                  <a:pt x="940" y="201"/>
                  <a:pt x="1029" y="331"/>
                  <a:pt x="1137" y="455"/>
                </a:cubicBezTo>
                <a:cubicBezTo>
                  <a:pt x="1155" y="505"/>
                  <a:pt x="1174" y="554"/>
                  <a:pt x="1196" y="607"/>
                </a:cubicBezTo>
                <a:cubicBezTo>
                  <a:pt x="1238" y="648"/>
                  <a:pt x="1279" y="688"/>
                  <a:pt x="1324" y="728"/>
                </a:cubicBezTo>
                <a:cubicBezTo>
                  <a:pt x="1374" y="795"/>
                  <a:pt x="1384" y="799"/>
                  <a:pt x="1393" y="907"/>
                </a:cubicBezTo>
                <a:cubicBezTo>
                  <a:pt x="1405" y="927"/>
                  <a:pt x="1450" y="954"/>
                  <a:pt x="1494" y="991"/>
                </a:cubicBezTo>
                <a:cubicBezTo>
                  <a:pt x="1498" y="998"/>
                  <a:pt x="1504" y="1008"/>
                  <a:pt x="1510" y="1018"/>
                </a:cubicBezTo>
                <a:cubicBezTo>
                  <a:pt x="1510" y="1054"/>
                  <a:pt x="1510" y="1077"/>
                  <a:pt x="1532" y="1146"/>
                </a:cubicBezTo>
                <a:cubicBezTo>
                  <a:pt x="1551" y="1160"/>
                  <a:pt x="1669" y="1166"/>
                  <a:pt x="1730" y="1148"/>
                </a:cubicBezTo>
                <a:cubicBezTo>
                  <a:pt x="1781" y="1149"/>
                  <a:pt x="1791" y="1143"/>
                  <a:pt x="1867" y="1191"/>
                </a:cubicBezTo>
                <a:cubicBezTo>
                  <a:pt x="1889" y="1191"/>
                  <a:pt x="1912" y="1192"/>
                  <a:pt x="1937" y="1192"/>
                </a:cubicBezTo>
                <a:cubicBezTo>
                  <a:pt x="1960" y="1170"/>
                  <a:pt x="1957" y="1170"/>
                  <a:pt x="2014" y="1171"/>
                </a:cubicBezTo>
                <a:cubicBezTo>
                  <a:pt x="2056" y="1209"/>
                  <a:pt x="2097" y="1249"/>
                  <a:pt x="2138" y="1289"/>
                </a:cubicBezTo>
                <a:cubicBezTo>
                  <a:pt x="2180" y="1290"/>
                  <a:pt x="2240" y="1285"/>
                  <a:pt x="2288" y="1336"/>
                </a:cubicBezTo>
                <a:cubicBezTo>
                  <a:pt x="2304" y="1375"/>
                  <a:pt x="2319" y="1415"/>
                  <a:pt x="2338" y="1455"/>
                </a:cubicBezTo>
                <a:cubicBezTo>
                  <a:pt x="2354" y="1530"/>
                  <a:pt x="2423" y="1729"/>
                  <a:pt x="2567" y="1644"/>
                </a:cubicBezTo>
                <a:cubicBezTo>
                  <a:pt x="2628" y="1636"/>
                  <a:pt x="2695" y="1614"/>
                  <a:pt x="2772" y="1590"/>
                </a:cubicBezTo>
                <a:cubicBezTo>
                  <a:pt x="2785" y="1577"/>
                  <a:pt x="2801" y="1565"/>
                  <a:pt x="2817" y="1555"/>
                </a:cubicBezTo>
                <a:cubicBezTo>
                  <a:pt x="2875" y="1452"/>
                  <a:pt x="2920" y="1410"/>
                  <a:pt x="3010" y="1337"/>
                </a:cubicBezTo>
                <a:cubicBezTo>
                  <a:pt x="3036" y="1309"/>
                  <a:pt x="3062" y="1280"/>
                  <a:pt x="3087" y="1254"/>
                </a:cubicBezTo>
                <a:cubicBezTo>
                  <a:pt x="3135" y="1213"/>
                  <a:pt x="3184" y="1172"/>
                  <a:pt x="3235" y="1130"/>
                </a:cubicBezTo>
                <a:cubicBezTo>
                  <a:pt x="3312" y="1145"/>
                  <a:pt x="3315" y="1132"/>
                  <a:pt x="3292" y="1236"/>
                </a:cubicBezTo>
                <a:cubicBezTo>
                  <a:pt x="3292" y="1279"/>
                  <a:pt x="3291" y="1325"/>
                  <a:pt x="3291" y="1371"/>
                </a:cubicBezTo>
                <a:cubicBezTo>
                  <a:pt x="3313" y="1397"/>
                  <a:pt x="3371" y="1438"/>
                  <a:pt x="3386" y="1511"/>
                </a:cubicBezTo>
                <a:cubicBezTo>
                  <a:pt x="3383" y="1553"/>
                  <a:pt x="3379" y="1596"/>
                  <a:pt x="3376" y="1641"/>
                </a:cubicBezTo>
                <a:cubicBezTo>
                  <a:pt x="3363" y="1667"/>
                  <a:pt x="3353" y="1693"/>
                  <a:pt x="3343" y="1722"/>
                </a:cubicBezTo>
                <a:cubicBezTo>
                  <a:pt x="3308" y="1758"/>
                  <a:pt x="3314" y="1830"/>
                  <a:pt x="3329" y="1905"/>
                </a:cubicBezTo>
                <a:cubicBezTo>
                  <a:pt x="3326" y="1974"/>
                  <a:pt x="3325" y="2043"/>
                  <a:pt x="3325" y="2112"/>
                </a:cubicBezTo>
                <a:cubicBezTo>
                  <a:pt x="3315" y="2151"/>
                  <a:pt x="3305" y="2193"/>
                  <a:pt x="3296" y="2235"/>
                </a:cubicBezTo>
                <a:cubicBezTo>
                  <a:pt x="3295" y="2278"/>
                  <a:pt x="3298" y="2324"/>
                  <a:pt x="3301" y="2370"/>
                </a:cubicBezTo>
                <a:cubicBezTo>
                  <a:pt x="3282" y="2389"/>
                  <a:pt x="3266" y="2411"/>
                  <a:pt x="3240" y="2424"/>
                </a:cubicBezTo>
                <a:cubicBezTo>
                  <a:pt x="3215" y="2423"/>
                  <a:pt x="3192" y="2426"/>
                  <a:pt x="3170" y="2429"/>
                </a:cubicBezTo>
                <a:cubicBezTo>
                  <a:pt x="3087" y="2400"/>
                  <a:pt x="3055" y="2403"/>
                  <a:pt x="3004" y="2398"/>
                </a:cubicBezTo>
                <a:cubicBezTo>
                  <a:pt x="2975" y="2427"/>
                  <a:pt x="2975" y="2453"/>
                  <a:pt x="2952" y="2482"/>
                </a:cubicBezTo>
                <a:cubicBezTo>
                  <a:pt x="2863" y="2503"/>
                  <a:pt x="2850" y="2535"/>
                  <a:pt x="2859" y="2630"/>
                </a:cubicBezTo>
                <a:cubicBezTo>
                  <a:pt x="2874" y="2657"/>
                  <a:pt x="2890" y="2684"/>
                  <a:pt x="2909" y="2710"/>
                </a:cubicBezTo>
                <a:cubicBezTo>
                  <a:pt x="2922" y="2789"/>
                  <a:pt x="2959" y="2888"/>
                  <a:pt x="3016" y="2995"/>
                </a:cubicBezTo>
                <a:cubicBezTo>
                  <a:pt x="3026" y="3037"/>
                  <a:pt x="3035" y="3080"/>
                  <a:pt x="3044" y="3123"/>
                </a:cubicBezTo>
                <a:cubicBezTo>
                  <a:pt x="2936" y="3120"/>
                  <a:pt x="2875" y="3034"/>
                  <a:pt x="2831" y="3009"/>
                </a:cubicBezTo>
                <a:cubicBezTo>
                  <a:pt x="2831" y="2941"/>
                  <a:pt x="2764" y="2923"/>
                  <a:pt x="2742" y="2945"/>
                </a:cubicBezTo>
                <a:cubicBezTo>
                  <a:pt x="2739" y="2951"/>
                  <a:pt x="2739" y="2958"/>
                  <a:pt x="2738" y="2968"/>
                </a:cubicBezTo>
                <a:cubicBezTo>
                  <a:pt x="2668" y="2976"/>
                  <a:pt x="2620" y="3014"/>
                  <a:pt x="2566" y="3039"/>
                </a:cubicBezTo>
                <a:cubicBezTo>
                  <a:pt x="2565" y="3058"/>
                  <a:pt x="2565" y="3078"/>
                  <a:pt x="2565" y="3098"/>
                </a:cubicBezTo>
                <a:cubicBezTo>
                  <a:pt x="2568" y="3101"/>
                  <a:pt x="2572" y="3104"/>
                  <a:pt x="2575" y="3108"/>
                </a:cubicBezTo>
                <a:cubicBezTo>
                  <a:pt x="2543" y="3123"/>
                  <a:pt x="2533" y="3136"/>
                  <a:pt x="2514" y="3155"/>
                </a:cubicBezTo>
                <a:cubicBezTo>
                  <a:pt x="2495" y="3158"/>
                  <a:pt x="2475" y="3164"/>
                  <a:pt x="2456" y="3170"/>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6" name="Freeform 34"/>
          <p:cNvSpPr/>
          <p:nvPr/>
        </p:nvSpPr>
        <p:spPr>
          <a:xfrm>
            <a:off x="3824288" y="2673350"/>
            <a:ext cx="1865312" cy="1663700"/>
          </a:xfrm>
          <a:custGeom>
            <a:avLst/>
            <a:gdLst/>
            <a:ahLst/>
            <a:cxnLst>
              <a:cxn ang="0">
                <a:pos x="1626414" y="1287397"/>
              </a:cxn>
              <a:cxn ang="0">
                <a:pos x="1607371" y="1446319"/>
              </a:cxn>
              <a:cxn ang="0">
                <a:pos x="1537692" y="1521233"/>
              </a:cxn>
              <a:cxn ang="0">
                <a:pos x="1547214" y="1579692"/>
              </a:cxn>
              <a:cxn ang="0">
                <a:pos x="1532932" y="1641615"/>
              </a:cxn>
              <a:cxn ang="0">
                <a:pos x="1394440" y="1663700"/>
              </a:cxn>
              <a:cxn ang="0">
                <a:pos x="1354623" y="1629924"/>
              </a:cxn>
              <a:cxn ang="0">
                <a:pos x="1317836" y="1546782"/>
              </a:cxn>
              <a:cxn ang="0">
                <a:pos x="1228250" y="1477930"/>
              </a:cxn>
              <a:cxn ang="0">
                <a:pos x="1104040" y="1426833"/>
              </a:cxn>
              <a:cxn ang="0">
                <a:pos x="1097981" y="1525997"/>
              </a:cxn>
              <a:cxn ang="0">
                <a:pos x="1043882" y="1545483"/>
              </a:cxn>
              <a:cxn ang="0">
                <a:pos x="912315" y="1379200"/>
              </a:cxn>
              <a:cxn ang="0">
                <a:pos x="1011423" y="1412976"/>
              </a:cxn>
              <a:cxn ang="0">
                <a:pos x="1075476" y="1376168"/>
              </a:cxn>
              <a:cxn ang="0">
                <a:pos x="1121784" y="1221577"/>
              </a:cxn>
              <a:cxn ang="0">
                <a:pos x="1183240" y="1179140"/>
              </a:cxn>
              <a:cxn ang="0">
                <a:pos x="1157705" y="1043602"/>
              </a:cxn>
              <a:cxn ang="0">
                <a:pos x="1122217" y="931014"/>
              </a:cxn>
              <a:cxn ang="0">
                <a:pos x="1024407" y="860430"/>
              </a:cxn>
              <a:cxn ang="0">
                <a:pos x="863410" y="717097"/>
              </a:cxn>
              <a:cxn ang="0">
                <a:pos x="791567" y="722727"/>
              </a:cxn>
              <a:cxn ang="0">
                <a:pos x="676013" y="641750"/>
              </a:cxn>
              <a:cxn ang="0">
                <a:pos x="499436" y="594550"/>
              </a:cxn>
              <a:cxn ang="0">
                <a:pos x="480826" y="680723"/>
              </a:cxn>
              <a:cxn ang="0">
                <a:pos x="302951" y="584157"/>
              </a:cxn>
              <a:cxn ang="0">
                <a:pos x="51934" y="514006"/>
              </a:cxn>
              <a:cxn ang="0">
                <a:pos x="22938" y="447753"/>
              </a:cxn>
              <a:cxn ang="0">
                <a:pos x="48472" y="342093"/>
              </a:cxn>
              <a:cxn ang="0">
                <a:pos x="170518" y="281469"/>
              </a:cxn>
              <a:cxn ang="0">
                <a:pos x="327620" y="179274"/>
              </a:cxn>
              <a:cxn ang="0">
                <a:pos x="419371" y="103494"/>
              </a:cxn>
              <a:cxn ang="0">
                <a:pos x="585561" y="45035"/>
              </a:cxn>
              <a:cxn ang="0">
                <a:pos x="614990" y="166716"/>
              </a:cxn>
              <a:cxn ang="0">
                <a:pos x="599410" y="266746"/>
              </a:cxn>
              <a:cxn ang="0">
                <a:pos x="666925" y="342093"/>
              </a:cxn>
              <a:cxn ang="0">
                <a:pos x="705010" y="405749"/>
              </a:cxn>
              <a:cxn ang="0">
                <a:pos x="878125" y="392758"/>
              </a:cxn>
              <a:cxn ang="0">
                <a:pos x="802387" y="515738"/>
              </a:cxn>
              <a:cxn ang="0">
                <a:pos x="907122" y="593684"/>
              </a:cxn>
              <a:cxn ang="0">
                <a:pos x="990649" y="713200"/>
              </a:cxn>
              <a:cxn ang="0">
                <a:pos x="1108800" y="638286"/>
              </a:cxn>
              <a:cxn ang="0">
                <a:pos x="1194492" y="661669"/>
              </a:cxn>
              <a:cxn ang="0">
                <a:pos x="1310912" y="607974"/>
              </a:cxn>
              <a:cxn ang="0">
                <a:pos x="1264604" y="708870"/>
              </a:cxn>
              <a:cxn ang="0">
                <a:pos x="1265036" y="874720"/>
              </a:cxn>
              <a:cxn ang="0">
                <a:pos x="1342073" y="922353"/>
              </a:cxn>
              <a:cxn ang="0">
                <a:pos x="1455030" y="1024115"/>
              </a:cxn>
              <a:cxn ang="0">
                <a:pos x="1480564" y="1179573"/>
              </a:cxn>
              <a:cxn ang="0">
                <a:pos x="1605207" y="1217246"/>
              </a:cxn>
              <a:cxn ang="0">
                <a:pos x="1641128" y="1101194"/>
              </a:cxn>
              <a:cxn ang="0">
                <a:pos x="1633338" y="1011990"/>
              </a:cxn>
              <a:cxn ang="0">
                <a:pos x="1664066" y="964357"/>
              </a:cxn>
              <a:cxn ang="0">
                <a:pos x="1690466" y="979080"/>
              </a:cxn>
              <a:cxn ang="0">
                <a:pos x="1778322" y="1046633"/>
              </a:cxn>
              <a:cxn ang="0">
                <a:pos x="1865312" y="1094266"/>
              </a:cxn>
              <a:cxn ang="0">
                <a:pos x="1854925" y="1215947"/>
              </a:cxn>
              <a:cxn ang="0">
                <a:pos x="1820302" y="1246259"/>
              </a:cxn>
              <a:cxn ang="0">
                <a:pos x="1749325" y="1318142"/>
              </a:cxn>
            </a:cxnLst>
            <a:pathLst>
              <a:path w="4310" h="3842">
                <a:moveTo>
                  <a:pt x="4013" y="3050"/>
                </a:moveTo>
                <a:cubicBezTo>
                  <a:pt x="3913" y="2968"/>
                  <a:pt x="3841" y="2971"/>
                  <a:pt x="3758" y="2973"/>
                </a:cubicBezTo>
                <a:cubicBezTo>
                  <a:pt x="3741" y="2981"/>
                  <a:pt x="3719" y="2988"/>
                  <a:pt x="3691" y="2993"/>
                </a:cubicBezTo>
                <a:cubicBezTo>
                  <a:pt x="3623" y="3092"/>
                  <a:pt x="3657" y="3211"/>
                  <a:pt x="3714" y="3340"/>
                </a:cubicBezTo>
                <a:cubicBezTo>
                  <a:pt x="3717" y="3393"/>
                  <a:pt x="3726" y="3445"/>
                  <a:pt x="3707" y="3517"/>
                </a:cubicBezTo>
                <a:cubicBezTo>
                  <a:pt x="3655" y="3516"/>
                  <a:pt x="3604" y="3514"/>
                  <a:pt x="3553" y="3513"/>
                </a:cubicBezTo>
                <a:cubicBezTo>
                  <a:pt x="3502" y="3538"/>
                  <a:pt x="3521" y="3535"/>
                  <a:pt x="3511" y="3600"/>
                </a:cubicBezTo>
                <a:cubicBezTo>
                  <a:pt x="3530" y="3614"/>
                  <a:pt x="3553" y="3631"/>
                  <a:pt x="3575" y="3648"/>
                </a:cubicBezTo>
                <a:cubicBezTo>
                  <a:pt x="3575" y="3664"/>
                  <a:pt x="3575" y="3681"/>
                  <a:pt x="3575" y="3697"/>
                </a:cubicBezTo>
                <a:cubicBezTo>
                  <a:pt x="3562" y="3726"/>
                  <a:pt x="3552" y="3759"/>
                  <a:pt x="3542" y="3791"/>
                </a:cubicBezTo>
                <a:cubicBezTo>
                  <a:pt x="3465" y="3789"/>
                  <a:pt x="3446" y="3825"/>
                  <a:pt x="3395" y="3840"/>
                </a:cubicBezTo>
                <a:cubicBezTo>
                  <a:pt x="3337" y="3838"/>
                  <a:pt x="3280" y="3840"/>
                  <a:pt x="3222" y="3842"/>
                </a:cubicBezTo>
                <a:cubicBezTo>
                  <a:pt x="3216" y="3839"/>
                  <a:pt x="3210" y="3835"/>
                  <a:pt x="3206" y="3835"/>
                </a:cubicBezTo>
                <a:cubicBezTo>
                  <a:pt x="3178" y="3789"/>
                  <a:pt x="3146" y="3765"/>
                  <a:pt x="3130" y="3764"/>
                </a:cubicBezTo>
                <a:cubicBezTo>
                  <a:pt x="3124" y="3748"/>
                  <a:pt x="3117" y="3731"/>
                  <a:pt x="3111" y="3715"/>
                </a:cubicBezTo>
                <a:cubicBezTo>
                  <a:pt x="3089" y="3665"/>
                  <a:pt x="3067" y="3619"/>
                  <a:pt x="3045" y="3572"/>
                </a:cubicBezTo>
                <a:cubicBezTo>
                  <a:pt x="3019" y="3552"/>
                  <a:pt x="2994" y="3532"/>
                  <a:pt x="2972" y="3512"/>
                </a:cubicBezTo>
                <a:cubicBezTo>
                  <a:pt x="2934" y="3448"/>
                  <a:pt x="2870" y="3424"/>
                  <a:pt x="2838" y="3413"/>
                </a:cubicBezTo>
                <a:cubicBezTo>
                  <a:pt x="2816" y="3400"/>
                  <a:pt x="2797" y="3386"/>
                  <a:pt x="2778" y="3372"/>
                </a:cubicBezTo>
                <a:cubicBezTo>
                  <a:pt x="2702" y="3210"/>
                  <a:pt x="2670" y="3222"/>
                  <a:pt x="2551" y="3295"/>
                </a:cubicBezTo>
                <a:cubicBezTo>
                  <a:pt x="2506" y="3339"/>
                  <a:pt x="2503" y="3326"/>
                  <a:pt x="2503" y="3408"/>
                </a:cubicBezTo>
                <a:cubicBezTo>
                  <a:pt x="2519" y="3431"/>
                  <a:pt x="2538" y="3465"/>
                  <a:pt x="2537" y="3524"/>
                </a:cubicBezTo>
                <a:cubicBezTo>
                  <a:pt x="2512" y="3539"/>
                  <a:pt x="2499" y="3555"/>
                  <a:pt x="2460" y="3567"/>
                </a:cubicBezTo>
                <a:cubicBezTo>
                  <a:pt x="2444" y="3567"/>
                  <a:pt x="2428" y="3567"/>
                  <a:pt x="2412" y="3569"/>
                </a:cubicBezTo>
                <a:cubicBezTo>
                  <a:pt x="2310" y="3508"/>
                  <a:pt x="2221" y="3437"/>
                  <a:pt x="2171" y="3370"/>
                </a:cubicBezTo>
                <a:cubicBezTo>
                  <a:pt x="2104" y="3336"/>
                  <a:pt x="2108" y="3211"/>
                  <a:pt x="2108" y="3185"/>
                </a:cubicBezTo>
                <a:cubicBezTo>
                  <a:pt x="2149" y="3186"/>
                  <a:pt x="2191" y="3187"/>
                  <a:pt x="2236" y="3192"/>
                </a:cubicBezTo>
                <a:cubicBezTo>
                  <a:pt x="2267" y="3215"/>
                  <a:pt x="2302" y="3239"/>
                  <a:pt x="2337" y="3263"/>
                </a:cubicBezTo>
                <a:cubicBezTo>
                  <a:pt x="2389" y="3264"/>
                  <a:pt x="2440" y="3285"/>
                  <a:pt x="2485" y="3227"/>
                </a:cubicBezTo>
                <a:cubicBezTo>
                  <a:pt x="2485" y="3211"/>
                  <a:pt x="2485" y="3195"/>
                  <a:pt x="2485" y="3178"/>
                </a:cubicBezTo>
                <a:cubicBezTo>
                  <a:pt x="2440" y="3135"/>
                  <a:pt x="2393" y="3091"/>
                  <a:pt x="2383" y="3068"/>
                </a:cubicBezTo>
                <a:cubicBezTo>
                  <a:pt x="2451" y="3027"/>
                  <a:pt x="2573" y="2899"/>
                  <a:pt x="2592" y="2821"/>
                </a:cubicBezTo>
                <a:cubicBezTo>
                  <a:pt x="2621" y="2809"/>
                  <a:pt x="2657" y="2793"/>
                  <a:pt x="2676" y="2774"/>
                </a:cubicBezTo>
                <a:cubicBezTo>
                  <a:pt x="2692" y="2774"/>
                  <a:pt x="2718" y="2739"/>
                  <a:pt x="2734" y="2723"/>
                </a:cubicBezTo>
                <a:cubicBezTo>
                  <a:pt x="2731" y="2680"/>
                  <a:pt x="2728" y="2638"/>
                  <a:pt x="2728" y="2595"/>
                </a:cubicBezTo>
                <a:cubicBezTo>
                  <a:pt x="2658" y="2521"/>
                  <a:pt x="2687" y="2424"/>
                  <a:pt x="2675" y="2410"/>
                </a:cubicBezTo>
                <a:cubicBezTo>
                  <a:pt x="2653" y="2357"/>
                  <a:pt x="2631" y="2304"/>
                  <a:pt x="2612" y="2255"/>
                </a:cubicBezTo>
                <a:cubicBezTo>
                  <a:pt x="2606" y="2219"/>
                  <a:pt x="2599" y="2183"/>
                  <a:pt x="2593" y="2150"/>
                </a:cubicBezTo>
                <a:cubicBezTo>
                  <a:pt x="2568" y="2090"/>
                  <a:pt x="2527" y="1997"/>
                  <a:pt x="2511" y="1990"/>
                </a:cubicBezTo>
                <a:cubicBezTo>
                  <a:pt x="2463" y="1989"/>
                  <a:pt x="2415" y="1988"/>
                  <a:pt x="2367" y="1987"/>
                </a:cubicBezTo>
                <a:cubicBezTo>
                  <a:pt x="2278" y="1955"/>
                  <a:pt x="2186" y="1864"/>
                  <a:pt x="2138" y="1840"/>
                </a:cubicBezTo>
                <a:cubicBezTo>
                  <a:pt x="2091" y="1777"/>
                  <a:pt x="2043" y="1717"/>
                  <a:pt x="1995" y="1656"/>
                </a:cubicBezTo>
                <a:cubicBezTo>
                  <a:pt x="1944" y="1655"/>
                  <a:pt x="1938" y="1665"/>
                  <a:pt x="1906" y="1674"/>
                </a:cubicBezTo>
                <a:cubicBezTo>
                  <a:pt x="1880" y="1670"/>
                  <a:pt x="1855" y="1669"/>
                  <a:pt x="1829" y="1669"/>
                </a:cubicBezTo>
                <a:cubicBezTo>
                  <a:pt x="1782" y="1625"/>
                  <a:pt x="1734" y="1584"/>
                  <a:pt x="1689" y="1544"/>
                </a:cubicBezTo>
                <a:cubicBezTo>
                  <a:pt x="1645" y="1523"/>
                  <a:pt x="1603" y="1502"/>
                  <a:pt x="1562" y="1482"/>
                </a:cubicBezTo>
                <a:cubicBezTo>
                  <a:pt x="1482" y="1476"/>
                  <a:pt x="1415" y="1455"/>
                  <a:pt x="1371" y="1441"/>
                </a:cubicBezTo>
                <a:cubicBezTo>
                  <a:pt x="1272" y="1360"/>
                  <a:pt x="1243" y="1379"/>
                  <a:pt x="1154" y="1373"/>
                </a:cubicBezTo>
                <a:cubicBezTo>
                  <a:pt x="1134" y="1383"/>
                  <a:pt x="1115" y="1395"/>
                  <a:pt x="1099" y="1408"/>
                </a:cubicBezTo>
                <a:cubicBezTo>
                  <a:pt x="1099" y="1457"/>
                  <a:pt x="1127" y="1497"/>
                  <a:pt x="1111" y="1572"/>
                </a:cubicBezTo>
                <a:cubicBezTo>
                  <a:pt x="1024" y="1658"/>
                  <a:pt x="862" y="1497"/>
                  <a:pt x="824" y="1450"/>
                </a:cubicBezTo>
                <a:cubicBezTo>
                  <a:pt x="783" y="1416"/>
                  <a:pt x="741" y="1382"/>
                  <a:pt x="700" y="1349"/>
                </a:cubicBezTo>
                <a:cubicBezTo>
                  <a:pt x="614" y="1297"/>
                  <a:pt x="541" y="1250"/>
                  <a:pt x="477" y="1228"/>
                </a:cubicBezTo>
                <a:cubicBezTo>
                  <a:pt x="353" y="1225"/>
                  <a:pt x="215" y="1238"/>
                  <a:pt x="120" y="1187"/>
                </a:cubicBezTo>
                <a:cubicBezTo>
                  <a:pt x="107" y="1183"/>
                  <a:pt x="97" y="1183"/>
                  <a:pt x="88" y="1183"/>
                </a:cubicBezTo>
                <a:cubicBezTo>
                  <a:pt x="85" y="1133"/>
                  <a:pt x="63" y="1044"/>
                  <a:pt x="53" y="1034"/>
                </a:cubicBezTo>
                <a:cubicBezTo>
                  <a:pt x="41" y="962"/>
                  <a:pt x="0" y="905"/>
                  <a:pt x="64" y="887"/>
                </a:cubicBezTo>
                <a:cubicBezTo>
                  <a:pt x="83" y="855"/>
                  <a:pt x="103" y="826"/>
                  <a:pt x="112" y="790"/>
                </a:cubicBezTo>
                <a:cubicBezTo>
                  <a:pt x="183" y="792"/>
                  <a:pt x="298" y="795"/>
                  <a:pt x="362" y="731"/>
                </a:cubicBezTo>
                <a:cubicBezTo>
                  <a:pt x="372" y="702"/>
                  <a:pt x="381" y="676"/>
                  <a:pt x="394" y="650"/>
                </a:cubicBezTo>
                <a:cubicBezTo>
                  <a:pt x="417" y="624"/>
                  <a:pt x="439" y="599"/>
                  <a:pt x="462" y="576"/>
                </a:cubicBezTo>
                <a:cubicBezTo>
                  <a:pt x="523" y="418"/>
                  <a:pt x="581" y="429"/>
                  <a:pt x="757" y="414"/>
                </a:cubicBezTo>
                <a:cubicBezTo>
                  <a:pt x="779" y="414"/>
                  <a:pt x="945" y="431"/>
                  <a:pt x="993" y="384"/>
                </a:cubicBezTo>
                <a:cubicBezTo>
                  <a:pt x="984" y="334"/>
                  <a:pt x="975" y="285"/>
                  <a:pt x="969" y="239"/>
                </a:cubicBezTo>
                <a:cubicBezTo>
                  <a:pt x="969" y="150"/>
                  <a:pt x="973" y="0"/>
                  <a:pt x="1088" y="62"/>
                </a:cubicBezTo>
                <a:cubicBezTo>
                  <a:pt x="1174" y="74"/>
                  <a:pt x="1263" y="89"/>
                  <a:pt x="1353" y="104"/>
                </a:cubicBezTo>
                <a:cubicBezTo>
                  <a:pt x="1340" y="134"/>
                  <a:pt x="1343" y="186"/>
                  <a:pt x="1346" y="239"/>
                </a:cubicBezTo>
                <a:cubicBezTo>
                  <a:pt x="1374" y="282"/>
                  <a:pt x="1400" y="312"/>
                  <a:pt x="1421" y="385"/>
                </a:cubicBezTo>
                <a:cubicBezTo>
                  <a:pt x="1421" y="411"/>
                  <a:pt x="1421" y="437"/>
                  <a:pt x="1421" y="463"/>
                </a:cubicBezTo>
                <a:cubicBezTo>
                  <a:pt x="1405" y="505"/>
                  <a:pt x="1376" y="550"/>
                  <a:pt x="1385" y="616"/>
                </a:cubicBezTo>
                <a:cubicBezTo>
                  <a:pt x="1429" y="660"/>
                  <a:pt x="1474" y="703"/>
                  <a:pt x="1518" y="750"/>
                </a:cubicBezTo>
                <a:cubicBezTo>
                  <a:pt x="1525" y="764"/>
                  <a:pt x="1531" y="777"/>
                  <a:pt x="1541" y="790"/>
                </a:cubicBezTo>
                <a:cubicBezTo>
                  <a:pt x="1537" y="833"/>
                  <a:pt x="1537" y="875"/>
                  <a:pt x="1537" y="921"/>
                </a:cubicBezTo>
                <a:cubicBezTo>
                  <a:pt x="1546" y="931"/>
                  <a:pt x="1584" y="935"/>
                  <a:pt x="1629" y="937"/>
                </a:cubicBezTo>
                <a:cubicBezTo>
                  <a:pt x="1719" y="867"/>
                  <a:pt x="1872" y="851"/>
                  <a:pt x="2013" y="855"/>
                </a:cubicBezTo>
                <a:cubicBezTo>
                  <a:pt x="2016" y="871"/>
                  <a:pt x="2022" y="888"/>
                  <a:pt x="2029" y="907"/>
                </a:cubicBezTo>
                <a:cubicBezTo>
                  <a:pt x="2013" y="936"/>
                  <a:pt x="2000" y="969"/>
                  <a:pt x="1987" y="1001"/>
                </a:cubicBezTo>
                <a:cubicBezTo>
                  <a:pt x="1919" y="1078"/>
                  <a:pt x="1839" y="1070"/>
                  <a:pt x="1854" y="1191"/>
                </a:cubicBezTo>
                <a:cubicBezTo>
                  <a:pt x="1883" y="1202"/>
                  <a:pt x="1915" y="1216"/>
                  <a:pt x="1947" y="1230"/>
                </a:cubicBezTo>
                <a:cubicBezTo>
                  <a:pt x="1988" y="1286"/>
                  <a:pt x="2017" y="1320"/>
                  <a:pt x="2096" y="1371"/>
                </a:cubicBezTo>
                <a:cubicBezTo>
                  <a:pt x="2125" y="1401"/>
                  <a:pt x="2134" y="1496"/>
                  <a:pt x="2198" y="1524"/>
                </a:cubicBezTo>
                <a:cubicBezTo>
                  <a:pt x="2226" y="1564"/>
                  <a:pt x="2258" y="1604"/>
                  <a:pt x="2289" y="1647"/>
                </a:cubicBezTo>
                <a:cubicBezTo>
                  <a:pt x="2312" y="1658"/>
                  <a:pt x="2426" y="1723"/>
                  <a:pt x="2462" y="1652"/>
                </a:cubicBezTo>
                <a:cubicBezTo>
                  <a:pt x="2472" y="1511"/>
                  <a:pt x="2444" y="1491"/>
                  <a:pt x="2562" y="1474"/>
                </a:cubicBezTo>
                <a:cubicBezTo>
                  <a:pt x="2613" y="1476"/>
                  <a:pt x="2648" y="1460"/>
                  <a:pt x="2709" y="1524"/>
                </a:cubicBezTo>
                <a:cubicBezTo>
                  <a:pt x="2725" y="1524"/>
                  <a:pt x="2741" y="1525"/>
                  <a:pt x="2760" y="1528"/>
                </a:cubicBezTo>
                <a:cubicBezTo>
                  <a:pt x="2814" y="1504"/>
                  <a:pt x="2869" y="1456"/>
                  <a:pt x="2914" y="1434"/>
                </a:cubicBezTo>
                <a:cubicBezTo>
                  <a:pt x="2943" y="1405"/>
                  <a:pt x="2971" y="1409"/>
                  <a:pt x="3029" y="1404"/>
                </a:cubicBezTo>
                <a:cubicBezTo>
                  <a:pt x="3042" y="1424"/>
                  <a:pt x="3057" y="1444"/>
                  <a:pt x="3073" y="1468"/>
                </a:cubicBezTo>
                <a:cubicBezTo>
                  <a:pt x="3073" y="1533"/>
                  <a:pt x="2973" y="1603"/>
                  <a:pt x="2922" y="1637"/>
                </a:cubicBezTo>
                <a:cubicBezTo>
                  <a:pt x="2861" y="1714"/>
                  <a:pt x="2854" y="1760"/>
                  <a:pt x="2854" y="1881"/>
                </a:cubicBezTo>
                <a:cubicBezTo>
                  <a:pt x="2876" y="1928"/>
                  <a:pt x="2898" y="1974"/>
                  <a:pt x="2923" y="2020"/>
                </a:cubicBezTo>
                <a:cubicBezTo>
                  <a:pt x="2955" y="2061"/>
                  <a:pt x="3005" y="2140"/>
                  <a:pt x="3092" y="2143"/>
                </a:cubicBezTo>
                <a:cubicBezTo>
                  <a:pt x="3095" y="2136"/>
                  <a:pt x="3098" y="2133"/>
                  <a:pt x="3101" y="2130"/>
                </a:cubicBezTo>
                <a:cubicBezTo>
                  <a:pt x="3114" y="2130"/>
                  <a:pt x="3127" y="2130"/>
                  <a:pt x="3140" y="2131"/>
                </a:cubicBezTo>
                <a:cubicBezTo>
                  <a:pt x="3184" y="2145"/>
                  <a:pt x="3311" y="2282"/>
                  <a:pt x="3362" y="2365"/>
                </a:cubicBezTo>
                <a:cubicBezTo>
                  <a:pt x="3374" y="2435"/>
                  <a:pt x="3393" y="2520"/>
                  <a:pt x="3399" y="2628"/>
                </a:cubicBezTo>
                <a:cubicBezTo>
                  <a:pt x="3405" y="2658"/>
                  <a:pt x="3411" y="2691"/>
                  <a:pt x="3421" y="2724"/>
                </a:cubicBezTo>
                <a:cubicBezTo>
                  <a:pt x="3474" y="2797"/>
                  <a:pt x="3483" y="2777"/>
                  <a:pt x="3581" y="2861"/>
                </a:cubicBezTo>
                <a:cubicBezTo>
                  <a:pt x="3593" y="2862"/>
                  <a:pt x="3665" y="2827"/>
                  <a:pt x="3709" y="2811"/>
                </a:cubicBezTo>
                <a:cubicBezTo>
                  <a:pt x="3712" y="2771"/>
                  <a:pt x="3726" y="2769"/>
                  <a:pt x="3807" y="2750"/>
                </a:cubicBezTo>
                <a:cubicBezTo>
                  <a:pt x="3881" y="2677"/>
                  <a:pt x="3837" y="2590"/>
                  <a:pt x="3792" y="2543"/>
                </a:cubicBezTo>
                <a:cubicBezTo>
                  <a:pt x="3690" y="2515"/>
                  <a:pt x="3706" y="2499"/>
                  <a:pt x="3713" y="2423"/>
                </a:cubicBezTo>
                <a:cubicBezTo>
                  <a:pt x="3732" y="2394"/>
                  <a:pt x="3752" y="2365"/>
                  <a:pt x="3774" y="2337"/>
                </a:cubicBezTo>
                <a:cubicBezTo>
                  <a:pt x="3774" y="2304"/>
                  <a:pt x="3775" y="2271"/>
                  <a:pt x="3775" y="2238"/>
                </a:cubicBezTo>
                <a:cubicBezTo>
                  <a:pt x="3794" y="2219"/>
                  <a:pt x="3820" y="2230"/>
                  <a:pt x="3845" y="2227"/>
                </a:cubicBezTo>
                <a:cubicBezTo>
                  <a:pt x="3877" y="2195"/>
                  <a:pt x="3893" y="2179"/>
                  <a:pt x="3929" y="2164"/>
                </a:cubicBezTo>
                <a:cubicBezTo>
                  <a:pt x="3929" y="2180"/>
                  <a:pt x="3941" y="2226"/>
                  <a:pt x="3906" y="2261"/>
                </a:cubicBezTo>
                <a:cubicBezTo>
                  <a:pt x="3902" y="2281"/>
                  <a:pt x="3902" y="2304"/>
                  <a:pt x="3902" y="2327"/>
                </a:cubicBezTo>
                <a:cubicBezTo>
                  <a:pt x="3931" y="2373"/>
                  <a:pt x="4036" y="2392"/>
                  <a:pt x="4109" y="2417"/>
                </a:cubicBezTo>
                <a:cubicBezTo>
                  <a:pt x="4160" y="2451"/>
                  <a:pt x="4211" y="2488"/>
                  <a:pt x="4262" y="2526"/>
                </a:cubicBezTo>
                <a:cubicBezTo>
                  <a:pt x="4278" y="2526"/>
                  <a:pt x="4294" y="2527"/>
                  <a:pt x="4310" y="2527"/>
                </a:cubicBezTo>
                <a:cubicBezTo>
                  <a:pt x="4294" y="2556"/>
                  <a:pt x="4281" y="2588"/>
                  <a:pt x="4268" y="2621"/>
                </a:cubicBezTo>
                <a:cubicBezTo>
                  <a:pt x="4274" y="2683"/>
                  <a:pt x="4280" y="2746"/>
                  <a:pt x="4286" y="2808"/>
                </a:cubicBezTo>
                <a:cubicBezTo>
                  <a:pt x="4276" y="2837"/>
                  <a:pt x="4266" y="2866"/>
                  <a:pt x="4260" y="2896"/>
                </a:cubicBezTo>
                <a:cubicBezTo>
                  <a:pt x="4241" y="2895"/>
                  <a:pt x="4221" y="2895"/>
                  <a:pt x="4206" y="2878"/>
                </a:cubicBezTo>
                <a:cubicBezTo>
                  <a:pt x="4129" y="2863"/>
                  <a:pt x="4081" y="2862"/>
                  <a:pt x="4042" y="2920"/>
                </a:cubicBezTo>
                <a:cubicBezTo>
                  <a:pt x="4042" y="2959"/>
                  <a:pt x="4042" y="3002"/>
                  <a:pt x="4042" y="3044"/>
                </a:cubicBezTo>
                <a:cubicBezTo>
                  <a:pt x="4032" y="3044"/>
                  <a:pt x="4023" y="3047"/>
                  <a:pt x="4013" y="3050"/>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sp>
        <p:nvSpPr>
          <p:cNvPr id="26657" name="Freeform 35"/>
          <p:cNvSpPr/>
          <p:nvPr/>
        </p:nvSpPr>
        <p:spPr>
          <a:xfrm>
            <a:off x="5875338" y="5478463"/>
            <a:ext cx="1033462" cy="798512"/>
          </a:xfrm>
          <a:custGeom>
            <a:avLst/>
            <a:gdLst/>
            <a:ahLst/>
            <a:cxnLst>
              <a:cxn ang="0">
                <a:pos x="69647" y="798512"/>
              </a:cxn>
              <a:cxn ang="0">
                <a:pos x="35473" y="739524"/>
              </a:cxn>
              <a:cxn ang="0">
                <a:pos x="1298" y="686174"/>
              </a:cxn>
              <a:cxn ang="0">
                <a:pos x="25090" y="631523"/>
              </a:cxn>
              <a:cxn ang="0">
                <a:pos x="87816" y="520920"/>
              </a:cxn>
              <a:cxn ang="0">
                <a:pos x="165683" y="448919"/>
              </a:cxn>
              <a:cxn ang="0">
                <a:pos x="244847" y="361304"/>
              </a:cxn>
              <a:cxn ang="0">
                <a:pos x="282482" y="301448"/>
              </a:cxn>
              <a:cxn ang="0">
                <a:pos x="328770" y="212965"/>
              </a:cxn>
              <a:cxn ang="0">
                <a:pos x="324877" y="136194"/>
              </a:cxn>
              <a:cxn ang="0">
                <a:pos x="350399" y="74169"/>
              </a:cxn>
              <a:cxn ang="0">
                <a:pos x="369866" y="42073"/>
              </a:cxn>
              <a:cxn ang="0">
                <a:pos x="395822" y="42940"/>
              </a:cxn>
              <a:cxn ang="0">
                <a:pos x="439946" y="86314"/>
              </a:cxn>
              <a:cxn ang="0">
                <a:pos x="466334" y="87181"/>
              </a:cxn>
              <a:cxn ang="0">
                <a:pos x="476284" y="39036"/>
              </a:cxn>
              <a:cxn ang="0">
                <a:pos x="451626" y="8675"/>
              </a:cxn>
              <a:cxn ang="0">
                <a:pos x="458547" y="6072"/>
              </a:cxn>
              <a:cxn ang="0">
                <a:pos x="585729" y="9109"/>
              </a:cxn>
              <a:cxn ang="0">
                <a:pos x="670085" y="0"/>
              </a:cxn>
              <a:cxn ang="0">
                <a:pos x="685226" y="434"/>
              </a:cxn>
              <a:cxn ang="0">
                <a:pos x="684793" y="27326"/>
              </a:cxn>
              <a:cxn ang="0">
                <a:pos x="630719" y="91519"/>
              </a:cxn>
              <a:cxn ang="0">
                <a:pos x="692580" y="132724"/>
              </a:cxn>
              <a:cxn ang="0">
                <a:pos x="767418" y="100627"/>
              </a:cxn>
              <a:cxn ang="0">
                <a:pos x="792508" y="101061"/>
              </a:cxn>
              <a:cxn ang="0">
                <a:pos x="807649" y="117109"/>
              </a:cxn>
              <a:cxn ang="0">
                <a:pos x="937427" y="81977"/>
              </a:cxn>
              <a:cxn ang="0">
                <a:pos x="975927" y="131423"/>
              </a:cxn>
              <a:cxn ang="0">
                <a:pos x="1033462" y="213833"/>
              </a:cxn>
              <a:cxn ang="0">
                <a:pos x="1033462" y="236387"/>
              </a:cxn>
              <a:cxn ang="0">
                <a:pos x="991933" y="243761"/>
              </a:cxn>
              <a:cxn ang="0">
                <a:pos x="959921" y="311424"/>
              </a:cxn>
              <a:cxn ang="0">
                <a:pos x="959489" y="318364"/>
              </a:cxn>
              <a:cxn ang="0">
                <a:pos x="836200" y="386461"/>
              </a:cxn>
              <a:cxn ang="0">
                <a:pos x="815436" y="407280"/>
              </a:cxn>
              <a:cxn ang="0">
                <a:pos x="792076" y="393834"/>
              </a:cxn>
              <a:cxn ang="0">
                <a:pos x="766985" y="392967"/>
              </a:cxn>
              <a:cxn ang="0">
                <a:pos x="751845" y="413786"/>
              </a:cxn>
              <a:cxn ang="0">
                <a:pos x="733676" y="413352"/>
              </a:cxn>
              <a:cxn ang="0">
                <a:pos x="693877" y="398172"/>
              </a:cxn>
              <a:cxn ang="0">
                <a:pos x="693877" y="431136"/>
              </a:cxn>
              <a:cxn ang="0">
                <a:pos x="651916" y="468437"/>
              </a:cxn>
              <a:cxn ang="0">
                <a:pos x="616011" y="440244"/>
              </a:cxn>
              <a:cxn ang="0">
                <a:pos x="609522" y="438943"/>
              </a:cxn>
              <a:cxn ang="0">
                <a:pos x="574915" y="405111"/>
              </a:cxn>
              <a:cxn ang="0">
                <a:pos x="554150" y="404678"/>
              </a:cxn>
              <a:cxn ang="0">
                <a:pos x="538577" y="442847"/>
              </a:cxn>
              <a:cxn ang="0">
                <a:pos x="510891" y="484486"/>
              </a:cxn>
              <a:cxn ang="0">
                <a:pos x="462441" y="527426"/>
              </a:cxn>
              <a:cxn ang="0">
                <a:pos x="431727" y="533932"/>
              </a:cxn>
              <a:cxn ang="0">
                <a:pos x="402743" y="558655"/>
              </a:cxn>
              <a:cxn ang="0">
                <a:pos x="344343" y="568631"/>
              </a:cxn>
              <a:cxn ang="0">
                <a:pos x="336124" y="585113"/>
              </a:cxn>
              <a:cxn ang="0">
                <a:pos x="320983" y="584679"/>
              </a:cxn>
              <a:cxn ang="0">
                <a:pos x="261718" y="586414"/>
              </a:cxn>
              <a:cxn ang="0">
                <a:pos x="183852" y="612872"/>
              </a:cxn>
              <a:cxn ang="0">
                <a:pos x="103822" y="641933"/>
              </a:cxn>
              <a:cxn ang="0">
                <a:pos x="100794" y="674463"/>
              </a:cxn>
              <a:cxn ang="0">
                <a:pos x="68782" y="717837"/>
              </a:cxn>
              <a:cxn ang="0">
                <a:pos x="113772" y="782897"/>
              </a:cxn>
              <a:cxn ang="0">
                <a:pos x="69647" y="798512"/>
              </a:cxn>
            </a:cxnLst>
            <a:pathLst>
              <a:path w="2389" h="1841">
                <a:moveTo>
                  <a:pt x="161" y="1841"/>
                </a:moveTo>
                <a:cubicBezTo>
                  <a:pt x="91" y="1794"/>
                  <a:pt x="97" y="1748"/>
                  <a:pt x="82" y="1705"/>
                </a:cubicBezTo>
                <a:cubicBezTo>
                  <a:pt x="53" y="1662"/>
                  <a:pt x="28" y="1622"/>
                  <a:pt x="3" y="1582"/>
                </a:cubicBezTo>
                <a:cubicBezTo>
                  <a:pt x="3" y="1480"/>
                  <a:pt x="0" y="1497"/>
                  <a:pt x="58" y="1456"/>
                </a:cubicBezTo>
                <a:cubicBezTo>
                  <a:pt x="74" y="1305"/>
                  <a:pt x="87" y="1289"/>
                  <a:pt x="203" y="1201"/>
                </a:cubicBezTo>
                <a:cubicBezTo>
                  <a:pt x="261" y="1133"/>
                  <a:pt x="309" y="1085"/>
                  <a:pt x="383" y="1035"/>
                </a:cubicBezTo>
                <a:cubicBezTo>
                  <a:pt x="444" y="958"/>
                  <a:pt x="495" y="900"/>
                  <a:pt x="566" y="833"/>
                </a:cubicBezTo>
                <a:cubicBezTo>
                  <a:pt x="624" y="799"/>
                  <a:pt x="637" y="753"/>
                  <a:pt x="653" y="695"/>
                </a:cubicBezTo>
                <a:cubicBezTo>
                  <a:pt x="654" y="547"/>
                  <a:pt x="692" y="581"/>
                  <a:pt x="760" y="491"/>
                </a:cubicBezTo>
                <a:cubicBezTo>
                  <a:pt x="757" y="432"/>
                  <a:pt x="754" y="373"/>
                  <a:pt x="751" y="314"/>
                </a:cubicBezTo>
                <a:cubicBezTo>
                  <a:pt x="799" y="266"/>
                  <a:pt x="803" y="220"/>
                  <a:pt x="810" y="171"/>
                </a:cubicBezTo>
                <a:cubicBezTo>
                  <a:pt x="823" y="145"/>
                  <a:pt x="839" y="120"/>
                  <a:pt x="855" y="97"/>
                </a:cubicBezTo>
                <a:cubicBezTo>
                  <a:pt x="874" y="98"/>
                  <a:pt x="893" y="98"/>
                  <a:pt x="915" y="99"/>
                </a:cubicBezTo>
                <a:cubicBezTo>
                  <a:pt x="947" y="132"/>
                  <a:pt x="982" y="166"/>
                  <a:pt x="1017" y="199"/>
                </a:cubicBezTo>
                <a:cubicBezTo>
                  <a:pt x="1036" y="200"/>
                  <a:pt x="1055" y="200"/>
                  <a:pt x="1078" y="201"/>
                </a:cubicBezTo>
                <a:cubicBezTo>
                  <a:pt x="1104" y="175"/>
                  <a:pt x="1101" y="103"/>
                  <a:pt x="1101" y="90"/>
                </a:cubicBezTo>
                <a:cubicBezTo>
                  <a:pt x="1082" y="67"/>
                  <a:pt x="1063" y="43"/>
                  <a:pt x="1044" y="20"/>
                </a:cubicBezTo>
                <a:cubicBezTo>
                  <a:pt x="1047" y="17"/>
                  <a:pt x="1053" y="14"/>
                  <a:pt x="1060" y="14"/>
                </a:cubicBezTo>
                <a:cubicBezTo>
                  <a:pt x="1156" y="16"/>
                  <a:pt x="1255" y="19"/>
                  <a:pt x="1354" y="21"/>
                </a:cubicBezTo>
                <a:cubicBezTo>
                  <a:pt x="1389" y="39"/>
                  <a:pt x="1497" y="38"/>
                  <a:pt x="1549" y="0"/>
                </a:cubicBezTo>
                <a:cubicBezTo>
                  <a:pt x="1558" y="0"/>
                  <a:pt x="1571" y="1"/>
                  <a:pt x="1584" y="1"/>
                </a:cubicBezTo>
                <a:cubicBezTo>
                  <a:pt x="1584" y="21"/>
                  <a:pt x="1584" y="40"/>
                  <a:pt x="1583" y="63"/>
                </a:cubicBezTo>
                <a:cubicBezTo>
                  <a:pt x="1542" y="111"/>
                  <a:pt x="1500" y="159"/>
                  <a:pt x="1458" y="211"/>
                </a:cubicBezTo>
                <a:cubicBezTo>
                  <a:pt x="1461" y="286"/>
                  <a:pt x="1480" y="303"/>
                  <a:pt x="1601" y="306"/>
                </a:cubicBezTo>
                <a:cubicBezTo>
                  <a:pt x="1659" y="281"/>
                  <a:pt x="1717" y="256"/>
                  <a:pt x="1774" y="232"/>
                </a:cubicBezTo>
                <a:cubicBezTo>
                  <a:pt x="1793" y="232"/>
                  <a:pt x="1812" y="233"/>
                  <a:pt x="1832" y="233"/>
                </a:cubicBezTo>
                <a:cubicBezTo>
                  <a:pt x="1841" y="243"/>
                  <a:pt x="1854" y="257"/>
                  <a:pt x="1867" y="270"/>
                </a:cubicBezTo>
                <a:cubicBezTo>
                  <a:pt x="1972" y="273"/>
                  <a:pt x="2024" y="136"/>
                  <a:pt x="2167" y="189"/>
                </a:cubicBezTo>
                <a:cubicBezTo>
                  <a:pt x="2196" y="226"/>
                  <a:pt x="2224" y="263"/>
                  <a:pt x="2256" y="303"/>
                </a:cubicBezTo>
                <a:cubicBezTo>
                  <a:pt x="2301" y="366"/>
                  <a:pt x="2345" y="429"/>
                  <a:pt x="2389" y="493"/>
                </a:cubicBezTo>
                <a:cubicBezTo>
                  <a:pt x="2389" y="509"/>
                  <a:pt x="2389" y="526"/>
                  <a:pt x="2389" y="545"/>
                </a:cubicBezTo>
                <a:cubicBezTo>
                  <a:pt x="2331" y="544"/>
                  <a:pt x="2328" y="547"/>
                  <a:pt x="2293" y="562"/>
                </a:cubicBezTo>
                <a:cubicBezTo>
                  <a:pt x="2258" y="614"/>
                  <a:pt x="2162" y="628"/>
                  <a:pt x="2219" y="718"/>
                </a:cubicBezTo>
                <a:cubicBezTo>
                  <a:pt x="2219" y="721"/>
                  <a:pt x="2219" y="728"/>
                  <a:pt x="2218" y="734"/>
                </a:cubicBezTo>
                <a:cubicBezTo>
                  <a:pt x="2122" y="774"/>
                  <a:pt x="2020" y="850"/>
                  <a:pt x="1933" y="891"/>
                </a:cubicBezTo>
                <a:cubicBezTo>
                  <a:pt x="1917" y="907"/>
                  <a:pt x="1901" y="923"/>
                  <a:pt x="1885" y="939"/>
                </a:cubicBezTo>
                <a:cubicBezTo>
                  <a:pt x="1853" y="938"/>
                  <a:pt x="1837" y="924"/>
                  <a:pt x="1831" y="908"/>
                </a:cubicBezTo>
                <a:cubicBezTo>
                  <a:pt x="1812" y="907"/>
                  <a:pt x="1793" y="907"/>
                  <a:pt x="1773" y="906"/>
                </a:cubicBezTo>
                <a:cubicBezTo>
                  <a:pt x="1760" y="922"/>
                  <a:pt x="1748" y="938"/>
                  <a:pt x="1738" y="954"/>
                </a:cubicBezTo>
                <a:cubicBezTo>
                  <a:pt x="1722" y="954"/>
                  <a:pt x="1709" y="954"/>
                  <a:pt x="1696" y="953"/>
                </a:cubicBezTo>
                <a:cubicBezTo>
                  <a:pt x="1658" y="894"/>
                  <a:pt x="1633" y="916"/>
                  <a:pt x="1604" y="918"/>
                </a:cubicBezTo>
                <a:cubicBezTo>
                  <a:pt x="1604" y="941"/>
                  <a:pt x="1604" y="967"/>
                  <a:pt x="1604" y="994"/>
                </a:cubicBezTo>
                <a:cubicBezTo>
                  <a:pt x="1555" y="1042"/>
                  <a:pt x="1530" y="989"/>
                  <a:pt x="1507" y="1080"/>
                </a:cubicBezTo>
                <a:cubicBezTo>
                  <a:pt x="1437" y="1078"/>
                  <a:pt x="1447" y="1049"/>
                  <a:pt x="1424" y="1015"/>
                </a:cubicBezTo>
                <a:cubicBezTo>
                  <a:pt x="1418" y="1012"/>
                  <a:pt x="1412" y="1012"/>
                  <a:pt x="1409" y="1012"/>
                </a:cubicBezTo>
                <a:cubicBezTo>
                  <a:pt x="1380" y="985"/>
                  <a:pt x="1355" y="958"/>
                  <a:pt x="1329" y="934"/>
                </a:cubicBezTo>
                <a:cubicBezTo>
                  <a:pt x="1313" y="934"/>
                  <a:pt x="1297" y="934"/>
                  <a:pt x="1281" y="933"/>
                </a:cubicBezTo>
                <a:cubicBezTo>
                  <a:pt x="1259" y="969"/>
                  <a:pt x="1259" y="975"/>
                  <a:pt x="1245" y="1021"/>
                </a:cubicBezTo>
                <a:cubicBezTo>
                  <a:pt x="1223" y="1053"/>
                  <a:pt x="1200" y="1085"/>
                  <a:pt x="1181" y="1117"/>
                </a:cubicBezTo>
                <a:cubicBezTo>
                  <a:pt x="1111" y="1151"/>
                  <a:pt x="1107" y="1155"/>
                  <a:pt x="1069" y="1216"/>
                </a:cubicBezTo>
                <a:cubicBezTo>
                  <a:pt x="1043" y="1219"/>
                  <a:pt x="1021" y="1225"/>
                  <a:pt x="998" y="1231"/>
                </a:cubicBezTo>
                <a:cubicBezTo>
                  <a:pt x="976" y="1250"/>
                  <a:pt x="953" y="1269"/>
                  <a:pt x="931" y="1288"/>
                </a:cubicBezTo>
                <a:cubicBezTo>
                  <a:pt x="851" y="1286"/>
                  <a:pt x="835" y="1289"/>
                  <a:pt x="796" y="1311"/>
                </a:cubicBezTo>
                <a:cubicBezTo>
                  <a:pt x="790" y="1323"/>
                  <a:pt x="784" y="1336"/>
                  <a:pt x="777" y="1349"/>
                </a:cubicBezTo>
                <a:cubicBezTo>
                  <a:pt x="764" y="1349"/>
                  <a:pt x="752" y="1349"/>
                  <a:pt x="742" y="1348"/>
                </a:cubicBezTo>
                <a:cubicBezTo>
                  <a:pt x="666" y="1307"/>
                  <a:pt x="659" y="1327"/>
                  <a:pt x="605" y="1352"/>
                </a:cubicBezTo>
                <a:cubicBezTo>
                  <a:pt x="544" y="1370"/>
                  <a:pt x="483" y="1391"/>
                  <a:pt x="425" y="1413"/>
                </a:cubicBezTo>
                <a:cubicBezTo>
                  <a:pt x="333" y="1413"/>
                  <a:pt x="297" y="1422"/>
                  <a:pt x="240" y="1480"/>
                </a:cubicBezTo>
                <a:cubicBezTo>
                  <a:pt x="236" y="1503"/>
                  <a:pt x="233" y="1529"/>
                  <a:pt x="233" y="1555"/>
                </a:cubicBezTo>
                <a:cubicBezTo>
                  <a:pt x="165" y="1580"/>
                  <a:pt x="159" y="1579"/>
                  <a:pt x="159" y="1655"/>
                </a:cubicBezTo>
                <a:cubicBezTo>
                  <a:pt x="181" y="1672"/>
                  <a:pt x="264" y="1733"/>
                  <a:pt x="263" y="1805"/>
                </a:cubicBezTo>
                <a:cubicBezTo>
                  <a:pt x="228" y="1833"/>
                  <a:pt x="183" y="1839"/>
                  <a:pt x="161" y="1841"/>
                </a:cubicBezTo>
                <a:close/>
              </a:path>
            </a:pathLst>
          </a:custGeom>
          <a:solidFill>
            <a:schemeClr val="tx1"/>
          </a:solidFill>
          <a:ln w="8" cap="flat" cmpd="sng">
            <a:solidFill>
              <a:srgbClr val="FFFFFF"/>
            </a:solidFill>
            <a:prstDash val="solid"/>
            <a:round/>
            <a:headEnd type="none" w="med" len="med"/>
            <a:tailEnd type="none" w="med" len="med"/>
          </a:ln>
        </p:spPr>
        <p:txBody>
          <a:bodyPr/>
          <a:p>
            <a:endParaRPr lang="zh-CN" altLang="en-US"/>
          </a:p>
        </p:txBody>
      </p:sp>
      <p:pic>
        <p:nvPicPr>
          <p:cNvPr id="26658" name="组合 34"/>
          <p:cNvPicPr/>
          <p:nvPr/>
        </p:nvPicPr>
        <p:blipFill>
          <a:blip r:embed="rId1"/>
          <a:stretch>
            <a:fillRect/>
          </a:stretch>
        </p:blipFill>
        <p:spPr>
          <a:xfrm>
            <a:off x="6692900" y="3389313"/>
            <a:ext cx="3725863" cy="536575"/>
          </a:xfrm>
          <a:prstGeom prst="rect">
            <a:avLst/>
          </a:prstGeom>
          <a:noFill/>
          <a:ln w="9525">
            <a:noFill/>
          </a:ln>
        </p:spPr>
      </p:pic>
      <p:sp>
        <p:nvSpPr>
          <p:cNvPr id="26659" name="文本框 180"/>
          <p:cNvSpPr txBox="1"/>
          <p:nvPr/>
        </p:nvSpPr>
        <p:spPr>
          <a:xfrm>
            <a:off x="7975600" y="2644775"/>
            <a:ext cx="2514600" cy="368300"/>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请输入您想要的文字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sp>
        <p:nvSpPr>
          <p:cNvPr id="26660" name="文本框 181"/>
          <p:cNvSpPr txBox="1"/>
          <p:nvPr/>
        </p:nvSpPr>
        <p:spPr>
          <a:xfrm>
            <a:off x="7975600" y="2965450"/>
            <a:ext cx="2514600" cy="368300"/>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请输入您想要的文字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sp>
        <p:nvSpPr>
          <p:cNvPr id="26661" name="文本框 180"/>
          <p:cNvSpPr txBox="1"/>
          <p:nvPr/>
        </p:nvSpPr>
        <p:spPr>
          <a:xfrm>
            <a:off x="1206500" y="5264150"/>
            <a:ext cx="2514600" cy="369888"/>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请输入您想要的文字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sp>
        <p:nvSpPr>
          <p:cNvPr id="26662" name="文本框 181"/>
          <p:cNvSpPr txBox="1"/>
          <p:nvPr/>
        </p:nvSpPr>
        <p:spPr>
          <a:xfrm>
            <a:off x="1206500" y="5584825"/>
            <a:ext cx="2514600" cy="369888"/>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请输入您想要的文字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pic>
        <p:nvPicPr>
          <p:cNvPr id="26663" name="组合 42"/>
          <p:cNvPicPr/>
          <p:nvPr/>
        </p:nvPicPr>
        <p:blipFill>
          <a:blip r:embed="rId2"/>
          <a:stretch>
            <a:fillRect/>
          </a:stretch>
        </p:blipFill>
        <p:spPr>
          <a:xfrm>
            <a:off x="1200150" y="4700588"/>
            <a:ext cx="3719513" cy="541337"/>
          </a:xfrm>
          <a:prstGeom prst="rect">
            <a:avLst/>
          </a:prstGeom>
          <a:noFill/>
          <a:ln w="9525">
            <a:noFill/>
          </a:ln>
        </p:spPr>
      </p:pic>
      <p:sp>
        <p:nvSpPr>
          <p:cNvPr id="26664" name="矩形 46"/>
          <p:cNvSpPr/>
          <p:nvPr/>
        </p:nvSpPr>
        <p:spPr>
          <a:xfrm>
            <a:off x="8832850" y="5095875"/>
            <a:ext cx="236538" cy="238125"/>
          </a:xfrm>
          <a:prstGeom prst="rect">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6665" name="矩形 47"/>
          <p:cNvSpPr/>
          <p:nvPr/>
        </p:nvSpPr>
        <p:spPr>
          <a:xfrm>
            <a:off x="8832850" y="5507038"/>
            <a:ext cx="236538" cy="236537"/>
          </a:xfrm>
          <a:prstGeom prst="rect">
            <a:avLst/>
          </a:prstGeom>
          <a:solidFill>
            <a:srgbClr val="3A3736"/>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6666" name="矩形 48"/>
          <p:cNvSpPr/>
          <p:nvPr/>
        </p:nvSpPr>
        <p:spPr>
          <a:xfrm>
            <a:off x="8832850" y="5900738"/>
            <a:ext cx="236538" cy="236537"/>
          </a:xfrm>
          <a:prstGeom prst="rect">
            <a:avLst/>
          </a:prstGeom>
          <a:solidFill>
            <a:schemeClr val="bg2"/>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6667" name="文本框 180"/>
          <p:cNvSpPr txBox="1"/>
          <p:nvPr/>
        </p:nvSpPr>
        <p:spPr>
          <a:xfrm>
            <a:off x="9283700" y="4992688"/>
            <a:ext cx="1379538" cy="369887"/>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您的文字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sp>
        <p:nvSpPr>
          <p:cNvPr id="26668" name="文本框 180"/>
          <p:cNvSpPr txBox="1"/>
          <p:nvPr/>
        </p:nvSpPr>
        <p:spPr>
          <a:xfrm>
            <a:off x="9283700" y="5419725"/>
            <a:ext cx="1379538" cy="368300"/>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您的文字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sp>
        <p:nvSpPr>
          <p:cNvPr id="26669" name="文本框 180"/>
          <p:cNvSpPr txBox="1"/>
          <p:nvPr/>
        </p:nvSpPr>
        <p:spPr>
          <a:xfrm>
            <a:off x="9283700" y="5813425"/>
            <a:ext cx="1379538" cy="369888"/>
          </a:xfrm>
          <a:prstGeom prst="rect">
            <a:avLst/>
          </a:prstGeom>
          <a:noFill/>
          <a:ln w="9525">
            <a:noFill/>
          </a:ln>
        </p:spPr>
        <p:txBody>
          <a:bodyPr anchor="t">
            <a:spAutoFit/>
          </a:bodyPr>
          <a:p>
            <a:r>
              <a:rPr lang="zh-CN" altLang="en-US" dirty="0">
                <a:solidFill>
                  <a:srgbClr val="2B2E30"/>
                </a:solidFill>
                <a:latin typeface="微软雅黑" panose="020B0503020204020204" pitchFamily="34" charset="-122"/>
                <a:ea typeface="微软雅黑" panose="020B0503020204020204" pitchFamily="34" charset="-122"/>
              </a:rPr>
              <a:t>您的文字</a:t>
            </a:r>
            <a:endParaRPr lang="zh-CN" altLang="en-US" dirty="0">
              <a:solidFill>
                <a:srgbClr val="2B2E30"/>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arn(inVertical)">
                                      <p:cBhvr>
                                        <p:cTn id="7" dur="500"/>
                                        <p:tgtEl>
                                          <p:spTgt spid="2662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6626"/>
                                        </p:tgtEl>
                                        <p:attrNameLst>
                                          <p:attrName>style.visibility</p:attrName>
                                        </p:attrNameLst>
                                      </p:cBhvr>
                                      <p:to>
                                        <p:strVal val="visible"/>
                                      </p:to>
                                    </p:set>
                                    <p:anim calcmode="lin" valueType="num">
                                      <p:cBhvr>
                                        <p:cTn id="11" dur="500" fill="hold"/>
                                        <p:tgtEl>
                                          <p:spTgt spid="2662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6626"/>
                                        </p:tgtEl>
                                        <p:attrNameLst>
                                          <p:attrName>ppt_y</p:attrName>
                                        </p:attrNameLst>
                                      </p:cBhvr>
                                      <p:tavLst>
                                        <p:tav tm="0">
                                          <p:val>
                                            <p:strVal val="#ppt_y"/>
                                          </p:val>
                                        </p:tav>
                                        <p:tav tm="100000">
                                          <p:val>
                                            <p:strVal val="#ppt_y"/>
                                          </p:val>
                                        </p:tav>
                                      </p:tavLst>
                                    </p:anim>
                                    <p:anim calcmode="lin" valueType="num">
                                      <p:cBhvr>
                                        <p:cTn id="13" dur="500" fill="hold"/>
                                        <p:tgtEl>
                                          <p:spTgt spid="2662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662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6626"/>
                                        </p:tgtEl>
                                      </p:cBhvr>
                                    </p:animEffect>
                                  </p:childTnLst>
                                </p:cTn>
                              </p:par>
                            </p:childTnLst>
                          </p:cTn>
                        </p:par>
                        <p:par>
                          <p:cTn id="16" fill="hold">
                            <p:stCondLst>
                              <p:cond delay="1450"/>
                            </p:stCondLst>
                            <p:childTnLst>
                              <p:par>
                                <p:cTn id="17" presetID="31" presetClass="entr" presetSubtype="0" fill="hold" nodeType="afterEffect">
                                  <p:stCondLst>
                                    <p:cond delay="0"/>
                                  </p:stCondLst>
                                  <p:childTnLst>
                                    <p:set>
                                      <p:cBhvr>
                                        <p:cTn id="18" dur="1" fill="hold">
                                          <p:stCondLst>
                                            <p:cond delay="0"/>
                                          </p:stCondLst>
                                        </p:cTn>
                                        <p:tgtEl>
                                          <p:spTgt spid="26628"/>
                                        </p:tgtEl>
                                        <p:attrNameLst>
                                          <p:attrName>style.visibility</p:attrName>
                                        </p:attrNameLst>
                                      </p:cBhvr>
                                      <p:to>
                                        <p:strVal val="visible"/>
                                      </p:to>
                                    </p:set>
                                    <p:anim calcmode="lin" valueType="num">
                                      <p:cBhvr>
                                        <p:cTn id="19" dur="400" fill="hold"/>
                                        <p:tgtEl>
                                          <p:spTgt spid="26628"/>
                                        </p:tgtEl>
                                        <p:attrNameLst>
                                          <p:attrName>ppt_w</p:attrName>
                                        </p:attrNameLst>
                                      </p:cBhvr>
                                      <p:tavLst>
                                        <p:tav tm="0">
                                          <p:val>
                                            <p:fltVal val="0.000000"/>
                                          </p:val>
                                        </p:tav>
                                        <p:tav tm="100000">
                                          <p:val>
                                            <p:strVal val="#ppt_w"/>
                                          </p:val>
                                        </p:tav>
                                      </p:tavLst>
                                    </p:anim>
                                    <p:anim calcmode="lin" valueType="num">
                                      <p:cBhvr>
                                        <p:cTn id="20" dur="400" fill="hold"/>
                                        <p:tgtEl>
                                          <p:spTgt spid="26628"/>
                                        </p:tgtEl>
                                        <p:attrNameLst>
                                          <p:attrName>ppt_h</p:attrName>
                                        </p:attrNameLst>
                                      </p:cBhvr>
                                      <p:tavLst>
                                        <p:tav tm="0">
                                          <p:val>
                                            <p:fltVal val="0.000000"/>
                                          </p:val>
                                        </p:tav>
                                        <p:tav tm="100000">
                                          <p:val>
                                            <p:strVal val="#ppt_h"/>
                                          </p:val>
                                        </p:tav>
                                      </p:tavLst>
                                    </p:anim>
                                    <p:anim calcmode="lin" valueType="num">
                                      <p:cBhvr>
                                        <p:cTn id="21" dur="400" fill="hold"/>
                                        <p:tgtEl>
                                          <p:spTgt spid="26628"/>
                                        </p:tgtEl>
                                        <p:attrNameLst>
                                          <p:attrName>style.rotation</p:attrName>
                                        </p:attrNameLst>
                                      </p:cBhvr>
                                      <p:tavLst>
                                        <p:tav tm="0">
                                          <p:val>
                                            <p:fltVal val="90.000000"/>
                                          </p:val>
                                        </p:tav>
                                        <p:tav tm="100000">
                                          <p:val>
                                            <p:fltVal val="0.000000"/>
                                          </p:val>
                                        </p:tav>
                                      </p:tavLst>
                                    </p:anim>
                                    <p:animEffect transition="in" filter="fade">
                                      <p:cBhvr>
                                        <p:cTn id="22" dur="400"/>
                                        <p:tgtEl>
                                          <p:spTgt spid="26628"/>
                                        </p:tgtEl>
                                      </p:cBhvr>
                                    </p:animEffect>
                                  </p:childTnLst>
                                </p:cTn>
                              </p:par>
                              <p:par>
                                <p:cTn id="23" presetID="31" presetClass="entr" presetSubtype="0" fill="hold" nodeType="withEffect">
                                  <p:stCondLst>
                                    <p:cond delay="0"/>
                                  </p:stCondLst>
                                  <p:childTnLst>
                                    <p:set>
                                      <p:cBhvr>
                                        <p:cTn id="24" dur="1" fill="hold">
                                          <p:stCondLst>
                                            <p:cond delay="0"/>
                                          </p:stCondLst>
                                        </p:cTn>
                                        <p:tgtEl>
                                          <p:spTgt spid="26629"/>
                                        </p:tgtEl>
                                        <p:attrNameLst>
                                          <p:attrName>style.visibility</p:attrName>
                                        </p:attrNameLst>
                                      </p:cBhvr>
                                      <p:to>
                                        <p:strVal val="visible"/>
                                      </p:to>
                                    </p:set>
                                    <p:anim calcmode="lin" valueType="num">
                                      <p:cBhvr>
                                        <p:cTn id="25" dur="400" fill="hold"/>
                                        <p:tgtEl>
                                          <p:spTgt spid="26629"/>
                                        </p:tgtEl>
                                        <p:attrNameLst>
                                          <p:attrName>ppt_w</p:attrName>
                                        </p:attrNameLst>
                                      </p:cBhvr>
                                      <p:tavLst>
                                        <p:tav tm="0">
                                          <p:val>
                                            <p:fltVal val="0.000000"/>
                                          </p:val>
                                        </p:tav>
                                        <p:tav tm="100000">
                                          <p:val>
                                            <p:strVal val="#ppt_w"/>
                                          </p:val>
                                        </p:tav>
                                      </p:tavLst>
                                    </p:anim>
                                    <p:anim calcmode="lin" valueType="num">
                                      <p:cBhvr>
                                        <p:cTn id="26" dur="400" fill="hold"/>
                                        <p:tgtEl>
                                          <p:spTgt spid="26629"/>
                                        </p:tgtEl>
                                        <p:attrNameLst>
                                          <p:attrName>ppt_h</p:attrName>
                                        </p:attrNameLst>
                                      </p:cBhvr>
                                      <p:tavLst>
                                        <p:tav tm="0">
                                          <p:val>
                                            <p:fltVal val="0.000000"/>
                                          </p:val>
                                        </p:tav>
                                        <p:tav tm="100000">
                                          <p:val>
                                            <p:strVal val="#ppt_h"/>
                                          </p:val>
                                        </p:tav>
                                      </p:tavLst>
                                    </p:anim>
                                    <p:anim calcmode="lin" valueType="num">
                                      <p:cBhvr>
                                        <p:cTn id="27" dur="400" fill="hold"/>
                                        <p:tgtEl>
                                          <p:spTgt spid="26629"/>
                                        </p:tgtEl>
                                        <p:attrNameLst>
                                          <p:attrName>style.rotation</p:attrName>
                                        </p:attrNameLst>
                                      </p:cBhvr>
                                      <p:tavLst>
                                        <p:tav tm="0">
                                          <p:val>
                                            <p:fltVal val="90.000000"/>
                                          </p:val>
                                        </p:tav>
                                        <p:tav tm="100000">
                                          <p:val>
                                            <p:fltVal val="0.000000"/>
                                          </p:val>
                                        </p:tav>
                                      </p:tavLst>
                                    </p:anim>
                                    <p:animEffect transition="in" filter="fade">
                                      <p:cBhvr>
                                        <p:cTn id="28" dur="400"/>
                                        <p:tgtEl>
                                          <p:spTgt spid="26629"/>
                                        </p:tgtEl>
                                      </p:cBhvr>
                                    </p:animEffect>
                                  </p:childTnLst>
                                </p:cTn>
                              </p:par>
                              <p:par>
                                <p:cTn id="29" presetID="31" presetClass="entr" presetSubtype="0" fill="hold" nodeType="withEffect">
                                  <p:stCondLst>
                                    <p:cond delay="0"/>
                                  </p:stCondLst>
                                  <p:childTnLst>
                                    <p:set>
                                      <p:cBhvr>
                                        <p:cTn id="30" dur="1" fill="hold">
                                          <p:stCondLst>
                                            <p:cond delay="0"/>
                                          </p:stCondLst>
                                        </p:cTn>
                                        <p:tgtEl>
                                          <p:spTgt spid="26630"/>
                                        </p:tgtEl>
                                        <p:attrNameLst>
                                          <p:attrName>style.visibility</p:attrName>
                                        </p:attrNameLst>
                                      </p:cBhvr>
                                      <p:to>
                                        <p:strVal val="visible"/>
                                      </p:to>
                                    </p:set>
                                    <p:anim calcmode="lin" valueType="num">
                                      <p:cBhvr>
                                        <p:cTn id="31" dur="400" fill="hold"/>
                                        <p:tgtEl>
                                          <p:spTgt spid="26630"/>
                                        </p:tgtEl>
                                        <p:attrNameLst>
                                          <p:attrName>ppt_w</p:attrName>
                                        </p:attrNameLst>
                                      </p:cBhvr>
                                      <p:tavLst>
                                        <p:tav tm="0">
                                          <p:val>
                                            <p:fltVal val="0.000000"/>
                                          </p:val>
                                        </p:tav>
                                        <p:tav tm="100000">
                                          <p:val>
                                            <p:strVal val="#ppt_w"/>
                                          </p:val>
                                        </p:tav>
                                      </p:tavLst>
                                    </p:anim>
                                    <p:anim calcmode="lin" valueType="num">
                                      <p:cBhvr>
                                        <p:cTn id="32" dur="400" fill="hold"/>
                                        <p:tgtEl>
                                          <p:spTgt spid="26630"/>
                                        </p:tgtEl>
                                        <p:attrNameLst>
                                          <p:attrName>ppt_h</p:attrName>
                                        </p:attrNameLst>
                                      </p:cBhvr>
                                      <p:tavLst>
                                        <p:tav tm="0">
                                          <p:val>
                                            <p:fltVal val="0.000000"/>
                                          </p:val>
                                        </p:tav>
                                        <p:tav tm="100000">
                                          <p:val>
                                            <p:strVal val="#ppt_h"/>
                                          </p:val>
                                        </p:tav>
                                      </p:tavLst>
                                    </p:anim>
                                    <p:anim calcmode="lin" valueType="num">
                                      <p:cBhvr>
                                        <p:cTn id="33" dur="400" fill="hold"/>
                                        <p:tgtEl>
                                          <p:spTgt spid="26630"/>
                                        </p:tgtEl>
                                        <p:attrNameLst>
                                          <p:attrName>style.rotation</p:attrName>
                                        </p:attrNameLst>
                                      </p:cBhvr>
                                      <p:tavLst>
                                        <p:tav tm="0">
                                          <p:val>
                                            <p:fltVal val="90.000000"/>
                                          </p:val>
                                        </p:tav>
                                        <p:tav tm="100000">
                                          <p:val>
                                            <p:fltVal val="0.000000"/>
                                          </p:val>
                                        </p:tav>
                                      </p:tavLst>
                                    </p:anim>
                                    <p:animEffect transition="in" filter="fade">
                                      <p:cBhvr>
                                        <p:cTn id="34" dur="400"/>
                                        <p:tgtEl>
                                          <p:spTgt spid="26630"/>
                                        </p:tgtEl>
                                      </p:cBhvr>
                                    </p:animEffect>
                                  </p:childTnLst>
                                </p:cTn>
                              </p:par>
                              <p:par>
                                <p:cTn id="35" presetID="31" presetClass="entr" presetSubtype="0" fill="hold" nodeType="withEffect">
                                  <p:stCondLst>
                                    <p:cond delay="0"/>
                                  </p:stCondLst>
                                  <p:childTnLst>
                                    <p:set>
                                      <p:cBhvr>
                                        <p:cTn id="36" dur="1" fill="hold">
                                          <p:stCondLst>
                                            <p:cond delay="0"/>
                                          </p:stCondLst>
                                        </p:cTn>
                                        <p:tgtEl>
                                          <p:spTgt spid="26631"/>
                                        </p:tgtEl>
                                        <p:attrNameLst>
                                          <p:attrName>style.visibility</p:attrName>
                                        </p:attrNameLst>
                                      </p:cBhvr>
                                      <p:to>
                                        <p:strVal val="visible"/>
                                      </p:to>
                                    </p:set>
                                    <p:anim calcmode="lin" valueType="num">
                                      <p:cBhvr>
                                        <p:cTn id="37" dur="400" fill="hold"/>
                                        <p:tgtEl>
                                          <p:spTgt spid="26631"/>
                                        </p:tgtEl>
                                        <p:attrNameLst>
                                          <p:attrName>ppt_w</p:attrName>
                                        </p:attrNameLst>
                                      </p:cBhvr>
                                      <p:tavLst>
                                        <p:tav tm="0">
                                          <p:val>
                                            <p:fltVal val="0.000000"/>
                                          </p:val>
                                        </p:tav>
                                        <p:tav tm="100000">
                                          <p:val>
                                            <p:strVal val="#ppt_w"/>
                                          </p:val>
                                        </p:tav>
                                      </p:tavLst>
                                    </p:anim>
                                    <p:anim calcmode="lin" valueType="num">
                                      <p:cBhvr>
                                        <p:cTn id="38" dur="400" fill="hold"/>
                                        <p:tgtEl>
                                          <p:spTgt spid="26631"/>
                                        </p:tgtEl>
                                        <p:attrNameLst>
                                          <p:attrName>ppt_h</p:attrName>
                                        </p:attrNameLst>
                                      </p:cBhvr>
                                      <p:tavLst>
                                        <p:tav tm="0">
                                          <p:val>
                                            <p:fltVal val="0.000000"/>
                                          </p:val>
                                        </p:tav>
                                        <p:tav tm="100000">
                                          <p:val>
                                            <p:strVal val="#ppt_h"/>
                                          </p:val>
                                        </p:tav>
                                      </p:tavLst>
                                    </p:anim>
                                    <p:anim calcmode="lin" valueType="num">
                                      <p:cBhvr>
                                        <p:cTn id="39" dur="400" fill="hold"/>
                                        <p:tgtEl>
                                          <p:spTgt spid="26631"/>
                                        </p:tgtEl>
                                        <p:attrNameLst>
                                          <p:attrName>style.rotation</p:attrName>
                                        </p:attrNameLst>
                                      </p:cBhvr>
                                      <p:tavLst>
                                        <p:tav tm="0">
                                          <p:val>
                                            <p:fltVal val="90.000000"/>
                                          </p:val>
                                        </p:tav>
                                        <p:tav tm="100000">
                                          <p:val>
                                            <p:fltVal val="0.000000"/>
                                          </p:val>
                                        </p:tav>
                                      </p:tavLst>
                                    </p:anim>
                                    <p:animEffect transition="in" filter="fade">
                                      <p:cBhvr>
                                        <p:cTn id="40" dur="400"/>
                                        <p:tgtEl>
                                          <p:spTgt spid="26631"/>
                                        </p:tgtEl>
                                      </p:cBhvr>
                                    </p:animEffect>
                                  </p:childTnLst>
                                </p:cTn>
                              </p:par>
                              <p:par>
                                <p:cTn id="41" presetID="31" presetClass="entr" presetSubtype="0" fill="hold" nodeType="withEffect">
                                  <p:stCondLst>
                                    <p:cond delay="0"/>
                                  </p:stCondLst>
                                  <p:childTnLst>
                                    <p:set>
                                      <p:cBhvr>
                                        <p:cTn id="42" dur="1" fill="hold">
                                          <p:stCondLst>
                                            <p:cond delay="0"/>
                                          </p:stCondLst>
                                        </p:cTn>
                                        <p:tgtEl>
                                          <p:spTgt spid="26632"/>
                                        </p:tgtEl>
                                        <p:attrNameLst>
                                          <p:attrName>style.visibility</p:attrName>
                                        </p:attrNameLst>
                                      </p:cBhvr>
                                      <p:to>
                                        <p:strVal val="visible"/>
                                      </p:to>
                                    </p:set>
                                    <p:anim calcmode="lin" valueType="num">
                                      <p:cBhvr>
                                        <p:cTn id="43" dur="400" fill="hold"/>
                                        <p:tgtEl>
                                          <p:spTgt spid="26632"/>
                                        </p:tgtEl>
                                        <p:attrNameLst>
                                          <p:attrName>ppt_w</p:attrName>
                                        </p:attrNameLst>
                                      </p:cBhvr>
                                      <p:tavLst>
                                        <p:tav tm="0">
                                          <p:val>
                                            <p:fltVal val="0.000000"/>
                                          </p:val>
                                        </p:tav>
                                        <p:tav tm="100000">
                                          <p:val>
                                            <p:strVal val="#ppt_w"/>
                                          </p:val>
                                        </p:tav>
                                      </p:tavLst>
                                    </p:anim>
                                    <p:anim calcmode="lin" valueType="num">
                                      <p:cBhvr>
                                        <p:cTn id="44" dur="400" fill="hold"/>
                                        <p:tgtEl>
                                          <p:spTgt spid="26632"/>
                                        </p:tgtEl>
                                        <p:attrNameLst>
                                          <p:attrName>ppt_h</p:attrName>
                                        </p:attrNameLst>
                                      </p:cBhvr>
                                      <p:tavLst>
                                        <p:tav tm="0">
                                          <p:val>
                                            <p:fltVal val="0.000000"/>
                                          </p:val>
                                        </p:tav>
                                        <p:tav tm="100000">
                                          <p:val>
                                            <p:strVal val="#ppt_h"/>
                                          </p:val>
                                        </p:tav>
                                      </p:tavLst>
                                    </p:anim>
                                    <p:anim calcmode="lin" valueType="num">
                                      <p:cBhvr>
                                        <p:cTn id="45" dur="400" fill="hold"/>
                                        <p:tgtEl>
                                          <p:spTgt spid="26632"/>
                                        </p:tgtEl>
                                        <p:attrNameLst>
                                          <p:attrName>style.rotation</p:attrName>
                                        </p:attrNameLst>
                                      </p:cBhvr>
                                      <p:tavLst>
                                        <p:tav tm="0">
                                          <p:val>
                                            <p:fltVal val="90.000000"/>
                                          </p:val>
                                        </p:tav>
                                        <p:tav tm="100000">
                                          <p:val>
                                            <p:fltVal val="0.000000"/>
                                          </p:val>
                                        </p:tav>
                                      </p:tavLst>
                                    </p:anim>
                                    <p:animEffect transition="in" filter="fade">
                                      <p:cBhvr>
                                        <p:cTn id="46" dur="400"/>
                                        <p:tgtEl>
                                          <p:spTgt spid="26632"/>
                                        </p:tgtEl>
                                      </p:cBhvr>
                                    </p:animEffect>
                                  </p:childTnLst>
                                </p:cTn>
                              </p:par>
                              <p:par>
                                <p:cTn id="47" presetID="31" presetClass="entr" presetSubtype="0" fill="hold" nodeType="withEffect">
                                  <p:stCondLst>
                                    <p:cond delay="0"/>
                                  </p:stCondLst>
                                  <p:childTnLst>
                                    <p:set>
                                      <p:cBhvr>
                                        <p:cTn id="48" dur="1" fill="hold">
                                          <p:stCondLst>
                                            <p:cond delay="0"/>
                                          </p:stCondLst>
                                        </p:cTn>
                                        <p:tgtEl>
                                          <p:spTgt spid="26633"/>
                                        </p:tgtEl>
                                        <p:attrNameLst>
                                          <p:attrName>style.visibility</p:attrName>
                                        </p:attrNameLst>
                                      </p:cBhvr>
                                      <p:to>
                                        <p:strVal val="visible"/>
                                      </p:to>
                                    </p:set>
                                    <p:anim calcmode="lin" valueType="num">
                                      <p:cBhvr>
                                        <p:cTn id="49" dur="400" fill="hold"/>
                                        <p:tgtEl>
                                          <p:spTgt spid="26633"/>
                                        </p:tgtEl>
                                        <p:attrNameLst>
                                          <p:attrName>ppt_w</p:attrName>
                                        </p:attrNameLst>
                                      </p:cBhvr>
                                      <p:tavLst>
                                        <p:tav tm="0">
                                          <p:val>
                                            <p:fltVal val="0.000000"/>
                                          </p:val>
                                        </p:tav>
                                        <p:tav tm="100000">
                                          <p:val>
                                            <p:strVal val="#ppt_w"/>
                                          </p:val>
                                        </p:tav>
                                      </p:tavLst>
                                    </p:anim>
                                    <p:anim calcmode="lin" valueType="num">
                                      <p:cBhvr>
                                        <p:cTn id="50" dur="400" fill="hold"/>
                                        <p:tgtEl>
                                          <p:spTgt spid="26633"/>
                                        </p:tgtEl>
                                        <p:attrNameLst>
                                          <p:attrName>ppt_h</p:attrName>
                                        </p:attrNameLst>
                                      </p:cBhvr>
                                      <p:tavLst>
                                        <p:tav tm="0">
                                          <p:val>
                                            <p:fltVal val="0.000000"/>
                                          </p:val>
                                        </p:tav>
                                        <p:tav tm="100000">
                                          <p:val>
                                            <p:strVal val="#ppt_h"/>
                                          </p:val>
                                        </p:tav>
                                      </p:tavLst>
                                    </p:anim>
                                    <p:anim calcmode="lin" valueType="num">
                                      <p:cBhvr>
                                        <p:cTn id="51" dur="400" fill="hold"/>
                                        <p:tgtEl>
                                          <p:spTgt spid="26633"/>
                                        </p:tgtEl>
                                        <p:attrNameLst>
                                          <p:attrName>style.rotation</p:attrName>
                                        </p:attrNameLst>
                                      </p:cBhvr>
                                      <p:tavLst>
                                        <p:tav tm="0">
                                          <p:val>
                                            <p:fltVal val="90.000000"/>
                                          </p:val>
                                        </p:tav>
                                        <p:tav tm="100000">
                                          <p:val>
                                            <p:fltVal val="0.000000"/>
                                          </p:val>
                                        </p:tav>
                                      </p:tavLst>
                                    </p:anim>
                                    <p:animEffect transition="in" filter="fade">
                                      <p:cBhvr>
                                        <p:cTn id="52" dur="400"/>
                                        <p:tgtEl>
                                          <p:spTgt spid="26633"/>
                                        </p:tgtEl>
                                      </p:cBhvr>
                                    </p:animEffect>
                                  </p:childTnLst>
                                </p:cTn>
                              </p:par>
                              <p:par>
                                <p:cTn id="53" presetID="31" presetClass="entr" presetSubtype="0" fill="hold" nodeType="withEffect">
                                  <p:stCondLst>
                                    <p:cond delay="0"/>
                                  </p:stCondLst>
                                  <p:childTnLst>
                                    <p:set>
                                      <p:cBhvr>
                                        <p:cTn id="54" dur="1" fill="hold">
                                          <p:stCondLst>
                                            <p:cond delay="0"/>
                                          </p:stCondLst>
                                        </p:cTn>
                                        <p:tgtEl>
                                          <p:spTgt spid="26634"/>
                                        </p:tgtEl>
                                        <p:attrNameLst>
                                          <p:attrName>style.visibility</p:attrName>
                                        </p:attrNameLst>
                                      </p:cBhvr>
                                      <p:to>
                                        <p:strVal val="visible"/>
                                      </p:to>
                                    </p:set>
                                    <p:anim calcmode="lin" valueType="num">
                                      <p:cBhvr>
                                        <p:cTn id="55" dur="400" fill="hold"/>
                                        <p:tgtEl>
                                          <p:spTgt spid="26634"/>
                                        </p:tgtEl>
                                        <p:attrNameLst>
                                          <p:attrName>ppt_w</p:attrName>
                                        </p:attrNameLst>
                                      </p:cBhvr>
                                      <p:tavLst>
                                        <p:tav tm="0">
                                          <p:val>
                                            <p:fltVal val="0.000000"/>
                                          </p:val>
                                        </p:tav>
                                        <p:tav tm="100000">
                                          <p:val>
                                            <p:strVal val="#ppt_w"/>
                                          </p:val>
                                        </p:tav>
                                      </p:tavLst>
                                    </p:anim>
                                    <p:anim calcmode="lin" valueType="num">
                                      <p:cBhvr>
                                        <p:cTn id="56" dur="400" fill="hold"/>
                                        <p:tgtEl>
                                          <p:spTgt spid="26634"/>
                                        </p:tgtEl>
                                        <p:attrNameLst>
                                          <p:attrName>ppt_h</p:attrName>
                                        </p:attrNameLst>
                                      </p:cBhvr>
                                      <p:tavLst>
                                        <p:tav tm="0">
                                          <p:val>
                                            <p:fltVal val="0.000000"/>
                                          </p:val>
                                        </p:tav>
                                        <p:tav tm="100000">
                                          <p:val>
                                            <p:strVal val="#ppt_h"/>
                                          </p:val>
                                        </p:tav>
                                      </p:tavLst>
                                    </p:anim>
                                    <p:anim calcmode="lin" valueType="num">
                                      <p:cBhvr>
                                        <p:cTn id="57" dur="400" fill="hold"/>
                                        <p:tgtEl>
                                          <p:spTgt spid="26634"/>
                                        </p:tgtEl>
                                        <p:attrNameLst>
                                          <p:attrName>style.rotation</p:attrName>
                                        </p:attrNameLst>
                                      </p:cBhvr>
                                      <p:tavLst>
                                        <p:tav tm="0">
                                          <p:val>
                                            <p:fltVal val="90.000000"/>
                                          </p:val>
                                        </p:tav>
                                        <p:tav tm="100000">
                                          <p:val>
                                            <p:fltVal val="0.000000"/>
                                          </p:val>
                                        </p:tav>
                                      </p:tavLst>
                                    </p:anim>
                                    <p:animEffect transition="in" filter="fade">
                                      <p:cBhvr>
                                        <p:cTn id="58" dur="400"/>
                                        <p:tgtEl>
                                          <p:spTgt spid="26634"/>
                                        </p:tgtEl>
                                      </p:cBhvr>
                                    </p:animEffect>
                                  </p:childTnLst>
                                </p:cTn>
                              </p:par>
                              <p:par>
                                <p:cTn id="59" presetID="31" presetClass="entr" presetSubtype="0" fill="hold" nodeType="withEffect">
                                  <p:stCondLst>
                                    <p:cond delay="0"/>
                                  </p:stCondLst>
                                  <p:childTnLst>
                                    <p:set>
                                      <p:cBhvr>
                                        <p:cTn id="60" dur="1" fill="hold">
                                          <p:stCondLst>
                                            <p:cond delay="0"/>
                                          </p:stCondLst>
                                        </p:cTn>
                                        <p:tgtEl>
                                          <p:spTgt spid="26635"/>
                                        </p:tgtEl>
                                        <p:attrNameLst>
                                          <p:attrName>style.visibility</p:attrName>
                                        </p:attrNameLst>
                                      </p:cBhvr>
                                      <p:to>
                                        <p:strVal val="visible"/>
                                      </p:to>
                                    </p:set>
                                    <p:anim calcmode="lin" valueType="num">
                                      <p:cBhvr>
                                        <p:cTn id="61" dur="400" fill="hold"/>
                                        <p:tgtEl>
                                          <p:spTgt spid="26635"/>
                                        </p:tgtEl>
                                        <p:attrNameLst>
                                          <p:attrName>ppt_w</p:attrName>
                                        </p:attrNameLst>
                                      </p:cBhvr>
                                      <p:tavLst>
                                        <p:tav tm="0">
                                          <p:val>
                                            <p:fltVal val="0.000000"/>
                                          </p:val>
                                        </p:tav>
                                        <p:tav tm="100000">
                                          <p:val>
                                            <p:strVal val="#ppt_w"/>
                                          </p:val>
                                        </p:tav>
                                      </p:tavLst>
                                    </p:anim>
                                    <p:anim calcmode="lin" valueType="num">
                                      <p:cBhvr>
                                        <p:cTn id="62" dur="400" fill="hold"/>
                                        <p:tgtEl>
                                          <p:spTgt spid="26635"/>
                                        </p:tgtEl>
                                        <p:attrNameLst>
                                          <p:attrName>ppt_h</p:attrName>
                                        </p:attrNameLst>
                                      </p:cBhvr>
                                      <p:tavLst>
                                        <p:tav tm="0">
                                          <p:val>
                                            <p:fltVal val="0.000000"/>
                                          </p:val>
                                        </p:tav>
                                        <p:tav tm="100000">
                                          <p:val>
                                            <p:strVal val="#ppt_h"/>
                                          </p:val>
                                        </p:tav>
                                      </p:tavLst>
                                    </p:anim>
                                    <p:anim calcmode="lin" valueType="num">
                                      <p:cBhvr>
                                        <p:cTn id="63" dur="400" fill="hold"/>
                                        <p:tgtEl>
                                          <p:spTgt spid="26635"/>
                                        </p:tgtEl>
                                        <p:attrNameLst>
                                          <p:attrName>style.rotation</p:attrName>
                                        </p:attrNameLst>
                                      </p:cBhvr>
                                      <p:tavLst>
                                        <p:tav tm="0">
                                          <p:val>
                                            <p:fltVal val="90.000000"/>
                                          </p:val>
                                        </p:tav>
                                        <p:tav tm="100000">
                                          <p:val>
                                            <p:fltVal val="0.000000"/>
                                          </p:val>
                                        </p:tav>
                                      </p:tavLst>
                                    </p:anim>
                                    <p:animEffect transition="in" filter="fade">
                                      <p:cBhvr>
                                        <p:cTn id="64" dur="400"/>
                                        <p:tgtEl>
                                          <p:spTgt spid="26635"/>
                                        </p:tgtEl>
                                      </p:cBhvr>
                                    </p:animEffect>
                                  </p:childTnLst>
                                </p:cTn>
                              </p:par>
                              <p:par>
                                <p:cTn id="65" presetID="31" presetClass="entr" presetSubtype="0" fill="hold" nodeType="withEffect">
                                  <p:stCondLst>
                                    <p:cond delay="0"/>
                                  </p:stCondLst>
                                  <p:childTnLst>
                                    <p:set>
                                      <p:cBhvr>
                                        <p:cTn id="66" dur="1" fill="hold">
                                          <p:stCondLst>
                                            <p:cond delay="0"/>
                                          </p:stCondLst>
                                        </p:cTn>
                                        <p:tgtEl>
                                          <p:spTgt spid="26636"/>
                                        </p:tgtEl>
                                        <p:attrNameLst>
                                          <p:attrName>style.visibility</p:attrName>
                                        </p:attrNameLst>
                                      </p:cBhvr>
                                      <p:to>
                                        <p:strVal val="visible"/>
                                      </p:to>
                                    </p:set>
                                    <p:anim calcmode="lin" valueType="num">
                                      <p:cBhvr>
                                        <p:cTn id="67" dur="400" fill="hold"/>
                                        <p:tgtEl>
                                          <p:spTgt spid="26636"/>
                                        </p:tgtEl>
                                        <p:attrNameLst>
                                          <p:attrName>ppt_w</p:attrName>
                                        </p:attrNameLst>
                                      </p:cBhvr>
                                      <p:tavLst>
                                        <p:tav tm="0">
                                          <p:val>
                                            <p:fltVal val="0.000000"/>
                                          </p:val>
                                        </p:tav>
                                        <p:tav tm="100000">
                                          <p:val>
                                            <p:strVal val="#ppt_w"/>
                                          </p:val>
                                        </p:tav>
                                      </p:tavLst>
                                    </p:anim>
                                    <p:anim calcmode="lin" valueType="num">
                                      <p:cBhvr>
                                        <p:cTn id="68" dur="400" fill="hold"/>
                                        <p:tgtEl>
                                          <p:spTgt spid="26636"/>
                                        </p:tgtEl>
                                        <p:attrNameLst>
                                          <p:attrName>ppt_h</p:attrName>
                                        </p:attrNameLst>
                                      </p:cBhvr>
                                      <p:tavLst>
                                        <p:tav tm="0">
                                          <p:val>
                                            <p:fltVal val="0.000000"/>
                                          </p:val>
                                        </p:tav>
                                        <p:tav tm="100000">
                                          <p:val>
                                            <p:strVal val="#ppt_h"/>
                                          </p:val>
                                        </p:tav>
                                      </p:tavLst>
                                    </p:anim>
                                    <p:anim calcmode="lin" valueType="num">
                                      <p:cBhvr>
                                        <p:cTn id="69" dur="400" fill="hold"/>
                                        <p:tgtEl>
                                          <p:spTgt spid="26636"/>
                                        </p:tgtEl>
                                        <p:attrNameLst>
                                          <p:attrName>style.rotation</p:attrName>
                                        </p:attrNameLst>
                                      </p:cBhvr>
                                      <p:tavLst>
                                        <p:tav tm="0">
                                          <p:val>
                                            <p:fltVal val="90.000000"/>
                                          </p:val>
                                        </p:tav>
                                        <p:tav tm="100000">
                                          <p:val>
                                            <p:fltVal val="0.000000"/>
                                          </p:val>
                                        </p:tav>
                                      </p:tavLst>
                                    </p:anim>
                                    <p:animEffect transition="in" filter="fade">
                                      <p:cBhvr>
                                        <p:cTn id="70" dur="400"/>
                                        <p:tgtEl>
                                          <p:spTgt spid="26636"/>
                                        </p:tgtEl>
                                      </p:cBhvr>
                                    </p:animEffect>
                                  </p:childTnLst>
                                </p:cTn>
                              </p:par>
                              <p:par>
                                <p:cTn id="71" presetID="31" presetClass="entr" presetSubtype="0" fill="hold" nodeType="withEffect">
                                  <p:stCondLst>
                                    <p:cond delay="0"/>
                                  </p:stCondLst>
                                  <p:childTnLst>
                                    <p:set>
                                      <p:cBhvr>
                                        <p:cTn id="72" dur="1" fill="hold">
                                          <p:stCondLst>
                                            <p:cond delay="0"/>
                                          </p:stCondLst>
                                        </p:cTn>
                                        <p:tgtEl>
                                          <p:spTgt spid="26637"/>
                                        </p:tgtEl>
                                        <p:attrNameLst>
                                          <p:attrName>style.visibility</p:attrName>
                                        </p:attrNameLst>
                                      </p:cBhvr>
                                      <p:to>
                                        <p:strVal val="visible"/>
                                      </p:to>
                                    </p:set>
                                    <p:anim calcmode="lin" valueType="num">
                                      <p:cBhvr>
                                        <p:cTn id="73" dur="400" fill="hold"/>
                                        <p:tgtEl>
                                          <p:spTgt spid="26637"/>
                                        </p:tgtEl>
                                        <p:attrNameLst>
                                          <p:attrName>ppt_w</p:attrName>
                                        </p:attrNameLst>
                                      </p:cBhvr>
                                      <p:tavLst>
                                        <p:tav tm="0">
                                          <p:val>
                                            <p:fltVal val="0.000000"/>
                                          </p:val>
                                        </p:tav>
                                        <p:tav tm="100000">
                                          <p:val>
                                            <p:strVal val="#ppt_w"/>
                                          </p:val>
                                        </p:tav>
                                      </p:tavLst>
                                    </p:anim>
                                    <p:anim calcmode="lin" valueType="num">
                                      <p:cBhvr>
                                        <p:cTn id="74" dur="400" fill="hold"/>
                                        <p:tgtEl>
                                          <p:spTgt spid="26637"/>
                                        </p:tgtEl>
                                        <p:attrNameLst>
                                          <p:attrName>ppt_h</p:attrName>
                                        </p:attrNameLst>
                                      </p:cBhvr>
                                      <p:tavLst>
                                        <p:tav tm="0">
                                          <p:val>
                                            <p:fltVal val="0.000000"/>
                                          </p:val>
                                        </p:tav>
                                        <p:tav tm="100000">
                                          <p:val>
                                            <p:strVal val="#ppt_h"/>
                                          </p:val>
                                        </p:tav>
                                      </p:tavLst>
                                    </p:anim>
                                    <p:anim calcmode="lin" valueType="num">
                                      <p:cBhvr>
                                        <p:cTn id="75" dur="400" fill="hold"/>
                                        <p:tgtEl>
                                          <p:spTgt spid="26637"/>
                                        </p:tgtEl>
                                        <p:attrNameLst>
                                          <p:attrName>style.rotation</p:attrName>
                                        </p:attrNameLst>
                                      </p:cBhvr>
                                      <p:tavLst>
                                        <p:tav tm="0">
                                          <p:val>
                                            <p:fltVal val="90.000000"/>
                                          </p:val>
                                        </p:tav>
                                        <p:tav tm="100000">
                                          <p:val>
                                            <p:fltVal val="0.000000"/>
                                          </p:val>
                                        </p:tav>
                                      </p:tavLst>
                                    </p:anim>
                                    <p:animEffect transition="in" filter="fade">
                                      <p:cBhvr>
                                        <p:cTn id="76" dur="400"/>
                                        <p:tgtEl>
                                          <p:spTgt spid="26637"/>
                                        </p:tgtEl>
                                      </p:cBhvr>
                                    </p:animEffect>
                                  </p:childTnLst>
                                </p:cTn>
                              </p:par>
                              <p:par>
                                <p:cTn id="77" presetID="31" presetClass="entr" presetSubtype="0" fill="hold" nodeType="withEffect">
                                  <p:stCondLst>
                                    <p:cond delay="0"/>
                                  </p:stCondLst>
                                  <p:childTnLst>
                                    <p:set>
                                      <p:cBhvr>
                                        <p:cTn id="78" dur="1" fill="hold">
                                          <p:stCondLst>
                                            <p:cond delay="0"/>
                                          </p:stCondLst>
                                        </p:cTn>
                                        <p:tgtEl>
                                          <p:spTgt spid="26638"/>
                                        </p:tgtEl>
                                        <p:attrNameLst>
                                          <p:attrName>style.visibility</p:attrName>
                                        </p:attrNameLst>
                                      </p:cBhvr>
                                      <p:to>
                                        <p:strVal val="visible"/>
                                      </p:to>
                                    </p:set>
                                    <p:anim calcmode="lin" valueType="num">
                                      <p:cBhvr>
                                        <p:cTn id="79" dur="400" fill="hold"/>
                                        <p:tgtEl>
                                          <p:spTgt spid="26638"/>
                                        </p:tgtEl>
                                        <p:attrNameLst>
                                          <p:attrName>ppt_w</p:attrName>
                                        </p:attrNameLst>
                                      </p:cBhvr>
                                      <p:tavLst>
                                        <p:tav tm="0">
                                          <p:val>
                                            <p:fltVal val="0.000000"/>
                                          </p:val>
                                        </p:tav>
                                        <p:tav tm="100000">
                                          <p:val>
                                            <p:strVal val="#ppt_w"/>
                                          </p:val>
                                        </p:tav>
                                      </p:tavLst>
                                    </p:anim>
                                    <p:anim calcmode="lin" valueType="num">
                                      <p:cBhvr>
                                        <p:cTn id="80" dur="400" fill="hold"/>
                                        <p:tgtEl>
                                          <p:spTgt spid="26638"/>
                                        </p:tgtEl>
                                        <p:attrNameLst>
                                          <p:attrName>ppt_h</p:attrName>
                                        </p:attrNameLst>
                                      </p:cBhvr>
                                      <p:tavLst>
                                        <p:tav tm="0">
                                          <p:val>
                                            <p:fltVal val="0.000000"/>
                                          </p:val>
                                        </p:tav>
                                        <p:tav tm="100000">
                                          <p:val>
                                            <p:strVal val="#ppt_h"/>
                                          </p:val>
                                        </p:tav>
                                      </p:tavLst>
                                    </p:anim>
                                    <p:anim calcmode="lin" valueType="num">
                                      <p:cBhvr>
                                        <p:cTn id="81" dur="400" fill="hold"/>
                                        <p:tgtEl>
                                          <p:spTgt spid="26638"/>
                                        </p:tgtEl>
                                        <p:attrNameLst>
                                          <p:attrName>style.rotation</p:attrName>
                                        </p:attrNameLst>
                                      </p:cBhvr>
                                      <p:tavLst>
                                        <p:tav tm="0">
                                          <p:val>
                                            <p:fltVal val="90.000000"/>
                                          </p:val>
                                        </p:tav>
                                        <p:tav tm="100000">
                                          <p:val>
                                            <p:fltVal val="0.000000"/>
                                          </p:val>
                                        </p:tav>
                                      </p:tavLst>
                                    </p:anim>
                                    <p:animEffect transition="in" filter="fade">
                                      <p:cBhvr>
                                        <p:cTn id="82" dur="400"/>
                                        <p:tgtEl>
                                          <p:spTgt spid="26638"/>
                                        </p:tgtEl>
                                      </p:cBhvr>
                                    </p:animEffect>
                                  </p:childTnLst>
                                </p:cTn>
                              </p:par>
                              <p:par>
                                <p:cTn id="83" presetID="31" presetClass="entr" presetSubtype="0" fill="hold" nodeType="withEffect">
                                  <p:stCondLst>
                                    <p:cond delay="0"/>
                                  </p:stCondLst>
                                  <p:childTnLst>
                                    <p:set>
                                      <p:cBhvr>
                                        <p:cTn id="84" dur="1" fill="hold">
                                          <p:stCondLst>
                                            <p:cond delay="0"/>
                                          </p:stCondLst>
                                        </p:cTn>
                                        <p:tgtEl>
                                          <p:spTgt spid="26639"/>
                                        </p:tgtEl>
                                        <p:attrNameLst>
                                          <p:attrName>style.visibility</p:attrName>
                                        </p:attrNameLst>
                                      </p:cBhvr>
                                      <p:to>
                                        <p:strVal val="visible"/>
                                      </p:to>
                                    </p:set>
                                    <p:anim calcmode="lin" valueType="num">
                                      <p:cBhvr>
                                        <p:cTn id="85" dur="400" fill="hold"/>
                                        <p:tgtEl>
                                          <p:spTgt spid="26639"/>
                                        </p:tgtEl>
                                        <p:attrNameLst>
                                          <p:attrName>ppt_w</p:attrName>
                                        </p:attrNameLst>
                                      </p:cBhvr>
                                      <p:tavLst>
                                        <p:tav tm="0">
                                          <p:val>
                                            <p:fltVal val="0.000000"/>
                                          </p:val>
                                        </p:tav>
                                        <p:tav tm="100000">
                                          <p:val>
                                            <p:strVal val="#ppt_w"/>
                                          </p:val>
                                        </p:tav>
                                      </p:tavLst>
                                    </p:anim>
                                    <p:anim calcmode="lin" valueType="num">
                                      <p:cBhvr>
                                        <p:cTn id="86" dur="400" fill="hold"/>
                                        <p:tgtEl>
                                          <p:spTgt spid="26639"/>
                                        </p:tgtEl>
                                        <p:attrNameLst>
                                          <p:attrName>ppt_h</p:attrName>
                                        </p:attrNameLst>
                                      </p:cBhvr>
                                      <p:tavLst>
                                        <p:tav tm="0">
                                          <p:val>
                                            <p:fltVal val="0.000000"/>
                                          </p:val>
                                        </p:tav>
                                        <p:tav tm="100000">
                                          <p:val>
                                            <p:strVal val="#ppt_h"/>
                                          </p:val>
                                        </p:tav>
                                      </p:tavLst>
                                    </p:anim>
                                    <p:anim calcmode="lin" valueType="num">
                                      <p:cBhvr>
                                        <p:cTn id="87" dur="400" fill="hold"/>
                                        <p:tgtEl>
                                          <p:spTgt spid="26639"/>
                                        </p:tgtEl>
                                        <p:attrNameLst>
                                          <p:attrName>style.rotation</p:attrName>
                                        </p:attrNameLst>
                                      </p:cBhvr>
                                      <p:tavLst>
                                        <p:tav tm="0">
                                          <p:val>
                                            <p:fltVal val="90.000000"/>
                                          </p:val>
                                        </p:tav>
                                        <p:tav tm="100000">
                                          <p:val>
                                            <p:fltVal val="0.000000"/>
                                          </p:val>
                                        </p:tav>
                                      </p:tavLst>
                                    </p:anim>
                                    <p:animEffect transition="in" filter="fade">
                                      <p:cBhvr>
                                        <p:cTn id="88" dur="400"/>
                                        <p:tgtEl>
                                          <p:spTgt spid="26639"/>
                                        </p:tgtEl>
                                      </p:cBhvr>
                                    </p:animEffect>
                                  </p:childTnLst>
                                </p:cTn>
                              </p:par>
                              <p:par>
                                <p:cTn id="89" presetID="31" presetClass="entr" presetSubtype="0" fill="hold" nodeType="withEffect">
                                  <p:stCondLst>
                                    <p:cond delay="0"/>
                                  </p:stCondLst>
                                  <p:childTnLst>
                                    <p:set>
                                      <p:cBhvr>
                                        <p:cTn id="90" dur="1" fill="hold">
                                          <p:stCondLst>
                                            <p:cond delay="0"/>
                                          </p:stCondLst>
                                        </p:cTn>
                                        <p:tgtEl>
                                          <p:spTgt spid="26640"/>
                                        </p:tgtEl>
                                        <p:attrNameLst>
                                          <p:attrName>style.visibility</p:attrName>
                                        </p:attrNameLst>
                                      </p:cBhvr>
                                      <p:to>
                                        <p:strVal val="visible"/>
                                      </p:to>
                                    </p:set>
                                    <p:anim calcmode="lin" valueType="num">
                                      <p:cBhvr>
                                        <p:cTn id="91" dur="400" fill="hold"/>
                                        <p:tgtEl>
                                          <p:spTgt spid="26640"/>
                                        </p:tgtEl>
                                        <p:attrNameLst>
                                          <p:attrName>ppt_w</p:attrName>
                                        </p:attrNameLst>
                                      </p:cBhvr>
                                      <p:tavLst>
                                        <p:tav tm="0">
                                          <p:val>
                                            <p:fltVal val="0.000000"/>
                                          </p:val>
                                        </p:tav>
                                        <p:tav tm="100000">
                                          <p:val>
                                            <p:strVal val="#ppt_w"/>
                                          </p:val>
                                        </p:tav>
                                      </p:tavLst>
                                    </p:anim>
                                    <p:anim calcmode="lin" valueType="num">
                                      <p:cBhvr>
                                        <p:cTn id="92" dur="400" fill="hold"/>
                                        <p:tgtEl>
                                          <p:spTgt spid="26640"/>
                                        </p:tgtEl>
                                        <p:attrNameLst>
                                          <p:attrName>ppt_h</p:attrName>
                                        </p:attrNameLst>
                                      </p:cBhvr>
                                      <p:tavLst>
                                        <p:tav tm="0">
                                          <p:val>
                                            <p:fltVal val="0.000000"/>
                                          </p:val>
                                        </p:tav>
                                        <p:tav tm="100000">
                                          <p:val>
                                            <p:strVal val="#ppt_h"/>
                                          </p:val>
                                        </p:tav>
                                      </p:tavLst>
                                    </p:anim>
                                    <p:anim calcmode="lin" valueType="num">
                                      <p:cBhvr>
                                        <p:cTn id="93" dur="400" fill="hold"/>
                                        <p:tgtEl>
                                          <p:spTgt spid="26640"/>
                                        </p:tgtEl>
                                        <p:attrNameLst>
                                          <p:attrName>style.rotation</p:attrName>
                                        </p:attrNameLst>
                                      </p:cBhvr>
                                      <p:tavLst>
                                        <p:tav tm="0">
                                          <p:val>
                                            <p:fltVal val="90.000000"/>
                                          </p:val>
                                        </p:tav>
                                        <p:tav tm="100000">
                                          <p:val>
                                            <p:fltVal val="0.000000"/>
                                          </p:val>
                                        </p:tav>
                                      </p:tavLst>
                                    </p:anim>
                                    <p:animEffect transition="in" filter="fade">
                                      <p:cBhvr>
                                        <p:cTn id="94" dur="400"/>
                                        <p:tgtEl>
                                          <p:spTgt spid="26640"/>
                                        </p:tgtEl>
                                      </p:cBhvr>
                                    </p:animEffect>
                                  </p:childTnLst>
                                </p:cTn>
                              </p:par>
                              <p:par>
                                <p:cTn id="95" presetID="31" presetClass="entr" presetSubtype="0" fill="hold" nodeType="withEffect">
                                  <p:stCondLst>
                                    <p:cond delay="0"/>
                                  </p:stCondLst>
                                  <p:childTnLst>
                                    <p:set>
                                      <p:cBhvr>
                                        <p:cTn id="96" dur="1" fill="hold">
                                          <p:stCondLst>
                                            <p:cond delay="0"/>
                                          </p:stCondLst>
                                        </p:cTn>
                                        <p:tgtEl>
                                          <p:spTgt spid="26641"/>
                                        </p:tgtEl>
                                        <p:attrNameLst>
                                          <p:attrName>style.visibility</p:attrName>
                                        </p:attrNameLst>
                                      </p:cBhvr>
                                      <p:to>
                                        <p:strVal val="visible"/>
                                      </p:to>
                                    </p:set>
                                    <p:anim calcmode="lin" valueType="num">
                                      <p:cBhvr>
                                        <p:cTn id="97" dur="400" fill="hold"/>
                                        <p:tgtEl>
                                          <p:spTgt spid="26641"/>
                                        </p:tgtEl>
                                        <p:attrNameLst>
                                          <p:attrName>ppt_w</p:attrName>
                                        </p:attrNameLst>
                                      </p:cBhvr>
                                      <p:tavLst>
                                        <p:tav tm="0">
                                          <p:val>
                                            <p:fltVal val="0.000000"/>
                                          </p:val>
                                        </p:tav>
                                        <p:tav tm="100000">
                                          <p:val>
                                            <p:strVal val="#ppt_w"/>
                                          </p:val>
                                        </p:tav>
                                      </p:tavLst>
                                    </p:anim>
                                    <p:anim calcmode="lin" valueType="num">
                                      <p:cBhvr>
                                        <p:cTn id="98" dur="400" fill="hold"/>
                                        <p:tgtEl>
                                          <p:spTgt spid="26641"/>
                                        </p:tgtEl>
                                        <p:attrNameLst>
                                          <p:attrName>ppt_h</p:attrName>
                                        </p:attrNameLst>
                                      </p:cBhvr>
                                      <p:tavLst>
                                        <p:tav tm="0">
                                          <p:val>
                                            <p:fltVal val="0.000000"/>
                                          </p:val>
                                        </p:tav>
                                        <p:tav tm="100000">
                                          <p:val>
                                            <p:strVal val="#ppt_h"/>
                                          </p:val>
                                        </p:tav>
                                      </p:tavLst>
                                    </p:anim>
                                    <p:anim calcmode="lin" valueType="num">
                                      <p:cBhvr>
                                        <p:cTn id="99" dur="400" fill="hold"/>
                                        <p:tgtEl>
                                          <p:spTgt spid="26641"/>
                                        </p:tgtEl>
                                        <p:attrNameLst>
                                          <p:attrName>style.rotation</p:attrName>
                                        </p:attrNameLst>
                                      </p:cBhvr>
                                      <p:tavLst>
                                        <p:tav tm="0">
                                          <p:val>
                                            <p:fltVal val="90.000000"/>
                                          </p:val>
                                        </p:tav>
                                        <p:tav tm="100000">
                                          <p:val>
                                            <p:fltVal val="0.000000"/>
                                          </p:val>
                                        </p:tav>
                                      </p:tavLst>
                                    </p:anim>
                                    <p:animEffect transition="in" filter="fade">
                                      <p:cBhvr>
                                        <p:cTn id="100" dur="400"/>
                                        <p:tgtEl>
                                          <p:spTgt spid="26641"/>
                                        </p:tgtEl>
                                      </p:cBhvr>
                                    </p:animEffect>
                                  </p:childTnLst>
                                </p:cTn>
                              </p:par>
                              <p:par>
                                <p:cTn id="101" presetID="31" presetClass="entr" presetSubtype="0" fill="hold" nodeType="withEffect">
                                  <p:stCondLst>
                                    <p:cond delay="0"/>
                                  </p:stCondLst>
                                  <p:childTnLst>
                                    <p:set>
                                      <p:cBhvr>
                                        <p:cTn id="102" dur="1" fill="hold">
                                          <p:stCondLst>
                                            <p:cond delay="0"/>
                                          </p:stCondLst>
                                        </p:cTn>
                                        <p:tgtEl>
                                          <p:spTgt spid="26642"/>
                                        </p:tgtEl>
                                        <p:attrNameLst>
                                          <p:attrName>style.visibility</p:attrName>
                                        </p:attrNameLst>
                                      </p:cBhvr>
                                      <p:to>
                                        <p:strVal val="visible"/>
                                      </p:to>
                                    </p:set>
                                    <p:anim calcmode="lin" valueType="num">
                                      <p:cBhvr>
                                        <p:cTn id="103" dur="400" fill="hold"/>
                                        <p:tgtEl>
                                          <p:spTgt spid="26642"/>
                                        </p:tgtEl>
                                        <p:attrNameLst>
                                          <p:attrName>ppt_w</p:attrName>
                                        </p:attrNameLst>
                                      </p:cBhvr>
                                      <p:tavLst>
                                        <p:tav tm="0">
                                          <p:val>
                                            <p:fltVal val="0.000000"/>
                                          </p:val>
                                        </p:tav>
                                        <p:tav tm="100000">
                                          <p:val>
                                            <p:strVal val="#ppt_w"/>
                                          </p:val>
                                        </p:tav>
                                      </p:tavLst>
                                    </p:anim>
                                    <p:anim calcmode="lin" valueType="num">
                                      <p:cBhvr>
                                        <p:cTn id="104" dur="400" fill="hold"/>
                                        <p:tgtEl>
                                          <p:spTgt spid="26642"/>
                                        </p:tgtEl>
                                        <p:attrNameLst>
                                          <p:attrName>ppt_h</p:attrName>
                                        </p:attrNameLst>
                                      </p:cBhvr>
                                      <p:tavLst>
                                        <p:tav tm="0">
                                          <p:val>
                                            <p:fltVal val="0.000000"/>
                                          </p:val>
                                        </p:tav>
                                        <p:tav tm="100000">
                                          <p:val>
                                            <p:strVal val="#ppt_h"/>
                                          </p:val>
                                        </p:tav>
                                      </p:tavLst>
                                    </p:anim>
                                    <p:anim calcmode="lin" valueType="num">
                                      <p:cBhvr>
                                        <p:cTn id="105" dur="400" fill="hold"/>
                                        <p:tgtEl>
                                          <p:spTgt spid="26642"/>
                                        </p:tgtEl>
                                        <p:attrNameLst>
                                          <p:attrName>style.rotation</p:attrName>
                                        </p:attrNameLst>
                                      </p:cBhvr>
                                      <p:tavLst>
                                        <p:tav tm="0">
                                          <p:val>
                                            <p:fltVal val="90.000000"/>
                                          </p:val>
                                        </p:tav>
                                        <p:tav tm="100000">
                                          <p:val>
                                            <p:fltVal val="0.000000"/>
                                          </p:val>
                                        </p:tav>
                                      </p:tavLst>
                                    </p:anim>
                                    <p:animEffect transition="in" filter="fade">
                                      <p:cBhvr>
                                        <p:cTn id="106" dur="400"/>
                                        <p:tgtEl>
                                          <p:spTgt spid="26642"/>
                                        </p:tgtEl>
                                      </p:cBhvr>
                                    </p:animEffect>
                                  </p:childTnLst>
                                </p:cTn>
                              </p:par>
                              <p:par>
                                <p:cTn id="107" presetID="31" presetClass="entr" presetSubtype="0" fill="hold" nodeType="withEffect">
                                  <p:stCondLst>
                                    <p:cond delay="0"/>
                                  </p:stCondLst>
                                  <p:childTnLst>
                                    <p:set>
                                      <p:cBhvr>
                                        <p:cTn id="108" dur="1" fill="hold">
                                          <p:stCondLst>
                                            <p:cond delay="0"/>
                                          </p:stCondLst>
                                        </p:cTn>
                                        <p:tgtEl>
                                          <p:spTgt spid="26643"/>
                                        </p:tgtEl>
                                        <p:attrNameLst>
                                          <p:attrName>style.visibility</p:attrName>
                                        </p:attrNameLst>
                                      </p:cBhvr>
                                      <p:to>
                                        <p:strVal val="visible"/>
                                      </p:to>
                                    </p:set>
                                    <p:anim calcmode="lin" valueType="num">
                                      <p:cBhvr>
                                        <p:cTn id="109" dur="400" fill="hold"/>
                                        <p:tgtEl>
                                          <p:spTgt spid="26643"/>
                                        </p:tgtEl>
                                        <p:attrNameLst>
                                          <p:attrName>ppt_w</p:attrName>
                                        </p:attrNameLst>
                                      </p:cBhvr>
                                      <p:tavLst>
                                        <p:tav tm="0">
                                          <p:val>
                                            <p:fltVal val="0.000000"/>
                                          </p:val>
                                        </p:tav>
                                        <p:tav tm="100000">
                                          <p:val>
                                            <p:strVal val="#ppt_w"/>
                                          </p:val>
                                        </p:tav>
                                      </p:tavLst>
                                    </p:anim>
                                    <p:anim calcmode="lin" valueType="num">
                                      <p:cBhvr>
                                        <p:cTn id="110" dur="400" fill="hold"/>
                                        <p:tgtEl>
                                          <p:spTgt spid="26643"/>
                                        </p:tgtEl>
                                        <p:attrNameLst>
                                          <p:attrName>ppt_h</p:attrName>
                                        </p:attrNameLst>
                                      </p:cBhvr>
                                      <p:tavLst>
                                        <p:tav tm="0">
                                          <p:val>
                                            <p:fltVal val="0.000000"/>
                                          </p:val>
                                        </p:tav>
                                        <p:tav tm="100000">
                                          <p:val>
                                            <p:strVal val="#ppt_h"/>
                                          </p:val>
                                        </p:tav>
                                      </p:tavLst>
                                    </p:anim>
                                    <p:anim calcmode="lin" valueType="num">
                                      <p:cBhvr>
                                        <p:cTn id="111" dur="400" fill="hold"/>
                                        <p:tgtEl>
                                          <p:spTgt spid="26643"/>
                                        </p:tgtEl>
                                        <p:attrNameLst>
                                          <p:attrName>style.rotation</p:attrName>
                                        </p:attrNameLst>
                                      </p:cBhvr>
                                      <p:tavLst>
                                        <p:tav tm="0">
                                          <p:val>
                                            <p:fltVal val="90.000000"/>
                                          </p:val>
                                        </p:tav>
                                        <p:tav tm="100000">
                                          <p:val>
                                            <p:fltVal val="0.000000"/>
                                          </p:val>
                                        </p:tav>
                                      </p:tavLst>
                                    </p:anim>
                                    <p:animEffect transition="in" filter="fade">
                                      <p:cBhvr>
                                        <p:cTn id="112" dur="400"/>
                                        <p:tgtEl>
                                          <p:spTgt spid="26643"/>
                                        </p:tgtEl>
                                      </p:cBhvr>
                                    </p:animEffect>
                                  </p:childTnLst>
                                </p:cTn>
                              </p:par>
                              <p:par>
                                <p:cTn id="113" presetID="31" presetClass="entr" presetSubtype="0" fill="hold" nodeType="withEffect">
                                  <p:stCondLst>
                                    <p:cond delay="0"/>
                                  </p:stCondLst>
                                  <p:childTnLst>
                                    <p:set>
                                      <p:cBhvr>
                                        <p:cTn id="114" dur="1" fill="hold">
                                          <p:stCondLst>
                                            <p:cond delay="0"/>
                                          </p:stCondLst>
                                        </p:cTn>
                                        <p:tgtEl>
                                          <p:spTgt spid="26644"/>
                                        </p:tgtEl>
                                        <p:attrNameLst>
                                          <p:attrName>style.visibility</p:attrName>
                                        </p:attrNameLst>
                                      </p:cBhvr>
                                      <p:to>
                                        <p:strVal val="visible"/>
                                      </p:to>
                                    </p:set>
                                    <p:anim calcmode="lin" valueType="num">
                                      <p:cBhvr>
                                        <p:cTn id="115" dur="400" fill="hold"/>
                                        <p:tgtEl>
                                          <p:spTgt spid="26644"/>
                                        </p:tgtEl>
                                        <p:attrNameLst>
                                          <p:attrName>ppt_w</p:attrName>
                                        </p:attrNameLst>
                                      </p:cBhvr>
                                      <p:tavLst>
                                        <p:tav tm="0">
                                          <p:val>
                                            <p:fltVal val="0.000000"/>
                                          </p:val>
                                        </p:tav>
                                        <p:tav tm="100000">
                                          <p:val>
                                            <p:strVal val="#ppt_w"/>
                                          </p:val>
                                        </p:tav>
                                      </p:tavLst>
                                    </p:anim>
                                    <p:anim calcmode="lin" valueType="num">
                                      <p:cBhvr>
                                        <p:cTn id="116" dur="400" fill="hold"/>
                                        <p:tgtEl>
                                          <p:spTgt spid="26644"/>
                                        </p:tgtEl>
                                        <p:attrNameLst>
                                          <p:attrName>ppt_h</p:attrName>
                                        </p:attrNameLst>
                                      </p:cBhvr>
                                      <p:tavLst>
                                        <p:tav tm="0">
                                          <p:val>
                                            <p:fltVal val="0.000000"/>
                                          </p:val>
                                        </p:tav>
                                        <p:tav tm="100000">
                                          <p:val>
                                            <p:strVal val="#ppt_h"/>
                                          </p:val>
                                        </p:tav>
                                      </p:tavLst>
                                    </p:anim>
                                    <p:anim calcmode="lin" valueType="num">
                                      <p:cBhvr>
                                        <p:cTn id="117" dur="400" fill="hold"/>
                                        <p:tgtEl>
                                          <p:spTgt spid="26644"/>
                                        </p:tgtEl>
                                        <p:attrNameLst>
                                          <p:attrName>style.rotation</p:attrName>
                                        </p:attrNameLst>
                                      </p:cBhvr>
                                      <p:tavLst>
                                        <p:tav tm="0">
                                          <p:val>
                                            <p:fltVal val="90.000000"/>
                                          </p:val>
                                        </p:tav>
                                        <p:tav tm="100000">
                                          <p:val>
                                            <p:fltVal val="0.000000"/>
                                          </p:val>
                                        </p:tav>
                                      </p:tavLst>
                                    </p:anim>
                                    <p:animEffect transition="in" filter="fade">
                                      <p:cBhvr>
                                        <p:cTn id="118" dur="400"/>
                                        <p:tgtEl>
                                          <p:spTgt spid="26644"/>
                                        </p:tgtEl>
                                      </p:cBhvr>
                                    </p:animEffect>
                                  </p:childTnLst>
                                </p:cTn>
                              </p:par>
                              <p:par>
                                <p:cTn id="119" presetID="31" presetClass="entr" presetSubtype="0" fill="hold" nodeType="withEffect">
                                  <p:stCondLst>
                                    <p:cond delay="0"/>
                                  </p:stCondLst>
                                  <p:childTnLst>
                                    <p:set>
                                      <p:cBhvr>
                                        <p:cTn id="120" dur="1" fill="hold">
                                          <p:stCondLst>
                                            <p:cond delay="0"/>
                                          </p:stCondLst>
                                        </p:cTn>
                                        <p:tgtEl>
                                          <p:spTgt spid="26645"/>
                                        </p:tgtEl>
                                        <p:attrNameLst>
                                          <p:attrName>style.visibility</p:attrName>
                                        </p:attrNameLst>
                                      </p:cBhvr>
                                      <p:to>
                                        <p:strVal val="visible"/>
                                      </p:to>
                                    </p:set>
                                    <p:anim calcmode="lin" valueType="num">
                                      <p:cBhvr>
                                        <p:cTn id="121" dur="400" fill="hold"/>
                                        <p:tgtEl>
                                          <p:spTgt spid="26645"/>
                                        </p:tgtEl>
                                        <p:attrNameLst>
                                          <p:attrName>ppt_w</p:attrName>
                                        </p:attrNameLst>
                                      </p:cBhvr>
                                      <p:tavLst>
                                        <p:tav tm="0">
                                          <p:val>
                                            <p:fltVal val="0.000000"/>
                                          </p:val>
                                        </p:tav>
                                        <p:tav tm="100000">
                                          <p:val>
                                            <p:strVal val="#ppt_w"/>
                                          </p:val>
                                        </p:tav>
                                      </p:tavLst>
                                    </p:anim>
                                    <p:anim calcmode="lin" valueType="num">
                                      <p:cBhvr>
                                        <p:cTn id="122" dur="400" fill="hold"/>
                                        <p:tgtEl>
                                          <p:spTgt spid="26645"/>
                                        </p:tgtEl>
                                        <p:attrNameLst>
                                          <p:attrName>ppt_h</p:attrName>
                                        </p:attrNameLst>
                                      </p:cBhvr>
                                      <p:tavLst>
                                        <p:tav tm="0">
                                          <p:val>
                                            <p:fltVal val="0.000000"/>
                                          </p:val>
                                        </p:tav>
                                        <p:tav tm="100000">
                                          <p:val>
                                            <p:strVal val="#ppt_h"/>
                                          </p:val>
                                        </p:tav>
                                      </p:tavLst>
                                    </p:anim>
                                    <p:anim calcmode="lin" valueType="num">
                                      <p:cBhvr>
                                        <p:cTn id="123" dur="400" fill="hold"/>
                                        <p:tgtEl>
                                          <p:spTgt spid="26645"/>
                                        </p:tgtEl>
                                        <p:attrNameLst>
                                          <p:attrName>style.rotation</p:attrName>
                                        </p:attrNameLst>
                                      </p:cBhvr>
                                      <p:tavLst>
                                        <p:tav tm="0">
                                          <p:val>
                                            <p:fltVal val="90.000000"/>
                                          </p:val>
                                        </p:tav>
                                        <p:tav tm="100000">
                                          <p:val>
                                            <p:fltVal val="0.000000"/>
                                          </p:val>
                                        </p:tav>
                                      </p:tavLst>
                                    </p:anim>
                                    <p:animEffect transition="in" filter="fade">
                                      <p:cBhvr>
                                        <p:cTn id="124" dur="400"/>
                                        <p:tgtEl>
                                          <p:spTgt spid="26645"/>
                                        </p:tgtEl>
                                      </p:cBhvr>
                                    </p:animEffect>
                                  </p:childTnLst>
                                </p:cTn>
                              </p:par>
                              <p:par>
                                <p:cTn id="125" presetID="31" presetClass="entr" presetSubtype="0" fill="hold" nodeType="withEffect">
                                  <p:stCondLst>
                                    <p:cond delay="0"/>
                                  </p:stCondLst>
                                  <p:childTnLst>
                                    <p:set>
                                      <p:cBhvr>
                                        <p:cTn id="126" dur="1" fill="hold">
                                          <p:stCondLst>
                                            <p:cond delay="0"/>
                                          </p:stCondLst>
                                        </p:cTn>
                                        <p:tgtEl>
                                          <p:spTgt spid="26646"/>
                                        </p:tgtEl>
                                        <p:attrNameLst>
                                          <p:attrName>style.visibility</p:attrName>
                                        </p:attrNameLst>
                                      </p:cBhvr>
                                      <p:to>
                                        <p:strVal val="visible"/>
                                      </p:to>
                                    </p:set>
                                    <p:anim calcmode="lin" valueType="num">
                                      <p:cBhvr>
                                        <p:cTn id="127" dur="400" fill="hold"/>
                                        <p:tgtEl>
                                          <p:spTgt spid="26646"/>
                                        </p:tgtEl>
                                        <p:attrNameLst>
                                          <p:attrName>ppt_w</p:attrName>
                                        </p:attrNameLst>
                                      </p:cBhvr>
                                      <p:tavLst>
                                        <p:tav tm="0">
                                          <p:val>
                                            <p:fltVal val="0.000000"/>
                                          </p:val>
                                        </p:tav>
                                        <p:tav tm="100000">
                                          <p:val>
                                            <p:strVal val="#ppt_w"/>
                                          </p:val>
                                        </p:tav>
                                      </p:tavLst>
                                    </p:anim>
                                    <p:anim calcmode="lin" valueType="num">
                                      <p:cBhvr>
                                        <p:cTn id="128" dur="400" fill="hold"/>
                                        <p:tgtEl>
                                          <p:spTgt spid="26646"/>
                                        </p:tgtEl>
                                        <p:attrNameLst>
                                          <p:attrName>ppt_h</p:attrName>
                                        </p:attrNameLst>
                                      </p:cBhvr>
                                      <p:tavLst>
                                        <p:tav tm="0">
                                          <p:val>
                                            <p:fltVal val="0.000000"/>
                                          </p:val>
                                        </p:tav>
                                        <p:tav tm="100000">
                                          <p:val>
                                            <p:strVal val="#ppt_h"/>
                                          </p:val>
                                        </p:tav>
                                      </p:tavLst>
                                    </p:anim>
                                    <p:anim calcmode="lin" valueType="num">
                                      <p:cBhvr>
                                        <p:cTn id="129" dur="400" fill="hold"/>
                                        <p:tgtEl>
                                          <p:spTgt spid="26646"/>
                                        </p:tgtEl>
                                        <p:attrNameLst>
                                          <p:attrName>style.rotation</p:attrName>
                                        </p:attrNameLst>
                                      </p:cBhvr>
                                      <p:tavLst>
                                        <p:tav tm="0">
                                          <p:val>
                                            <p:fltVal val="90.000000"/>
                                          </p:val>
                                        </p:tav>
                                        <p:tav tm="100000">
                                          <p:val>
                                            <p:fltVal val="0.000000"/>
                                          </p:val>
                                        </p:tav>
                                      </p:tavLst>
                                    </p:anim>
                                    <p:animEffect transition="in" filter="fade">
                                      <p:cBhvr>
                                        <p:cTn id="130" dur="400"/>
                                        <p:tgtEl>
                                          <p:spTgt spid="26646"/>
                                        </p:tgtEl>
                                      </p:cBhvr>
                                    </p:animEffect>
                                  </p:childTnLst>
                                </p:cTn>
                              </p:par>
                              <p:par>
                                <p:cTn id="131" presetID="31" presetClass="entr" presetSubtype="0" fill="hold" nodeType="withEffect">
                                  <p:stCondLst>
                                    <p:cond delay="0"/>
                                  </p:stCondLst>
                                  <p:childTnLst>
                                    <p:set>
                                      <p:cBhvr>
                                        <p:cTn id="132" dur="1" fill="hold">
                                          <p:stCondLst>
                                            <p:cond delay="0"/>
                                          </p:stCondLst>
                                        </p:cTn>
                                        <p:tgtEl>
                                          <p:spTgt spid="26647"/>
                                        </p:tgtEl>
                                        <p:attrNameLst>
                                          <p:attrName>style.visibility</p:attrName>
                                        </p:attrNameLst>
                                      </p:cBhvr>
                                      <p:to>
                                        <p:strVal val="visible"/>
                                      </p:to>
                                    </p:set>
                                    <p:anim calcmode="lin" valueType="num">
                                      <p:cBhvr>
                                        <p:cTn id="133" dur="400" fill="hold"/>
                                        <p:tgtEl>
                                          <p:spTgt spid="26647"/>
                                        </p:tgtEl>
                                        <p:attrNameLst>
                                          <p:attrName>ppt_w</p:attrName>
                                        </p:attrNameLst>
                                      </p:cBhvr>
                                      <p:tavLst>
                                        <p:tav tm="0">
                                          <p:val>
                                            <p:fltVal val="0.000000"/>
                                          </p:val>
                                        </p:tav>
                                        <p:tav tm="100000">
                                          <p:val>
                                            <p:strVal val="#ppt_w"/>
                                          </p:val>
                                        </p:tav>
                                      </p:tavLst>
                                    </p:anim>
                                    <p:anim calcmode="lin" valueType="num">
                                      <p:cBhvr>
                                        <p:cTn id="134" dur="400" fill="hold"/>
                                        <p:tgtEl>
                                          <p:spTgt spid="26647"/>
                                        </p:tgtEl>
                                        <p:attrNameLst>
                                          <p:attrName>ppt_h</p:attrName>
                                        </p:attrNameLst>
                                      </p:cBhvr>
                                      <p:tavLst>
                                        <p:tav tm="0">
                                          <p:val>
                                            <p:fltVal val="0.000000"/>
                                          </p:val>
                                        </p:tav>
                                        <p:tav tm="100000">
                                          <p:val>
                                            <p:strVal val="#ppt_h"/>
                                          </p:val>
                                        </p:tav>
                                      </p:tavLst>
                                    </p:anim>
                                    <p:anim calcmode="lin" valueType="num">
                                      <p:cBhvr>
                                        <p:cTn id="135" dur="400" fill="hold"/>
                                        <p:tgtEl>
                                          <p:spTgt spid="26647"/>
                                        </p:tgtEl>
                                        <p:attrNameLst>
                                          <p:attrName>style.rotation</p:attrName>
                                        </p:attrNameLst>
                                      </p:cBhvr>
                                      <p:tavLst>
                                        <p:tav tm="0">
                                          <p:val>
                                            <p:fltVal val="90.000000"/>
                                          </p:val>
                                        </p:tav>
                                        <p:tav tm="100000">
                                          <p:val>
                                            <p:fltVal val="0.000000"/>
                                          </p:val>
                                        </p:tav>
                                      </p:tavLst>
                                    </p:anim>
                                    <p:animEffect transition="in" filter="fade">
                                      <p:cBhvr>
                                        <p:cTn id="136" dur="400"/>
                                        <p:tgtEl>
                                          <p:spTgt spid="26647"/>
                                        </p:tgtEl>
                                      </p:cBhvr>
                                    </p:animEffect>
                                  </p:childTnLst>
                                </p:cTn>
                              </p:par>
                              <p:par>
                                <p:cTn id="137" presetID="31" presetClass="entr" presetSubtype="0" fill="hold" nodeType="withEffect">
                                  <p:stCondLst>
                                    <p:cond delay="0"/>
                                  </p:stCondLst>
                                  <p:childTnLst>
                                    <p:set>
                                      <p:cBhvr>
                                        <p:cTn id="138" dur="1" fill="hold">
                                          <p:stCondLst>
                                            <p:cond delay="0"/>
                                          </p:stCondLst>
                                        </p:cTn>
                                        <p:tgtEl>
                                          <p:spTgt spid="26648"/>
                                        </p:tgtEl>
                                        <p:attrNameLst>
                                          <p:attrName>style.visibility</p:attrName>
                                        </p:attrNameLst>
                                      </p:cBhvr>
                                      <p:to>
                                        <p:strVal val="visible"/>
                                      </p:to>
                                    </p:set>
                                    <p:anim calcmode="lin" valueType="num">
                                      <p:cBhvr>
                                        <p:cTn id="139" dur="400" fill="hold"/>
                                        <p:tgtEl>
                                          <p:spTgt spid="26648"/>
                                        </p:tgtEl>
                                        <p:attrNameLst>
                                          <p:attrName>ppt_w</p:attrName>
                                        </p:attrNameLst>
                                      </p:cBhvr>
                                      <p:tavLst>
                                        <p:tav tm="0">
                                          <p:val>
                                            <p:fltVal val="0.000000"/>
                                          </p:val>
                                        </p:tav>
                                        <p:tav tm="100000">
                                          <p:val>
                                            <p:strVal val="#ppt_w"/>
                                          </p:val>
                                        </p:tav>
                                      </p:tavLst>
                                    </p:anim>
                                    <p:anim calcmode="lin" valueType="num">
                                      <p:cBhvr>
                                        <p:cTn id="140" dur="400" fill="hold"/>
                                        <p:tgtEl>
                                          <p:spTgt spid="26648"/>
                                        </p:tgtEl>
                                        <p:attrNameLst>
                                          <p:attrName>ppt_h</p:attrName>
                                        </p:attrNameLst>
                                      </p:cBhvr>
                                      <p:tavLst>
                                        <p:tav tm="0">
                                          <p:val>
                                            <p:fltVal val="0.000000"/>
                                          </p:val>
                                        </p:tav>
                                        <p:tav tm="100000">
                                          <p:val>
                                            <p:strVal val="#ppt_h"/>
                                          </p:val>
                                        </p:tav>
                                      </p:tavLst>
                                    </p:anim>
                                    <p:anim calcmode="lin" valueType="num">
                                      <p:cBhvr>
                                        <p:cTn id="141" dur="400" fill="hold"/>
                                        <p:tgtEl>
                                          <p:spTgt spid="26648"/>
                                        </p:tgtEl>
                                        <p:attrNameLst>
                                          <p:attrName>style.rotation</p:attrName>
                                        </p:attrNameLst>
                                      </p:cBhvr>
                                      <p:tavLst>
                                        <p:tav tm="0">
                                          <p:val>
                                            <p:fltVal val="90.000000"/>
                                          </p:val>
                                        </p:tav>
                                        <p:tav tm="100000">
                                          <p:val>
                                            <p:fltVal val="0.000000"/>
                                          </p:val>
                                        </p:tav>
                                      </p:tavLst>
                                    </p:anim>
                                    <p:animEffect transition="in" filter="fade">
                                      <p:cBhvr>
                                        <p:cTn id="142" dur="400"/>
                                        <p:tgtEl>
                                          <p:spTgt spid="26648"/>
                                        </p:tgtEl>
                                      </p:cBhvr>
                                    </p:animEffect>
                                  </p:childTnLst>
                                </p:cTn>
                              </p:par>
                              <p:par>
                                <p:cTn id="143" presetID="31" presetClass="entr" presetSubtype="0" fill="hold" nodeType="withEffect">
                                  <p:stCondLst>
                                    <p:cond delay="0"/>
                                  </p:stCondLst>
                                  <p:childTnLst>
                                    <p:set>
                                      <p:cBhvr>
                                        <p:cTn id="144" dur="1" fill="hold">
                                          <p:stCondLst>
                                            <p:cond delay="0"/>
                                          </p:stCondLst>
                                        </p:cTn>
                                        <p:tgtEl>
                                          <p:spTgt spid="26649"/>
                                        </p:tgtEl>
                                        <p:attrNameLst>
                                          <p:attrName>style.visibility</p:attrName>
                                        </p:attrNameLst>
                                      </p:cBhvr>
                                      <p:to>
                                        <p:strVal val="visible"/>
                                      </p:to>
                                    </p:set>
                                    <p:anim calcmode="lin" valueType="num">
                                      <p:cBhvr>
                                        <p:cTn id="145" dur="400" fill="hold"/>
                                        <p:tgtEl>
                                          <p:spTgt spid="26649"/>
                                        </p:tgtEl>
                                        <p:attrNameLst>
                                          <p:attrName>ppt_w</p:attrName>
                                        </p:attrNameLst>
                                      </p:cBhvr>
                                      <p:tavLst>
                                        <p:tav tm="0">
                                          <p:val>
                                            <p:fltVal val="0.000000"/>
                                          </p:val>
                                        </p:tav>
                                        <p:tav tm="100000">
                                          <p:val>
                                            <p:strVal val="#ppt_w"/>
                                          </p:val>
                                        </p:tav>
                                      </p:tavLst>
                                    </p:anim>
                                    <p:anim calcmode="lin" valueType="num">
                                      <p:cBhvr>
                                        <p:cTn id="146" dur="400" fill="hold"/>
                                        <p:tgtEl>
                                          <p:spTgt spid="26649"/>
                                        </p:tgtEl>
                                        <p:attrNameLst>
                                          <p:attrName>ppt_h</p:attrName>
                                        </p:attrNameLst>
                                      </p:cBhvr>
                                      <p:tavLst>
                                        <p:tav tm="0">
                                          <p:val>
                                            <p:fltVal val="0.000000"/>
                                          </p:val>
                                        </p:tav>
                                        <p:tav tm="100000">
                                          <p:val>
                                            <p:strVal val="#ppt_h"/>
                                          </p:val>
                                        </p:tav>
                                      </p:tavLst>
                                    </p:anim>
                                    <p:anim calcmode="lin" valueType="num">
                                      <p:cBhvr>
                                        <p:cTn id="147" dur="400" fill="hold"/>
                                        <p:tgtEl>
                                          <p:spTgt spid="26649"/>
                                        </p:tgtEl>
                                        <p:attrNameLst>
                                          <p:attrName>style.rotation</p:attrName>
                                        </p:attrNameLst>
                                      </p:cBhvr>
                                      <p:tavLst>
                                        <p:tav tm="0">
                                          <p:val>
                                            <p:fltVal val="90.000000"/>
                                          </p:val>
                                        </p:tav>
                                        <p:tav tm="100000">
                                          <p:val>
                                            <p:fltVal val="0.000000"/>
                                          </p:val>
                                        </p:tav>
                                      </p:tavLst>
                                    </p:anim>
                                    <p:animEffect transition="in" filter="fade">
                                      <p:cBhvr>
                                        <p:cTn id="148" dur="400"/>
                                        <p:tgtEl>
                                          <p:spTgt spid="26649"/>
                                        </p:tgtEl>
                                      </p:cBhvr>
                                    </p:animEffect>
                                  </p:childTnLst>
                                </p:cTn>
                              </p:par>
                              <p:par>
                                <p:cTn id="149" presetID="31" presetClass="entr" presetSubtype="0" fill="hold" nodeType="withEffect">
                                  <p:stCondLst>
                                    <p:cond delay="0"/>
                                  </p:stCondLst>
                                  <p:childTnLst>
                                    <p:set>
                                      <p:cBhvr>
                                        <p:cTn id="150" dur="1" fill="hold">
                                          <p:stCondLst>
                                            <p:cond delay="0"/>
                                          </p:stCondLst>
                                        </p:cTn>
                                        <p:tgtEl>
                                          <p:spTgt spid="26650"/>
                                        </p:tgtEl>
                                        <p:attrNameLst>
                                          <p:attrName>style.visibility</p:attrName>
                                        </p:attrNameLst>
                                      </p:cBhvr>
                                      <p:to>
                                        <p:strVal val="visible"/>
                                      </p:to>
                                    </p:set>
                                    <p:anim calcmode="lin" valueType="num">
                                      <p:cBhvr>
                                        <p:cTn id="151" dur="400" fill="hold"/>
                                        <p:tgtEl>
                                          <p:spTgt spid="26650"/>
                                        </p:tgtEl>
                                        <p:attrNameLst>
                                          <p:attrName>ppt_w</p:attrName>
                                        </p:attrNameLst>
                                      </p:cBhvr>
                                      <p:tavLst>
                                        <p:tav tm="0">
                                          <p:val>
                                            <p:fltVal val="0.000000"/>
                                          </p:val>
                                        </p:tav>
                                        <p:tav tm="100000">
                                          <p:val>
                                            <p:strVal val="#ppt_w"/>
                                          </p:val>
                                        </p:tav>
                                      </p:tavLst>
                                    </p:anim>
                                    <p:anim calcmode="lin" valueType="num">
                                      <p:cBhvr>
                                        <p:cTn id="152" dur="400" fill="hold"/>
                                        <p:tgtEl>
                                          <p:spTgt spid="26650"/>
                                        </p:tgtEl>
                                        <p:attrNameLst>
                                          <p:attrName>ppt_h</p:attrName>
                                        </p:attrNameLst>
                                      </p:cBhvr>
                                      <p:tavLst>
                                        <p:tav tm="0">
                                          <p:val>
                                            <p:fltVal val="0.000000"/>
                                          </p:val>
                                        </p:tav>
                                        <p:tav tm="100000">
                                          <p:val>
                                            <p:strVal val="#ppt_h"/>
                                          </p:val>
                                        </p:tav>
                                      </p:tavLst>
                                    </p:anim>
                                    <p:anim calcmode="lin" valueType="num">
                                      <p:cBhvr>
                                        <p:cTn id="153" dur="400" fill="hold"/>
                                        <p:tgtEl>
                                          <p:spTgt spid="26650"/>
                                        </p:tgtEl>
                                        <p:attrNameLst>
                                          <p:attrName>style.rotation</p:attrName>
                                        </p:attrNameLst>
                                      </p:cBhvr>
                                      <p:tavLst>
                                        <p:tav tm="0">
                                          <p:val>
                                            <p:fltVal val="90.000000"/>
                                          </p:val>
                                        </p:tav>
                                        <p:tav tm="100000">
                                          <p:val>
                                            <p:fltVal val="0.000000"/>
                                          </p:val>
                                        </p:tav>
                                      </p:tavLst>
                                    </p:anim>
                                    <p:animEffect transition="in" filter="fade">
                                      <p:cBhvr>
                                        <p:cTn id="154" dur="400"/>
                                        <p:tgtEl>
                                          <p:spTgt spid="26650"/>
                                        </p:tgtEl>
                                      </p:cBhvr>
                                    </p:animEffect>
                                  </p:childTnLst>
                                </p:cTn>
                              </p:par>
                              <p:par>
                                <p:cTn id="155" presetID="31" presetClass="entr" presetSubtype="0" fill="hold" nodeType="withEffect">
                                  <p:stCondLst>
                                    <p:cond delay="0"/>
                                  </p:stCondLst>
                                  <p:childTnLst>
                                    <p:set>
                                      <p:cBhvr>
                                        <p:cTn id="156" dur="1" fill="hold">
                                          <p:stCondLst>
                                            <p:cond delay="0"/>
                                          </p:stCondLst>
                                        </p:cTn>
                                        <p:tgtEl>
                                          <p:spTgt spid="26651"/>
                                        </p:tgtEl>
                                        <p:attrNameLst>
                                          <p:attrName>style.visibility</p:attrName>
                                        </p:attrNameLst>
                                      </p:cBhvr>
                                      <p:to>
                                        <p:strVal val="visible"/>
                                      </p:to>
                                    </p:set>
                                    <p:anim calcmode="lin" valueType="num">
                                      <p:cBhvr>
                                        <p:cTn id="157" dur="400" fill="hold"/>
                                        <p:tgtEl>
                                          <p:spTgt spid="26651"/>
                                        </p:tgtEl>
                                        <p:attrNameLst>
                                          <p:attrName>ppt_w</p:attrName>
                                        </p:attrNameLst>
                                      </p:cBhvr>
                                      <p:tavLst>
                                        <p:tav tm="0">
                                          <p:val>
                                            <p:fltVal val="0.000000"/>
                                          </p:val>
                                        </p:tav>
                                        <p:tav tm="100000">
                                          <p:val>
                                            <p:strVal val="#ppt_w"/>
                                          </p:val>
                                        </p:tav>
                                      </p:tavLst>
                                    </p:anim>
                                    <p:anim calcmode="lin" valueType="num">
                                      <p:cBhvr>
                                        <p:cTn id="158" dur="400" fill="hold"/>
                                        <p:tgtEl>
                                          <p:spTgt spid="26651"/>
                                        </p:tgtEl>
                                        <p:attrNameLst>
                                          <p:attrName>ppt_h</p:attrName>
                                        </p:attrNameLst>
                                      </p:cBhvr>
                                      <p:tavLst>
                                        <p:tav tm="0">
                                          <p:val>
                                            <p:fltVal val="0.000000"/>
                                          </p:val>
                                        </p:tav>
                                        <p:tav tm="100000">
                                          <p:val>
                                            <p:strVal val="#ppt_h"/>
                                          </p:val>
                                        </p:tav>
                                      </p:tavLst>
                                    </p:anim>
                                    <p:anim calcmode="lin" valueType="num">
                                      <p:cBhvr>
                                        <p:cTn id="159" dur="400" fill="hold"/>
                                        <p:tgtEl>
                                          <p:spTgt spid="26651"/>
                                        </p:tgtEl>
                                        <p:attrNameLst>
                                          <p:attrName>style.rotation</p:attrName>
                                        </p:attrNameLst>
                                      </p:cBhvr>
                                      <p:tavLst>
                                        <p:tav tm="0">
                                          <p:val>
                                            <p:fltVal val="90.000000"/>
                                          </p:val>
                                        </p:tav>
                                        <p:tav tm="100000">
                                          <p:val>
                                            <p:fltVal val="0.000000"/>
                                          </p:val>
                                        </p:tav>
                                      </p:tavLst>
                                    </p:anim>
                                    <p:animEffect transition="in" filter="fade">
                                      <p:cBhvr>
                                        <p:cTn id="160" dur="400"/>
                                        <p:tgtEl>
                                          <p:spTgt spid="26651"/>
                                        </p:tgtEl>
                                      </p:cBhvr>
                                    </p:animEffect>
                                  </p:childTnLst>
                                </p:cTn>
                              </p:par>
                              <p:par>
                                <p:cTn id="161" presetID="31" presetClass="entr" presetSubtype="0" fill="hold" nodeType="withEffect">
                                  <p:stCondLst>
                                    <p:cond delay="0"/>
                                  </p:stCondLst>
                                  <p:childTnLst>
                                    <p:set>
                                      <p:cBhvr>
                                        <p:cTn id="162" dur="1" fill="hold">
                                          <p:stCondLst>
                                            <p:cond delay="0"/>
                                          </p:stCondLst>
                                        </p:cTn>
                                        <p:tgtEl>
                                          <p:spTgt spid="26652"/>
                                        </p:tgtEl>
                                        <p:attrNameLst>
                                          <p:attrName>style.visibility</p:attrName>
                                        </p:attrNameLst>
                                      </p:cBhvr>
                                      <p:to>
                                        <p:strVal val="visible"/>
                                      </p:to>
                                    </p:set>
                                    <p:anim calcmode="lin" valueType="num">
                                      <p:cBhvr>
                                        <p:cTn id="163" dur="400" fill="hold"/>
                                        <p:tgtEl>
                                          <p:spTgt spid="26652"/>
                                        </p:tgtEl>
                                        <p:attrNameLst>
                                          <p:attrName>ppt_w</p:attrName>
                                        </p:attrNameLst>
                                      </p:cBhvr>
                                      <p:tavLst>
                                        <p:tav tm="0">
                                          <p:val>
                                            <p:fltVal val="0.000000"/>
                                          </p:val>
                                        </p:tav>
                                        <p:tav tm="100000">
                                          <p:val>
                                            <p:strVal val="#ppt_w"/>
                                          </p:val>
                                        </p:tav>
                                      </p:tavLst>
                                    </p:anim>
                                    <p:anim calcmode="lin" valueType="num">
                                      <p:cBhvr>
                                        <p:cTn id="164" dur="400" fill="hold"/>
                                        <p:tgtEl>
                                          <p:spTgt spid="26652"/>
                                        </p:tgtEl>
                                        <p:attrNameLst>
                                          <p:attrName>ppt_h</p:attrName>
                                        </p:attrNameLst>
                                      </p:cBhvr>
                                      <p:tavLst>
                                        <p:tav tm="0">
                                          <p:val>
                                            <p:fltVal val="0.000000"/>
                                          </p:val>
                                        </p:tav>
                                        <p:tav tm="100000">
                                          <p:val>
                                            <p:strVal val="#ppt_h"/>
                                          </p:val>
                                        </p:tav>
                                      </p:tavLst>
                                    </p:anim>
                                    <p:anim calcmode="lin" valueType="num">
                                      <p:cBhvr>
                                        <p:cTn id="165" dur="400" fill="hold"/>
                                        <p:tgtEl>
                                          <p:spTgt spid="26652"/>
                                        </p:tgtEl>
                                        <p:attrNameLst>
                                          <p:attrName>style.rotation</p:attrName>
                                        </p:attrNameLst>
                                      </p:cBhvr>
                                      <p:tavLst>
                                        <p:tav tm="0">
                                          <p:val>
                                            <p:fltVal val="90.000000"/>
                                          </p:val>
                                        </p:tav>
                                        <p:tav tm="100000">
                                          <p:val>
                                            <p:fltVal val="0.000000"/>
                                          </p:val>
                                        </p:tav>
                                      </p:tavLst>
                                    </p:anim>
                                    <p:animEffect transition="in" filter="fade">
                                      <p:cBhvr>
                                        <p:cTn id="166" dur="400"/>
                                        <p:tgtEl>
                                          <p:spTgt spid="26652"/>
                                        </p:tgtEl>
                                      </p:cBhvr>
                                    </p:animEffect>
                                  </p:childTnLst>
                                </p:cTn>
                              </p:par>
                              <p:par>
                                <p:cTn id="167" presetID="31" presetClass="entr" presetSubtype="0" fill="hold" nodeType="withEffect">
                                  <p:stCondLst>
                                    <p:cond delay="0"/>
                                  </p:stCondLst>
                                  <p:childTnLst>
                                    <p:set>
                                      <p:cBhvr>
                                        <p:cTn id="168" dur="1" fill="hold">
                                          <p:stCondLst>
                                            <p:cond delay="0"/>
                                          </p:stCondLst>
                                        </p:cTn>
                                        <p:tgtEl>
                                          <p:spTgt spid="26653"/>
                                        </p:tgtEl>
                                        <p:attrNameLst>
                                          <p:attrName>style.visibility</p:attrName>
                                        </p:attrNameLst>
                                      </p:cBhvr>
                                      <p:to>
                                        <p:strVal val="visible"/>
                                      </p:to>
                                    </p:set>
                                    <p:anim calcmode="lin" valueType="num">
                                      <p:cBhvr>
                                        <p:cTn id="169" dur="400" fill="hold"/>
                                        <p:tgtEl>
                                          <p:spTgt spid="26653"/>
                                        </p:tgtEl>
                                        <p:attrNameLst>
                                          <p:attrName>ppt_w</p:attrName>
                                        </p:attrNameLst>
                                      </p:cBhvr>
                                      <p:tavLst>
                                        <p:tav tm="0">
                                          <p:val>
                                            <p:fltVal val="0.000000"/>
                                          </p:val>
                                        </p:tav>
                                        <p:tav tm="100000">
                                          <p:val>
                                            <p:strVal val="#ppt_w"/>
                                          </p:val>
                                        </p:tav>
                                      </p:tavLst>
                                    </p:anim>
                                    <p:anim calcmode="lin" valueType="num">
                                      <p:cBhvr>
                                        <p:cTn id="170" dur="400" fill="hold"/>
                                        <p:tgtEl>
                                          <p:spTgt spid="26653"/>
                                        </p:tgtEl>
                                        <p:attrNameLst>
                                          <p:attrName>ppt_h</p:attrName>
                                        </p:attrNameLst>
                                      </p:cBhvr>
                                      <p:tavLst>
                                        <p:tav tm="0">
                                          <p:val>
                                            <p:fltVal val="0.000000"/>
                                          </p:val>
                                        </p:tav>
                                        <p:tav tm="100000">
                                          <p:val>
                                            <p:strVal val="#ppt_h"/>
                                          </p:val>
                                        </p:tav>
                                      </p:tavLst>
                                    </p:anim>
                                    <p:anim calcmode="lin" valueType="num">
                                      <p:cBhvr>
                                        <p:cTn id="171" dur="400" fill="hold"/>
                                        <p:tgtEl>
                                          <p:spTgt spid="26653"/>
                                        </p:tgtEl>
                                        <p:attrNameLst>
                                          <p:attrName>style.rotation</p:attrName>
                                        </p:attrNameLst>
                                      </p:cBhvr>
                                      <p:tavLst>
                                        <p:tav tm="0">
                                          <p:val>
                                            <p:fltVal val="90.000000"/>
                                          </p:val>
                                        </p:tav>
                                        <p:tav tm="100000">
                                          <p:val>
                                            <p:fltVal val="0.000000"/>
                                          </p:val>
                                        </p:tav>
                                      </p:tavLst>
                                    </p:anim>
                                    <p:animEffect transition="in" filter="fade">
                                      <p:cBhvr>
                                        <p:cTn id="172" dur="400"/>
                                        <p:tgtEl>
                                          <p:spTgt spid="26653"/>
                                        </p:tgtEl>
                                      </p:cBhvr>
                                    </p:animEffect>
                                  </p:childTnLst>
                                </p:cTn>
                              </p:par>
                              <p:par>
                                <p:cTn id="173" presetID="31" presetClass="entr" presetSubtype="0" fill="hold" nodeType="withEffect">
                                  <p:stCondLst>
                                    <p:cond delay="0"/>
                                  </p:stCondLst>
                                  <p:childTnLst>
                                    <p:set>
                                      <p:cBhvr>
                                        <p:cTn id="174" dur="1" fill="hold">
                                          <p:stCondLst>
                                            <p:cond delay="0"/>
                                          </p:stCondLst>
                                        </p:cTn>
                                        <p:tgtEl>
                                          <p:spTgt spid="26654"/>
                                        </p:tgtEl>
                                        <p:attrNameLst>
                                          <p:attrName>style.visibility</p:attrName>
                                        </p:attrNameLst>
                                      </p:cBhvr>
                                      <p:to>
                                        <p:strVal val="visible"/>
                                      </p:to>
                                    </p:set>
                                    <p:anim calcmode="lin" valueType="num">
                                      <p:cBhvr>
                                        <p:cTn id="175" dur="400" fill="hold"/>
                                        <p:tgtEl>
                                          <p:spTgt spid="26654"/>
                                        </p:tgtEl>
                                        <p:attrNameLst>
                                          <p:attrName>ppt_w</p:attrName>
                                        </p:attrNameLst>
                                      </p:cBhvr>
                                      <p:tavLst>
                                        <p:tav tm="0">
                                          <p:val>
                                            <p:fltVal val="0.000000"/>
                                          </p:val>
                                        </p:tav>
                                        <p:tav tm="100000">
                                          <p:val>
                                            <p:strVal val="#ppt_w"/>
                                          </p:val>
                                        </p:tav>
                                      </p:tavLst>
                                    </p:anim>
                                    <p:anim calcmode="lin" valueType="num">
                                      <p:cBhvr>
                                        <p:cTn id="176" dur="400" fill="hold"/>
                                        <p:tgtEl>
                                          <p:spTgt spid="26654"/>
                                        </p:tgtEl>
                                        <p:attrNameLst>
                                          <p:attrName>ppt_h</p:attrName>
                                        </p:attrNameLst>
                                      </p:cBhvr>
                                      <p:tavLst>
                                        <p:tav tm="0">
                                          <p:val>
                                            <p:fltVal val="0.000000"/>
                                          </p:val>
                                        </p:tav>
                                        <p:tav tm="100000">
                                          <p:val>
                                            <p:strVal val="#ppt_h"/>
                                          </p:val>
                                        </p:tav>
                                      </p:tavLst>
                                    </p:anim>
                                    <p:anim calcmode="lin" valueType="num">
                                      <p:cBhvr>
                                        <p:cTn id="177" dur="400" fill="hold"/>
                                        <p:tgtEl>
                                          <p:spTgt spid="26654"/>
                                        </p:tgtEl>
                                        <p:attrNameLst>
                                          <p:attrName>style.rotation</p:attrName>
                                        </p:attrNameLst>
                                      </p:cBhvr>
                                      <p:tavLst>
                                        <p:tav tm="0">
                                          <p:val>
                                            <p:fltVal val="90.000000"/>
                                          </p:val>
                                        </p:tav>
                                        <p:tav tm="100000">
                                          <p:val>
                                            <p:fltVal val="0.000000"/>
                                          </p:val>
                                        </p:tav>
                                      </p:tavLst>
                                    </p:anim>
                                    <p:animEffect transition="in" filter="fade">
                                      <p:cBhvr>
                                        <p:cTn id="178" dur="400"/>
                                        <p:tgtEl>
                                          <p:spTgt spid="26654"/>
                                        </p:tgtEl>
                                      </p:cBhvr>
                                    </p:animEffect>
                                  </p:childTnLst>
                                </p:cTn>
                              </p:par>
                              <p:par>
                                <p:cTn id="179" presetID="31" presetClass="entr" presetSubtype="0" fill="hold" nodeType="withEffect">
                                  <p:stCondLst>
                                    <p:cond delay="0"/>
                                  </p:stCondLst>
                                  <p:childTnLst>
                                    <p:set>
                                      <p:cBhvr>
                                        <p:cTn id="180" dur="1" fill="hold">
                                          <p:stCondLst>
                                            <p:cond delay="0"/>
                                          </p:stCondLst>
                                        </p:cTn>
                                        <p:tgtEl>
                                          <p:spTgt spid="26655"/>
                                        </p:tgtEl>
                                        <p:attrNameLst>
                                          <p:attrName>style.visibility</p:attrName>
                                        </p:attrNameLst>
                                      </p:cBhvr>
                                      <p:to>
                                        <p:strVal val="visible"/>
                                      </p:to>
                                    </p:set>
                                    <p:anim calcmode="lin" valueType="num">
                                      <p:cBhvr>
                                        <p:cTn id="181" dur="400" fill="hold"/>
                                        <p:tgtEl>
                                          <p:spTgt spid="26655"/>
                                        </p:tgtEl>
                                        <p:attrNameLst>
                                          <p:attrName>ppt_w</p:attrName>
                                        </p:attrNameLst>
                                      </p:cBhvr>
                                      <p:tavLst>
                                        <p:tav tm="0">
                                          <p:val>
                                            <p:fltVal val="0.000000"/>
                                          </p:val>
                                        </p:tav>
                                        <p:tav tm="100000">
                                          <p:val>
                                            <p:strVal val="#ppt_w"/>
                                          </p:val>
                                        </p:tav>
                                      </p:tavLst>
                                    </p:anim>
                                    <p:anim calcmode="lin" valueType="num">
                                      <p:cBhvr>
                                        <p:cTn id="182" dur="400" fill="hold"/>
                                        <p:tgtEl>
                                          <p:spTgt spid="26655"/>
                                        </p:tgtEl>
                                        <p:attrNameLst>
                                          <p:attrName>ppt_h</p:attrName>
                                        </p:attrNameLst>
                                      </p:cBhvr>
                                      <p:tavLst>
                                        <p:tav tm="0">
                                          <p:val>
                                            <p:fltVal val="0.000000"/>
                                          </p:val>
                                        </p:tav>
                                        <p:tav tm="100000">
                                          <p:val>
                                            <p:strVal val="#ppt_h"/>
                                          </p:val>
                                        </p:tav>
                                      </p:tavLst>
                                    </p:anim>
                                    <p:anim calcmode="lin" valueType="num">
                                      <p:cBhvr>
                                        <p:cTn id="183" dur="400" fill="hold"/>
                                        <p:tgtEl>
                                          <p:spTgt spid="26655"/>
                                        </p:tgtEl>
                                        <p:attrNameLst>
                                          <p:attrName>style.rotation</p:attrName>
                                        </p:attrNameLst>
                                      </p:cBhvr>
                                      <p:tavLst>
                                        <p:tav tm="0">
                                          <p:val>
                                            <p:fltVal val="90.000000"/>
                                          </p:val>
                                        </p:tav>
                                        <p:tav tm="100000">
                                          <p:val>
                                            <p:fltVal val="0.000000"/>
                                          </p:val>
                                        </p:tav>
                                      </p:tavLst>
                                    </p:anim>
                                    <p:animEffect transition="in" filter="fade">
                                      <p:cBhvr>
                                        <p:cTn id="184" dur="400"/>
                                        <p:tgtEl>
                                          <p:spTgt spid="26655"/>
                                        </p:tgtEl>
                                      </p:cBhvr>
                                    </p:animEffect>
                                  </p:childTnLst>
                                </p:cTn>
                              </p:par>
                              <p:par>
                                <p:cTn id="185" presetID="31" presetClass="entr" presetSubtype="0" fill="hold" nodeType="withEffect">
                                  <p:stCondLst>
                                    <p:cond delay="0"/>
                                  </p:stCondLst>
                                  <p:childTnLst>
                                    <p:set>
                                      <p:cBhvr>
                                        <p:cTn id="186" dur="1" fill="hold">
                                          <p:stCondLst>
                                            <p:cond delay="0"/>
                                          </p:stCondLst>
                                        </p:cTn>
                                        <p:tgtEl>
                                          <p:spTgt spid="26656"/>
                                        </p:tgtEl>
                                        <p:attrNameLst>
                                          <p:attrName>style.visibility</p:attrName>
                                        </p:attrNameLst>
                                      </p:cBhvr>
                                      <p:to>
                                        <p:strVal val="visible"/>
                                      </p:to>
                                    </p:set>
                                    <p:anim calcmode="lin" valueType="num">
                                      <p:cBhvr>
                                        <p:cTn id="187" dur="400" fill="hold"/>
                                        <p:tgtEl>
                                          <p:spTgt spid="26656"/>
                                        </p:tgtEl>
                                        <p:attrNameLst>
                                          <p:attrName>ppt_w</p:attrName>
                                        </p:attrNameLst>
                                      </p:cBhvr>
                                      <p:tavLst>
                                        <p:tav tm="0">
                                          <p:val>
                                            <p:fltVal val="0.000000"/>
                                          </p:val>
                                        </p:tav>
                                        <p:tav tm="100000">
                                          <p:val>
                                            <p:strVal val="#ppt_w"/>
                                          </p:val>
                                        </p:tav>
                                      </p:tavLst>
                                    </p:anim>
                                    <p:anim calcmode="lin" valueType="num">
                                      <p:cBhvr>
                                        <p:cTn id="188" dur="400" fill="hold"/>
                                        <p:tgtEl>
                                          <p:spTgt spid="26656"/>
                                        </p:tgtEl>
                                        <p:attrNameLst>
                                          <p:attrName>ppt_h</p:attrName>
                                        </p:attrNameLst>
                                      </p:cBhvr>
                                      <p:tavLst>
                                        <p:tav tm="0">
                                          <p:val>
                                            <p:fltVal val="0.000000"/>
                                          </p:val>
                                        </p:tav>
                                        <p:tav tm="100000">
                                          <p:val>
                                            <p:strVal val="#ppt_h"/>
                                          </p:val>
                                        </p:tav>
                                      </p:tavLst>
                                    </p:anim>
                                    <p:anim calcmode="lin" valueType="num">
                                      <p:cBhvr>
                                        <p:cTn id="189" dur="400" fill="hold"/>
                                        <p:tgtEl>
                                          <p:spTgt spid="26656"/>
                                        </p:tgtEl>
                                        <p:attrNameLst>
                                          <p:attrName>style.rotation</p:attrName>
                                        </p:attrNameLst>
                                      </p:cBhvr>
                                      <p:tavLst>
                                        <p:tav tm="0">
                                          <p:val>
                                            <p:fltVal val="90.000000"/>
                                          </p:val>
                                        </p:tav>
                                        <p:tav tm="100000">
                                          <p:val>
                                            <p:fltVal val="0.000000"/>
                                          </p:val>
                                        </p:tav>
                                      </p:tavLst>
                                    </p:anim>
                                    <p:animEffect transition="in" filter="fade">
                                      <p:cBhvr>
                                        <p:cTn id="190" dur="400"/>
                                        <p:tgtEl>
                                          <p:spTgt spid="26656"/>
                                        </p:tgtEl>
                                      </p:cBhvr>
                                    </p:animEffect>
                                  </p:childTnLst>
                                </p:cTn>
                              </p:par>
                              <p:par>
                                <p:cTn id="191" presetID="31" presetClass="entr" presetSubtype="0" fill="hold" nodeType="withEffect">
                                  <p:stCondLst>
                                    <p:cond delay="0"/>
                                  </p:stCondLst>
                                  <p:childTnLst>
                                    <p:set>
                                      <p:cBhvr>
                                        <p:cTn id="192" dur="1" fill="hold">
                                          <p:stCondLst>
                                            <p:cond delay="0"/>
                                          </p:stCondLst>
                                        </p:cTn>
                                        <p:tgtEl>
                                          <p:spTgt spid="26657"/>
                                        </p:tgtEl>
                                        <p:attrNameLst>
                                          <p:attrName>style.visibility</p:attrName>
                                        </p:attrNameLst>
                                      </p:cBhvr>
                                      <p:to>
                                        <p:strVal val="visible"/>
                                      </p:to>
                                    </p:set>
                                    <p:anim calcmode="lin" valueType="num">
                                      <p:cBhvr>
                                        <p:cTn id="193" dur="400" fill="hold"/>
                                        <p:tgtEl>
                                          <p:spTgt spid="26657"/>
                                        </p:tgtEl>
                                        <p:attrNameLst>
                                          <p:attrName>ppt_w</p:attrName>
                                        </p:attrNameLst>
                                      </p:cBhvr>
                                      <p:tavLst>
                                        <p:tav tm="0">
                                          <p:val>
                                            <p:fltVal val="0.000000"/>
                                          </p:val>
                                        </p:tav>
                                        <p:tav tm="100000">
                                          <p:val>
                                            <p:strVal val="#ppt_w"/>
                                          </p:val>
                                        </p:tav>
                                      </p:tavLst>
                                    </p:anim>
                                    <p:anim calcmode="lin" valueType="num">
                                      <p:cBhvr>
                                        <p:cTn id="194" dur="400" fill="hold"/>
                                        <p:tgtEl>
                                          <p:spTgt spid="26657"/>
                                        </p:tgtEl>
                                        <p:attrNameLst>
                                          <p:attrName>ppt_h</p:attrName>
                                        </p:attrNameLst>
                                      </p:cBhvr>
                                      <p:tavLst>
                                        <p:tav tm="0">
                                          <p:val>
                                            <p:fltVal val="0.000000"/>
                                          </p:val>
                                        </p:tav>
                                        <p:tav tm="100000">
                                          <p:val>
                                            <p:strVal val="#ppt_h"/>
                                          </p:val>
                                        </p:tav>
                                      </p:tavLst>
                                    </p:anim>
                                    <p:anim calcmode="lin" valueType="num">
                                      <p:cBhvr>
                                        <p:cTn id="195" dur="400" fill="hold"/>
                                        <p:tgtEl>
                                          <p:spTgt spid="26657"/>
                                        </p:tgtEl>
                                        <p:attrNameLst>
                                          <p:attrName>style.rotation</p:attrName>
                                        </p:attrNameLst>
                                      </p:cBhvr>
                                      <p:tavLst>
                                        <p:tav tm="0">
                                          <p:val>
                                            <p:fltVal val="90.000000"/>
                                          </p:val>
                                        </p:tav>
                                        <p:tav tm="100000">
                                          <p:val>
                                            <p:fltVal val="0.000000"/>
                                          </p:val>
                                        </p:tav>
                                      </p:tavLst>
                                    </p:anim>
                                    <p:animEffect transition="in" filter="fade">
                                      <p:cBhvr>
                                        <p:cTn id="196" dur="400"/>
                                        <p:tgtEl>
                                          <p:spTgt spid="26657"/>
                                        </p:tgtEl>
                                      </p:cBhvr>
                                    </p:animEffect>
                                  </p:childTnLst>
                                </p:cTn>
                              </p:par>
                            </p:childTnLst>
                          </p:cTn>
                        </p:par>
                        <p:par>
                          <p:cTn id="197" fill="hold">
                            <p:stCondLst>
                              <p:cond delay="1950"/>
                            </p:stCondLst>
                            <p:childTnLst>
                              <p:par>
                                <p:cTn id="198" presetID="22" presetClass="entr" presetSubtype="8" fill="hold" nodeType="afterEffect">
                                  <p:stCondLst>
                                    <p:cond delay="0"/>
                                  </p:stCondLst>
                                  <p:childTnLst>
                                    <p:set>
                                      <p:cBhvr>
                                        <p:cTn id="199" dur="1" fill="hold">
                                          <p:stCondLst>
                                            <p:cond delay="0"/>
                                          </p:stCondLst>
                                        </p:cTn>
                                        <p:tgtEl>
                                          <p:spTgt spid="26658"/>
                                        </p:tgtEl>
                                        <p:attrNameLst>
                                          <p:attrName>style.visibility</p:attrName>
                                        </p:attrNameLst>
                                      </p:cBhvr>
                                      <p:to>
                                        <p:strVal val="visible"/>
                                      </p:to>
                                    </p:set>
                                    <p:animEffect transition="in" filter="wipe(left)">
                                      <p:cBhvr>
                                        <p:cTn id="200" dur="500"/>
                                        <p:tgtEl>
                                          <p:spTgt spid="26658"/>
                                        </p:tgtEl>
                                      </p:cBhvr>
                                    </p:animEffect>
                                  </p:childTnLst>
                                </p:cTn>
                              </p:par>
                            </p:childTnLst>
                          </p:cTn>
                        </p:par>
                        <p:par>
                          <p:cTn id="201" fill="hold">
                            <p:stCondLst>
                              <p:cond delay="2450"/>
                            </p:stCondLst>
                            <p:childTnLst>
                              <p:par>
                                <p:cTn id="202" presetID="41" presetClass="entr" presetSubtype="0" fill="hold" grpId="0" nodeType="afterEffect">
                                  <p:stCondLst>
                                    <p:cond delay="0"/>
                                  </p:stCondLst>
                                  <p:iterate type="lt">
                                    <p:tmPct val="10000"/>
                                  </p:iterate>
                                  <p:childTnLst>
                                    <p:set>
                                      <p:cBhvr>
                                        <p:cTn id="203" dur="1" fill="hold">
                                          <p:stCondLst>
                                            <p:cond delay="0"/>
                                          </p:stCondLst>
                                        </p:cTn>
                                        <p:tgtEl>
                                          <p:spTgt spid="26659"/>
                                        </p:tgtEl>
                                        <p:attrNameLst>
                                          <p:attrName>style.visibility</p:attrName>
                                        </p:attrNameLst>
                                      </p:cBhvr>
                                      <p:to>
                                        <p:strVal val="visible"/>
                                      </p:to>
                                    </p:set>
                                    <p:anim calcmode="lin" valueType="num">
                                      <p:cBhvr>
                                        <p:cTn id="204" dur="500" fill="hold"/>
                                        <p:tgtEl>
                                          <p:spTgt spid="26659"/>
                                        </p:tgtEl>
                                        <p:attrNameLst>
                                          <p:attrName>ppt_x</p:attrName>
                                        </p:attrNameLst>
                                      </p:cBhvr>
                                      <p:tavLst>
                                        <p:tav tm="0">
                                          <p:val>
                                            <p:strVal val="#ppt_x"/>
                                          </p:val>
                                        </p:tav>
                                        <p:tav tm="50000">
                                          <p:val>
                                            <p:strVal val="#ppt_x+.1"/>
                                          </p:val>
                                        </p:tav>
                                        <p:tav tm="100000">
                                          <p:val>
                                            <p:strVal val="#ppt_x"/>
                                          </p:val>
                                        </p:tav>
                                      </p:tavLst>
                                    </p:anim>
                                    <p:anim calcmode="lin" valueType="num">
                                      <p:cBhvr>
                                        <p:cTn id="205" dur="500" fill="hold"/>
                                        <p:tgtEl>
                                          <p:spTgt spid="26659"/>
                                        </p:tgtEl>
                                        <p:attrNameLst>
                                          <p:attrName>ppt_y</p:attrName>
                                        </p:attrNameLst>
                                      </p:cBhvr>
                                      <p:tavLst>
                                        <p:tav tm="0">
                                          <p:val>
                                            <p:strVal val="#ppt_y"/>
                                          </p:val>
                                        </p:tav>
                                        <p:tav tm="100000">
                                          <p:val>
                                            <p:strVal val="#ppt_y"/>
                                          </p:val>
                                        </p:tav>
                                      </p:tavLst>
                                    </p:anim>
                                    <p:anim calcmode="lin" valueType="num">
                                      <p:cBhvr>
                                        <p:cTn id="206" dur="500" fill="hold"/>
                                        <p:tgtEl>
                                          <p:spTgt spid="26659"/>
                                        </p:tgtEl>
                                        <p:attrNameLst>
                                          <p:attrName>ppt_h</p:attrName>
                                        </p:attrNameLst>
                                      </p:cBhvr>
                                      <p:tavLst>
                                        <p:tav tm="0">
                                          <p:val>
                                            <p:strVal val="#ppt_h/10"/>
                                          </p:val>
                                        </p:tav>
                                        <p:tav tm="50000">
                                          <p:val>
                                            <p:strVal val="#ppt_h+.01"/>
                                          </p:val>
                                        </p:tav>
                                        <p:tav tm="100000">
                                          <p:val>
                                            <p:strVal val="#ppt_h"/>
                                          </p:val>
                                        </p:tav>
                                      </p:tavLst>
                                    </p:anim>
                                    <p:anim calcmode="lin" valueType="num">
                                      <p:cBhvr>
                                        <p:cTn id="207" dur="500" fill="hold"/>
                                        <p:tgtEl>
                                          <p:spTgt spid="26659"/>
                                        </p:tgtEl>
                                        <p:attrNameLst>
                                          <p:attrName>ppt_w</p:attrName>
                                        </p:attrNameLst>
                                      </p:cBhvr>
                                      <p:tavLst>
                                        <p:tav tm="0">
                                          <p:val>
                                            <p:strVal val="#ppt_w/10"/>
                                          </p:val>
                                        </p:tav>
                                        <p:tav tm="50000">
                                          <p:val>
                                            <p:strVal val="#ppt_w+.01"/>
                                          </p:val>
                                        </p:tav>
                                        <p:tav tm="100000">
                                          <p:val>
                                            <p:strVal val="#ppt_w"/>
                                          </p:val>
                                        </p:tav>
                                      </p:tavLst>
                                    </p:anim>
                                    <p:animEffect transition="in" filter="fade">
                                      <p:cBhvr>
                                        <p:cTn id="208" dur="500" tmFilter="0,0; .5, 1; 1, 1"/>
                                        <p:tgtEl>
                                          <p:spTgt spid="26659"/>
                                        </p:tgtEl>
                                      </p:cBhvr>
                                    </p:animEffect>
                                  </p:childTnLst>
                                </p:cTn>
                              </p:par>
                              <p:par>
                                <p:cTn id="209" presetID="41" presetClass="entr" presetSubtype="0" fill="hold" grpId="0" nodeType="withEffect">
                                  <p:stCondLst>
                                    <p:cond delay="0"/>
                                  </p:stCondLst>
                                  <p:iterate type="lt">
                                    <p:tmPct val="10000"/>
                                  </p:iterate>
                                  <p:childTnLst>
                                    <p:set>
                                      <p:cBhvr>
                                        <p:cTn id="210" dur="1" fill="hold">
                                          <p:stCondLst>
                                            <p:cond delay="0"/>
                                          </p:stCondLst>
                                        </p:cTn>
                                        <p:tgtEl>
                                          <p:spTgt spid="26660"/>
                                        </p:tgtEl>
                                        <p:attrNameLst>
                                          <p:attrName>style.visibility</p:attrName>
                                        </p:attrNameLst>
                                      </p:cBhvr>
                                      <p:to>
                                        <p:strVal val="visible"/>
                                      </p:to>
                                    </p:set>
                                    <p:anim calcmode="lin" valueType="num">
                                      <p:cBhvr>
                                        <p:cTn id="211" dur="500" fill="hold"/>
                                        <p:tgtEl>
                                          <p:spTgt spid="26660"/>
                                        </p:tgtEl>
                                        <p:attrNameLst>
                                          <p:attrName>ppt_x</p:attrName>
                                        </p:attrNameLst>
                                      </p:cBhvr>
                                      <p:tavLst>
                                        <p:tav tm="0">
                                          <p:val>
                                            <p:strVal val="#ppt_x"/>
                                          </p:val>
                                        </p:tav>
                                        <p:tav tm="50000">
                                          <p:val>
                                            <p:strVal val="#ppt_x+.1"/>
                                          </p:val>
                                        </p:tav>
                                        <p:tav tm="100000">
                                          <p:val>
                                            <p:strVal val="#ppt_x"/>
                                          </p:val>
                                        </p:tav>
                                      </p:tavLst>
                                    </p:anim>
                                    <p:anim calcmode="lin" valueType="num">
                                      <p:cBhvr>
                                        <p:cTn id="212" dur="500" fill="hold"/>
                                        <p:tgtEl>
                                          <p:spTgt spid="26660"/>
                                        </p:tgtEl>
                                        <p:attrNameLst>
                                          <p:attrName>ppt_y</p:attrName>
                                        </p:attrNameLst>
                                      </p:cBhvr>
                                      <p:tavLst>
                                        <p:tav tm="0">
                                          <p:val>
                                            <p:strVal val="#ppt_y"/>
                                          </p:val>
                                        </p:tav>
                                        <p:tav tm="100000">
                                          <p:val>
                                            <p:strVal val="#ppt_y"/>
                                          </p:val>
                                        </p:tav>
                                      </p:tavLst>
                                    </p:anim>
                                    <p:anim calcmode="lin" valueType="num">
                                      <p:cBhvr>
                                        <p:cTn id="213" dur="500" fill="hold"/>
                                        <p:tgtEl>
                                          <p:spTgt spid="26660"/>
                                        </p:tgtEl>
                                        <p:attrNameLst>
                                          <p:attrName>ppt_h</p:attrName>
                                        </p:attrNameLst>
                                      </p:cBhvr>
                                      <p:tavLst>
                                        <p:tav tm="0">
                                          <p:val>
                                            <p:strVal val="#ppt_h/10"/>
                                          </p:val>
                                        </p:tav>
                                        <p:tav tm="50000">
                                          <p:val>
                                            <p:strVal val="#ppt_h+.01"/>
                                          </p:val>
                                        </p:tav>
                                        <p:tav tm="100000">
                                          <p:val>
                                            <p:strVal val="#ppt_h"/>
                                          </p:val>
                                        </p:tav>
                                      </p:tavLst>
                                    </p:anim>
                                    <p:anim calcmode="lin" valueType="num">
                                      <p:cBhvr>
                                        <p:cTn id="214" dur="500" fill="hold"/>
                                        <p:tgtEl>
                                          <p:spTgt spid="26660"/>
                                        </p:tgtEl>
                                        <p:attrNameLst>
                                          <p:attrName>ppt_w</p:attrName>
                                        </p:attrNameLst>
                                      </p:cBhvr>
                                      <p:tavLst>
                                        <p:tav tm="0">
                                          <p:val>
                                            <p:strVal val="#ppt_w/10"/>
                                          </p:val>
                                        </p:tav>
                                        <p:tav tm="50000">
                                          <p:val>
                                            <p:strVal val="#ppt_w+.01"/>
                                          </p:val>
                                        </p:tav>
                                        <p:tav tm="100000">
                                          <p:val>
                                            <p:strVal val="#ppt_w"/>
                                          </p:val>
                                        </p:tav>
                                      </p:tavLst>
                                    </p:anim>
                                    <p:animEffect transition="in" filter="fade">
                                      <p:cBhvr>
                                        <p:cTn id="215" dur="500" tmFilter="0,0; .5, 1; 1, 1"/>
                                        <p:tgtEl>
                                          <p:spTgt spid="26660"/>
                                        </p:tgtEl>
                                      </p:cBhvr>
                                    </p:animEffect>
                                  </p:childTnLst>
                                </p:cTn>
                              </p:par>
                            </p:childTnLst>
                          </p:cTn>
                        </p:par>
                        <p:par>
                          <p:cTn id="216" fill="hold">
                            <p:stCondLst>
                              <p:cond delay="3250"/>
                            </p:stCondLst>
                            <p:childTnLst>
                              <p:par>
                                <p:cTn id="217" presetID="22" presetClass="entr" presetSubtype="2" fill="hold" nodeType="afterEffect">
                                  <p:stCondLst>
                                    <p:cond delay="0"/>
                                  </p:stCondLst>
                                  <p:childTnLst>
                                    <p:set>
                                      <p:cBhvr>
                                        <p:cTn id="218" dur="1" fill="hold">
                                          <p:stCondLst>
                                            <p:cond delay="0"/>
                                          </p:stCondLst>
                                        </p:cTn>
                                        <p:tgtEl>
                                          <p:spTgt spid="26663"/>
                                        </p:tgtEl>
                                        <p:attrNameLst>
                                          <p:attrName>style.visibility</p:attrName>
                                        </p:attrNameLst>
                                      </p:cBhvr>
                                      <p:to>
                                        <p:strVal val="visible"/>
                                      </p:to>
                                    </p:set>
                                    <p:animEffect transition="in" filter="wipe(right)">
                                      <p:cBhvr>
                                        <p:cTn id="219" dur="500"/>
                                        <p:tgtEl>
                                          <p:spTgt spid="26663"/>
                                        </p:tgtEl>
                                      </p:cBhvr>
                                    </p:animEffect>
                                  </p:childTnLst>
                                </p:cTn>
                              </p:par>
                            </p:childTnLst>
                          </p:cTn>
                        </p:par>
                        <p:par>
                          <p:cTn id="220" fill="hold">
                            <p:stCondLst>
                              <p:cond delay="3750"/>
                            </p:stCondLst>
                            <p:childTnLst>
                              <p:par>
                                <p:cTn id="221" presetID="41" presetClass="entr" presetSubtype="0" fill="hold" grpId="0" nodeType="afterEffect">
                                  <p:stCondLst>
                                    <p:cond delay="0"/>
                                  </p:stCondLst>
                                  <p:iterate type="lt">
                                    <p:tmPct val="10000"/>
                                  </p:iterate>
                                  <p:childTnLst>
                                    <p:set>
                                      <p:cBhvr>
                                        <p:cTn id="222" dur="1" fill="hold">
                                          <p:stCondLst>
                                            <p:cond delay="0"/>
                                          </p:stCondLst>
                                        </p:cTn>
                                        <p:tgtEl>
                                          <p:spTgt spid="26661"/>
                                        </p:tgtEl>
                                        <p:attrNameLst>
                                          <p:attrName>style.visibility</p:attrName>
                                        </p:attrNameLst>
                                      </p:cBhvr>
                                      <p:to>
                                        <p:strVal val="visible"/>
                                      </p:to>
                                    </p:set>
                                    <p:anim calcmode="lin" valueType="num">
                                      <p:cBhvr>
                                        <p:cTn id="223" dur="500" fill="hold"/>
                                        <p:tgtEl>
                                          <p:spTgt spid="26661"/>
                                        </p:tgtEl>
                                        <p:attrNameLst>
                                          <p:attrName>ppt_x</p:attrName>
                                        </p:attrNameLst>
                                      </p:cBhvr>
                                      <p:tavLst>
                                        <p:tav tm="0">
                                          <p:val>
                                            <p:strVal val="#ppt_x"/>
                                          </p:val>
                                        </p:tav>
                                        <p:tav tm="50000">
                                          <p:val>
                                            <p:strVal val="#ppt_x+.1"/>
                                          </p:val>
                                        </p:tav>
                                        <p:tav tm="100000">
                                          <p:val>
                                            <p:strVal val="#ppt_x"/>
                                          </p:val>
                                        </p:tav>
                                      </p:tavLst>
                                    </p:anim>
                                    <p:anim calcmode="lin" valueType="num">
                                      <p:cBhvr>
                                        <p:cTn id="224" dur="500" fill="hold"/>
                                        <p:tgtEl>
                                          <p:spTgt spid="26661"/>
                                        </p:tgtEl>
                                        <p:attrNameLst>
                                          <p:attrName>ppt_y</p:attrName>
                                        </p:attrNameLst>
                                      </p:cBhvr>
                                      <p:tavLst>
                                        <p:tav tm="0">
                                          <p:val>
                                            <p:strVal val="#ppt_y"/>
                                          </p:val>
                                        </p:tav>
                                        <p:tav tm="100000">
                                          <p:val>
                                            <p:strVal val="#ppt_y"/>
                                          </p:val>
                                        </p:tav>
                                      </p:tavLst>
                                    </p:anim>
                                    <p:anim calcmode="lin" valueType="num">
                                      <p:cBhvr>
                                        <p:cTn id="225" dur="500" fill="hold"/>
                                        <p:tgtEl>
                                          <p:spTgt spid="26661"/>
                                        </p:tgtEl>
                                        <p:attrNameLst>
                                          <p:attrName>ppt_h</p:attrName>
                                        </p:attrNameLst>
                                      </p:cBhvr>
                                      <p:tavLst>
                                        <p:tav tm="0">
                                          <p:val>
                                            <p:strVal val="#ppt_h/10"/>
                                          </p:val>
                                        </p:tav>
                                        <p:tav tm="50000">
                                          <p:val>
                                            <p:strVal val="#ppt_h+.01"/>
                                          </p:val>
                                        </p:tav>
                                        <p:tav tm="100000">
                                          <p:val>
                                            <p:strVal val="#ppt_h"/>
                                          </p:val>
                                        </p:tav>
                                      </p:tavLst>
                                    </p:anim>
                                    <p:anim calcmode="lin" valueType="num">
                                      <p:cBhvr>
                                        <p:cTn id="226" dur="500" fill="hold"/>
                                        <p:tgtEl>
                                          <p:spTgt spid="26661"/>
                                        </p:tgtEl>
                                        <p:attrNameLst>
                                          <p:attrName>ppt_w</p:attrName>
                                        </p:attrNameLst>
                                      </p:cBhvr>
                                      <p:tavLst>
                                        <p:tav tm="0">
                                          <p:val>
                                            <p:strVal val="#ppt_w/10"/>
                                          </p:val>
                                        </p:tav>
                                        <p:tav tm="50000">
                                          <p:val>
                                            <p:strVal val="#ppt_w+.01"/>
                                          </p:val>
                                        </p:tav>
                                        <p:tav tm="100000">
                                          <p:val>
                                            <p:strVal val="#ppt_w"/>
                                          </p:val>
                                        </p:tav>
                                      </p:tavLst>
                                    </p:anim>
                                    <p:animEffect transition="in" filter="fade">
                                      <p:cBhvr>
                                        <p:cTn id="227" dur="500" tmFilter="0,0; .5, 1; 1, 1"/>
                                        <p:tgtEl>
                                          <p:spTgt spid="26661"/>
                                        </p:tgtEl>
                                      </p:cBhvr>
                                    </p:animEffect>
                                  </p:childTnLst>
                                </p:cTn>
                              </p:par>
                              <p:par>
                                <p:cTn id="228" presetID="41" presetClass="entr" presetSubtype="0" fill="hold" grpId="0" nodeType="withEffect">
                                  <p:stCondLst>
                                    <p:cond delay="0"/>
                                  </p:stCondLst>
                                  <p:iterate type="lt">
                                    <p:tmPct val="10000"/>
                                  </p:iterate>
                                  <p:childTnLst>
                                    <p:set>
                                      <p:cBhvr>
                                        <p:cTn id="229" dur="1" fill="hold">
                                          <p:stCondLst>
                                            <p:cond delay="0"/>
                                          </p:stCondLst>
                                        </p:cTn>
                                        <p:tgtEl>
                                          <p:spTgt spid="26662"/>
                                        </p:tgtEl>
                                        <p:attrNameLst>
                                          <p:attrName>style.visibility</p:attrName>
                                        </p:attrNameLst>
                                      </p:cBhvr>
                                      <p:to>
                                        <p:strVal val="visible"/>
                                      </p:to>
                                    </p:set>
                                    <p:anim calcmode="lin" valueType="num">
                                      <p:cBhvr>
                                        <p:cTn id="230" dur="500" fill="hold"/>
                                        <p:tgtEl>
                                          <p:spTgt spid="26662"/>
                                        </p:tgtEl>
                                        <p:attrNameLst>
                                          <p:attrName>ppt_x</p:attrName>
                                        </p:attrNameLst>
                                      </p:cBhvr>
                                      <p:tavLst>
                                        <p:tav tm="0">
                                          <p:val>
                                            <p:strVal val="#ppt_x"/>
                                          </p:val>
                                        </p:tav>
                                        <p:tav tm="50000">
                                          <p:val>
                                            <p:strVal val="#ppt_x+.1"/>
                                          </p:val>
                                        </p:tav>
                                        <p:tav tm="100000">
                                          <p:val>
                                            <p:strVal val="#ppt_x"/>
                                          </p:val>
                                        </p:tav>
                                      </p:tavLst>
                                    </p:anim>
                                    <p:anim calcmode="lin" valueType="num">
                                      <p:cBhvr>
                                        <p:cTn id="231" dur="500" fill="hold"/>
                                        <p:tgtEl>
                                          <p:spTgt spid="26662"/>
                                        </p:tgtEl>
                                        <p:attrNameLst>
                                          <p:attrName>ppt_y</p:attrName>
                                        </p:attrNameLst>
                                      </p:cBhvr>
                                      <p:tavLst>
                                        <p:tav tm="0">
                                          <p:val>
                                            <p:strVal val="#ppt_y"/>
                                          </p:val>
                                        </p:tav>
                                        <p:tav tm="100000">
                                          <p:val>
                                            <p:strVal val="#ppt_y"/>
                                          </p:val>
                                        </p:tav>
                                      </p:tavLst>
                                    </p:anim>
                                    <p:anim calcmode="lin" valueType="num">
                                      <p:cBhvr>
                                        <p:cTn id="232" dur="500" fill="hold"/>
                                        <p:tgtEl>
                                          <p:spTgt spid="26662"/>
                                        </p:tgtEl>
                                        <p:attrNameLst>
                                          <p:attrName>ppt_h</p:attrName>
                                        </p:attrNameLst>
                                      </p:cBhvr>
                                      <p:tavLst>
                                        <p:tav tm="0">
                                          <p:val>
                                            <p:strVal val="#ppt_h/10"/>
                                          </p:val>
                                        </p:tav>
                                        <p:tav tm="50000">
                                          <p:val>
                                            <p:strVal val="#ppt_h+.01"/>
                                          </p:val>
                                        </p:tav>
                                        <p:tav tm="100000">
                                          <p:val>
                                            <p:strVal val="#ppt_h"/>
                                          </p:val>
                                        </p:tav>
                                      </p:tavLst>
                                    </p:anim>
                                    <p:anim calcmode="lin" valueType="num">
                                      <p:cBhvr>
                                        <p:cTn id="233" dur="500" fill="hold"/>
                                        <p:tgtEl>
                                          <p:spTgt spid="26662"/>
                                        </p:tgtEl>
                                        <p:attrNameLst>
                                          <p:attrName>ppt_w</p:attrName>
                                        </p:attrNameLst>
                                      </p:cBhvr>
                                      <p:tavLst>
                                        <p:tav tm="0">
                                          <p:val>
                                            <p:strVal val="#ppt_w/10"/>
                                          </p:val>
                                        </p:tav>
                                        <p:tav tm="50000">
                                          <p:val>
                                            <p:strVal val="#ppt_w+.01"/>
                                          </p:val>
                                        </p:tav>
                                        <p:tav tm="100000">
                                          <p:val>
                                            <p:strVal val="#ppt_w"/>
                                          </p:val>
                                        </p:tav>
                                      </p:tavLst>
                                    </p:anim>
                                    <p:animEffect transition="in" filter="fade">
                                      <p:cBhvr>
                                        <p:cTn id="234" dur="500" tmFilter="0,0; .5, 1; 1, 1"/>
                                        <p:tgtEl>
                                          <p:spTgt spid="26662"/>
                                        </p:tgtEl>
                                      </p:cBhvr>
                                    </p:animEffect>
                                  </p:childTnLst>
                                </p:cTn>
                              </p:par>
                            </p:childTnLst>
                          </p:cTn>
                        </p:par>
                        <p:par>
                          <p:cTn id="235" fill="hold">
                            <p:stCondLst>
                              <p:cond delay="4650"/>
                            </p:stCondLst>
                            <p:childTnLst>
                              <p:par>
                                <p:cTn id="236" presetID="41" presetClass="entr" presetSubtype="0" fill="hold" grpId="0" nodeType="afterEffect">
                                  <p:stCondLst>
                                    <p:cond delay="0"/>
                                  </p:stCondLst>
                                  <p:iterate type="lt">
                                    <p:tmPct val="10000"/>
                                  </p:iterate>
                                  <p:childTnLst>
                                    <p:set>
                                      <p:cBhvr>
                                        <p:cTn id="237" dur="1" fill="hold">
                                          <p:stCondLst>
                                            <p:cond delay="0"/>
                                          </p:stCondLst>
                                        </p:cTn>
                                        <p:tgtEl>
                                          <p:spTgt spid="26667"/>
                                        </p:tgtEl>
                                        <p:attrNameLst>
                                          <p:attrName>style.visibility</p:attrName>
                                        </p:attrNameLst>
                                      </p:cBhvr>
                                      <p:to>
                                        <p:strVal val="visible"/>
                                      </p:to>
                                    </p:set>
                                    <p:anim calcmode="lin" valueType="num">
                                      <p:cBhvr>
                                        <p:cTn id="238" dur="500" fill="hold"/>
                                        <p:tgtEl>
                                          <p:spTgt spid="26667"/>
                                        </p:tgtEl>
                                        <p:attrNameLst>
                                          <p:attrName>ppt_x</p:attrName>
                                        </p:attrNameLst>
                                      </p:cBhvr>
                                      <p:tavLst>
                                        <p:tav tm="0">
                                          <p:val>
                                            <p:strVal val="#ppt_x"/>
                                          </p:val>
                                        </p:tav>
                                        <p:tav tm="50000">
                                          <p:val>
                                            <p:strVal val="#ppt_x+.1"/>
                                          </p:val>
                                        </p:tav>
                                        <p:tav tm="100000">
                                          <p:val>
                                            <p:strVal val="#ppt_x"/>
                                          </p:val>
                                        </p:tav>
                                      </p:tavLst>
                                    </p:anim>
                                    <p:anim calcmode="lin" valueType="num">
                                      <p:cBhvr>
                                        <p:cTn id="239" dur="500" fill="hold"/>
                                        <p:tgtEl>
                                          <p:spTgt spid="26667"/>
                                        </p:tgtEl>
                                        <p:attrNameLst>
                                          <p:attrName>ppt_y</p:attrName>
                                        </p:attrNameLst>
                                      </p:cBhvr>
                                      <p:tavLst>
                                        <p:tav tm="0">
                                          <p:val>
                                            <p:strVal val="#ppt_y"/>
                                          </p:val>
                                        </p:tav>
                                        <p:tav tm="100000">
                                          <p:val>
                                            <p:strVal val="#ppt_y"/>
                                          </p:val>
                                        </p:tav>
                                      </p:tavLst>
                                    </p:anim>
                                    <p:anim calcmode="lin" valueType="num">
                                      <p:cBhvr>
                                        <p:cTn id="240" dur="500" fill="hold"/>
                                        <p:tgtEl>
                                          <p:spTgt spid="26667"/>
                                        </p:tgtEl>
                                        <p:attrNameLst>
                                          <p:attrName>ppt_h</p:attrName>
                                        </p:attrNameLst>
                                      </p:cBhvr>
                                      <p:tavLst>
                                        <p:tav tm="0">
                                          <p:val>
                                            <p:strVal val="#ppt_h/10"/>
                                          </p:val>
                                        </p:tav>
                                        <p:tav tm="50000">
                                          <p:val>
                                            <p:strVal val="#ppt_h+.01"/>
                                          </p:val>
                                        </p:tav>
                                        <p:tav tm="100000">
                                          <p:val>
                                            <p:strVal val="#ppt_h"/>
                                          </p:val>
                                        </p:tav>
                                      </p:tavLst>
                                    </p:anim>
                                    <p:anim calcmode="lin" valueType="num">
                                      <p:cBhvr>
                                        <p:cTn id="241" dur="500" fill="hold"/>
                                        <p:tgtEl>
                                          <p:spTgt spid="26667"/>
                                        </p:tgtEl>
                                        <p:attrNameLst>
                                          <p:attrName>ppt_w</p:attrName>
                                        </p:attrNameLst>
                                      </p:cBhvr>
                                      <p:tavLst>
                                        <p:tav tm="0">
                                          <p:val>
                                            <p:strVal val="#ppt_w/10"/>
                                          </p:val>
                                        </p:tav>
                                        <p:tav tm="50000">
                                          <p:val>
                                            <p:strVal val="#ppt_w+.01"/>
                                          </p:val>
                                        </p:tav>
                                        <p:tav tm="100000">
                                          <p:val>
                                            <p:strVal val="#ppt_w"/>
                                          </p:val>
                                        </p:tav>
                                      </p:tavLst>
                                    </p:anim>
                                    <p:animEffect transition="in" filter="fade">
                                      <p:cBhvr>
                                        <p:cTn id="242" dur="500" tmFilter="0,0; .5, 1; 1, 1"/>
                                        <p:tgtEl>
                                          <p:spTgt spid="26667"/>
                                        </p:tgtEl>
                                      </p:cBhvr>
                                    </p:animEffect>
                                  </p:childTnLst>
                                </p:cTn>
                              </p:par>
                            </p:childTnLst>
                          </p:cTn>
                        </p:par>
                        <p:par>
                          <p:cTn id="243" fill="hold">
                            <p:stCondLst>
                              <p:cond delay="5299"/>
                            </p:stCondLst>
                            <p:childTnLst>
                              <p:par>
                                <p:cTn id="244" presetID="41" presetClass="entr" presetSubtype="0" fill="hold" grpId="0" nodeType="afterEffect">
                                  <p:stCondLst>
                                    <p:cond delay="0"/>
                                  </p:stCondLst>
                                  <p:iterate type="lt">
                                    <p:tmPct val="10000"/>
                                  </p:iterate>
                                  <p:childTnLst>
                                    <p:set>
                                      <p:cBhvr>
                                        <p:cTn id="245" dur="1" fill="hold">
                                          <p:stCondLst>
                                            <p:cond delay="0"/>
                                          </p:stCondLst>
                                        </p:cTn>
                                        <p:tgtEl>
                                          <p:spTgt spid="26668"/>
                                        </p:tgtEl>
                                        <p:attrNameLst>
                                          <p:attrName>style.visibility</p:attrName>
                                        </p:attrNameLst>
                                      </p:cBhvr>
                                      <p:to>
                                        <p:strVal val="visible"/>
                                      </p:to>
                                    </p:set>
                                    <p:anim calcmode="lin" valueType="num">
                                      <p:cBhvr>
                                        <p:cTn id="246" dur="500" fill="hold"/>
                                        <p:tgtEl>
                                          <p:spTgt spid="26668"/>
                                        </p:tgtEl>
                                        <p:attrNameLst>
                                          <p:attrName>ppt_x</p:attrName>
                                        </p:attrNameLst>
                                      </p:cBhvr>
                                      <p:tavLst>
                                        <p:tav tm="0">
                                          <p:val>
                                            <p:strVal val="#ppt_x"/>
                                          </p:val>
                                        </p:tav>
                                        <p:tav tm="50000">
                                          <p:val>
                                            <p:strVal val="#ppt_x+.1"/>
                                          </p:val>
                                        </p:tav>
                                        <p:tav tm="100000">
                                          <p:val>
                                            <p:strVal val="#ppt_x"/>
                                          </p:val>
                                        </p:tav>
                                      </p:tavLst>
                                    </p:anim>
                                    <p:anim calcmode="lin" valueType="num">
                                      <p:cBhvr>
                                        <p:cTn id="247" dur="500" fill="hold"/>
                                        <p:tgtEl>
                                          <p:spTgt spid="26668"/>
                                        </p:tgtEl>
                                        <p:attrNameLst>
                                          <p:attrName>ppt_y</p:attrName>
                                        </p:attrNameLst>
                                      </p:cBhvr>
                                      <p:tavLst>
                                        <p:tav tm="0">
                                          <p:val>
                                            <p:strVal val="#ppt_y"/>
                                          </p:val>
                                        </p:tav>
                                        <p:tav tm="100000">
                                          <p:val>
                                            <p:strVal val="#ppt_y"/>
                                          </p:val>
                                        </p:tav>
                                      </p:tavLst>
                                    </p:anim>
                                    <p:anim calcmode="lin" valueType="num">
                                      <p:cBhvr>
                                        <p:cTn id="248" dur="500" fill="hold"/>
                                        <p:tgtEl>
                                          <p:spTgt spid="26668"/>
                                        </p:tgtEl>
                                        <p:attrNameLst>
                                          <p:attrName>ppt_h</p:attrName>
                                        </p:attrNameLst>
                                      </p:cBhvr>
                                      <p:tavLst>
                                        <p:tav tm="0">
                                          <p:val>
                                            <p:strVal val="#ppt_h/10"/>
                                          </p:val>
                                        </p:tav>
                                        <p:tav tm="50000">
                                          <p:val>
                                            <p:strVal val="#ppt_h+.01"/>
                                          </p:val>
                                        </p:tav>
                                        <p:tav tm="100000">
                                          <p:val>
                                            <p:strVal val="#ppt_h"/>
                                          </p:val>
                                        </p:tav>
                                      </p:tavLst>
                                    </p:anim>
                                    <p:anim calcmode="lin" valueType="num">
                                      <p:cBhvr>
                                        <p:cTn id="249" dur="500" fill="hold"/>
                                        <p:tgtEl>
                                          <p:spTgt spid="26668"/>
                                        </p:tgtEl>
                                        <p:attrNameLst>
                                          <p:attrName>ppt_w</p:attrName>
                                        </p:attrNameLst>
                                      </p:cBhvr>
                                      <p:tavLst>
                                        <p:tav tm="0">
                                          <p:val>
                                            <p:strVal val="#ppt_w/10"/>
                                          </p:val>
                                        </p:tav>
                                        <p:tav tm="50000">
                                          <p:val>
                                            <p:strVal val="#ppt_w+.01"/>
                                          </p:val>
                                        </p:tav>
                                        <p:tav tm="100000">
                                          <p:val>
                                            <p:strVal val="#ppt_w"/>
                                          </p:val>
                                        </p:tav>
                                      </p:tavLst>
                                    </p:anim>
                                    <p:animEffect transition="in" filter="fade">
                                      <p:cBhvr>
                                        <p:cTn id="250" dur="500" tmFilter="0,0; .5, 1; 1, 1"/>
                                        <p:tgtEl>
                                          <p:spTgt spid="26668"/>
                                        </p:tgtEl>
                                      </p:cBhvr>
                                    </p:animEffect>
                                  </p:childTnLst>
                                </p:cTn>
                              </p:par>
                            </p:childTnLst>
                          </p:cTn>
                        </p:par>
                        <p:par>
                          <p:cTn id="251" fill="hold">
                            <p:stCondLst>
                              <p:cond delay="5949"/>
                            </p:stCondLst>
                            <p:childTnLst>
                              <p:par>
                                <p:cTn id="252" presetID="41" presetClass="entr" presetSubtype="0" fill="hold" grpId="0" nodeType="afterEffect">
                                  <p:stCondLst>
                                    <p:cond delay="0"/>
                                  </p:stCondLst>
                                  <p:iterate type="lt">
                                    <p:tmPct val="10000"/>
                                  </p:iterate>
                                  <p:childTnLst>
                                    <p:set>
                                      <p:cBhvr>
                                        <p:cTn id="253" dur="1" fill="hold">
                                          <p:stCondLst>
                                            <p:cond delay="0"/>
                                          </p:stCondLst>
                                        </p:cTn>
                                        <p:tgtEl>
                                          <p:spTgt spid="26669"/>
                                        </p:tgtEl>
                                        <p:attrNameLst>
                                          <p:attrName>style.visibility</p:attrName>
                                        </p:attrNameLst>
                                      </p:cBhvr>
                                      <p:to>
                                        <p:strVal val="visible"/>
                                      </p:to>
                                    </p:set>
                                    <p:anim calcmode="lin" valueType="num">
                                      <p:cBhvr>
                                        <p:cTn id="254" dur="500" fill="hold"/>
                                        <p:tgtEl>
                                          <p:spTgt spid="26669"/>
                                        </p:tgtEl>
                                        <p:attrNameLst>
                                          <p:attrName>ppt_x</p:attrName>
                                        </p:attrNameLst>
                                      </p:cBhvr>
                                      <p:tavLst>
                                        <p:tav tm="0">
                                          <p:val>
                                            <p:strVal val="#ppt_x"/>
                                          </p:val>
                                        </p:tav>
                                        <p:tav tm="50000">
                                          <p:val>
                                            <p:strVal val="#ppt_x+.1"/>
                                          </p:val>
                                        </p:tav>
                                        <p:tav tm="100000">
                                          <p:val>
                                            <p:strVal val="#ppt_x"/>
                                          </p:val>
                                        </p:tav>
                                      </p:tavLst>
                                    </p:anim>
                                    <p:anim calcmode="lin" valueType="num">
                                      <p:cBhvr>
                                        <p:cTn id="255" dur="500" fill="hold"/>
                                        <p:tgtEl>
                                          <p:spTgt spid="26669"/>
                                        </p:tgtEl>
                                        <p:attrNameLst>
                                          <p:attrName>ppt_y</p:attrName>
                                        </p:attrNameLst>
                                      </p:cBhvr>
                                      <p:tavLst>
                                        <p:tav tm="0">
                                          <p:val>
                                            <p:strVal val="#ppt_y"/>
                                          </p:val>
                                        </p:tav>
                                        <p:tav tm="100000">
                                          <p:val>
                                            <p:strVal val="#ppt_y"/>
                                          </p:val>
                                        </p:tav>
                                      </p:tavLst>
                                    </p:anim>
                                    <p:anim calcmode="lin" valueType="num">
                                      <p:cBhvr>
                                        <p:cTn id="256" dur="500" fill="hold"/>
                                        <p:tgtEl>
                                          <p:spTgt spid="26669"/>
                                        </p:tgtEl>
                                        <p:attrNameLst>
                                          <p:attrName>ppt_h</p:attrName>
                                        </p:attrNameLst>
                                      </p:cBhvr>
                                      <p:tavLst>
                                        <p:tav tm="0">
                                          <p:val>
                                            <p:strVal val="#ppt_h/10"/>
                                          </p:val>
                                        </p:tav>
                                        <p:tav tm="50000">
                                          <p:val>
                                            <p:strVal val="#ppt_h+.01"/>
                                          </p:val>
                                        </p:tav>
                                        <p:tav tm="100000">
                                          <p:val>
                                            <p:strVal val="#ppt_h"/>
                                          </p:val>
                                        </p:tav>
                                      </p:tavLst>
                                    </p:anim>
                                    <p:anim calcmode="lin" valueType="num">
                                      <p:cBhvr>
                                        <p:cTn id="257" dur="500" fill="hold"/>
                                        <p:tgtEl>
                                          <p:spTgt spid="26669"/>
                                        </p:tgtEl>
                                        <p:attrNameLst>
                                          <p:attrName>ppt_w</p:attrName>
                                        </p:attrNameLst>
                                      </p:cBhvr>
                                      <p:tavLst>
                                        <p:tav tm="0">
                                          <p:val>
                                            <p:strVal val="#ppt_w/10"/>
                                          </p:val>
                                        </p:tav>
                                        <p:tav tm="50000">
                                          <p:val>
                                            <p:strVal val="#ppt_w+.01"/>
                                          </p:val>
                                        </p:tav>
                                        <p:tav tm="100000">
                                          <p:val>
                                            <p:strVal val="#ppt_w"/>
                                          </p:val>
                                        </p:tav>
                                      </p:tavLst>
                                    </p:anim>
                                    <p:animEffect transition="in" filter="fade">
                                      <p:cBhvr>
                                        <p:cTn id="258" dur="500" tmFilter="0,0; .5, 1; 1, 1"/>
                                        <p:tgtEl>
                                          <p:spTgt spid="26669"/>
                                        </p:tgtEl>
                                      </p:cBhvr>
                                    </p:animEffect>
                                  </p:childTnLst>
                                </p:cTn>
                              </p:par>
                              <p:par>
                                <p:cTn id="259" presetID="31" presetClass="entr" presetSubtype="0" fill="hold" grpId="0" nodeType="withEffect">
                                  <p:stCondLst>
                                    <p:cond delay="0"/>
                                  </p:stCondLst>
                                  <p:childTnLst>
                                    <p:set>
                                      <p:cBhvr>
                                        <p:cTn id="260" dur="1" fill="hold">
                                          <p:stCondLst>
                                            <p:cond delay="0"/>
                                          </p:stCondLst>
                                        </p:cTn>
                                        <p:tgtEl>
                                          <p:spTgt spid="26664"/>
                                        </p:tgtEl>
                                        <p:attrNameLst>
                                          <p:attrName>style.visibility</p:attrName>
                                        </p:attrNameLst>
                                      </p:cBhvr>
                                      <p:to>
                                        <p:strVal val="visible"/>
                                      </p:to>
                                    </p:set>
                                    <p:anim calcmode="lin" valueType="num">
                                      <p:cBhvr>
                                        <p:cTn id="261" dur="1000" fill="hold"/>
                                        <p:tgtEl>
                                          <p:spTgt spid="26664"/>
                                        </p:tgtEl>
                                        <p:attrNameLst>
                                          <p:attrName>ppt_w</p:attrName>
                                        </p:attrNameLst>
                                      </p:cBhvr>
                                      <p:tavLst>
                                        <p:tav tm="0">
                                          <p:val>
                                            <p:fltVal val="0.000000"/>
                                          </p:val>
                                        </p:tav>
                                        <p:tav tm="100000">
                                          <p:val>
                                            <p:strVal val="#ppt_w"/>
                                          </p:val>
                                        </p:tav>
                                      </p:tavLst>
                                    </p:anim>
                                    <p:anim calcmode="lin" valueType="num">
                                      <p:cBhvr>
                                        <p:cTn id="262" dur="1000" fill="hold"/>
                                        <p:tgtEl>
                                          <p:spTgt spid="26664"/>
                                        </p:tgtEl>
                                        <p:attrNameLst>
                                          <p:attrName>ppt_h</p:attrName>
                                        </p:attrNameLst>
                                      </p:cBhvr>
                                      <p:tavLst>
                                        <p:tav tm="0">
                                          <p:val>
                                            <p:fltVal val="0.000000"/>
                                          </p:val>
                                        </p:tav>
                                        <p:tav tm="100000">
                                          <p:val>
                                            <p:strVal val="#ppt_h"/>
                                          </p:val>
                                        </p:tav>
                                      </p:tavLst>
                                    </p:anim>
                                    <p:anim calcmode="lin" valueType="num">
                                      <p:cBhvr>
                                        <p:cTn id="263" dur="1000" fill="hold"/>
                                        <p:tgtEl>
                                          <p:spTgt spid="26664"/>
                                        </p:tgtEl>
                                        <p:attrNameLst>
                                          <p:attrName>style.rotation</p:attrName>
                                        </p:attrNameLst>
                                      </p:cBhvr>
                                      <p:tavLst>
                                        <p:tav tm="0">
                                          <p:val>
                                            <p:fltVal val="90.000000"/>
                                          </p:val>
                                        </p:tav>
                                        <p:tav tm="100000">
                                          <p:val>
                                            <p:fltVal val="0.000000"/>
                                          </p:val>
                                        </p:tav>
                                      </p:tavLst>
                                    </p:anim>
                                    <p:animEffect transition="in" filter="fade">
                                      <p:cBhvr>
                                        <p:cTn id="264" dur="1000"/>
                                        <p:tgtEl>
                                          <p:spTgt spid="26664"/>
                                        </p:tgtEl>
                                      </p:cBhvr>
                                    </p:animEffect>
                                  </p:childTnLst>
                                </p:cTn>
                              </p:par>
                              <p:par>
                                <p:cTn id="265" presetID="31" presetClass="entr" presetSubtype="0" fill="hold" grpId="0" nodeType="withEffect">
                                  <p:stCondLst>
                                    <p:cond delay="0"/>
                                  </p:stCondLst>
                                  <p:childTnLst>
                                    <p:set>
                                      <p:cBhvr>
                                        <p:cTn id="266" dur="1" fill="hold">
                                          <p:stCondLst>
                                            <p:cond delay="0"/>
                                          </p:stCondLst>
                                        </p:cTn>
                                        <p:tgtEl>
                                          <p:spTgt spid="26665"/>
                                        </p:tgtEl>
                                        <p:attrNameLst>
                                          <p:attrName>style.visibility</p:attrName>
                                        </p:attrNameLst>
                                      </p:cBhvr>
                                      <p:to>
                                        <p:strVal val="visible"/>
                                      </p:to>
                                    </p:set>
                                    <p:anim calcmode="lin" valueType="num">
                                      <p:cBhvr>
                                        <p:cTn id="267" dur="1000" fill="hold"/>
                                        <p:tgtEl>
                                          <p:spTgt spid="26665"/>
                                        </p:tgtEl>
                                        <p:attrNameLst>
                                          <p:attrName>ppt_w</p:attrName>
                                        </p:attrNameLst>
                                      </p:cBhvr>
                                      <p:tavLst>
                                        <p:tav tm="0">
                                          <p:val>
                                            <p:fltVal val="0.000000"/>
                                          </p:val>
                                        </p:tav>
                                        <p:tav tm="100000">
                                          <p:val>
                                            <p:strVal val="#ppt_w"/>
                                          </p:val>
                                        </p:tav>
                                      </p:tavLst>
                                    </p:anim>
                                    <p:anim calcmode="lin" valueType="num">
                                      <p:cBhvr>
                                        <p:cTn id="268" dur="1000" fill="hold"/>
                                        <p:tgtEl>
                                          <p:spTgt spid="26665"/>
                                        </p:tgtEl>
                                        <p:attrNameLst>
                                          <p:attrName>ppt_h</p:attrName>
                                        </p:attrNameLst>
                                      </p:cBhvr>
                                      <p:tavLst>
                                        <p:tav tm="0">
                                          <p:val>
                                            <p:fltVal val="0.000000"/>
                                          </p:val>
                                        </p:tav>
                                        <p:tav tm="100000">
                                          <p:val>
                                            <p:strVal val="#ppt_h"/>
                                          </p:val>
                                        </p:tav>
                                      </p:tavLst>
                                    </p:anim>
                                    <p:anim calcmode="lin" valueType="num">
                                      <p:cBhvr>
                                        <p:cTn id="269" dur="1000" fill="hold"/>
                                        <p:tgtEl>
                                          <p:spTgt spid="26665"/>
                                        </p:tgtEl>
                                        <p:attrNameLst>
                                          <p:attrName>style.rotation</p:attrName>
                                        </p:attrNameLst>
                                      </p:cBhvr>
                                      <p:tavLst>
                                        <p:tav tm="0">
                                          <p:val>
                                            <p:fltVal val="90.000000"/>
                                          </p:val>
                                        </p:tav>
                                        <p:tav tm="100000">
                                          <p:val>
                                            <p:fltVal val="0.000000"/>
                                          </p:val>
                                        </p:tav>
                                      </p:tavLst>
                                    </p:anim>
                                    <p:animEffect transition="in" filter="fade">
                                      <p:cBhvr>
                                        <p:cTn id="270" dur="1000"/>
                                        <p:tgtEl>
                                          <p:spTgt spid="26665"/>
                                        </p:tgtEl>
                                      </p:cBhvr>
                                    </p:animEffect>
                                  </p:childTnLst>
                                </p:cTn>
                              </p:par>
                              <p:par>
                                <p:cTn id="271" presetID="31" presetClass="entr" presetSubtype="0" fill="hold" grpId="0" nodeType="withEffect">
                                  <p:stCondLst>
                                    <p:cond delay="0"/>
                                  </p:stCondLst>
                                  <p:childTnLst>
                                    <p:set>
                                      <p:cBhvr>
                                        <p:cTn id="272" dur="1" fill="hold">
                                          <p:stCondLst>
                                            <p:cond delay="0"/>
                                          </p:stCondLst>
                                        </p:cTn>
                                        <p:tgtEl>
                                          <p:spTgt spid="26666"/>
                                        </p:tgtEl>
                                        <p:attrNameLst>
                                          <p:attrName>style.visibility</p:attrName>
                                        </p:attrNameLst>
                                      </p:cBhvr>
                                      <p:to>
                                        <p:strVal val="visible"/>
                                      </p:to>
                                    </p:set>
                                    <p:anim calcmode="lin" valueType="num">
                                      <p:cBhvr>
                                        <p:cTn id="273" dur="1000" fill="hold"/>
                                        <p:tgtEl>
                                          <p:spTgt spid="26666"/>
                                        </p:tgtEl>
                                        <p:attrNameLst>
                                          <p:attrName>ppt_w</p:attrName>
                                        </p:attrNameLst>
                                      </p:cBhvr>
                                      <p:tavLst>
                                        <p:tav tm="0">
                                          <p:val>
                                            <p:fltVal val="0.000000"/>
                                          </p:val>
                                        </p:tav>
                                        <p:tav tm="100000">
                                          <p:val>
                                            <p:strVal val="#ppt_w"/>
                                          </p:val>
                                        </p:tav>
                                      </p:tavLst>
                                    </p:anim>
                                    <p:anim calcmode="lin" valueType="num">
                                      <p:cBhvr>
                                        <p:cTn id="274" dur="1000" fill="hold"/>
                                        <p:tgtEl>
                                          <p:spTgt spid="26666"/>
                                        </p:tgtEl>
                                        <p:attrNameLst>
                                          <p:attrName>ppt_h</p:attrName>
                                        </p:attrNameLst>
                                      </p:cBhvr>
                                      <p:tavLst>
                                        <p:tav tm="0">
                                          <p:val>
                                            <p:fltVal val="0.000000"/>
                                          </p:val>
                                        </p:tav>
                                        <p:tav tm="100000">
                                          <p:val>
                                            <p:strVal val="#ppt_h"/>
                                          </p:val>
                                        </p:tav>
                                      </p:tavLst>
                                    </p:anim>
                                    <p:anim calcmode="lin" valueType="num">
                                      <p:cBhvr>
                                        <p:cTn id="275" dur="1000" fill="hold"/>
                                        <p:tgtEl>
                                          <p:spTgt spid="26666"/>
                                        </p:tgtEl>
                                        <p:attrNameLst>
                                          <p:attrName>style.rotation</p:attrName>
                                        </p:attrNameLst>
                                      </p:cBhvr>
                                      <p:tavLst>
                                        <p:tav tm="0">
                                          <p:val>
                                            <p:fltVal val="90.000000"/>
                                          </p:val>
                                        </p:tav>
                                        <p:tav tm="100000">
                                          <p:val>
                                            <p:fltVal val="0.000000"/>
                                          </p:val>
                                        </p:tav>
                                      </p:tavLst>
                                    </p:anim>
                                    <p:animEffect transition="in" filter="fade">
                                      <p:cBhvr>
                                        <p:cTn id="276" dur="1000"/>
                                        <p:tgtEl>
                                          <p:spTgt spid="26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59" grpId="0"/>
      <p:bldP spid="26660" grpId="0"/>
      <p:bldP spid="26661" grpId="0"/>
      <p:bldP spid="26662" grpId="0"/>
      <p:bldP spid="26664" grpId="0" animBg="1"/>
      <p:bldP spid="26665" grpId="0" animBg="1"/>
      <p:bldP spid="26666" grpId="0" animBg="1"/>
      <p:bldP spid="26667" grpId="0"/>
      <p:bldP spid="26668" grpId="0"/>
      <p:bldP spid="266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7651"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7652" name="Freeform 42"/>
          <p:cNvSpPr/>
          <p:nvPr/>
        </p:nvSpPr>
        <p:spPr>
          <a:xfrm>
            <a:off x="2103438" y="1609725"/>
            <a:ext cx="3246437" cy="739775"/>
          </a:xfrm>
          <a:custGeom>
            <a:avLst/>
            <a:gdLst/>
            <a:ahLst/>
            <a:cxnLst>
              <a:cxn ang="0">
                <a:pos x="0" y="739775"/>
              </a:cxn>
              <a:cxn ang="0">
                <a:pos x="0" y="0"/>
              </a:cxn>
              <a:cxn ang="0">
                <a:pos x="3246437" y="0"/>
              </a:cxn>
            </a:cxnLst>
            <a:pathLst>
              <a:path w="4673" h="1547">
                <a:moveTo>
                  <a:pt x="0" y="1547"/>
                </a:moveTo>
                <a:lnTo>
                  <a:pt x="0" y="0"/>
                </a:lnTo>
                <a:lnTo>
                  <a:pt x="4673" y="0"/>
                </a:lnTo>
              </a:path>
            </a:pathLst>
          </a:custGeom>
          <a:noFill/>
          <a:ln w="9" cap="flat" cmpd="sng">
            <a:solidFill>
              <a:schemeClr val="bg1"/>
            </a:solidFill>
            <a:prstDash val="dash"/>
            <a:round/>
            <a:headEnd type="oval" w="med" len="med"/>
            <a:tailEnd type="oval" w="med" len="med"/>
          </a:ln>
        </p:spPr>
        <p:txBody>
          <a:bodyPr/>
          <a:p>
            <a:endParaRPr lang="zh-CN" altLang="en-US"/>
          </a:p>
        </p:txBody>
      </p:sp>
      <p:sp>
        <p:nvSpPr>
          <p:cNvPr id="27653" name="Freeform 42"/>
          <p:cNvSpPr/>
          <p:nvPr/>
        </p:nvSpPr>
        <p:spPr>
          <a:xfrm flipH="1">
            <a:off x="6454775" y="1609725"/>
            <a:ext cx="3246438" cy="739775"/>
          </a:xfrm>
          <a:custGeom>
            <a:avLst/>
            <a:gdLst/>
            <a:ahLst/>
            <a:cxnLst>
              <a:cxn ang="0">
                <a:pos x="0" y="739775"/>
              </a:cxn>
              <a:cxn ang="0">
                <a:pos x="0" y="0"/>
              </a:cxn>
              <a:cxn ang="0">
                <a:pos x="3246438" y="0"/>
              </a:cxn>
            </a:cxnLst>
            <a:pathLst>
              <a:path w="4673" h="1547">
                <a:moveTo>
                  <a:pt x="0" y="1547"/>
                </a:moveTo>
                <a:lnTo>
                  <a:pt x="0" y="0"/>
                </a:lnTo>
                <a:lnTo>
                  <a:pt x="4673" y="0"/>
                </a:lnTo>
              </a:path>
            </a:pathLst>
          </a:custGeom>
          <a:noFill/>
          <a:ln w="9" cap="flat" cmpd="sng">
            <a:solidFill>
              <a:schemeClr val="bg1"/>
            </a:solidFill>
            <a:prstDash val="dash"/>
            <a:round/>
            <a:headEnd type="oval" w="med" len="med"/>
            <a:tailEnd type="oval" w="med" len="med"/>
          </a:ln>
        </p:spPr>
        <p:txBody>
          <a:bodyPr/>
          <a:p>
            <a:endParaRPr lang="zh-CN" altLang="en-US"/>
          </a:p>
        </p:txBody>
      </p:sp>
      <p:sp>
        <p:nvSpPr>
          <p:cNvPr id="27654" name="Freeform 42"/>
          <p:cNvSpPr/>
          <p:nvPr/>
        </p:nvSpPr>
        <p:spPr>
          <a:xfrm flipV="1">
            <a:off x="2103438" y="4941888"/>
            <a:ext cx="3246437" cy="738187"/>
          </a:xfrm>
          <a:custGeom>
            <a:avLst/>
            <a:gdLst/>
            <a:ahLst/>
            <a:cxnLst>
              <a:cxn ang="0">
                <a:pos x="0" y="738187"/>
              </a:cxn>
              <a:cxn ang="0">
                <a:pos x="0" y="0"/>
              </a:cxn>
              <a:cxn ang="0">
                <a:pos x="3246437" y="0"/>
              </a:cxn>
            </a:cxnLst>
            <a:pathLst>
              <a:path w="4673" h="1547">
                <a:moveTo>
                  <a:pt x="0" y="1547"/>
                </a:moveTo>
                <a:lnTo>
                  <a:pt x="0" y="0"/>
                </a:lnTo>
                <a:lnTo>
                  <a:pt x="4673" y="0"/>
                </a:lnTo>
              </a:path>
            </a:pathLst>
          </a:custGeom>
          <a:noFill/>
          <a:ln w="9" cap="flat" cmpd="sng">
            <a:solidFill>
              <a:schemeClr val="bg1"/>
            </a:solidFill>
            <a:prstDash val="dash"/>
            <a:round/>
            <a:headEnd type="oval" w="med" len="med"/>
            <a:tailEnd type="oval" w="med" len="med"/>
          </a:ln>
        </p:spPr>
        <p:txBody>
          <a:bodyPr/>
          <a:p>
            <a:endParaRPr lang="zh-CN" altLang="en-US"/>
          </a:p>
        </p:txBody>
      </p:sp>
      <p:sp>
        <p:nvSpPr>
          <p:cNvPr id="27655" name="Freeform 42"/>
          <p:cNvSpPr/>
          <p:nvPr/>
        </p:nvSpPr>
        <p:spPr>
          <a:xfrm flipH="1" flipV="1">
            <a:off x="6454775" y="4941888"/>
            <a:ext cx="3246438" cy="738187"/>
          </a:xfrm>
          <a:custGeom>
            <a:avLst/>
            <a:gdLst/>
            <a:ahLst/>
            <a:cxnLst>
              <a:cxn ang="0">
                <a:pos x="0" y="738187"/>
              </a:cxn>
              <a:cxn ang="0">
                <a:pos x="0" y="0"/>
              </a:cxn>
              <a:cxn ang="0">
                <a:pos x="3246438" y="0"/>
              </a:cxn>
            </a:cxnLst>
            <a:pathLst>
              <a:path w="4673" h="1547">
                <a:moveTo>
                  <a:pt x="0" y="1547"/>
                </a:moveTo>
                <a:lnTo>
                  <a:pt x="0" y="0"/>
                </a:lnTo>
                <a:lnTo>
                  <a:pt x="4673" y="0"/>
                </a:lnTo>
              </a:path>
            </a:pathLst>
          </a:custGeom>
          <a:noFill/>
          <a:ln w="9" cap="flat" cmpd="sng">
            <a:solidFill>
              <a:schemeClr val="bg1"/>
            </a:solidFill>
            <a:prstDash val="dash"/>
            <a:round/>
            <a:headEnd type="oval" w="med" len="med"/>
            <a:tailEnd type="oval" w="med" len="med"/>
          </a:ln>
        </p:spPr>
        <p:txBody>
          <a:bodyPr/>
          <a:p>
            <a:endParaRPr lang="zh-CN" altLang="en-US"/>
          </a:p>
        </p:txBody>
      </p:sp>
      <p:sp>
        <p:nvSpPr>
          <p:cNvPr id="27656" name="矩形 7"/>
          <p:cNvSpPr/>
          <p:nvPr/>
        </p:nvSpPr>
        <p:spPr>
          <a:xfrm>
            <a:off x="150813" y="3135313"/>
            <a:ext cx="11899900" cy="1152525"/>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7657" name="TextBox 8"/>
          <p:cNvSpPr txBox="1"/>
          <p:nvPr/>
        </p:nvSpPr>
        <p:spPr>
          <a:xfrm>
            <a:off x="3649663" y="3468688"/>
            <a:ext cx="4886325" cy="552450"/>
          </a:xfrm>
          <a:prstGeom prst="rect">
            <a:avLst/>
          </a:prstGeom>
          <a:noFill/>
          <a:ln w="9525">
            <a:noFill/>
          </a:ln>
        </p:spPr>
        <p:txBody>
          <a:bodyPr wrap="none" anchor="t">
            <a:spAutoFit/>
          </a:bodyPr>
          <a:p>
            <a:r>
              <a:rPr lang="en-US" altLang="zh-CN" sz="3000" dirty="0">
                <a:solidFill>
                  <a:schemeClr val="accent2"/>
                </a:solidFill>
                <a:latin typeface="微软雅黑" panose="020B0503020204020204" pitchFamily="34" charset="-122"/>
                <a:ea typeface="微软雅黑" panose="020B0503020204020204" pitchFamily="34" charset="-122"/>
              </a:rPr>
              <a:t>2017</a:t>
            </a:r>
            <a:r>
              <a:rPr lang="zh-CN" altLang="en-US" sz="3000" dirty="0">
                <a:solidFill>
                  <a:schemeClr val="accent2"/>
                </a:solidFill>
                <a:latin typeface="微软雅黑" panose="020B0503020204020204" pitchFamily="34" charset="-122"/>
                <a:ea typeface="微软雅黑" panose="020B0503020204020204" pitchFamily="34" charset="-122"/>
              </a:rPr>
              <a:t>年九月，团队工作亮点</a:t>
            </a:r>
            <a:endParaRPr lang="zh-CN" altLang="en-US" sz="3000" dirty="0">
              <a:solidFill>
                <a:schemeClr val="accent2"/>
              </a:solidFill>
              <a:latin typeface="微软雅黑" panose="020B0503020204020204" pitchFamily="34" charset="-122"/>
              <a:ea typeface="微软雅黑" panose="020B0503020204020204" pitchFamily="34" charset="-122"/>
            </a:endParaRPr>
          </a:p>
        </p:txBody>
      </p:sp>
      <p:pic>
        <p:nvPicPr>
          <p:cNvPr id="27658" name="组合 9"/>
          <p:cNvPicPr/>
          <p:nvPr/>
        </p:nvPicPr>
        <p:blipFill>
          <a:blip r:embed="rId1"/>
          <a:stretch>
            <a:fillRect/>
          </a:stretch>
        </p:blipFill>
        <p:spPr>
          <a:xfrm>
            <a:off x="1543050" y="2279650"/>
            <a:ext cx="1163638" cy="1158875"/>
          </a:xfrm>
          <a:prstGeom prst="rect">
            <a:avLst/>
          </a:prstGeom>
          <a:noFill/>
          <a:ln w="9525">
            <a:noFill/>
          </a:ln>
        </p:spPr>
      </p:pic>
      <p:pic>
        <p:nvPicPr>
          <p:cNvPr id="27659" name="组合 12"/>
          <p:cNvPicPr/>
          <p:nvPr/>
        </p:nvPicPr>
        <p:blipFill>
          <a:blip r:embed="rId2"/>
          <a:stretch>
            <a:fillRect/>
          </a:stretch>
        </p:blipFill>
        <p:spPr>
          <a:xfrm>
            <a:off x="1566863" y="3852863"/>
            <a:ext cx="1163637" cy="1163637"/>
          </a:xfrm>
          <a:prstGeom prst="rect">
            <a:avLst/>
          </a:prstGeom>
          <a:noFill/>
          <a:ln w="9525">
            <a:noFill/>
          </a:ln>
        </p:spPr>
      </p:pic>
      <p:pic>
        <p:nvPicPr>
          <p:cNvPr id="27660" name="组合 16"/>
          <p:cNvPicPr/>
          <p:nvPr/>
        </p:nvPicPr>
        <p:blipFill>
          <a:blip r:embed="rId3"/>
          <a:stretch>
            <a:fillRect/>
          </a:stretch>
        </p:blipFill>
        <p:spPr>
          <a:xfrm>
            <a:off x="9077325" y="2309813"/>
            <a:ext cx="1163638" cy="1158875"/>
          </a:xfrm>
          <a:prstGeom prst="rect">
            <a:avLst/>
          </a:prstGeom>
          <a:noFill/>
          <a:ln w="9525">
            <a:noFill/>
          </a:ln>
        </p:spPr>
      </p:pic>
      <p:pic>
        <p:nvPicPr>
          <p:cNvPr id="27661" name="组合 19"/>
          <p:cNvPicPr/>
          <p:nvPr/>
        </p:nvPicPr>
        <p:blipFill>
          <a:blip r:embed="rId4"/>
          <a:stretch>
            <a:fillRect/>
          </a:stretch>
        </p:blipFill>
        <p:spPr>
          <a:xfrm>
            <a:off x="9124950" y="3883025"/>
            <a:ext cx="1158875" cy="1165225"/>
          </a:xfrm>
          <a:prstGeom prst="rect">
            <a:avLst/>
          </a:prstGeom>
          <a:noFill/>
          <a:ln w="9525">
            <a:noFill/>
          </a:ln>
        </p:spPr>
      </p:pic>
      <p:sp>
        <p:nvSpPr>
          <p:cNvPr id="27662" name="TextBox 22"/>
          <p:cNvSpPr txBox="1"/>
          <p:nvPr/>
        </p:nvSpPr>
        <p:spPr>
          <a:xfrm>
            <a:off x="2792413" y="1157288"/>
            <a:ext cx="1758950" cy="400050"/>
          </a:xfrm>
          <a:prstGeom prst="rect">
            <a:avLst/>
          </a:prstGeom>
          <a:noFill/>
          <a:ln w="9525">
            <a:noFill/>
          </a:ln>
        </p:spPr>
        <p:txBody>
          <a:bodyPr anchor="t">
            <a:spAutoFit/>
          </a:bodyPr>
          <a:p>
            <a:r>
              <a:rPr lang="zh-CN" altLang="en-US" sz="2000" b="1" dirty="0">
                <a:latin typeface="微软雅黑" panose="020B0503020204020204" pitchFamily="34" charset="-122"/>
                <a:ea typeface="微软雅黑" panose="020B0503020204020204" pitchFamily="34" charset="-122"/>
              </a:rPr>
              <a:t>添加标题</a:t>
            </a:r>
            <a:endParaRPr lang="en-US" altLang="zh-CN" sz="2000" b="1" dirty="0">
              <a:latin typeface="微软雅黑" panose="020B0503020204020204" pitchFamily="34" charset="-122"/>
              <a:ea typeface="微软雅黑" panose="020B0503020204020204" pitchFamily="34" charset="-122"/>
            </a:endParaRPr>
          </a:p>
        </p:txBody>
      </p:sp>
      <p:sp>
        <p:nvSpPr>
          <p:cNvPr id="27663" name="TextBox 23"/>
          <p:cNvSpPr txBox="1"/>
          <p:nvPr/>
        </p:nvSpPr>
        <p:spPr>
          <a:xfrm>
            <a:off x="2716213" y="1673225"/>
            <a:ext cx="2592387" cy="1200150"/>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7664" name="TextBox 24"/>
          <p:cNvSpPr txBox="1"/>
          <p:nvPr/>
        </p:nvSpPr>
        <p:spPr>
          <a:xfrm>
            <a:off x="7197725" y="1157288"/>
            <a:ext cx="1760538" cy="400050"/>
          </a:xfrm>
          <a:prstGeom prst="rect">
            <a:avLst/>
          </a:prstGeom>
          <a:noFill/>
          <a:ln w="9525">
            <a:noFill/>
          </a:ln>
        </p:spPr>
        <p:txBody>
          <a:bodyPr anchor="t">
            <a:spAutoFit/>
          </a:bodyPr>
          <a:p>
            <a:pPr algn="r"/>
            <a:r>
              <a:rPr lang="zh-CN" altLang="en-US" sz="2000" b="1" dirty="0">
                <a:latin typeface="微软雅黑" panose="020B0503020204020204" pitchFamily="34" charset="-122"/>
                <a:ea typeface="微软雅黑" panose="020B0503020204020204" pitchFamily="34" charset="-122"/>
              </a:rPr>
              <a:t>添加标题</a:t>
            </a:r>
            <a:endParaRPr lang="en-US" altLang="zh-CN" sz="2000" b="1" dirty="0">
              <a:latin typeface="微软雅黑" panose="020B0503020204020204" pitchFamily="34" charset="-122"/>
              <a:ea typeface="微软雅黑" panose="020B0503020204020204" pitchFamily="34" charset="-122"/>
            </a:endParaRPr>
          </a:p>
        </p:txBody>
      </p:sp>
      <p:sp>
        <p:nvSpPr>
          <p:cNvPr id="27665" name="TextBox 25"/>
          <p:cNvSpPr txBox="1"/>
          <p:nvPr/>
        </p:nvSpPr>
        <p:spPr>
          <a:xfrm>
            <a:off x="6461125" y="1673225"/>
            <a:ext cx="2592388" cy="1200150"/>
          </a:xfrm>
          <a:prstGeom prst="rect">
            <a:avLst/>
          </a:prstGeom>
          <a:noFill/>
          <a:ln w="9525">
            <a:noFill/>
          </a:ln>
        </p:spPr>
        <p:txBody>
          <a:bodyPr anchor="t">
            <a:spAutoFit/>
          </a:bodyPr>
          <a:p>
            <a:pPr algn="r"/>
            <a:r>
              <a:rPr lang="zh-CN" altLang="en-US" dirty="0">
                <a:solidFill>
                  <a:schemeClr val="tx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7666" name="TextBox 26"/>
          <p:cNvSpPr txBox="1"/>
          <p:nvPr/>
        </p:nvSpPr>
        <p:spPr>
          <a:xfrm>
            <a:off x="2792413" y="5732463"/>
            <a:ext cx="1758950" cy="401637"/>
          </a:xfrm>
          <a:prstGeom prst="rect">
            <a:avLst/>
          </a:prstGeom>
          <a:noFill/>
          <a:ln w="9525">
            <a:noFill/>
          </a:ln>
        </p:spPr>
        <p:txBody>
          <a:bodyPr anchor="t">
            <a:spAutoFit/>
          </a:bodyPr>
          <a:p>
            <a:r>
              <a:rPr lang="zh-CN" altLang="en-US" sz="2000" b="1" dirty="0">
                <a:latin typeface="微软雅黑" panose="020B0503020204020204" pitchFamily="34" charset="-122"/>
                <a:ea typeface="微软雅黑" panose="020B0503020204020204" pitchFamily="34" charset="-122"/>
              </a:rPr>
              <a:t>添加标题</a:t>
            </a:r>
            <a:endParaRPr lang="en-US" altLang="zh-CN" sz="2000" b="1" dirty="0">
              <a:latin typeface="微软雅黑" panose="020B0503020204020204" pitchFamily="34" charset="-122"/>
              <a:ea typeface="微软雅黑" panose="020B0503020204020204" pitchFamily="34" charset="-122"/>
            </a:endParaRPr>
          </a:p>
        </p:txBody>
      </p:sp>
      <p:sp>
        <p:nvSpPr>
          <p:cNvPr id="27667" name="TextBox 27"/>
          <p:cNvSpPr txBox="1"/>
          <p:nvPr/>
        </p:nvSpPr>
        <p:spPr>
          <a:xfrm>
            <a:off x="2716213" y="4460875"/>
            <a:ext cx="2592387" cy="1200150"/>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7668" name="TextBox 28"/>
          <p:cNvSpPr txBox="1"/>
          <p:nvPr/>
        </p:nvSpPr>
        <p:spPr>
          <a:xfrm>
            <a:off x="7197725" y="5732463"/>
            <a:ext cx="1760538" cy="401637"/>
          </a:xfrm>
          <a:prstGeom prst="rect">
            <a:avLst/>
          </a:prstGeom>
          <a:noFill/>
          <a:ln w="9525">
            <a:noFill/>
          </a:ln>
        </p:spPr>
        <p:txBody>
          <a:bodyPr anchor="t">
            <a:spAutoFit/>
          </a:bodyPr>
          <a:p>
            <a:pPr algn="r"/>
            <a:r>
              <a:rPr lang="zh-CN" altLang="en-US" sz="2000" b="1" dirty="0">
                <a:latin typeface="微软雅黑" panose="020B0503020204020204" pitchFamily="34" charset="-122"/>
                <a:ea typeface="微软雅黑" panose="020B0503020204020204" pitchFamily="34" charset="-122"/>
              </a:rPr>
              <a:t>添加标题</a:t>
            </a:r>
            <a:endParaRPr lang="en-US" altLang="zh-CN" sz="2000" b="1" dirty="0">
              <a:latin typeface="微软雅黑" panose="020B0503020204020204" pitchFamily="34" charset="-122"/>
              <a:ea typeface="微软雅黑" panose="020B0503020204020204" pitchFamily="34" charset="-122"/>
            </a:endParaRPr>
          </a:p>
        </p:txBody>
      </p:sp>
      <p:sp>
        <p:nvSpPr>
          <p:cNvPr id="27669" name="TextBox 29"/>
          <p:cNvSpPr txBox="1"/>
          <p:nvPr/>
        </p:nvSpPr>
        <p:spPr>
          <a:xfrm>
            <a:off x="6461125" y="4460875"/>
            <a:ext cx="2592388" cy="1200150"/>
          </a:xfrm>
          <a:prstGeom prst="rect">
            <a:avLst/>
          </a:prstGeom>
          <a:noFill/>
          <a:ln w="9525">
            <a:noFill/>
          </a:ln>
        </p:spPr>
        <p:txBody>
          <a:bodyPr anchor="t">
            <a:spAutoFit/>
          </a:bodyPr>
          <a:p>
            <a:pPr algn="r"/>
            <a:r>
              <a:rPr lang="zh-CN" altLang="en-US" dirty="0">
                <a:solidFill>
                  <a:schemeClr val="tx2"/>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barn(inVertical)">
                                      <p:cBhvr>
                                        <p:cTn id="7" dur="500"/>
                                        <p:tgtEl>
                                          <p:spTgt spid="2765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7650"/>
                                        </p:tgtEl>
                                        <p:attrNameLst>
                                          <p:attrName>style.visibility</p:attrName>
                                        </p:attrNameLst>
                                      </p:cBhvr>
                                      <p:to>
                                        <p:strVal val="visible"/>
                                      </p:to>
                                    </p:set>
                                    <p:anim calcmode="lin" valueType="num">
                                      <p:cBhvr>
                                        <p:cTn id="11" dur="500" fill="hold"/>
                                        <p:tgtEl>
                                          <p:spTgt spid="2765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7650"/>
                                        </p:tgtEl>
                                        <p:attrNameLst>
                                          <p:attrName>ppt_y</p:attrName>
                                        </p:attrNameLst>
                                      </p:cBhvr>
                                      <p:tavLst>
                                        <p:tav tm="0">
                                          <p:val>
                                            <p:strVal val="#ppt_y"/>
                                          </p:val>
                                        </p:tav>
                                        <p:tav tm="100000">
                                          <p:val>
                                            <p:strVal val="#ppt_y"/>
                                          </p:val>
                                        </p:tav>
                                      </p:tavLst>
                                    </p:anim>
                                    <p:anim calcmode="lin" valueType="num">
                                      <p:cBhvr>
                                        <p:cTn id="13" dur="500" fill="hold"/>
                                        <p:tgtEl>
                                          <p:spTgt spid="2765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765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7650"/>
                                        </p:tgtEl>
                                      </p:cBhvr>
                                    </p:animEffect>
                                  </p:childTnLst>
                                </p:cTn>
                              </p:par>
                            </p:childTnLst>
                          </p:cTn>
                        </p:par>
                        <p:par>
                          <p:cTn id="16" fill="hold">
                            <p:stCondLst>
                              <p:cond delay="1450"/>
                            </p:stCondLst>
                            <p:childTnLst>
                              <p:par>
                                <p:cTn id="17" presetID="22" presetClass="entr" presetSubtype="8" fill="hold" grpId="0" nodeType="afterEffect">
                                  <p:stCondLst>
                                    <p:cond delay="0"/>
                                  </p:stCondLst>
                                  <p:childTnLst>
                                    <p:set>
                                      <p:cBhvr>
                                        <p:cTn id="18" dur="1" fill="hold">
                                          <p:stCondLst>
                                            <p:cond delay="0"/>
                                          </p:stCondLst>
                                        </p:cTn>
                                        <p:tgtEl>
                                          <p:spTgt spid="27656"/>
                                        </p:tgtEl>
                                        <p:attrNameLst>
                                          <p:attrName>style.visibility</p:attrName>
                                        </p:attrNameLst>
                                      </p:cBhvr>
                                      <p:to>
                                        <p:strVal val="visible"/>
                                      </p:to>
                                    </p:set>
                                    <p:animEffect transition="in" filter="wipe(left)">
                                      <p:cBhvr>
                                        <p:cTn id="19" dur="500"/>
                                        <p:tgtEl>
                                          <p:spTgt spid="27656"/>
                                        </p:tgtEl>
                                      </p:cBhvr>
                                    </p:animEffect>
                                  </p:childTnLst>
                                </p:cTn>
                              </p:par>
                            </p:childTnLst>
                          </p:cTn>
                        </p:par>
                        <p:par>
                          <p:cTn id="20" fill="hold">
                            <p:stCondLst>
                              <p:cond delay="1950"/>
                            </p:stCondLst>
                            <p:childTnLst>
                              <p:par>
                                <p:cTn id="21" presetID="31" presetClass="entr" presetSubtype="0" fill="hold" grpId="0" nodeType="afterEffect">
                                  <p:stCondLst>
                                    <p:cond delay="0"/>
                                  </p:stCondLst>
                                  <p:childTnLst>
                                    <p:set>
                                      <p:cBhvr>
                                        <p:cTn id="22" dur="1" fill="hold">
                                          <p:stCondLst>
                                            <p:cond delay="0"/>
                                          </p:stCondLst>
                                        </p:cTn>
                                        <p:tgtEl>
                                          <p:spTgt spid="27657"/>
                                        </p:tgtEl>
                                        <p:attrNameLst>
                                          <p:attrName>style.visibility</p:attrName>
                                        </p:attrNameLst>
                                      </p:cBhvr>
                                      <p:to>
                                        <p:strVal val="visible"/>
                                      </p:to>
                                    </p:set>
                                    <p:anim calcmode="lin" valueType="num">
                                      <p:cBhvr>
                                        <p:cTn id="23" dur="1000" fill="hold"/>
                                        <p:tgtEl>
                                          <p:spTgt spid="27657"/>
                                        </p:tgtEl>
                                        <p:attrNameLst>
                                          <p:attrName>ppt_w</p:attrName>
                                        </p:attrNameLst>
                                      </p:cBhvr>
                                      <p:tavLst>
                                        <p:tav tm="0">
                                          <p:val>
                                            <p:fltVal val="0.000000"/>
                                          </p:val>
                                        </p:tav>
                                        <p:tav tm="100000">
                                          <p:val>
                                            <p:strVal val="#ppt_w"/>
                                          </p:val>
                                        </p:tav>
                                      </p:tavLst>
                                    </p:anim>
                                    <p:anim calcmode="lin" valueType="num">
                                      <p:cBhvr>
                                        <p:cTn id="24" dur="1000" fill="hold"/>
                                        <p:tgtEl>
                                          <p:spTgt spid="27657"/>
                                        </p:tgtEl>
                                        <p:attrNameLst>
                                          <p:attrName>ppt_h</p:attrName>
                                        </p:attrNameLst>
                                      </p:cBhvr>
                                      <p:tavLst>
                                        <p:tav tm="0">
                                          <p:val>
                                            <p:fltVal val="0.000000"/>
                                          </p:val>
                                        </p:tav>
                                        <p:tav tm="100000">
                                          <p:val>
                                            <p:strVal val="#ppt_h"/>
                                          </p:val>
                                        </p:tav>
                                      </p:tavLst>
                                    </p:anim>
                                    <p:anim calcmode="lin" valueType="num">
                                      <p:cBhvr>
                                        <p:cTn id="25" dur="1000" fill="hold"/>
                                        <p:tgtEl>
                                          <p:spTgt spid="27657"/>
                                        </p:tgtEl>
                                        <p:attrNameLst>
                                          <p:attrName>style.rotation</p:attrName>
                                        </p:attrNameLst>
                                      </p:cBhvr>
                                      <p:tavLst>
                                        <p:tav tm="0">
                                          <p:val>
                                            <p:fltVal val="90.000000"/>
                                          </p:val>
                                        </p:tav>
                                        <p:tav tm="100000">
                                          <p:val>
                                            <p:fltVal val="0.000000"/>
                                          </p:val>
                                        </p:tav>
                                      </p:tavLst>
                                    </p:anim>
                                    <p:animEffect transition="in" filter="fade">
                                      <p:cBhvr>
                                        <p:cTn id="26" dur="1000"/>
                                        <p:tgtEl>
                                          <p:spTgt spid="27657"/>
                                        </p:tgtEl>
                                      </p:cBhvr>
                                    </p:animEffect>
                                  </p:childTnLst>
                                </p:cTn>
                              </p:par>
                            </p:childTnLst>
                          </p:cTn>
                        </p:par>
                        <p:par>
                          <p:cTn id="27" fill="hold">
                            <p:stCondLst>
                              <p:cond delay="2950"/>
                            </p:stCondLst>
                            <p:childTnLst>
                              <p:par>
                                <p:cTn id="28" presetID="1" presetClass="entr" presetSubtype="0" fill="hold" nodeType="afterEffect">
                                  <p:stCondLst>
                                    <p:cond delay="0"/>
                                  </p:stCondLst>
                                  <p:childTnLst>
                                    <p:set>
                                      <p:cBhvr>
                                        <p:cTn id="29" dur="1" fill="hold">
                                          <p:stCondLst>
                                            <p:cond delay="0"/>
                                          </p:stCondLst>
                                        </p:cTn>
                                        <p:tgtEl>
                                          <p:spTgt spid="2766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765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765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7660"/>
                                        </p:tgtEl>
                                        <p:attrNameLst>
                                          <p:attrName>style.visibility</p:attrName>
                                        </p:attrNameLst>
                                      </p:cBhvr>
                                      <p:to>
                                        <p:strVal val="visible"/>
                                      </p:to>
                                    </p:set>
                                  </p:childTnLst>
                                </p:cTn>
                              </p:par>
                              <p:par>
                                <p:cTn id="36" presetID="56" presetClass="path" presetSubtype="0" accel="50000" decel="50000" fill="hold" nodeType="withEffect">
                                  <p:stCondLst>
                                    <p:cond delay="0"/>
                                  </p:stCondLst>
                                  <p:childTnLst>
                                    <p:animMotion origin="layout" path="M 1.46481E-6 -2.96296E-6 L -0.313 -0.10856 " pathEditMode="relative" rAng="0" ptsTypes="AA">
                                      <p:cBhvr>
                                        <p:cTn id="37" dur="1000" spd="-99800" fill="hold"/>
                                        <p:tgtEl>
                                          <p:spTgt spid="27661"/>
                                        </p:tgtEl>
                                        <p:attrNameLst>
                                          <p:attrName>ppt_x</p:attrName>
                                          <p:attrName>ppt_y</p:attrName>
                                        </p:attrNameLst>
                                      </p:cBhvr>
                                      <p:rCtr x="-15400" y="-5200"/>
                                    </p:animMotion>
                                  </p:childTnLst>
                                </p:cTn>
                              </p:par>
                              <p:par>
                                <p:cTn id="38" presetID="56" presetClass="path" presetSubtype="0" accel="50000" decel="50000" fill="hold" nodeType="withEffect">
                                  <p:stCondLst>
                                    <p:cond delay="0"/>
                                  </p:stCondLst>
                                  <p:childTnLst>
                                    <p:animMotion origin="layout" path="M 1.67816E-7 4.81481E-6 L 0.30831 0.12546 " pathEditMode="relative" rAng="0" ptsTypes="AA">
                                      <p:cBhvr>
                                        <p:cTn id="39" dur="1000" spd="-99800" fill="hold"/>
                                        <p:tgtEl>
                                          <p:spTgt spid="27658"/>
                                        </p:tgtEl>
                                        <p:attrNameLst>
                                          <p:attrName>ppt_x</p:attrName>
                                          <p:attrName>ppt_y</p:attrName>
                                        </p:attrNameLst>
                                      </p:cBhvr>
                                      <p:rCtr x="15400" y="6300"/>
                                    </p:animMotion>
                                  </p:childTnLst>
                                </p:cTn>
                              </p:par>
                              <p:par>
                                <p:cTn id="40" presetID="56" presetClass="path" presetSubtype="0" accel="50000" decel="50000" fill="hold" nodeType="withEffect">
                                  <p:stCondLst>
                                    <p:cond delay="0"/>
                                  </p:stCondLst>
                                  <p:childTnLst>
                                    <p:animMotion origin="layout" path="M -1.26838E-6 -4.81481E-6 L 0.30623 -0.10416 " pathEditMode="relative" rAng="0" ptsTypes="AA">
                                      <p:cBhvr>
                                        <p:cTn id="41" dur="1000" spd="-99800" fill="hold"/>
                                        <p:tgtEl>
                                          <p:spTgt spid="27659"/>
                                        </p:tgtEl>
                                        <p:attrNameLst>
                                          <p:attrName>ppt_x</p:attrName>
                                          <p:attrName>ppt_y</p:attrName>
                                        </p:attrNameLst>
                                      </p:cBhvr>
                                      <p:rCtr x="15300" y="-5000"/>
                                    </p:animMotion>
                                  </p:childTnLst>
                                </p:cTn>
                              </p:par>
                              <p:par>
                                <p:cTn id="42" presetID="56" presetClass="path" presetSubtype="0" accel="50000" decel="50000" fill="hold" nodeType="withEffect">
                                  <p:stCondLst>
                                    <p:cond delay="0"/>
                                  </p:stCondLst>
                                  <p:childTnLst>
                                    <p:animMotion origin="layout" path="M 4.06791E-6 -4.81481E-6 L -0.30923 0.12084 " pathEditMode="relative" rAng="0" ptsTypes="AA">
                                      <p:cBhvr>
                                        <p:cTn id="43" dur="1000" spd="-99800" fill="hold"/>
                                        <p:tgtEl>
                                          <p:spTgt spid="27660"/>
                                        </p:tgtEl>
                                        <p:attrNameLst>
                                          <p:attrName>ppt_x</p:attrName>
                                          <p:attrName>ppt_y</p:attrName>
                                        </p:attrNameLst>
                                      </p:cBhvr>
                                      <p:rCtr x="-15300" y="6000"/>
                                    </p:animMotion>
                                  </p:childTnLst>
                                </p:cTn>
                              </p:par>
                            </p:childTnLst>
                          </p:cTn>
                        </p:par>
                        <p:par>
                          <p:cTn id="44" fill="hold">
                            <p:stCondLst>
                              <p:cond delay="2950"/>
                            </p:stCondLst>
                            <p:childTnLst>
                              <p:par>
                                <p:cTn id="45" presetID="22" presetClass="entr" presetSubtype="8" fill="hold" nodeType="afterEffect">
                                  <p:stCondLst>
                                    <p:cond delay="0"/>
                                  </p:stCondLst>
                                  <p:childTnLst>
                                    <p:set>
                                      <p:cBhvr>
                                        <p:cTn id="46" dur="1" fill="hold">
                                          <p:stCondLst>
                                            <p:cond delay="0"/>
                                          </p:stCondLst>
                                        </p:cTn>
                                        <p:tgtEl>
                                          <p:spTgt spid="27652"/>
                                        </p:tgtEl>
                                        <p:attrNameLst>
                                          <p:attrName>style.visibility</p:attrName>
                                        </p:attrNameLst>
                                      </p:cBhvr>
                                      <p:to>
                                        <p:strVal val="visible"/>
                                      </p:to>
                                    </p:set>
                                    <p:animEffect transition="in" filter="wipe(left)">
                                      <p:cBhvr>
                                        <p:cTn id="47" dur="500"/>
                                        <p:tgtEl>
                                          <p:spTgt spid="27652"/>
                                        </p:tgtEl>
                                      </p:cBhvr>
                                    </p:animEffect>
                                  </p:childTnLst>
                                </p:cTn>
                              </p:par>
                              <p:par>
                                <p:cTn id="48" presetID="22" presetClass="entr" presetSubtype="2" fill="hold" nodeType="withEffect">
                                  <p:stCondLst>
                                    <p:cond delay="0"/>
                                  </p:stCondLst>
                                  <p:childTnLst>
                                    <p:set>
                                      <p:cBhvr>
                                        <p:cTn id="49" dur="1" fill="hold">
                                          <p:stCondLst>
                                            <p:cond delay="0"/>
                                          </p:stCondLst>
                                        </p:cTn>
                                        <p:tgtEl>
                                          <p:spTgt spid="27653"/>
                                        </p:tgtEl>
                                        <p:attrNameLst>
                                          <p:attrName>style.visibility</p:attrName>
                                        </p:attrNameLst>
                                      </p:cBhvr>
                                      <p:to>
                                        <p:strVal val="visible"/>
                                      </p:to>
                                    </p:set>
                                    <p:animEffect transition="in" filter="wipe(right)">
                                      <p:cBhvr>
                                        <p:cTn id="50" dur="500"/>
                                        <p:tgtEl>
                                          <p:spTgt spid="27653"/>
                                        </p:tgtEl>
                                      </p:cBhvr>
                                    </p:animEffect>
                                  </p:childTnLst>
                                </p:cTn>
                              </p:par>
                              <p:par>
                                <p:cTn id="51" presetID="22" presetClass="entr" presetSubtype="2" fill="hold" nodeType="withEffect">
                                  <p:stCondLst>
                                    <p:cond delay="0"/>
                                  </p:stCondLst>
                                  <p:childTnLst>
                                    <p:set>
                                      <p:cBhvr>
                                        <p:cTn id="52" dur="1" fill="hold">
                                          <p:stCondLst>
                                            <p:cond delay="0"/>
                                          </p:stCondLst>
                                        </p:cTn>
                                        <p:tgtEl>
                                          <p:spTgt spid="27655"/>
                                        </p:tgtEl>
                                        <p:attrNameLst>
                                          <p:attrName>style.visibility</p:attrName>
                                        </p:attrNameLst>
                                      </p:cBhvr>
                                      <p:to>
                                        <p:strVal val="visible"/>
                                      </p:to>
                                    </p:set>
                                    <p:animEffect transition="in" filter="wipe(right)">
                                      <p:cBhvr>
                                        <p:cTn id="53" dur="500"/>
                                        <p:tgtEl>
                                          <p:spTgt spid="27655"/>
                                        </p:tgtEl>
                                      </p:cBhvr>
                                    </p:animEffect>
                                  </p:childTnLst>
                                </p:cTn>
                              </p:par>
                              <p:par>
                                <p:cTn id="54" presetID="22" presetClass="entr" presetSubtype="8" fill="hold" nodeType="withEffect">
                                  <p:stCondLst>
                                    <p:cond delay="0"/>
                                  </p:stCondLst>
                                  <p:childTnLst>
                                    <p:set>
                                      <p:cBhvr>
                                        <p:cTn id="55" dur="1" fill="hold">
                                          <p:stCondLst>
                                            <p:cond delay="0"/>
                                          </p:stCondLst>
                                        </p:cTn>
                                        <p:tgtEl>
                                          <p:spTgt spid="27654"/>
                                        </p:tgtEl>
                                        <p:attrNameLst>
                                          <p:attrName>style.visibility</p:attrName>
                                        </p:attrNameLst>
                                      </p:cBhvr>
                                      <p:to>
                                        <p:strVal val="visible"/>
                                      </p:to>
                                    </p:set>
                                    <p:animEffect transition="in" filter="wipe(left)">
                                      <p:cBhvr>
                                        <p:cTn id="56" dur="500"/>
                                        <p:tgtEl>
                                          <p:spTgt spid="27654"/>
                                        </p:tgtEl>
                                      </p:cBhvr>
                                    </p:animEffect>
                                  </p:childTnLst>
                                </p:cTn>
                              </p:par>
                            </p:childTnLst>
                          </p:cTn>
                        </p:par>
                        <p:par>
                          <p:cTn id="57" fill="hold">
                            <p:stCondLst>
                              <p:cond delay="3450"/>
                            </p:stCondLst>
                            <p:childTnLst>
                              <p:par>
                                <p:cTn id="58" presetID="47" presetClass="entr" presetSubtype="0" fill="hold" grpId="0" nodeType="afterEffect">
                                  <p:stCondLst>
                                    <p:cond delay="0"/>
                                  </p:stCondLst>
                                  <p:childTnLst>
                                    <p:set>
                                      <p:cBhvr>
                                        <p:cTn id="59" dur="1" fill="hold">
                                          <p:stCondLst>
                                            <p:cond delay="0"/>
                                          </p:stCondLst>
                                        </p:cTn>
                                        <p:tgtEl>
                                          <p:spTgt spid="27662"/>
                                        </p:tgtEl>
                                        <p:attrNameLst>
                                          <p:attrName>style.visibility</p:attrName>
                                        </p:attrNameLst>
                                      </p:cBhvr>
                                      <p:to>
                                        <p:strVal val="visible"/>
                                      </p:to>
                                    </p:set>
                                    <p:animEffect transition="in" filter="fade">
                                      <p:cBhvr>
                                        <p:cTn id="60" dur="1000"/>
                                        <p:tgtEl>
                                          <p:spTgt spid="27662"/>
                                        </p:tgtEl>
                                      </p:cBhvr>
                                    </p:animEffect>
                                    <p:anim calcmode="lin" valueType="num">
                                      <p:cBhvr>
                                        <p:cTn id="61" dur="1000" fill="hold"/>
                                        <p:tgtEl>
                                          <p:spTgt spid="27662"/>
                                        </p:tgtEl>
                                        <p:attrNameLst>
                                          <p:attrName>ppt_x</p:attrName>
                                        </p:attrNameLst>
                                      </p:cBhvr>
                                      <p:tavLst>
                                        <p:tav tm="0">
                                          <p:val>
                                            <p:strVal val="#ppt_x"/>
                                          </p:val>
                                        </p:tav>
                                        <p:tav tm="100000">
                                          <p:val>
                                            <p:strVal val="#ppt_x"/>
                                          </p:val>
                                        </p:tav>
                                      </p:tavLst>
                                    </p:anim>
                                    <p:anim calcmode="lin" valueType="num">
                                      <p:cBhvr>
                                        <p:cTn id="62" dur="1000" fill="hold"/>
                                        <p:tgtEl>
                                          <p:spTgt spid="27662"/>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27664"/>
                                        </p:tgtEl>
                                        <p:attrNameLst>
                                          <p:attrName>style.visibility</p:attrName>
                                        </p:attrNameLst>
                                      </p:cBhvr>
                                      <p:to>
                                        <p:strVal val="visible"/>
                                      </p:to>
                                    </p:set>
                                    <p:animEffect transition="in" filter="fade">
                                      <p:cBhvr>
                                        <p:cTn id="65" dur="1000"/>
                                        <p:tgtEl>
                                          <p:spTgt spid="27664"/>
                                        </p:tgtEl>
                                      </p:cBhvr>
                                    </p:animEffect>
                                    <p:anim calcmode="lin" valueType="num">
                                      <p:cBhvr>
                                        <p:cTn id="66" dur="1000" fill="hold"/>
                                        <p:tgtEl>
                                          <p:spTgt spid="27664"/>
                                        </p:tgtEl>
                                        <p:attrNameLst>
                                          <p:attrName>ppt_x</p:attrName>
                                        </p:attrNameLst>
                                      </p:cBhvr>
                                      <p:tavLst>
                                        <p:tav tm="0">
                                          <p:val>
                                            <p:strVal val="#ppt_x"/>
                                          </p:val>
                                        </p:tav>
                                        <p:tav tm="100000">
                                          <p:val>
                                            <p:strVal val="#ppt_x"/>
                                          </p:val>
                                        </p:tav>
                                      </p:tavLst>
                                    </p:anim>
                                    <p:anim calcmode="lin" valueType="num">
                                      <p:cBhvr>
                                        <p:cTn id="67" dur="1000" fill="hold"/>
                                        <p:tgtEl>
                                          <p:spTgt spid="2766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7668"/>
                                        </p:tgtEl>
                                        <p:attrNameLst>
                                          <p:attrName>style.visibility</p:attrName>
                                        </p:attrNameLst>
                                      </p:cBhvr>
                                      <p:to>
                                        <p:strVal val="visible"/>
                                      </p:to>
                                    </p:set>
                                    <p:animEffect transition="in" filter="fade">
                                      <p:cBhvr>
                                        <p:cTn id="70" dur="1000"/>
                                        <p:tgtEl>
                                          <p:spTgt spid="27668"/>
                                        </p:tgtEl>
                                      </p:cBhvr>
                                    </p:animEffect>
                                    <p:anim calcmode="lin" valueType="num">
                                      <p:cBhvr>
                                        <p:cTn id="71" dur="1000" fill="hold"/>
                                        <p:tgtEl>
                                          <p:spTgt spid="27668"/>
                                        </p:tgtEl>
                                        <p:attrNameLst>
                                          <p:attrName>ppt_x</p:attrName>
                                        </p:attrNameLst>
                                      </p:cBhvr>
                                      <p:tavLst>
                                        <p:tav tm="0">
                                          <p:val>
                                            <p:strVal val="#ppt_x"/>
                                          </p:val>
                                        </p:tav>
                                        <p:tav tm="100000">
                                          <p:val>
                                            <p:strVal val="#ppt_x"/>
                                          </p:val>
                                        </p:tav>
                                      </p:tavLst>
                                    </p:anim>
                                    <p:anim calcmode="lin" valueType="num">
                                      <p:cBhvr>
                                        <p:cTn id="72" dur="1000" fill="hold"/>
                                        <p:tgtEl>
                                          <p:spTgt spid="2766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7666"/>
                                        </p:tgtEl>
                                        <p:attrNameLst>
                                          <p:attrName>style.visibility</p:attrName>
                                        </p:attrNameLst>
                                      </p:cBhvr>
                                      <p:to>
                                        <p:strVal val="visible"/>
                                      </p:to>
                                    </p:set>
                                    <p:animEffect transition="in" filter="fade">
                                      <p:cBhvr>
                                        <p:cTn id="75" dur="1000"/>
                                        <p:tgtEl>
                                          <p:spTgt spid="27666"/>
                                        </p:tgtEl>
                                      </p:cBhvr>
                                    </p:animEffect>
                                    <p:anim calcmode="lin" valueType="num">
                                      <p:cBhvr>
                                        <p:cTn id="76" dur="1000" fill="hold"/>
                                        <p:tgtEl>
                                          <p:spTgt spid="27666"/>
                                        </p:tgtEl>
                                        <p:attrNameLst>
                                          <p:attrName>ppt_x</p:attrName>
                                        </p:attrNameLst>
                                      </p:cBhvr>
                                      <p:tavLst>
                                        <p:tav tm="0">
                                          <p:val>
                                            <p:strVal val="#ppt_x"/>
                                          </p:val>
                                        </p:tav>
                                        <p:tav tm="100000">
                                          <p:val>
                                            <p:strVal val="#ppt_x"/>
                                          </p:val>
                                        </p:tav>
                                      </p:tavLst>
                                    </p:anim>
                                    <p:anim calcmode="lin" valueType="num">
                                      <p:cBhvr>
                                        <p:cTn id="77" dur="1000" fill="hold"/>
                                        <p:tgtEl>
                                          <p:spTgt spid="27666"/>
                                        </p:tgtEl>
                                        <p:attrNameLst>
                                          <p:attrName>ppt_y</p:attrName>
                                        </p:attrNameLst>
                                      </p:cBhvr>
                                      <p:tavLst>
                                        <p:tav tm="0">
                                          <p:val>
                                            <p:strVal val="#ppt_y+.1"/>
                                          </p:val>
                                        </p:tav>
                                        <p:tav tm="100000">
                                          <p:val>
                                            <p:strVal val="#ppt_y"/>
                                          </p:val>
                                        </p:tav>
                                      </p:tavLst>
                                    </p:anim>
                                  </p:childTnLst>
                                </p:cTn>
                              </p:par>
                            </p:childTnLst>
                          </p:cTn>
                        </p:par>
                        <p:par>
                          <p:cTn id="78" fill="hold">
                            <p:stCondLst>
                              <p:cond delay="4450"/>
                            </p:stCondLst>
                            <p:childTnLst>
                              <p:par>
                                <p:cTn id="79" presetID="22" presetClass="entr" presetSubtype="1" fill="hold" grpId="0" nodeType="afterEffect">
                                  <p:stCondLst>
                                    <p:cond delay="0"/>
                                  </p:stCondLst>
                                  <p:childTnLst>
                                    <p:set>
                                      <p:cBhvr>
                                        <p:cTn id="80" dur="1" fill="hold">
                                          <p:stCondLst>
                                            <p:cond delay="0"/>
                                          </p:stCondLst>
                                        </p:cTn>
                                        <p:tgtEl>
                                          <p:spTgt spid="27663"/>
                                        </p:tgtEl>
                                        <p:attrNameLst>
                                          <p:attrName>style.visibility</p:attrName>
                                        </p:attrNameLst>
                                      </p:cBhvr>
                                      <p:to>
                                        <p:strVal val="visible"/>
                                      </p:to>
                                    </p:set>
                                    <p:animEffect transition="in" filter="wipe(up)">
                                      <p:cBhvr>
                                        <p:cTn id="81" dur="500"/>
                                        <p:tgtEl>
                                          <p:spTgt spid="27663"/>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27665"/>
                                        </p:tgtEl>
                                        <p:attrNameLst>
                                          <p:attrName>style.visibility</p:attrName>
                                        </p:attrNameLst>
                                      </p:cBhvr>
                                      <p:to>
                                        <p:strVal val="visible"/>
                                      </p:to>
                                    </p:set>
                                    <p:animEffect transition="in" filter="wipe(up)">
                                      <p:cBhvr>
                                        <p:cTn id="84" dur="500"/>
                                        <p:tgtEl>
                                          <p:spTgt spid="27665"/>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27667"/>
                                        </p:tgtEl>
                                        <p:attrNameLst>
                                          <p:attrName>style.visibility</p:attrName>
                                        </p:attrNameLst>
                                      </p:cBhvr>
                                      <p:to>
                                        <p:strVal val="visible"/>
                                      </p:to>
                                    </p:set>
                                    <p:animEffect transition="in" filter="wipe(down)">
                                      <p:cBhvr>
                                        <p:cTn id="87" dur="500"/>
                                        <p:tgtEl>
                                          <p:spTgt spid="27667"/>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27669"/>
                                        </p:tgtEl>
                                        <p:attrNameLst>
                                          <p:attrName>style.visibility</p:attrName>
                                        </p:attrNameLst>
                                      </p:cBhvr>
                                      <p:to>
                                        <p:strVal val="visible"/>
                                      </p:to>
                                    </p:set>
                                    <p:animEffect transition="in" filter="wipe(down)">
                                      <p:cBhvr>
                                        <p:cTn id="90" dur="500"/>
                                        <p:tgtEl>
                                          <p:spTgt spid="27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6" grpId="0" animBg="1"/>
      <p:bldP spid="27657" grpId="0"/>
      <p:bldP spid="27662" grpId="0"/>
      <p:bldP spid="27663" grpId="0"/>
      <p:bldP spid="27664" grpId="0"/>
      <p:bldP spid="27665" grpId="0"/>
      <p:bldP spid="27666" grpId="0"/>
      <p:bldP spid="27667" grpId="0"/>
      <p:bldP spid="27668" grpId="0"/>
      <p:bldP spid="2766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8675"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8676" name="Oval 6"/>
          <p:cNvSpPr/>
          <p:nvPr/>
        </p:nvSpPr>
        <p:spPr>
          <a:xfrm>
            <a:off x="7380288" y="3114675"/>
            <a:ext cx="1806575" cy="1804988"/>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8677" name="Freeform 7"/>
          <p:cNvSpPr/>
          <p:nvPr/>
        </p:nvSpPr>
        <p:spPr>
          <a:xfrm>
            <a:off x="3406775" y="1939925"/>
            <a:ext cx="1292225" cy="4079875"/>
          </a:xfrm>
          <a:custGeom>
            <a:avLst/>
            <a:gdLst/>
            <a:ahLst/>
            <a:cxnLst>
              <a:cxn ang="0">
                <a:pos x="1292225" y="200783"/>
              </a:cxn>
              <a:cxn ang="0">
                <a:pos x="231862" y="2050641"/>
              </a:cxn>
              <a:cxn ang="0">
                <a:pos x="1254566" y="3878354"/>
              </a:cxn>
              <a:cxn ang="0">
                <a:pos x="1138635" y="4079875"/>
              </a:cxn>
              <a:cxn ang="0">
                <a:pos x="0" y="2050641"/>
              </a:cxn>
              <a:cxn ang="0">
                <a:pos x="1176294" y="0"/>
              </a:cxn>
              <a:cxn ang="0">
                <a:pos x="1292225" y="200783"/>
              </a:cxn>
            </a:cxnLst>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bg1"/>
          </a:solidFill>
          <a:ln w="9525">
            <a:noFill/>
          </a:ln>
        </p:spPr>
        <p:txBody>
          <a:bodyPr/>
          <a:p>
            <a:endParaRPr lang="zh-CN" altLang="en-US"/>
          </a:p>
        </p:txBody>
      </p:sp>
      <p:sp>
        <p:nvSpPr>
          <p:cNvPr id="28678" name="Oval 8"/>
          <p:cNvSpPr/>
          <p:nvPr/>
        </p:nvSpPr>
        <p:spPr>
          <a:xfrm>
            <a:off x="3806825" y="1501775"/>
            <a:ext cx="1219200" cy="1220788"/>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8679" name="Oval 9"/>
          <p:cNvSpPr/>
          <p:nvPr/>
        </p:nvSpPr>
        <p:spPr>
          <a:xfrm>
            <a:off x="2930525" y="3360738"/>
            <a:ext cx="1220788" cy="1219200"/>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8680" name="Oval 10"/>
          <p:cNvSpPr/>
          <p:nvPr/>
        </p:nvSpPr>
        <p:spPr>
          <a:xfrm>
            <a:off x="3930650" y="5162550"/>
            <a:ext cx="1220788" cy="1219200"/>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8681" name="Line 11"/>
          <p:cNvSpPr/>
          <p:nvPr/>
        </p:nvSpPr>
        <p:spPr>
          <a:xfrm>
            <a:off x="5275263" y="2295525"/>
            <a:ext cx="2095500" cy="1206500"/>
          </a:xfrm>
          <a:prstGeom prst="line">
            <a:avLst/>
          </a:prstGeom>
          <a:ln w="12700" cap="flat" cmpd="sng">
            <a:solidFill>
              <a:schemeClr val="bg1"/>
            </a:solidFill>
            <a:prstDash val="solid"/>
            <a:round/>
            <a:headEnd type="none" w="med" len="med"/>
            <a:tailEnd type="triangle" w="lg" len="lg"/>
          </a:ln>
        </p:spPr>
      </p:sp>
      <p:sp>
        <p:nvSpPr>
          <p:cNvPr id="28682" name="Line 12"/>
          <p:cNvSpPr/>
          <p:nvPr/>
        </p:nvSpPr>
        <p:spPr>
          <a:xfrm flipV="1">
            <a:off x="5275263" y="4381500"/>
            <a:ext cx="2095500" cy="1206500"/>
          </a:xfrm>
          <a:prstGeom prst="line">
            <a:avLst/>
          </a:prstGeom>
          <a:ln w="12700" cap="flat" cmpd="sng">
            <a:solidFill>
              <a:schemeClr val="bg1"/>
            </a:solidFill>
            <a:prstDash val="solid"/>
            <a:round/>
            <a:headEnd type="none" w="med" len="med"/>
            <a:tailEnd type="triangle" w="lg" len="lg"/>
          </a:ln>
        </p:spPr>
      </p:sp>
      <p:sp>
        <p:nvSpPr>
          <p:cNvPr id="28683" name="Line 13"/>
          <p:cNvSpPr/>
          <p:nvPr/>
        </p:nvSpPr>
        <p:spPr>
          <a:xfrm>
            <a:off x="4429125" y="3952875"/>
            <a:ext cx="2784475" cy="0"/>
          </a:xfrm>
          <a:prstGeom prst="line">
            <a:avLst/>
          </a:prstGeom>
          <a:ln w="12700" cap="flat" cmpd="sng">
            <a:solidFill>
              <a:schemeClr val="bg1"/>
            </a:solidFill>
            <a:prstDash val="solid"/>
            <a:round/>
            <a:headEnd type="none" w="med" len="med"/>
            <a:tailEnd type="triangle" w="lg" len="lg"/>
          </a:ln>
        </p:spPr>
      </p:sp>
      <p:sp>
        <p:nvSpPr>
          <p:cNvPr id="28684" name="Oval 14"/>
          <p:cNvSpPr/>
          <p:nvPr/>
        </p:nvSpPr>
        <p:spPr>
          <a:xfrm>
            <a:off x="7470775" y="3203575"/>
            <a:ext cx="1625600" cy="1625600"/>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28685" name="TextBox 12"/>
          <p:cNvSpPr txBox="1"/>
          <p:nvPr/>
        </p:nvSpPr>
        <p:spPr>
          <a:xfrm>
            <a:off x="4029075" y="1758950"/>
            <a:ext cx="774700" cy="706438"/>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a:t>
            </a:r>
            <a:endParaRPr lang="en-US" altLang="zh-CN" sz="2000" dirty="0">
              <a:solidFill>
                <a:schemeClr val="accent2"/>
              </a:solidFill>
              <a:latin typeface="微软雅黑" panose="020B0503020204020204" pitchFamily="34" charset="-122"/>
              <a:ea typeface="微软雅黑" panose="020B0503020204020204" pitchFamily="34" charset="-122"/>
            </a:endParaRPr>
          </a:p>
          <a:p>
            <a:pPr algn="ctr"/>
            <a:r>
              <a:rPr lang="zh-CN" altLang="en-US" sz="2000" dirty="0">
                <a:solidFill>
                  <a:schemeClr val="accent2"/>
                </a:solidFill>
                <a:latin typeface="微软雅黑" panose="020B0503020204020204" pitchFamily="34" charset="-122"/>
                <a:ea typeface="微软雅黑" panose="020B0503020204020204" pitchFamily="34" charset="-122"/>
              </a:rPr>
              <a:t>标题</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28686" name="TextBox 13"/>
          <p:cNvSpPr txBox="1"/>
          <p:nvPr/>
        </p:nvSpPr>
        <p:spPr>
          <a:xfrm>
            <a:off x="3127375" y="3627438"/>
            <a:ext cx="776288" cy="708025"/>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a:t>
            </a:r>
            <a:endParaRPr lang="en-US" altLang="zh-CN" sz="2000" dirty="0">
              <a:solidFill>
                <a:schemeClr val="accent2"/>
              </a:solidFill>
              <a:latin typeface="微软雅黑" panose="020B0503020204020204" pitchFamily="34" charset="-122"/>
              <a:ea typeface="微软雅黑" panose="020B0503020204020204" pitchFamily="34" charset="-122"/>
            </a:endParaRPr>
          </a:p>
          <a:p>
            <a:pPr algn="ctr"/>
            <a:r>
              <a:rPr lang="zh-CN" altLang="en-US" sz="2000" dirty="0">
                <a:solidFill>
                  <a:schemeClr val="accent2"/>
                </a:solidFill>
                <a:latin typeface="微软雅黑" panose="020B0503020204020204" pitchFamily="34" charset="-122"/>
                <a:ea typeface="微软雅黑" panose="020B0503020204020204" pitchFamily="34" charset="-122"/>
              </a:rPr>
              <a:t>标题</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28687" name="TextBox 15"/>
          <p:cNvSpPr txBox="1"/>
          <p:nvPr/>
        </p:nvSpPr>
        <p:spPr>
          <a:xfrm>
            <a:off x="4165600" y="5429250"/>
            <a:ext cx="774700" cy="708025"/>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a:t>
            </a:r>
            <a:endParaRPr lang="en-US" altLang="zh-CN" sz="2000" dirty="0">
              <a:solidFill>
                <a:schemeClr val="accent2"/>
              </a:solidFill>
              <a:latin typeface="微软雅黑" panose="020B0503020204020204" pitchFamily="34" charset="-122"/>
              <a:ea typeface="微软雅黑" panose="020B0503020204020204" pitchFamily="34" charset="-122"/>
            </a:endParaRPr>
          </a:p>
          <a:p>
            <a:pPr algn="ctr"/>
            <a:r>
              <a:rPr lang="zh-CN" altLang="en-US" sz="2000" dirty="0">
                <a:solidFill>
                  <a:schemeClr val="accent2"/>
                </a:solidFill>
                <a:latin typeface="微软雅黑" panose="020B0503020204020204" pitchFamily="34" charset="-122"/>
                <a:ea typeface="微软雅黑" panose="020B0503020204020204" pitchFamily="34" charset="-122"/>
              </a:rPr>
              <a:t>标题</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28688" name="TextBox 16"/>
          <p:cNvSpPr txBox="1"/>
          <p:nvPr/>
        </p:nvSpPr>
        <p:spPr>
          <a:xfrm>
            <a:off x="7877175" y="3668713"/>
            <a:ext cx="776288" cy="708025"/>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a:t>
            </a:r>
            <a:endParaRPr lang="en-US" altLang="zh-CN" sz="2000" dirty="0">
              <a:solidFill>
                <a:schemeClr val="accent2"/>
              </a:solidFill>
              <a:latin typeface="微软雅黑" panose="020B0503020204020204" pitchFamily="34" charset="-122"/>
              <a:ea typeface="微软雅黑" panose="020B0503020204020204" pitchFamily="34" charset="-122"/>
            </a:endParaRPr>
          </a:p>
          <a:p>
            <a:pPr algn="ctr"/>
            <a:r>
              <a:rPr lang="zh-CN" altLang="en-US" sz="2000" dirty="0">
                <a:solidFill>
                  <a:schemeClr val="accent2"/>
                </a:solidFill>
                <a:latin typeface="微软雅黑" panose="020B0503020204020204" pitchFamily="34" charset="-122"/>
                <a:ea typeface="微软雅黑" panose="020B0503020204020204" pitchFamily="34" charset="-122"/>
              </a:rPr>
              <a:t>标题</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28689" name="TextBox 17"/>
          <p:cNvSpPr txBox="1"/>
          <p:nvPr/>
        </p:nvSpPr>
        <p:spPr>
          <a:xfrm>
            <a:off x="985838" y="1616075"/>
            <a:ext cx="2789237" cy="369888"/>
          </a:xfrm>
          <a:prstGeom prst="rect">
            <a:avLst/>
          </a:prstGeom>
          <a:noFill/>
          <a:ln w="9525">
            <a:noFill/>
          </a:ln>
        </p:spPr>
        <p:txBody>
          <a:bodyPr anchor="t">
            <a:spAutoFit/>
          </a:bodyPr>
          <a:p>
            <a:pPr algn="r"/>
            <a:r>
              <a:rPr lang="zh-CN" altLang="en-US" dirty="0">
                <a:solidFill>
                  <a:schemeClr val="tx2"/>
                </a:solidFill>
                <a:latin typeface="微软雅黑" panose="020B0503020204020204" pitchFamily="34" charset="-122"/>
                <a:ea typeface="微软雅黑" panose="020B0503020204020204" pitchFamily="34" charset="-122"/>
              </a:rPr>
              <a:t>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8690" name="TextBox 18"/>
          <p:cNvSpPr txBox="1"/>
          <p:nvPr/>
        </p:nvSpPr>
        <p:spPr>
          <a:xfrm>
            <a:off x="158750" y="3717925"/>
            <a:ext cx="2714625" cy="369888"/>
          </a:xfrm>
          <a:prstGeom prst="rect">
            <a:avLst/>
          </a:prstGeom>
          <a:noFill/>
          <a:ln w="9525">
            <a:noFill/>
          </a:ln>
        </p:spPr>
        <p:txBody>
          <a:bodyPr anchor="t">
            <a:spAutoFit/>
          </a:bodyPr>
          <a:p>
            <a:pPr algn="r"/>
            <a:r>
              <a:rPr lang="zh-CN" altLang="en-US" dirty="0">
                <a:solidFill>
                  <a:schemeClr val="tx2"/>
                </a:solidFill>
                <a:latin typeface="微软雅黑" panose="020B0503020204020204" pitchFamily="34" charset="-122"/>
                <a:ea typeface="微软雅黑" panose="020B0503020204020204" pitchFamily="34" charset="-122"/>
              </a:rPr>
              <a:t>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8691" name="TextBox 19"/>
          <p:cNvSpPr txBox="1"/>
          <p:nvPr/>
        </p:nvSpPr>
        <p:spPr>
          <a:xfrm>
            <a:off x="1168400" y="5588000"/>
            <a:ext cx="2716213" cy="369888"/>
          </a:xfrm>
          <a:prstGeom prst="rect">
            <a:avLst/>
          </a:prstGeom>
          <a:noFill/>
          <a:ln w="9525">
            <a:noFill/>
          </a:ln>
        </p:spPr>
        <p:txBody>
          <a:bodyPr anchor="t">
            <a:spAutoFit/>
          </a:bodyPr>
          <a:p>
            <a:pPr algn="r"/>
            <a:r>
              <a:rPr lang="zh-CN" altLang="en-US" dirty="0">
                <a:solidFill>
                  <a:schemeClr val="tx2"/>
                </a:solidFill>
                <a:latin typeface="微软雅黑" panose="020B0503020204020204" pitchFamily="34" charset="-122"/>
                <a:ea typeface="微软雅黑" panose="020B0503020204020204" pitchFamily="34" charset="-122"/>
              </a:rPr>
              <a:t>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28692" name="TextBox 20"/>
          <p:cNvSpPr txBox="1"/>
          <p:nvPr/>
        </p:nvSpPr>
        <p:spPr>
          <a:xfrm>
            <a:off x="9290050" y="3554413"/>
            <a:ext cx="2714625" cy="923925"/>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这里可以添加主要内容</a:t>
            </a:r>
            <a:endParaRPr lang="en-US" altLang="zh-CN" dirty="0">
              <a:solidFill>
                <a:schemeClr val="tx2"/>
              </a:solidFill>
              <a:latin typeface="微软雅黑" panose="020B0503020204020204" pitchFamily="34" charset="-122"/>
              <a:ea typeface="微软雅黑" panose="020B0503020204020204" pitchFamily="34" charset="-122"/>
            </a:endParaRPr>
          </a:p>
          <a:p>
            <a:r>
              <a:rPr lang="zh-CN" altLang="en-US" dirty="0">
                <a:solidFill>
                  <a:schemeClr val="tx2"/>
                </a:solidFill>
                <a:latin typeface="微软雅黑" panose="020B0503020204020204" pitchFamily="34" charset="-122"/>
                <a:ea typeface="微软雅黑" panose="020B0503020204020204" pitchFamily="34" charset="-122"/>
              </a:rPr>
              <a:t>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a:p>
            <a:r>
              <a:rPr lang="zh-CN" altLang="en-US" dirty="0">
                <a:solidFill>
                  <a:schemeClr val="tx2"/>
                </a:solidFill>
                <a:latin typeface="微软雅黑" panose="020B0503020204020204" pitchFamily="34" charset="-122"/>
                <a:ea typeface="微软雅黑" panose="020B0503020204020204" pitchFamily="34" charset="-122"/>
              </a:rPr>
              <a:t>这里可以添加主要内容</a:t>
            </a:r>
            <a:endParaRPr lang="zh-CN" altLang="en-US"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arn(inVertical)">
                                      <p:cBhvr>
                                        <p:cTn id="7" dur="500"/>
                                        <p:tgtEl>
                                          <p:spTgt spid="2867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8674"/>
                                        </p:tgtEl>
                                        <p:attrNameLst>
                                          <p:attrName>style.visibility</p:attrName>
                                        </p:attrNameLst>
                                      </p:cBhvr>
                                      <p:to>
                                        <p:strVal val="visible"/>
                                      </p:to>
                                    </p:set>
                                    <p:anim calcmode="lin" valueType="num">
                                      <p:cBhvr>
                                        <p:cTn id="11" dur="500" fill="hold"/>
                                        <p:tgtEl>
                                          <p:spTgt spid="2867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8674"/>
                                        </p:tgtEl>
                                        <p:attrNameLst>
                                          <p:attrName>ppt_y</p:attrName>
                                        </p:attrNameLst>
                                      </p:cBhvr>
                                      <p:tavLst>
                                        <p:tav tm="0">
                                          <p:val>
                                            <p:strVal val="#ppt_y"/>
                                          </p:val>
                                        </p:tav>
                                        <p:tav tm="100000">
                                          <p:val>
                                            <p:strVal val="#ppt_y"/>
                                          </p:val>
                                        </p:tav>
                                      </p:tavLst>
                                    </p:anim>
                                    <p:anim calcmode="lin" valueType="num">
                                      <p:cBhvr>
                                        <p:cTn id="13" dur="500" fill="hold"/>
                                        <p:tgtEl>
                                          <p:spTgt spid="2867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867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8674"/>
                                        </p:tgtEl>
                                      </p:cBhvr>
                                    </p:animEffect>
                                  </p:childTnLst>
                                </p:cTn>
                              </p:par>
                            </p:childTnLst>
                          </p:cTn>
                        </p:par>
                        <p:par>
                          <p:cTn id="16" fill="hold">
                            <p:stCondLst>
                              <p:cond delay="1450"/>
                            </p:stCondLst>
                            <p:childTnLst>
                              <p:par>
                                <p:cTn id="17" presetID="22" presetClass="entr" presetSubtype="1" fill="hold" nodeType="afterEffect">
                                  <p:stCondLst>
                                    <p:cond delay="0"/>
                                  </p:stCondLst>
                                  <p:childTnLst>
                                    <p:set>
                                      <p:cBhvr>
                                        <p:cTn id="18" dur="1" fill="hold">
                                          <p:stCondLst>
                                            <p:cond delay="0"/>
                                          </p:stCondLst>
                                        </p:cTn>
                                        <p:tgtEl>
                                          <p:spTgt spid="28677"/>
                                        </p:tgtEl>
                                        <p:attrNameLst>
                                          <p:attrName>style.visibility</p:attrName>
                                        </p:attrNameLst>
                                      </p:cBhvr>
                                      <p:to>
                                        <p:strVal val="visible"/>
                                      </p:to>
                                    </p:set>
                                    <p:animEffect transition="in" filter="wipe(up)">
                                      <p:cBhvr>
                                        <p:cTn id="19" dur="500"/>
                                        <p:tgtEl>
                                          <p:spTgt spid="28677"/>
                                        </p:tgtEl>
                                      </p:cBhvr>
                                    </p:animEffect>
                                  </p:childTnLst>
                                </p:cTn>
                              </p:par>
                            </p:childTnLst>
                          </p:cTn>
                        </p:par>
                        <p:par>
                          <p:cTn id="20" fill="hold">
                            <p:stCondLst>
                              <p:cond delay="1950"/>
                            </p:stCondLst>
                            <p:childTnLst>
                              <p:par>
                                <p:cTn id="21" presetID="2" presetClass="entr" presetSubtype="2" fill="hold" grpId="0" nodeType="afterEffect">
                                  <p:stCondLst>
                                    <p:cond delay="0"/>
                                  </p:stCondLst>
                                  <p:childTnLst>
                                    <p:set>
                                      <p:cBhvr>
                                        <p:cTn id="22" dur="1" fill="hold">
                                          <p:stCondLst>
                                            <p:cond delay="0"/>
                                          </p:stCondLst>
                                        </p:cTn>
                                        <p:tgtEl>
                                          <p:spTgt spid="28678"/>
                                        </p:tgtEl>
                                        <p:attrNameLst>
                                          <p:attrName>style.visibility</p:attrName>
                                        </p:attrNameLst>
                                      </p:cBhvr>
                                      <p:to>
                                        <p:strVal val="visible"/>
                                      </p:to>
                                    </p:set>
                                    <p:anim calcmode="lin" valueType="num">
                                      <p:cBhvr additive="base">
                                        <p:cTn id="23" dur="500" fill="hold"/>
                                        <p:tgtEl>
                                          <p:spTgt spid="28678"/>
                                        </p:tgtEl>
                                        <p:attrNameLst>
                                          <p:attrName>ppt_x</p:attrName>
                                        </p:attrNameLst>
                                      </p:cBhvr>
                                      <p:tavLst>
                                        <p:tav tm="0">
                                          <p:val>
                                            <p:strVal val="1+#ppt_w/2"/>
                                          </p:val>
                                        </p:tav>
                                        <p:tav tm="100000">
                                          <p:val>
                                            <p:strVal val="#ppt_x"/>
                                          </p:val>
                                        </p:tav>
                                      </p:tavLst>
                                    </p:anim>
                                    <p:anim calcmode="lin" valueType="num">
                                      <p:cBhvr additive="base">
                                        <p:cTn id="24" dur="500" fill="hold"/>
                                        <p:tgtEl>
                                          <p:spTgt spid="2867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8685"/>
                                        </p:tgtEl>
                                        <p:attrNameLst>
                                          <p:attrName>style.visibility</p:attrName>
                                        </p:attrNameLst>
                                      </p:cBhvr>
                                      <p:to>
                                        <p:strVal val="visible"/>
                                      </p:to>
                                    </p:set>
                                    <p:anim calcmode="lin" valueType="num">
                                      <p:cBhvr additive="base">
                                        <p:cTn id="27" dur="500" fill="hold"/>
                                        <p:tgtEl>
                                          <p:spTgt spid="28685"/>
                                        </p:tgtEl>
                                        <p:attrNameLst>
                                          <p:attrName>ppt_x</p:attrName>
                                        </p:attrNameLst>
                                      </p:cBhvr>
                                      <p:tavLst>
                                        <p:tav tm="0">
                                          <p:val>
                                            <p:strVal val="1+#ppt_w/2"/>
                                          </p:val>
                                        </p:tav>
                                        <p:tav tm="100000">
                                          <p:val>
                                            <p:strVal val="#ppt_x"/>
                                          </p:val>
                                        </p:tav>
                                      </p:tavLst>
                                    </p:anim>
                                    <p:anim calcmode="lin" valueType="num">
                                      <p:cBhvr additive="base">
                                        <p:cTn id="28" dur="500" fill="hold"/>
                                        <p:tgtEl>
                                          <p:spTgt spid="2868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8686"/>
                                        </p:tgtEl>
                                        <p:attrNameLst>
                                          <p:attrName>style.visibility</p:attrName>
                                        </p:attrNameLst>
                                      </p:cBhvr>
                                      <p:to>
                                        <p:strVal val="visible"/>
                                      </p:to>
                                    </p:set>
                                    <p:anim calcmode="lin" valueType="num">
                                      <p:cBhvr additive="base">
                                        <p:cTn id="31" dur="500" fill="hold"/>
                                        <p:tgtEl>
                                          <p:spTgt spid="28686"/>
                                        </p:tgtEl>
                                        <p:attrNameLst>
                                          <p:attrName>ppt_x</p:attrName>
                                        </p:attrNameLst>
                                      </p:cBhvr>
                                      <p:tavLst>
                                        <p:tav tm="0">
                                          <p:val>
                                            <p:strVal val="1+#ppt_w/2"/>
                                          </p:val>
                                        </p:tav>
                                        <p:tav tm="100000">
                                          <p:val>
                                            <p:strVal val="#ppt_x"/>
                                          </p:val>
                                        </p:tav>
                                      </p:tavLst>
                                    </p:anim>
                                    <p:anim calcmode="lin" valueType="num">
                                      <p:cBhvr additive="base">
                                        <p:cTn id="32" dur="500" fill="hold"/>
                                        <p:tgtEl>
                                          <p:spTgt spid="2868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8679"/>
                                        </p:tgtEl>
                                        <p:attrNameLst>
                                          <p:attrName>style.visibility</p:attrName>
                                        </p:attrNameLst>
                                      </p:cBhvr>
                                      <p:to>
                                        <p:strVal val="visible"/>
                                      </p:to>
                                    </p:set>
                                    <p:anim calcmode="lin" valueType="num">
                                      <p:cBhvr additive="base">
                                        <p:cTn id="35" dur="500" fill="hold"/>
                                        <p:tgtEl>
                                          <p:spTgt spid="28679"/>
                                        </p:tgtEl>
                                        <p:attrNameLst>
                                          <p:attrName>ppt_x</p:attrName>
                                        </p:attrNameLst>
                                      </p:cBhvr>
                                      <p:tavLst>
                                        <p:tav tm="0">
                                          <p:val>
                                            <p:strVal val="1+#ppt_w/2"/>
                                          </p:val>
                                        </p:tav>
                                        <p:tav tm="100000">
                                          <p:val>
                                            <p:strVal val="#ppt_x"/>
                                          </p:val>
                                        </p:tav>
                                      </p:tavLst>
                                    </p:anim>
                                    <p:anim calcmode="lin" valueType="num">
                                      <p:cBhvr additive="base">
                                        <p:cTn id="36" dur="500" fill="hold"/>
                                        <p:tgtEl>
                                          <p:spTgt spid="2867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687"/>
                                        </p:tgtEl>
                                        <p:attrNameLst>
                                          <p:attrName>style.visibility</p:attrName>
                                        </p:attrNameLst>
                                      </p:cBhvr>
                                      <p:to>
                                        <p:strVal val="visible"/>
                                      </p:to>
                                    </p:set>
                                    <p:anim calcmode="lin" valueType="num">
                                      <p:cBhvr additive="base">
                                        <p:cTn id="39" dur="500" fill="hold"/>
                                        <p:tgtEl>
                                          <p:spTgt spid="28687"/>
                                        </p:tgtEl>
                                        <p:attrNameLst>
                                          <p:attrName>ppt_x</p:attrName>
                                        </p:attrNameLst>
                                      </p:cBhvr>
                                      <p:tavLst>
                                        <p:tav tm="0">
                                          <p:val>
                                            <p:strVal val="1+#ppt_w/2"/>
                                          </p:val>
                                        </p:tav>
                                        <p:tav tm="100000">
                                          <p:val>
                                            <p:strVal val="#ppt_x"/>
                                          </p:val>
                                        </p:tav>
                                      </p:tavLst>
                                    </p:anim>
                                    <p:anim calcmode="lin" valueType="num">
                                      <p:cBhvr additive="base">
                                        <p:cTn id="40" dur="500" fill="hold"/>
                                        <p:tgtEl>
                                          <p:spTgt spid="2868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8680"/>
                                        </p:tgtEl>
                                        <p:attrNameLst>
                                          <p:attrName>style.visibility</p:attrName>
                                        </p:attrNameLst>
                                      </p:cBhvr>
                                      <p:to>
                                        <p:strVal val="visible"/>
                                      </p:to>
                                    </p:set>
                                    <p:anim calcmode="lin" valueType="num">
                                      <p:cBhvr additive="base">
                                        <p:cTn id="43" dur="500" fill="hold"/>
                                        <p:tgtEl>
                                          <p:spTgt spid="28680"/>
                                        </p:tgtEl>
                                        <p:attrNameLst>
                                          <p:attrName>ppt_x</p:attrName>
                                        </p:attrNameLst>
                                      </p:cBhvr>
                                      <p:tavLst>
                                        <p:tav tm="0">
                                          <p:val>
                                            <p:strVal val="1+#ppt_w/2"/>
                                          </p:val>
                                        </p:tav>
                                        <p:tav tm="100000">
                                          <p:val>
                                            <p:strVal val="#ppt_x"/>
                                          </p:val>
                                        </p:tav>
                                      </p:tavLst>
                                    </p:anim>
                                    <p:anim calcmode="lin" valueType="num">
                                      <p:cBhvr additive="base">
                                        <p:cTn id="44" dur="500" fill="hold"/>
                                        <p:tgtEl>
                                          <p:spTgt spid="28680"/>
                                        </p:tgtEl>
                                        <p:attrNameLst>
                                          <p:attrName>ppt_y</p:attrName>
                                        </p:attrNameLst>
                                      </p:cBhvr>
                                      <p:tavLst>
                                        <p:tav tm="0">
                                          <p:val>
                                            <p:strVal val="#ppt_y"/>
                                          </p:val>
                                        </p:tav>
                                        <p:tav tm="100000">
                                          <p:val>
                                            <p:strVal val="#ppt_y"/>
                                          </p:val>
                                        </p:tav>
                                      </p:tavLst>
                                    </p:anim>
                                  </p:childTnLst>
                                </p:cTn>
                              </p:par>
                            </p:childTnLst>
                          </p:cTn>
                        </p:par>
                        <p:par>
                          <p:cTn id="45" fill="hold">
                            <p:stCondLst>
                              <p:cond delay="2450"/>
                            </p:stCondLst>
                            <p:childTnLst>
                              <p:par>
                                <p:cTn id="46" presetID="22" presetClass="entr" presetSubtype="2" fill="hold" grpId="0" nodeType="afterEffect">
                                  <p:stCondLst>
                                    <p:cond delay="0"/>
                                  </p:stCondLst>
                                  <p:childTnLst>
                                    <p:set>
                                      <p:cBhvr>
                                        <p:cTn id="47" dur="1" fill="hold">
                                          <p:stCondLst>
                                            <p:cond delay="0"/>
                                          </p:stCondLst>
                                        </p:cTn>
                                        <p:tgtEl>
                                          <p:spTgt spid="28689"/>
                                        </p:tgtEl>
                                        <p:attrNameLst>
                                          <p:attrName>style.visibility</p:attrName>
                                        </p:attrNameLst>
                                      </p:cBhvr>
                                      <p:to>
                                        <p:strVal val="visible"/>
                                      </p:to>
                                    </p:set>
                                    <p:animEffect transition="in" filter="wipe(right)">
                                      <p:cBhvr>
                                        <p:cTn id="48" dur="500"/>
                                        <p:tgtEl>
                                          <p:spTgt spid="28689"/>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28690"/>
                                        </p:tgtEl>
                                        <p:attrNameLst>
                                          <p:attrName>style.visibility</p:attrName>
                                        </p:attrNameLst>
                                      </p:cBhvr>
                                      <p:to>
                                        <p:strVal val="visible"/>
                                      </p:to>
                                    </p:set>
                                    <p:animEffect transition="in" filter="wipe(right)">
                                      <p:cBhvr>
                                        <p:cTn id="51" dur="500"/>
                                        <p:tgtEl>
                                          <p:spTgt spid="28690"/>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28691"/>
                                        </p:tgtEl>
                                        <p:attrNameLst>
                                          <p:attrName>style.visibility</p:attrName>
                                        </p:attrNameLst>
                                      </p:cBhvr>
                                      <p:to>
                                        <p:strVal val="visible"/>
                                      </p:to>
                                    </p:set>
                                    <p:animEffect transition="in" filter="wipe(right)">
                                      <p:cBhvr>
                                        <p:cTn id="54" dur="500"/>
                                        <p:tgtEl>
                                          <p:spTgt spid="28691"/>
                                        </p:tgtEl>
                                      </p:cBhvr>
                                    </p:animEffect>
                                  </p:childTnLst>
                                </p:cTn>
                              </p:par>
                            </p:childTnLst>
                          </p:cTn>
                        </p:par>
                        <p:par>
                          <p:cTn id="55" fill="hold">
                            <p:stCondLst>
                              <p:cond delay="2950"/>
                            </p:stCondLst>
                            <p:childTnLst>
                              <p:par>
                                <p:cTn id="56" presetID="22" presetClass="entr" presetSubtype="8" fill="hold" nodeType="afterEffect">
                                  <p:stCondLst>
                                    <p:cond delay="0"/>
                                  </p:stCondLst>
                                  <p:childTnLst>
                                    <p:set>
                                      <p:cBhvr>
                                        <p:cTn id="57" dur="1" fill="hold">
                                          <p:stCondLst>
                                            <p:cond delay="0"/>
                                          </p:stCondLst>
                                        </p:cTn>
                                        <p:tgtEl>
                                          <p:spTgt spid="28681"/>
                                        </p:tgtEl>
                                        <p:attrNameLst>
                                          <p:attrName>style.visibility</p:attrName>
                                        </p:attrNameLst>
                                      </p:cBhvr>
                                      <p:to>
                                        <p:strVal val="visible"/>
                                      </p:to>
                                    </p:set>
                                    <p:animEffect transition="in" filter="wipe(left)">
                                      <p:cBhvr>
                                        <p:cTn id="58" dur="500"/>
                                        <p:tgtEl>
                                          <p:spTgt spid="28681"/>
                                        </p:tgtEl>
                                      </p:cBhvr>
                                    </p:animEffect>
                                  </p:childTnLst>
                                </p:cTn>
                              </p:par>
                              <p:par>
                                <p:cTn id="59" presetID="22" presetClass="entr" presetSubtype="8" fill="hold" nodeType="withEffect">
                                  <p:stCondLst>
                                    <p:cond delay="0"/>
                                  </p:stCondLst>
                                  <p:childTnLst>
                                    <p:set>
                                      <p:cBhvr>
                                        <p:cTn id="60" dur="1" fill="hold">
                                          <p:stCondLst>
                                            <p:cond delay="0"/>
                                          </p:stCondLst>
                                        </p:cTn>
                                        <p:tgtEl>
                                          <p:spTgt spid="28683"/>
                                        </p:tgtEl>
                                        <p:attrNameLst>
                                          <p:attrName>style.visibility</p:attrName>
                                        </p:attrNameLst>
                                      </p:cBhvr>
                                      <p:to>
                                        <p:strVal val="visible"/>
                                      </p:to>
                                    </p:set>
                                    <p:animEffect transition="in" filter="wipe(left)">
                                      <p:cBhvr>
                                        <p:cTn id="61" dur="500"/>
                                        <p:tgtEl>
                                          <p:spTgt spid="28683"/>
                                        </p:tgtEl>
                                      </p:cBhvr>
                                    </p:animEffect>
                                  </p:childTnLst>
                                </p:cTn>
                              </p:par>
                              <p:par>
                                <p:cTn id="62" presetID="22" presetClass="entr" presetSubtype="8" fill="hold" nodeType="withEffect">
                                  <p:stCondLst>
                                    <p:cond delay="0"/>
                                  </p:stCondLst>
                                  <p:childTnLst>
                                    <p:set>
                                      <p:cBhvr>
                                        <p:cTn id="63" dur="1" fill="hold">
                                          <p:stCondLst>
                                            <p:cond delay="0"/>
                                          </p:stCondLst>
                                        </p:cTn>
                                        <p:tgtEl>
                                          <p:spTgt spid="28682"/>
                                        </p:tgtEl>
                                        <p:attrNameLst>
                                          <p:attrName>style.visibility</p:attrName>
                                        </p:attrNameLst>
                                      </p:cBhvr>
                                      <p:to>
                                        <p:strVal val="visible"/>
                                      </p:to>
                                    </p:set>
                                    <p:animEffect transition="in" filter="wipe(left)">
                                      <p:cBhvr>
                                        <p:cTn id="64" dur="500"/>
                                        <p:tgtEl>
                                          <p:spTgt spid="28682"/>
                                        </p:tgtEl>
                                      </p:cBhvr>
                                    </p:animEffect>
                                  </p:childTnLst>
                                </p:cTn>
                              </p:par>
                            </p:childTnLst>
                          </p:cTn>
                        </p:par>
                        <p:par>
                          <p:cTn id="65" fill="hold">
                            <p:stCondLst>
                              <p:cond delay="3450"/>
                            </p:stCondLst>
                            <p:childTnLst>
                              <p:par>
                                <p:cTn id="66" presetID="21" presetClass="entr" presetSubtype="1" fill="hold" grpId="0" nodeType="afterEffect">
                                  <p:stCondLst>
                                    <p:cond delay="0"/>
                                  </p:stCondLst>
                                  <p:childTnLst>
                                    <p:set>
                                      <p:cBhvr>
                                        <p:cTn id="67" dur="1" fill="hold">
                                          <p:stCondLst>
                                            <p:cond delay="0"/>
                                          </p:stCondLst>
                                        </p:cTn>
                                        <p:tgtEl>
                                          <p:spTgt spid="28684"/>
                                        </p:tgtEl>
                                        <p:attrNameLst>
                                          <p:attrName>style.visibility</p:attrName>
                                        </p:attrNameLst>
                                      </p:cBhvr>
                                      <p:to>
                                        <p:strVal val="visible"/>
                                      </p:to>
                                    </p:set>
                                    <p:animEffect transition="in" filter="wheel(1)">
                                      <p:cBhvr>
                                        <p:cTn id="68" dur="2000"/>
                                        <p:tgtEl>
                                          <p:spTgt spid="2868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28676"/>
                                        </p:tgtEl>
                                        <p:attrNameLst>
                                          <p:attrName>style.visibility</p:attrName>
                                        </p:attrNameLst>
                                      </p:cBhvr>
                                      <p:to>
                                        <p:strVal val="visible"/>
                                      </p:to>
                                    </p:set>
                                    <p:animEffect transition="in" filter="wheel(1)">
                                      <p:cBhvr>
                                        <p:cTn id="71" dur="2000"/>
                                        <p:tgtEl>
                                          <p:spTgt spid="28676"/>
                                        </p:tgtEl>
                                      </p:cBhvr>
                                    </p:animEffect>
                                  </p:childTnLst>
                                </p:cTn>
                              </p:par>
                            </p:childTnLst>
                          </p:cTn>
                        </p:par>
                        <p:par>
                          <p:cTn id="72" fill="hold">
                            <p:stCondLst>
                              <p:cond delay="5450"/>
                            </p:stCondLst>
                            <p:childTnLst>
                              <p:par>
                                <p:cTn id="73" presetID="31" presetClass="entr" presetSubtype="0" fill="hold" grpId="0" nodeType="afterEffect">
                                  <p:stCondLst>
                                    <p:cond delay="0"/>
                                  </p:stCondLst>
                                  <p:childTnLst>
                                    <p:set>
                                      <p:cBhvr>
                                        <p:cTn id="74" dur="1" fill="hold">
                                          <p:stCondLst>
                                            <p:cond delay="0"/>
                                          </p:stCondLst>
                                        </p:cTn>
                                        <p:tgtEl>
                                          <p:spTgt spid="28688"/>
                                        </p:tgtEl>
                                        <p:attrNameLst>
                                          <p:attrName>style.visibility</p:attrName>
                                        </p:attrNameLst>
                                      </p:cBhvr>
                                      <p:to>
                                        <p:strVal val="visible"/>
                                      </p:to>
                                    </p:set>
                                    <p:anim calcmode="lin" valueType="num">
                                      <p:cBhvr>
                                        <p:cTn id="75" dur="500" fill="hold"/>
                                        <p:tgtEl>
                                          <p:spTgt spid="28688"/>
                                        </p:tgtEl>
                                        <p:attrNameLst>
                                          <p:attrName>ppt_w</p:attrName>
                                        </p:attrNameLst>
                                      </p:cBhvr>
                                      <p:tavLst>
                                        <p:tav tm="0">
                                          <p:val>
                                            <p:fltVal val="0.000000"/>
                                          </p:val>
                                        </p:tav>
                                        <p:tav tm="100000">
                                          <p:val>
                                            <p:strVal val="#ppt_w"/>
                                          </p:val>
                                        </p:tav>
                                      </p:tavLst>
                                    </p:anim>
                                    <p:anim calcmode="lin" valueType="num">
                                      <p:cBhvr>
                                        <p:cTn id="76" dur="500" fill="hold"/>
                                        <p:tgtEl>
                                          <p:spTgt spid="28688"/>
                                        </p:tgtEl>
                                        <p:attrNameLst>
                                          <p:attrName>ppt_h</p:attrName>
                                        </p:attrNameLst>
                                      </p:cBhvr>
                                      <p:tavLst>
                                        <p:tav tm="0">
                                          <p:val>
                                            <p:fltVal val="0.000000"/>
                                          </p:val>
                                        </p:tav>
                                        <p:tav tm="100000">
                                          <p:val>
                                            <p:strVal val="#ppt_h"/>
                                          </p:val>
                                        </p:tav>
                                      </p:tavLst>
                                    </p:anim>
                                    <p:anim calcmode="lin" valueType="num">
                                      <p:cBhvr>
                                        <p:cTn id="77" dur="500" fill="hold"/>
                                        <p:tgtEl>
                                          <p:spTgt spid="28688"/>
                                        </p:tgtEl>
                                        <p:attrNameLst>
                                          <p:attrName>style.rotation</p:attrName>
                                        </p:attrNameLst>
                                      </p:cBhvr>
                                      <p:tavLst>
                                        <p:tav tm="0">
                                          <p:val>
                                            <p:fltVal val="90.000000"/>
                                          </p:val>
                                        </p:tav>
                                        <p:tav tm="100000">
                                          <p:val>
                                            <p:fltVal val="0.000000"/>
                                          </p:val>
                                        </p:tav>
                                      </p:tavLst>
                                    </p:anim>
                                    <p:animEffect transition="in" filter="fade">
                                      <p:cBhvr>
                                        <p:cTn id="78" dur="500"/>
                                        <p:tgtEl>
                                          <p:spTgt spid="28688"/>
                                        </p:tgtEl>
                                      </p:cBhvr>
                                    </p:animEffect>
                                  </p:childTnLst>
                                </p:cTn>
                              </p:par>
                            </p:childTnLst>
                          </p:cTn>
                        </p:par>
                        <p:par>
                          <p:cTn id="79" fill="hold">
                            <p:stCondLst>
                              <p:cond delay="5950"/>
                            </p:stCondLst>
                            <p:childTnLst>
                              <p:par>
                                <p:cTn id="80" presetID="22" presetClass="entr" presetSubtype="8" fill="hold" grpId="0" nodeType="afterEffect">
                                  <p:stCondLst>
                                    <p:cond delay="0"/>
                                  </p:stCondLst>
                                  <p:childTnLst>
                                    <p:set>
                                      <p:cBhvr>
                                        <p:cTn id="81" dur="1" fill="hold">
                                          <p:stCondLst>
                                            <p:cond delay="0"/>
                                          </p:stCondLst>
                                        </p:cTn>
                                        <p:tgtEl>
                                          <p:spTgt spid="28692"/>
                                        </p:tgtEl>
                                        <p:attrNameLst>
                                          <p:attrName>style.visibility</p:attrName>
                                        </p:attrNameLst>
                                      </p:cBhvr>
                                      <p:to>
                                        <p:strVal val="visible"/>
                                      </p:to>
                                    </p:set>
                                    <p:animEffect transition="in" filter="wipe(left)">
                                      <p:cBhvr>
                                        <p:cTn id="82" dur="500"/>
                                        <p:tgtEl>
                                          <p:spTgt spid="28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6" grpId="0" animBg="1"/>
      <p:bldP spid="28678" grpId="0" animBg="1"/>
      <p:bldP spid="28679" grpId="0" animBg="1"/>
      <p:bldP spid="28680" grpId="0" animBg="1"/>
      <p:bldP spid="28684" grpId="0" animBg="1"/>
      <p:bldP spid="28685" grpId="0"/>
      <p:bldP spid="28686" grpId="0"/>
      <p:bldP spid="28687" grpId="0"/>
      <p:bldP spid="28688" grpId="0"/>
      <p:bldP spid="28689" grpId="0"/>
      <p:bldP spid="28690" grpId="0"/>
      <p:bldP spid="28691" grpId="0"/>
      <p:bldP spid="2869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2969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29700" name="圆角右箭头 3"/>
          <p:cNvSpPr/>
          <p:nvPr/>
        </p:nvSpPr>
        <p:spPr>
          <a:xfrm>
            <a:off x="3924300" y="1727200"/>
            <a:ext cx="1643063" cy="1865313"/>
          </a:xfrm>
          <a:custGeom>
            <a:avLst/>
            <a:gdLst/>
            <a:ahLst/>
            <a:cxnLst>
              <a:cxn ang="0">
                <a:pos x="0" y="1865313"/>
              </a:cxn>
              <a:cxn ang="0">
                <a:pos x="0" y="924126"/>
              </a:cxn>
              <a:cxn ang="0">
                <a:pos x="718840" y="205362"/>
              </a:cxn>
              <a:cxn ang="0">
                <a:pos x="1232298" y="205361"/>
              </a:cxn>
              <a:cxn ang="0">
                <a:pos x="1232298" y="0"/>
              </a:cxn>
              <a:cxn ang="0">
                <a:pos x="1643063" y="410722"/>
              </a:cxn>
              <a:cxn ang="0">
                <a:pos x="1232298" y="821446"/>
              </a:cxn>
              <a:cxn ang="0">
                <a:pos x="1232298" y="616084"/>
              </a:cxn>
              <a:cxn ang="0">
                <a:pos x="718840" y="616084"/>
              </a:cxn>
              <a:cxn ang="0">
                <a:pos x="410765" y="924125"/>
              </a:cxn>
              <a:cxn ang="0">
                <a:pos x="410765" y="1865313"/>
              </a:cxn>
              <a:cxn ang="0">
                <a:pos x="0" y="1865313"/>
              </a:cxn>
            </a:cxnLst>
            <a:pathLst>
              <a:path w="1643041" h="1865484">
                <a:moveTo>
                  <a:pt x="0" y="1865484"/>
                </a:moveTo>
                <a:lnTo>
                  <a:pt x="0" y="924211"/>
                </a:lnTo>
                <a:cubicBezTo>
                  <a:pt x="0" y="527212"/>
                  <a:pt x="321831" y="205381"/>
                  <a:pt x="718830" y="205381"/>
                </a:cubicBezTo>
                <a:lnTo>
                  <a:pt x="1232281" y="205380"/>
                </a:lnTo>
                <a:lnTo>
                  <a:pt x="1232281" y="0"/>
                </a:lnTo>
                <a:lnTo>
                  <a:pt x="1643041" y="410760"/>
                </a:lnTo>
                <a:lnTo>
                  <a:pt x="1232281" y="821521"/>
                </a:lnTo>
                <a:lnTo>
                  <a:pt x="1232281" y="616140"/>
                </a:lnTo>
                <a:lnTo>
                  <a:pt x="718830" y="616140"/>
                </a:lnTo>
                <a:cubicBezTo>
                  <a:pt x="548688" y="616140"/>
                  <a:pt x="410760" y="754068"/>
                  <a:pt x="410760" y="924210"/>
                </a:cubicBezTo>
                <a:lnTo>
                  <a:pt x="410760" y="1865484"/>
                </a:lnTo>
                <a:lnTo>
                  <a:pt x="0" y="1865484"/>
                </a:lnTo>
                <a:close/>
              </a:path>
            </a:pathLst>
          </a:custGeom>
          <a:solidFill>
            <a:schemeClr val="bg1"/>
          </a:solidFill>
          <a:ln w="9525">
            <a:noFill/>
          </a:ln>
        </p:spPr>
        <p:txBody>
          <a:bodyPr/>
          <a:p>
            <a:endParaRPr lang="zh-CN" altLang="en-US"/>
          </a:p>
        </p:txBody>
      </p:sp>
      <p:sp>
        <p:nvSpPr>
          <p:cNvPr id="29701" name="圆角右箭头 4"/>
          <p:cNvSpPr/>
          <p:nvPr/>
        </p:nvSpPr>
        <p:spPr>
          <a:xfrm rot="5400000">
            <a:off x="5999163" y="1849438"/>
            <a:ext cx="1633537" cy="1878012"/>
          </a:xfrm>
          <a:custGeom>
            <a:avLst/>
            <a:gdLst/>
            <a:ahLst/>
            <a:cxnLst>
              <a:cxn ang="0">
                <a:pos x="0" y="1878013"/>
              </a:cxn>
              <a:cxn ang="0">
                <a:pos x="0" y="918291"/>
              </a:cxn>
              <a:cxn ang="0">
                <a:pos x="714672" y="204065"/>
              </a:cxn>
              <a:cxn ang="0">
                <a:pos x="1225154" y="204064"/>
              </a:cxn>
              <a:cxn ang="0">
                <a:pos x="1225154" y="0"/>
              </a:cxn>
              <a:cxn ang="0">
                <a:pos x="1633538" y="408130"/>
              </a:cxn>
              <a:cxn ang="0">
                <a:pos x="1225154" y="816258"/>
              </a:cxn>
              <a:cxn ang="0">
                <a:pos x="1225154" y="612194"/>
              </a:cxn>
              <a:cxn ang="0">
                <a:pos x="714672" y="612194"/>
              </a:cxn>
              <a:cxn ang="0">
                <a:pos x="408384" y="918291"/>
              </a:cxn>
              <a:cxn ang="0">
                <a:pos x="408385" y="1878013"/>
              </a:cxn>
              <a:cxn ang="0">
                <a:pos x="0" y="1878013"/>
              </a:cxn>
            </a:cxnLst>
            <a:pathLst>
              <a:path w="1632298" h="1877762">
                <a:moveTo>
                  <a:pt x="0" y="1877762"/>
                </a:moveTo>
                <a:lnTo>
                  <a:pt x="0" y="918168"/>
                </a:lnTo>
                <a:cubicBezTo>
                  <a:pt x="0" y="523765"/>
                  <a:pt x="319727" y="204038"/>
                  <a:pt x="714130" y="204038"/>
                </a:cubicBezTo>
                <a:lnTo>
                  <a:pt x="1224224" y="204037"/>
                </a:lnTo>
                <a:lnTo>
                  <a:pt x="1224224" y="0"/>
                </a:lnTo>
                <a:lnTo>
                  <a:pt x="1632298" y="408075"/>
                </a:lnTo>
                <a:lnTo>
                  <a:pt x="1224224" y="816149"/>
                </a:lnTo>
                <a:lnTo>
                  <a:pt x="1224224" y="612112"/>
                </a:lnTo>
                <a:lnTo>
                  <a:pt x="714130" y="612112"/>
                </a:lnTo>
                <a:cubicBezTo>
                  <a:pt x="545100" y="612112"/>
                  <a:pt x="408074" y="749138"/>
                  <a:pt x="408074" y="918168"/>
                </a:cubicBezTo>
                <a:cubicBezTo>
                  <a:pt x="408074" y="1238033"/>
                  <a:pt x="408075" y="1557897"/>
                  <a:pt x="408075" y="1877762"/>
                </a:cubicBezTo>
                <a:lnTo>
                  <a:pt x="0" y="1877762"/>
                </a:lnTo>
                <a:close/>
              </a:path>
            </a:pathLst>
          </a:custGeom>
          <a:solidFill>
            <a:schemeClr val="tx1"/>
          </a:solidFill>
          <a:ln w="9525">
            <a:noFill/>
          </a:ln>
        </p:spPr>
        <p:txBody>
          <a:bodyPr/>
          <a:p>
            <a:endParaRPr lang="zh-CN" altLang="en-US"/>
          </a:p>
        </p:txBody>
      </p:sp>
      <p:sp>
        <p:nvSpPr>
          <p:cNvPr id="29702" name="圆角右箭头 5"/>
          <p:cNvSpPr/>
          <p:nvPr/>
        </p:nvSpPr>
        <p:spPr>
          <a:xfrm rot="-5400000">
            <a:off x="3865563" y="3792538"/>
            <a:ext cx="1631950" cy="1878012"/>
          </a:xfrm>
          <a:custGeom>
            <a:avLst/>
            <a:gdLst/>
            <a:ahLst/>
            <a:cxnLst>
              <a:cxn ang="0">
                <a:pos x="0" y="1878012"/>
              </a:cxn>
              <a:cxn ang="0">
                <a:pos x="0" y="918290"/>
              </a:cxn>
              <a:cxn ang="0">
                <a:pos x="713978" y="204065"/>
              </a:cxn>
              <a:cxn ang="0">
                <a:pos x="1223963" y="204064"/>
              </a:cxn>
              <a:cxn ang="0">
                <a:pos x="1223963" y="0"/>
              </a:cxn>
              <a:cxn ang="0">
                <a:pos x="1631950" y="408129"/>
              </a:cxn>
              <a:cxn ang="0">
                <a:pos x="1223963" y="816258"/>
              </a:cxn>
              <a:cxn ang="0">
                <a:pos x="1223963" y="612193"/>
              </a:cxn>
              <a:cxn ang="0">
                <a:pos x="713978" y="612193"/>
              </a:cxn>
              <a:cxn ang="0">
                <a:pos x="407987" y="918290"/>
              </a:cxn>
              <a:cxn ang="0">
                <a:pos x="407988" y="1878012"/>
              </a:cxn>
              <a:cxn ang="0">
                <a:pos x="0" y="1878012"/>
              </a:cxn>
            </a:cxnLst>
            <a:pathLst>
              <a:path w="1632298" h="1877762">
                <a:moveTo>
                  <a:pt x="0" y="1877762"/>
                </a:moveTo>
                <a:lnTo>
                  <a:pt x="0" y="918168"/>
                </a:lnTo>
                <a:cubicBezTo>
                  <a:pt x="0" y="523765"/>
                  <a:pt x="319727" y="204038"/>
                  <a:pt x="714130" y="204038"/>
                </a:cubicBezTo>
                <a:lnTo>
                  <a:pt x="1224224" y="204037"/>
                </a:lnTo>
                <a:lnTo>
                  <a:pt x="1224224" y="0"/>
                </a:lnTo>
                <a:lnTo>
                  <a:pt x="1632298" y="408075"/>
                </a:lnTo>
                <a:lnTo>
                  <a:pt x="1224224" y="816149"/>
                </a:lnTo>
                <a:lnTo>
                  <a:pt x="1224224" y="612112"/>
                </a:lnTo>
                <a:lnTo>
                  <a:pt x="714130" y="612112"/>
                </a:lnTo>
                <a:cubicBezTo>
                  <a:pt x="545100" y="612112"/>
                  <a:pt x="408074" y="749138"/>
                  <a:pt x="408074" y="918168"/>
                </a:cubicBezTo>
                <a:cubicBezTo>
                  <a:pt x="408074" y="1238033"/>
                  <a:pt x="408075" y="1557897"/>
                  <a:pt x="408075" y="1877762"/>
                </a:cubicBezTo>
                <a:lnTo>
                  <a:pt x="0" y="1877762"/>
                </a:lnTo>
                <a:close/>
              </a:path>
            </a:pathLst>
          </a:custGeom>
          <a:solidFill>
            <a:schemeClr val="tx1"/>
          </a:solidFill>
          <a:ln w="9525">
            <a:noFill/>
          </a:ln>
        </p:spPr>
        <p:txBody>
          <a:bodyPr/>
          <a:p>
            <a:endParaRPr lang="zh-CN" altLang="en-US"/>
          </a:p>
        </p:txBody>
      </p:sp>
      <p:sp>
        <p:nvSpPr>
          <p:cNvPr id="29703" name="圆角右箭头 6"/>
          <p:cNvSpPr/>
          <p:nvPr/>
        </p:nvSpPr>
        <p:spPr>
          <a:xfrm flipH="1" flipV="1">
            <a:off x="5911850" y="3878263"/>
            <a:ext cx="1643063" cy="1865312"/>
          </a:xfrm>
          <a:custGeom>
            <a:avLst/>
            <a:gdLst/>
            <a:ahLst/>
            <a:cxnLst>
              <a:cxn ang="0">
                <a:pos x="0" y="1865312"/>
              </a:cxn>
              <a:cxn ang="0">
                <a:pos x="0" y="924126"/>
              </a:cxn>
              <a:cxn ang="0">
                <a:pos x="718840" y="205362"/>
              </a:cxn>
              <a:cxn ang="0">
                <a:pos x="1232298" y="205361"/>
              </a:cxn>
              <a:cxn ang="0">
                <a:pos x="1232298" y="0"/>
              </a:cxn>
              <a:cxn ang="0">
                <a:pos x="1643063" y="410722"/>
              </a:cxn>
              <a:cxn ang="0">
                <a:pos x="1232298" y="821445"/>
              </a:cxn>
              <a:cxn ang="0">
                <a:pos x="1232298" y="616083"/>
              </a:cxn>
              <a:cxn ang="0">
                <a:pos x="718840" y="616083"/>
              </a:cxn>
              <a:cxn ang="0">
                <a:pos x="410765" y="924125"/>
              </a:cxn>
              <a:cxn ang="0">
                <a:pos x="410765" y="1865312"/>
              </a:cxn>
              <a:cxn ang="0">
                <a:pos x="0" y="1865312"/>
              </a:cxn>
            </a:cxnLst>
            <a:pathLst>
              <a:path w="1643041" h="1865484">
                <a:moveTo>
                  <a:pt x="0" y="1865484"/>
                </a:moveTo>
                <a:lnTo>
                  <a:pt x="0" y="924211"/>
                </a:lnTo>
                <a:cubicBezTo>
                  <a:pt x="0" y="527212"/>
                  <a:pt x="321831" y="205381"/>
                  <a:pt x="718830" y="205381"/>
                </a:cubicBezTo>
                <a:lnTo>
                  <a:pt x="1232281" y="205380"/>
                </a:lnTo>
                <a:lnTo>
                  <a:pt x="1232281" y="0"/>
                </a:lnTo>
                <a:lnTo>
                  <a:pt x="1643041" y="410760"/>
                </a:lnTo>
                <a:lnTo>
                  <a:pt x="1232281" y="821521"/>
                </a:lnTo>
                <a:lnTo>
                  <a:pt x="1232281" y="616140"/>
                </a:lnTo>
                <a:lnTo>
                  <a:pt x="718830" y="616140"/>
                </a:lnTo>
                <a:cubicBezTo>
                  <a:pt x="548688" y="616140"/>
                  <a:pt x="410760" y="754068"/>
                  <a:pt x="410760" y="924210"/>
                </a:cubicBezTo>
                <a:lnTo>
                  <a:pt x="410760" y="1865484"/>
                </a:lnTo>
                <a:lnTo>
                  <a:pt x="0" y="1865484"/>
                </a:lnTo>
                <a:close/>
              </a:path>
            </a:pathLst>
          </a:custGeom>
          <a:solidFill>
            <a:schemeClr val="bg1"/>
          </a:solidFill>
          <a:ln w="9525">
            <a:noFill/>
          </a:ln>
        </p:spPr>
        <p:txBody>
          <a:bodyPr/>
          <a:p>
            <a:endParaRPr lang="zh-CN" altLang="en-US"/>
          </a:p>
        </p:txBody>
      </p:sp>
      <p:grpSp>
        <p:nvGrpSpPr>
          <p:cNvPr id="29704" name="组合 7"/>
          <p:cNvGrpSpPr/>
          <p:nvPr/>
        </p:nvGrpSpPr>
        <p:grpSpPr>
          <a:xfrm>
            <a:off x="4652963" y="2794000"/>
            <a:ext cx="2381250" cy="1941513"/>
            <a:chOff x="0" y="0"/>
            <a:chExt cx="1924896" cy="1941335"/>
          </a:xfrm>
        </p:grpSpPr>
        <p:sp>
          <p:nvSpPr>
            <p:cNvPr id="2" name="TextBox 8"/>
            <p:cNvSpPr txBox="1"/>
            <p:nvPr/>
          </p:nvSpPr>
          <p:spPr>
            <a:xfrm>
              <a:off x="87087" y="0"/>
              <a:ext cx="1750722" cy="430887"/>
            </a:xfrm>
            <a:prstGeom prst="rect">
              <a:avLst/>
            </a:prstGeom>
            <a:noFill/>
            <a:ln w="9525">
              <a:noFill/>
            </a:ln>
          </p:spPr>
          <p:txBody>
            <a:bodyPr anchor="t">
              <a:spAutoFit/>
            </a:bodyPr>
            <a:p>
              <a:pPr algn="ctr"/>
              <a:r>
                <a:rPr lang="zh-CN" altLang="en-US" sz="2200" b="1" dirty="0">
                  <a:solidFill>
                    <a:schemeClr val="tx2"/>
                  </a:solidFill>
                  <a:latin typeface="微软雅黑" panose="020B0503020204020204" pitchFamily="34" charset="-122"/>
                  <a:ea typeface="微软雅黑" panose="020B0503020204020204" pitchFamily="34" charset="-122"/>
                </a:rPr>
                <a:t>添加标题</a:t>
              </a:r>
              <a:endParaRPr lang="zh-CN" altLang="en-US" sz="2200" b="1" dirty="0">
                <a:solidFill>
                  <a:schemeClr val="tx2"/>
                </a:solidFill>
                <a:latin typeface="微软雅黑" panose="020B0503020204020204" pitchFamily="34" charset="-122"/>
                <a:ea typeface="微软雅黑" panose="020B0503020204020204" pitchFamily="34" charset="-122"/>
              </a:endParaRPr>
            </a:p>
          </p:txBody>
        </p:sp>
        <p:sp>
          <p:nvSpPr>
            <p:cNvPr id="29705" name="TextBox 9"/>
            <p:cNvSpPr txBox="1"/>
            <p:nvPr/>
          </p:nvSpPr>
          <p:spPr>
            <a:xfrm>
              <a:off x="0" y="408608"/>
              <a:ext cx="1924896" cy="1532727"/>
            </a:xfrm>
            <a:prstGeom prst="rect">
              <a:avLst/>
            </a:prstGeom>
            <a:noFill/>
            <a:ln w="9525">
              <a:noFill/>
            </a:ln>
          </p:spPr>
          <p:txBody>
            <a:bodyPr anchor="t">
              <a:spAutoFit/>
            </a:bodyPr>
            <a:p>
              <a:pPr algn="ctr">
                <a:lnSpc>
                  <a:spcPct val="130000"/>
                </a:lnSpc>
              </a:pP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p:txBody>
        </p:sp>
      </p:grpSp>
      <p:grpSp>
        <p:nvGrpSpPr>
          <p:cNvPr id="29707" name="组合 10"/>
          <p:cNvGrpSpPr/>
          <p:nvPr/>
        </p:nvGrpSpPr>
        <p:grpSpPr>
          <a:xfrm>
            <a:off x="8318500" y="1971675"/>
            <a:ext cx="2417763" cy="1504950"/>
            <a:chOff x="0" y="0"/>
            <a:chExt cx="1924896" cy="1504746"/>
          </a:xfrm>
        </p:grpSpPr>
        <p:sp>
          <p:nvSpPr>
            <p:cNvPr id="3" name="TextBox 11"/>
            <p:cNvSpPr txBox="1"/>
            <p:nvPr/>
          </p:nvSpPr>
          <p:spPr>
            <a:xfrm>
              <a:off x="231103" y="0"/>
              <a:ext cx="1462690" cy="369332"/>
            </a:xfrm>
            <a:prstGeom prst="rect">
              <a:avLst/>
            </a:prstGeom>
            <a:noFill/>
            <a:ln w="9525">
              <a:noFill/>
            </a:ln>
          </p:spPr>
          <p:txBody>
            <a:bodyPr anchor="t">
              <a:spAutoFit/>
            </a:bodyPr>
            <a:p>
              <a:pPr algn="ctr"/>
              <a:r>
                <a:rPr lang="zh-CN" altLang="en-US" b="1" dirty="0">
                  <a:solidFill>
                    <a:schemeClr val="tx2"/>
                  </a:solidFill>
                  <a:latin typeface="微软雅黑" panose="020B0503020204020204" pitchFamily="34" charset="-122"/>
                  <a:ea typeface="微软雅黑" panose="020B0503020204020204" pitchFamily="34" charset="-122"/>
                </a:rPr>
                <a:t>添加标题</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29708" name="TextBox 12"/>
            <p:cNvSpPr txBox="1"/>
            <p:nvPr/>
          </p:nvSpPr>
          <p:spPr>
            <a:xfrm>
              <a:off x="0" y="304417"/>
              <a:ext cx="1924896" cy="1200329"/>
            </a:xfrm>
            <a:prstGeom prst="rect">
              <a:avLst/>
            </a:prstGeom>
            <a:noFill/>
            <a:ln w="9525">
              <a:noFill/>
            </a:ln>
          </p:spPr>
          <p:txBody>
            <a:bodyPr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p:txBody>
        </p:sp>
      </p:grpSp>
      <p:grpSp>
        <p:nvGrpSpPr>
          <p:cNvPr id="29710" name="组合 13"/>
          <p:cNvGrpSpPr/>
          <p:nvPr/>
        </p:nvGrpSpPr>
        <p:grpSpPr>
          <a:xfrm>
            <a:off x="8318500" y="4065588"/>
            <a:ext cx="2417763" cy="1530350"/>
            <a:chOff x="0" y="0"/>
            <a:chExt cx="1924896" cy="1530253"/>
          </a:xfrm>
        </p:grpSpPr>
        <p:sp>
          <p:nvSpPr>
            <p:cNvPr id="4" name="TextBox 15"/>
            <p:cNvSpPr txBox="1"/>
            <p:nvPr/>
          </p:nvSpPr>
          <p:spPr>
            <a:xfrm>
              <a:off x="231103" y="0"/>
              <a:ext cx="1462690" cy="369332"/>
            </a:xfrm>
            <a:prstGeom prst="rect">
              <a:avLst/>
            </a:prstGeom>
            <a:noFill/>
            <a:ln w="9525">
              <a:noFill/>
            </a:ln>
          </p:spPr>
          <p:txBody>
            <a:bodyPr anchor="t">
              <a:spAutoFit/>
            </a:bodyPr>
            <a:p>
              <a:pPr algn="ctr"/>
              <a:r>
                <a:rPr lang="zh-CN" altLang="en-US" b="1" dirty="0">
                  <a:solidFill>
                    <a:schemeClr val="tx2"/>
                  </a:solidFill>
                  <a:latin typeface="微软雅黑" panose="020B0503020204020204" pitchFamily="34" charset="-122"/>
                  <a:ea typeface="微软雅黑" panose="020B0503020204020204" pitchFamily="34" charset="-122"/>
                </a:rPr>
                <a:t>添加标题</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29711" name="TextBox 16"/>
            <p:cNvSpPr txBox="1"/>
            <p:nvPr/>
          </p:nvSpPr>
          <p:spPr>
            <a:xfrm>
              <a:off x="0" y="329924"/>
              <a:ext cx="1924896" cy="1200329"/>
            </a:xfrm>
            <a:prstGeom prst="rect">
              <a:avLst/>
            </a:prstGeom>
            <a:noFill/>
            <a:ln w="9525">
              <a:noFill/>
            </a:ln>
          </p:spPr>
          <p:txBody>
            <a:bodyPr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p:txBody>
        </p:sp>
      </p:grpSp>
      <p:grpSp>
        <p:nvGrpSpPr>
          <p:cNvPr id="29713" name="组合 17"/>
          <p:cNvGrpSpPr/>
          <p:nvPr/>
        </p:nvGrpSpPr>
        <p:grpSpPr>
          <a:xfrm>
            <a:off x="1236663" y="1957388"/>
            <a:ext cx="2417762" cy="1489075"/>
            <a:chOff x="0" y="0"/>
            <a:chExt cx="1924896" cy="1490016"/>
          </a:xfrm>
        </p:grpSpPr>
        <p:sp>
          <p:nvSpPr>
            <p:cNvPr id="5" name="TextBox 18"/>
            <p:cNvSpPr txBox="1"/>
            <p:nvPr/>
          </p:nvSpPr>
          <p:spPr>
            <a:xfrm>
              <a:off x="231103" y="0"/>
              <a:ext cx="1462690" cy="369332"/>
            </a:xfrm>
            <a:prstGeom prst="rect">
              <a:avLst/>
            </a:prstGeom>
            <a:noFill/>
            <a:ln w="9525">
              <a:noFill/>
            </a:ln>
          </p:spPr>
          <p:txBody>
            <a:bodyPr anchor="t">
              <a:spAutoFit/>
            </a:bodyPr>
            <a:p>
              <a:pPr algn="ctr"/>
              <a:r>
                <a:rPr lang="zh-CN" altLang="en-US" b="1" dirty="0">
                  <a:solidFill>
                    <a:schemeClr val="tx2"/>
                  </a:solidFill>
                  <a:latin typeface="微软雅黑" panose="020B0503020204020204" pitchFamily="34" charset="-122"/>
                  <a:ea typeface="微软雅黑" panose="020B0503020204020204" pitchFamily="34" charset="-122"/>
                </a:rPr>
                <a:t>添加标题</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29714" name="TextBox 19"/>
            <p:cNvSpPr txBox="1"/>
            <p:nvPr/>
          </p:nvSpPr>
          <p:spPr>
            <a:xfrm>
              <a:off x="0" y="289687"/>
              <a:ext cx="1924896" cy="1200329"/>
            </a:xfrm>
            <a:prstGeom prst="rect">
              <a:avLst/>
            </a:prstGeom>
            <a:noFill/>
            <a:ln w="9525">
              <a:noFill/>
            </a:ln>
          </p:spPr>
          <p:txBody>
            <a:bodyPr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p:txBody>
        </p:sp>
      </p:grpSp>
      <p:grpSp>
        <p:nvGrpSpPr>
          <p:cNvPr id="29716" name="组合 20"/>
          <p:cNvGrpSpPr/>
          <p:nvPr/>
        </p:nvGrpSpPr>
        <p:grpSpPr>
          <a:xfrm>
            <a:off x="1236663" y="4164013"/>
            <a:ext cx="2417762" cy="1539875"/>
            <a:chOff x="0" y="0"/>
            <a:chExt cx="1924896" cy="1541231"/>
          </a:xfrm>
        </p:grpSpPr>
        <p:sp>
          <p:nvSpPr>
            <p:cNvPr id="6" name="TextBox 21"/>
            <p:cNvSpPr txBox="1"/>
            <p:nvPr/>
          </p:nvSpPr>
          <p:spPr>
            <a:xfrm>
              <a:off x="231103" y="0"/>
              <a:ext cx="1462690" cy="369332"/>
            </a:xfrm>
            <a:prstGeom prst="rect">
              <a:avLst/>
            </a:prstGeom>
            <a:noFill/>
            <a:ln w="9525">
              <a:noFill/>
            </a:ln>
          </p:spPr>
          <p:txBody>
            <a:bodyPr anchor="t">
              <a:spAutoFit/>
            </a:bodyPr>
            <a:p>
              <a:pPr algn="ctr"/>
              <a:r>
                <a:rPr lang="zh-CN" altLang="en-US" b="1" dirty="0">
                  <a:solidFill>
                    <a:schemeClr val="tx2"/>
                  </a:solidFill>
                  <a:latin typeface="微软雅黑" panose="020B0503020204020204" pitchFamily="34" charset="-122"/>
                  <a:ea typeface="微软雅黑" panose="020B0503020204020204" pitchFamily="34" charset="-122"/>
                </a:rPr>
                <a:t>添加标题</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29717" name="TextBox 22"/>
            <p:cNvSpPr txBox="1"/>
            <p:nvPr/>
          </p:nvSpPr>
          <p:spPr>
            <a:xfrm>
              <a:off x="0" y="340902"/>
              <a:ext cx="1924896" cy="1200329"/>
            </a:xfrm>
            <a:prstGeom prst="rect">
              <a:avLst/>
            </a:prstGeom>
            <a:noFill/>
            <a:ln w="9525">
              <a:noFill/>
            </a:ln>
          </p:spPr>
          <p:txBody>
            <a:bodyPr anchor="t">
              <a:spAutoFit/>
            </a:bodyPr>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单击此处添加文本</a:t>
              </a:r>
              <a:endParaRPr lang="en-US" altLang="zh-CN" dirty="0">
                <a:solidFill>
                  <a:schemeClr val="tx2"/>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arn(inVertical)">
                                      <p:cBhvr>
                                        <p:cTn id="7" dur="500"/>
                                        <p:tgtEl>
                                          <p:spTgt spid="2969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9698"/>
                                        </p:tgtEl>
                                        <p:attrNameLst>
                                          <p:attrName>style.visibility</p:attrName>
                                        </p:attrNameLst>
                                      </p:cBhvr>
                                      <p:to>
                                        <p:strVal val="visible"/>
                                      </p:to>
                                    </p:set>
                                    <p:anim calcmode="lin" valueType="num">
                                      <p:cBhvr>
                                        <p:cTn id="11" dur="500" fill="hold"/>
                                        <p:tgtEl>
                                          <p:spTgt spid="2969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9698"/>
                                        </p:tgtEl>
                                        <p:attrNameLst>
                                          <p:attrName>ppt_y</p:attrName>
                                        </p:attrNameLst>
                                      </p:cBhvr>
                                      <p:tavLst>
                                        <p:tav tm="0">
                                          <p:val>
                                            <p:strVal val="#ppt_y"/>
                                          </p:val>
                                        </p:tav>
                                        <p:tav tm="100000">
                                          <p:val>
                                            <p:strVal val="#ppt_y"/>
                                          </p:val>
                                        </p:tav>
                                      </p:tavLst>
                                    </p:anim>
                                    <p:anim calcmode="lin" valueType="num">
                                      <p:cBhvr>
                                        <p:cTn id="13" dur="500" fill="hold"/>
                                        <p:tgtEl>
                                          <p:spTgt spid="2969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969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9698"/>
                                        </p:tgtEl>
                                      </p:cBhvr>
                                    </p:animEffect>
                                  </p:childTnLst>
                                </p:cTn>
                              </p:par>
                            </p:childTnLst>
                          </p:cTn>
                        </p:par>
                        <p:par>
                          <p:cTn id="16" fill="hold">
                            <p:stCondLst>
                              <p:cond delay="1450"/>
                            </p:stCondLst>
                            <p:childTnLst>
                              <p:par>
                                <p:cTn id="17" presetID="22" presetClass="entr" presetSubtype="4" fill="hold" nodeType="afterEffect">
                                  <p:stCondLst>
                                    <p:cond delay="0"/>
                                  </p:stCondLst>
                                  <p:childTnLst>
                                    <p:set>
                                      <p:cBhvr>
                                        <p:cTn id="18" dur="1" fill="hold">
                                          <p:stCondLst>
                                            <p:cond delay="0"/>
                                          </p:stCondLst>
                                        </p:cTn>
                                        <p:tgtEl>
                                          <p:spTgt spid="29700"/>
                                        </p:tgtEl>
                                        <p:attrNameLst>
                                          <p:attrName>style.visibility</p:attrName>
                                        </p:attrNameLst>
                                      </p:cBhvr>
                                      <p:to>
                                        <p:strVal val="visible"/>
                                      </p:to>
                                    </p:set>
                                    <p:animEffect transition="in" filter="wipe(down)">
                                      <p:cBhvr>
                                        <p:cTn id="19" dur="500"/>
                                        <p:tgtEl>
                                          <p:spTgt spid="29700"/>
                                        </p:tgtEl>
                                      </p:cBhvr>
                                    </p:animEffect>
                                  </p:childTnLst>
                                </p:cTn>
                              </p:par>
                              <p:par>
                                <p:cTn id="20" presetID="22" presetClass="entr" presetSubtype="1" fill="hold" nodeType="withEffect">
                                  <p:stCondLst>
                                    <p:cond delay="200"/>
                                  </p:stCondLst>
                                  <p:childTnLst>
                                    <p:set>
                                      <p:cBhvr>
                                        <p:cTn id="21" dur="1" fill="hold">
                                          <p:stCondLst>
                                            <p:cond delay="0"/>
                                          </p:stCondLst>
                                        </p:cTn>
                                        <p:tgtEl>
                                          <p:spTgt spid="29701"/>
                                        </p:tgtEl>
                                        <p:attrNameLst>
                                          <p:attrName>style.visibility</p:attrName>
                                        </p:attrNameLst>
                                      </p:cBhvr>
                                      <p:to>
                                        <p:strVal val="visible"/>
                                      </p:to>
                                    </p:set>
                                    <p:animEffect transition="in" filter="wipe(up)">
                                      <p:cBhvr>
                                        <p:cTn id="22" dur="500"/>
                                        <p:tgtEl>
                                          <p:spTgt spid="29701"/>
                                        </p:tgtEl>
                                      </p:cBhvr>
                                    </p:animEffect>
                                  </p:childTnLst>
                                </p:cTn>
                              </p:par>
                              <p:par>
                                <p:cTn id="23" presetID="22" presetClass="entr" presetSubtype="2" fill="hold" nodeType="withEffect">
                                  <p:stCondLst>
                                    <p:cond delay="500"/>
                                  </p:stCondLst>
                                  <p:childTnLst>
                                    <p:set>
                                      <p:cBhvr>
                                        <p:cTn id="24" dur="1" fill="hold">
                                          <p:stCondLst>
                                            <p:cond delay="0"/>
                                          </p:stCondLst>
                                        </p:cTn>
                                        <p:tgtEl>
                                          <p:spTgt spid="29703"/>
                                        </p:tgtEl>
                                        <p:attrNameLst>
                                          <p:attrName>style.visibility</p:attrName>
                                        </p:attrNameLst>
                                      </p:cBhvr>
                                      <p:to>
                                        <p:strVal val="visible"/>
                                      </p:to>
                                    </p:set>
                                    <p:animEffect transition="in" filter="wipe(right)">
                                      <p:cBhvr>
                                        <p:cTn id="25" dur="500"/>
                                        <p:tgtEl>
                                          <p:spTgt spid="29703"/>
                                        </p:tgtEl>
                                      </p:cBhvr>
                                    </p:animEffect>
                                  </p:childTnLst>
                                </p:cTn>
                              </p:par>
                              <p:par>
                                <p:cTn id="26" presetID="22" presetClass="entr" presetSubtype="4" fill="hold" nodeType="withEffect">
                                  <p:stCondLst>
                                    <p:cond delay="800"/>
                                  </p:stCondLst>
                                  <p:childTnLst>
                                    <p:set>
                                      <p:cBhvr>
                                        <p:cTn id="27" dur="1" fill="hold">
                                          <p:stCondLst>
                                            <p:cond delay="0"/>
                                          </p:stCondLst>
                                        </p:cTn>
                                        <p:tgtEl>
                                          <p:spTgt spid="29702"/>
                                        </p:tgtEl>
                                        <p:attrNameLst>
                                          <p:attrName>style.visibility</p:attrName>
                                        </p:attrNameLst>
                                      </p:cBhvr>
                                      <p:to>
                                        <p:strVal val="visible"/>
                                      </p:to>
                                    </p:set>
                                    <p:animEffect transition="in" filter="wipe(down)">
                                      <p:cBhvr>
                                        <p:cTn id="28" dur="500"/>
                                        <p:tgtEl>
                                          <p:spTgt spid="29702"/>
                                        </p:tgtEl>
                                      </p:cBhvr>
                                    </p:animEffect>
                                  </p:childTnLst>
                                </p:cTn>
                              </p:par>
                            </p:childTnLst>
                          </p:cTn>
                        </p:par>
                        <p:par>
                          <p:cTn id="29" fill="hold">
                            <p:stCondLst>
                              <p:cond delay="1950"/>
                            </p:stCondLst>
                            <p:childTnLst>
                              <p:par>
                                <p:cTn id="30" presetID="10" presetClass="entr" presetSubtype="0" fill="hold" nodeType="after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500" fill="hold"/>
                                        <p:tgtEl>
                                          <p:spTgt spid="29704"/>
                                        </p:tgtEl>
                                        <p:attrNameLst>
                                          <p:attrName>ppt_w</p:attrName>
                                        </p:attrNameLst>
                                      </p:cBhvr>
                                      <p:tavLst>
                                        <p:tav tm="0">
                                          <p:val>
                                            <p:fltVal val="0.000000"/>
                                          </p:val>
                                        </p:tav>
                                        <p:tav tm="100000">
                                          <p:val>
                                            <p:strVal val="#ppt_w"/>
                                          </p:val>
                                        </p:tav>
                                      </p:tavLst>
                                    </p:anim>
                                    <p:anim calcmode="lin" valueType="num">
                                      <p:cBhvr>
                                        <p:cTn id="33" dur="500" fill="hold"/>
                                        <p:tgtEl>
                                          <p:spTgt spid="29704"/>
                                        </p:tgtEl>
                                        <p:attrNameLst>
                                          <p:attrName>ppt_h</p:attrName>
                                        </p:attrNameLst>
                                      </p:cBhvr>
                                      <p:tavLst>
                                        <p:tav tm="0">
                                          <p:val>
                                            <p:fltVal val="0.000000"/>
                                          </p:val>
                                        </p:tav>
                                        <p:tav tm="100000">
                                          <p:val>
                                            <p:strVal val="#ppt_h"/>
                                          </p:val>
                                        </p:tav>
                                      </p:tavLst>
                                    </p:anim>
                                    <p:animEffect transition="in" filter="fade">
                                      <p:cBhvr>
                                        <p:cTn id="34" dur="500"/>
                                        <p:tgtEl>
                                          <p:spTgt spid="29704"/>
                                        </p:tgtEl>
                                      </p:cBhvr>
                                    </p:animEffect>
                                  </p:childTnLst>
                                </p:cTn>
                              </p:par>
                            </p:childTnLst>
                          </p:cTn>
                        </p:par>
                        <p:par>
                          <p:cTn id="35" fill="hold">
                            <p:stCondLst>
                              <p:cond delay="2450"/>
                            </p:stCondLst>
                            <p:childTnLst>
                              <p:par>
                                <p:cTn id="36" presetID="22" presetClass="entr" presetSubtype="8" fill="hold" nodeType="afterEffect">
                                  <p:stCondLst>
                                    <p:cond delay="0"/>
                                  </p:stCondLst>
                                  <p:childTnLst>
                                    <p:set>
                                      <p:cBhvr>
                                        <p:cTn id="37" dur="1" fill="hold">
                                          <p:stCondLst>
                                            <p:cond delay="0"/>
                                          </p:stCondLst>
                                        </p:cTn>
                                        <p:tgtEl>
                                          <p:spTgt spid="29707"/>
                                        </p:tgtEl>
                                        <p:attrNameLst>
                                          <p:attrName>style.visibility</p:attrName>
                                        </p:attrNameLst>
                                      </p:cBhvr>
                                      <p:to>
                                        <p:strVal val="visible"/>
                                      </p:to>
                                    </p:set>
                                    <p:animEffect transition="in" filter="wipe(left)">
                                      <p:cBhvr>
                                        <p:cTn id="38" dur="500"/>
                                        <p:tgtEl>
                                          <p:spTgt spid="29707"/>
                                        </p:tgtEl>
                                      </p:cBhvr>
                                    </p:animEffect>
                                  </p:childTnLst>
                                </p:cTn>
                              </p:par>
                              <p:par>
                                <p:cTn id="39" presetID="22" presetClass="entr" presetSubtype="8" fill="hold" nodeType="withEffect">
                                  <p:stCondLst>
                                    <p:cond delay="0"/>
                                  </p:stCondLst>
                                  <p:childTnLst>
                                    <p:set>
                                      <p:cBhvr>
                                        <p:cTn id="40" dur="1" fill="hold">
                                          <p:stCondLst>
                                            <p:cond delay="0"/>
                                          </p:stCondLst>
                                        </p:cTn>
                                        <p:tgtEl>
                                          <p:spTgt spid="29710"/>
                                        </p:tgtEl>
                                        <p:attrNameLst>
                                          <p:attrName>style.visibility</p:attrName>
                                        </p:attrNameLst>
                                      </p:cBhvr>
                                      <p:to>
                                        <p:strVal val="visible"/>
                                      </p:to>
                                    </p:set>
                                    <p:animEffect transition="in" filter="wipe(left)">
                                      <p:cBhvr>
                                        <p:cTn id="41" dur="500"/>
                                        <p:tgtEl>
                                          <p:spTgt spid="29710"/>
                                        </p:tgtEl>
                                      </p:cBhvr>
                                    </p:animEffect>
                                  </p:childTnLst>
                                </p:cTn>
                              </p:par>
                              <p:par>
                                <p:cTn id="42" presetID="22" presetClass="entr" presetSubtype="2" fill="hold" nodeType="withEffect">
                                  <p:stCondLst>
                                    <p:cond delay="0"/>
                                  </p:stCondLst>
                                  <p:childTnLst>
                                    <p:set>
                                      <p:cBhvr>
                                        <p:cTn id="43" dur="1" fill="hold">
                                          <p:stCondLst>
                                            <p:cond delay="0"/>
                                          </p:stCondLst>
                                        </p:cTn>
                                        <p:tgtEl>
                                          <p:spTgt spid="29716"/>
                                        </p:tgtEl>
                                        <p:attrNameLst>
                                          <p:attrName>style.visibility</p:attrName>
                                        </p:attrNameLst>
                                      </p:cBhvr>
                                      <p:to>
                                        <p:strVal val="visible"/>
                                      </p:to>
                                    </p:set>
                                    <p:animEffect transition="in" filter="wipe(right)">
                                      <p:cBhvr>
                                        <p:cTn id="44" dur="500"/>
                                        <p:tgtEl>
                                          <p:spTgt spid="29716"/>
                                        </p:tgtEl>
                                      </p:cBhvr>
                                    </p:animEffect>
                                  </p:childTnLst>
                                </p:cTn>
                              </p:par>
                              <p:par>
                                <p:cTn id="45" presetID="22" presetClass="entr" presetSubtype="2" fill="hold" nodeType="withEffect">
                                  <p:stCondLst>
                                    <p:cond delay="0"/>
                                  </p:stCondLst>
                                  <p:childTnLst>
                                    <p:set>
                                      <p:cBhvr>
                                        <p:cTn id="46" dur="1" fill="hold">
                                          <p:stCondLst>
                                            <p:cond delay="0"/>
                                          </p:stCondLst>
                                        </p:cTn>
                                        <p:tgtEl>
                                          <p:spTgt spid="29713"/>
                                        </p:tgtEl>
                                        <p:attrNameLst>
                                          <p:attrName>style.visibility</p:attrName>
                                        </p:attrNameLst>
                                      </p:cBhvr>
                                      <p:to>
                                        <p:strVal val="visible"/>
                                      </p:to>
                                    </p:set>
                                    <p:animEffect transition="in" filter="wipe(right)">
                                      <p:cBhvr>
                                        <p:cTn id="47"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072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0724" name="等腰三角形 2"/>
          <p:cNvSpPr/>
          <p:nvPr/>
        </p:nvSpPr>
        <p:spPr>
          <a:xfrm rot="3036074">
            <a:off x="6288088" y="1973263"/>
            <a:ext cx="1790700" cy="2070100"/>
          </a:xfrm>
          <a:custGeom>
            <a:avLst/>
            <a:gdLst/>
            <a:ahLst/>
            <a:cxnLst>
              <a:cxn ang="0">
                <a:pos x="895350" y="0"/>
              </a:cxn>
              <a:cxn ang="0">
                <a:pos x="1068595" y="298664"/>
              </a:cxn>
              <a:cxn ang="0">
                <a:pos x="1790700" y="1176444"/>
              </a:cxn>
              <a:cxn ang="0">
                <a:pos x="895350" y="2071687"/>
              </a:cxn>
              <a:cxn ang="0">
                <a:pos x="0" y="1176444"/>
              </a:cxn>
              <a:cxn ang="0">
                <a:pos x="722105" y="298664"/>
              </a:cxn>
              <a:cxn ang="0">
                <a:pos x="895350" y="0"/>
              </a:cxn>
            </a:cxnLst>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chemeClr val="bg2"/>
          </a:solidFill>
          <a:ln w="28575" cap="flat" cmpd="sng">
            <a:solidFill>
              <a:srgbClr val="F8F8F8"/>
            </a:solidFill>
            <a:prstDash val="solid"/>
            <a:round/>
            <a:headEnd type="none" w="med" len="med"/>
            <a:tailEnd type="none" w="med" len="med"/>
          </a:ln>
        </p:spPr>
        <p:txBody>
          <a:bodyPr/>
          <a:p>
            <a:endParaRPr lang="zh-CN" altLang="en-US"/>
          </a:p>
        </p:txBody>
      </p:sp>
      <p:sp>
        <p:nvSpPr>
          <p:cNvPr id="30725" name="TextBox 4"/>
          <p:cNvSpPr txBox="1"/>
          <p:nvPr/>
        </p:nvSpPr>
        <p:spPr>
          <a:xfrm>
            <a:off x="6581775" y="2779713"/>
            <a:ext cx="1084263" cy="622300"/>
          </a:xfrm>
          <a:prstGeom prst="rect">
            <a:avLst/>
          </a:prstGeom>
          <a:noFill/>
          <a:ln w="9525">
            <a:noFill/>
          </a:ln>
        </p:spPr>
        <p:txBody>
          <a:bodyPr wrap="none" anchor="ctr"/>
          <a:p>
            <a:pPr algn="ctr"/>
            <a:r>
              <a:rPr lang="zh-CN" altLang="en-US" sz="2000" dirty="0">
                <a:solidFill>
                  <a:srgbClr val="FFFFFF"/>
                </a:solidFill>
                <a:latin typeface="微软雅黑" panose="020B0503020204020204" pitchFamily="34" charset="-122"/>
                <a:ea typeface="微软雅黑" panose="020B0503020204020204" pitchFamily="34" charset="-122"/>
              </a:rPr>
              <a:t>你的标题二</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30726" name="等腰三角形 2"/>
          <p:cNvSpPr/>
          <p:nvPr/>
        </p:nvSpPr>
        <p:spPr>
          <a:xfrm rot="8763501">
            <a:off x="5145088" y="3232150"/>
            <a:ext cx="1789112" cy="2070100"/>
          </a:xfrm>
          <a:custGeom>
            <a:avLst/>
            <a:gdLst/>
            <a:ahLst/>
            <a:cxnLst>
              <a:cxn ang="0">
                <a:pos x="894556" y="0"/>
              </a:cxn>
              <a:cxn ang="0">
                <a:pos x="1067647" y="298435"/>
              </a:cxn>
              <a:cxn ang="0">
                <a:pos x="1789112" y="1175543"/>
              </a:cxn>
              <a:cxn ang="0">
                <a:pos x="894556" y="2070100"/>
              </a:cxn>
              <a:cxn ang="0">
                <a:pos x="0" y="1175543"/>
              </a:cxn>
              <a:cxn ang="0">
                <a:pos x="721465" y="298435"/>
              </a:cxn>
              <a:cxn ang="0">
                <a:pos x="894556" y="0"/>
              </a:cxn>
            </a:cxnLst>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3A3736"/>
          </a:solidFill>
          <a:ln w="28575" cap="flat" cmpd="sng">
            <a:solidFill>
              <a:srgbClr val="F8F8F8"/>
            </a:solidFill>
            <a:prstDash val="solid"/>
            <a:round/>
            <a:headEnd type="none" w="med" len="med"/>
            <a:tailEnd type="none" w="med" len="med"/>
          </a:ln>
        </p:spPr>
        <p:txBody>
          <a:bodyPr/>
          <a:p>
            <a:endParaRPr lang="zh-CN" altLang="en-US"/>
          </a:p>
        </p:txBody>
      </p:sp>
      <p:sp>
        <p:nvSpPr>
          <p:cNvPr id="30727" name="TextBox 6"/>
          <p:cNvSpPr txBox="1"/>
          <p:nvPr/>
        </p:nvSpPr>
        <p:spPr>
          <a:xfrm>
            <a:off x="5394325" y="3948113"/>
            <a:ext cx="1084263" cy="622300"/>
          </a:xfrm>
          <a:prstGeom prst="rect">
            <a:avLst/>
          </a:prstGeom>
          <a:noFill/>
          <a:ln w="9525">
            <a:noFill/>
          </a:ln>
        </p:spPr>
        <p:txBody>
          <a:bodyPr wrap="none" anchor="ctr"/>
          <a:p>
            <a:pPr algn="ctr"/>
            <a:r>
              <a:rPr lang="zh-CN" altLang="en-US" sz="2000" dirty="0">
                <a:solidFill>
                  <a:srgbClr val="FFFFFF"/>
                </a:solidFill>
                <a:latin typeface="微软雅黑" panose="020B0503020204020204" pitchFamily="34" charset="-122"/>
                <a:ea typeface="微软雅黑" panose="020B0503020204020204" pitchFamily="34" charset="-122"/>
              </a:rPr>
              <a:t>你的标题三</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30728" name="等腰三角形 2"/>
          <p:cNvSpPr/>
          <p:nvPr/>
        </p:nvSpPr>
        <p:spPr>
          <a:xfrm rot="-5125426">
            <a:off x="4618038" y="1544638"/>
            <a:ext cx="1789112" cy="2070100"/>
          </a:xfrm>
          <a:custGeom>
            <a:avLst/>
            <a:gdLst/>
            <a:ahLst/>
            <a:cxnLst>
              <a:cxn ang="0">
                <a:pos x="894556" y="0"/>
              </a:cxn>
              <a:cxn ang="0">
                <a:pos x="1067647" y="298435"/>
              </a:cxn>
              <a:cxn ang="0">
                <a:pos x="1789112" y="1175543"/>
              </a:cxn>
              <a:cxn ang="0">
                <a:pos x="894556" y="2070100"/>
              </a:cxn>
              <a:cxn ang="0">
                <a:pos x="0" y="1175543"/>
              </a:cxn>
              <a:cxn ang="0">
                <a:pos x="721465" y="298435"/>
              </a:cxn>
              <a:cxn ang="0">
                <a:pos x="894556" y="0"/>
              </a:cxn>
            </a:cxnLst>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chemeClr val="tx1"/>
          </a:solidFill>
          <a:ln w="28575" cap="flat" cmpd="sng">
            <a:solidFill>
              <a:srgbClr val="F8F8F8"/>
            </a:solidFill>
            <a:prstDash val="solid"/>
            <a:round/>
            <a:headEnd type="none" w="med" len="med"/>
            <a:tailEnd type="none" w="med" len="med"/>
          </a:ln>
        </p:spPr>
        <p:txBody>
          <a:bodyPr/>
          <a:p>
            <a:endParaRPr lang="zh-CN" altLang="en-US"/>
          </a:p>
        </p:txBody>
      </p:sp>
      <p:sp>
        <p:nvSpPr>
          <p:cNvPr id="30729" name="TextBox 8"/>
          <p:cNvSpPr txBox="1"/>
          <p:nvPr/>
        </p:nvSpPr>
        <p:spPr>
          <a:xfrm>
            <a:off x="5121275" y="2233613"/>
            <a:ext cx="1084263" cy="622300"/>
          </a:xfrm>
          <a:prstGeom prst="rect">
            <a:avLst/>
          </a:prstGeom>
          <a:noFill/>
          <a:ln w="9525">
            <a:noFill/>
          </a:ln>
        </p:spPr>
        <p:txBody>
          <a:bodyPr wrap="none" anchor="ctr"/>
          <a:p>
            <a:pPr algn="ctr"/>
            <a:r>
              <a:rPr lang="zh-CN" altLang="en-US" sz="2000" dirty="0">
                <a:solidFill>
                  <a:srgbClr val="FFFFFF"/>
                </a:solidFill>
                <a:latin typeface="微软雅黑" panose="020B0503020204020204" pitchFamily="34" charset="-122"/>
                <a:ea typeface="微软雅黑" panose="020B0503020204020204" pitchFamily="34" charset="-122"/>
              </a:rPr>
              <a:t>你的标题一</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30730" name="TextBox 9"/>
          <p:cNvSpPr txBox="1"/>
          <p:nvPr/>
        </p:nvSpPr>
        <p:spPr>
          <a:xfrm>
            <a:off x="1644650" y="1447800"/>
            <a:ext cx="1708150" cy="369888"/>
          </a:xfrm>
          <a:prstGeom prst="rect">
            <a:avLst/>
          </a:prstGeom>
          <a:noFill/>
          <a:ln w="9525">
            <a:noFill/>
          </a:ln>
        </p:spPr>
        <p:txBody>
          <a:bodyPr wrap="none" anchor="t">
            <a:spAutoFit/>
          </a:bodyPr>
          <a:p>
            <a:r>
              <a:rPr lang="en-US" altLang="zh-CN" b="1" dirty="0">
                <a:solidFill>
                  <a:srgbClr val="2B2A30"/>
                </a:solidFill>
                <a:latin typeface="微软雅黑" panose="020B0503020204020204" pitchFamily="34" charset="-122"/>
                <a:ea typeface="微软雅黑" panose="020B0503020204020204" pitchFamily="34" charset="-122"/>
              </a:rPr>
              <a:t>■</a:t>
            </a:r>
            <a:r>
              <a:rPr lang="zh-CN" altLang="en-US" b="1" dirty="0">
                <a:solidFill>
                  <a:srgbClr val="2B2A30"/>
                </a:solidFill>
                <a:latin typeface="微软雅黑" panose="020B0503020204020204" pitchFamily="34" charset="-122"/>
                <a:ea typeface="微软雅黑" panose="020B0503020204020204" pitchFamily="34" charset="-122"/>
              </a:rPr>
              <a:t>请输入您标题</a:t>
            </a:r>
            <a:endParaRPr lang="zh-CN" altLang="en-US" b="1" dirty="0">
              <a:solidFill>
                <a:srgbClr val="2B2A30"/>
              </a:solidFill>
              <a:latin typeface="微软雅黑" panose="020B0503020204020204" pitchFamily="34" charset="-122"/>
              <a:ea typeface="微软雅黑" panose="020B0503020204020204" pitchFamily="34" charset="-122"/>
            </a:endParaRPr>
          </a:p>
        </p:txBody>
      </p:sp>
      <p:sp>
        <p:nvSpPr>
          <p:cNvPr id="30731" name="TextBox 10"/>
          <p:cNvSpPr txBox="1"/>
          <p:nvPr/>
        </p:nvSpPr>
        <p:spPr>
          <a:xfrm>
            <a:off x="1644650" y="1757363"/>
            <a:ext cx="2767013" cy="1323975"/>
          </a:xfrm>
          <a:prstGeom prst="rect">
            <a:avLst/>
          </a:prstGeom>
          <a:noFill/>
          <a:ln w="9525">
            <a:noFill/>
          </a:ln>
        </p:spPr>
        <p:txBody>
          <a:bodyPr anchor="t">
            <a:spAutoFit/>
          </a:bodyPr>
          <a:p>
            <a:r>
              <a:rPr lang="zh-CN" altLang="en-US" sz="1600" dirty="0">
                <a:solidFill>
                  <a:srgbClr val="2B2A30"/>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600" dirty="0">
              <a:solidFill>
                <a:srgbClr val="2B2A30"/>
              </a:solidFill>
              <a:latin typeface="微软雅黑" panose="020B0503020204020204" pitchFamily="34" charset="-122"/>
              <a:ea typeface="微软雅黑" panose="020B0503020204020204" pitchFamily="34" charset="-122"/>
            </a:endParaRPr>
          </a:p>
        </p:txBody>
      </p:sp>
      <p:sp>
        <p:nvSpPr>
          <p:cNvPr id="30732" name="TextBox 11"/>
          <p:cNvSpPr txBox="1"/>
          <p:nvPr/>
        </p:nvSpPr>
        <p:spPr>
          <a:xfrm>
            <a:off x="8362950" y="1131888"/>
            <a:ext cx="1708150" cy="369887"/>
          </a:xfrm>
          <a:prstGeom prst="rect">
            <a:avLst/>
          </a:prstGeom>
          <a:noFill/>
          <a:ln w="9525">
            <a:noFill/>
          </a:ln>
        </p:spPr>
        <p:txBody>
          <a:bodyPr wrap="none" anchor="t">
            <a:spAutoFit/>
          </a:bodyPr>
          <a:p>
            <a:r>
              <a:rPr lang="en-US" altLang="zh-CN" b="1" dirty="0">
                <a:solidFill>
                  <a:srgbClr val="2B2A30"/>
                </a:solidFill>
                <a:latin typeface="微软雅黑" panose="020B0503020204020204" pitchFamily="34" charset="-122"/>
                <a:ea typeface="微软雅黑" panose="020B0503020204020204" pitchFamily="34" charset="-122"/>
              </a:rPr>
              <a:t>■</a:t>
            </a:r>
            <a:r>
              <a:rPr lang="zh-CN" altLang="en-US" b="1" dirty="0">
                <a:solidFill>
                  <a:srgbClr val="2B2A30"/>
                </a:solidFill>
                <a:latin typeface="微软雅黑" panose="020B0503020204020204" pitchFamily="34" charset="-122"/>
                <a:ea typeface="微软雅黑" panose="020B0503020204020204" pitchFamily="34" charset="-122"/>
              </a:rPr>
              <a:t>请输入您标题</a:t>
            </a:r>
            <a:endParaRPr lang="zh-CN" altLang="en-US" b="1" dirty="0">
              <a:solidFill>
                <a:srgbClr val="2B2A30"/>
              </a:solidFill>
              <a:latin typeface="微软雅黑" panose="020B0503020204020204" pitchFamily="34" charset="-122"/>
              <a:ea typeface="微软雅黑" panose="020B0503020204020204" pitchFamily="34" charset="-122"/>
            </a:endParaRPr>
          </a:p>
        </p:txBody>
      </p:sp>
      <p:sp>
        <p:nvSpPr>
          <p:cNvPr id="30733" name="TextBox 12"/>
          <p:cNvSpPr txBox="1"/>
          <p:nvPr/>
        </p:nvSpPr>
        <p:spPr>
          <a:xfrm>
            <a:off x="8362950" y="3036888"/>
            <a:ext cx="2767013" cy="1323975"/>
          </a:xfrm>
          <a:prstGeom prst="rect">
            <a:avLst/>
          </a:prstGeom>
          <a:noFill/>
          <a:ln w="9525">
            <a:noFill/>
          </a:ln>
        </p:spPr>
        <p:txBody>
          <a:bodyPr anchor="t">
            <a:spAutoFit/>
          </a:bodyPr>
          <a:p>
            <a:r>
              <a:rPr lang="zh-CN" altLang="en-US" sz="1600" dirty="0">
                <a:solidFill>
                  <a:srgbClr val="2B2A30"/>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600" dirty="0">
              <a:solidFill>
                <a:srgbClr val="2B2A30"/>
              </a:solidFill>
              <a:latin typeface="微软雅黑" panose="020B0503020204020204" pitchFamily="34" charset="-122"/>
              <a:ea typeface="微软雅黑" panose="020B0503020204020204" pitchFamily="34" charset="-122"/>
            </a:endParaRPr>
          </a:p>
        </p:txBody>
      </p:sp>
      <p:sp>
        <p:nvSpPr>
          <p:cNvPr id="30734" name="TextBox 13"/>
          <p:cNvSpPr txBox="1"/>
          <p:nvPr/>
        </p:nvSpPr>
        <p:spPr>
          <a:xfrm>
            <a:off x="2827338" y="5126038"/>
            <a:ext cx="1709737" cy="368300"/>
          </a:xfrm>
          <a:prstGeom prst="rect">
            <a:avLst/>
          </a:prstGeom>
          <a:noFill/>
          <a:ln w="9525">
            <a:noFill/>
          </a:ln>
        </p:spPr>
        <p:txBody>
          <a:bodyPr wrap="none" anchor="t">
            <a:spAutoFit/>
          </a:bodyPr>
          <a:p>
            <a:r>
              <a:rPr lang="en-US" altLang="zh-CN" b="1" dirty="0">
                <a:solidFill>
                  <a:srgbClr val="2B2A30"/>
                </a:solidFill>
                <a:latin typeface="微软雅黑" panose="020B0503020204020204" pitchFamily="34" charset="-122"/>
                <a:ea typeface="微软雅黑" panose="020B0503020204020204" pitchFamily="34" charset="-122"/>
              </a:rPr>
              <a:t>■</a:t>
            </a:r>
            <a:r>
              <a:rPr lang="zh-CN" altLang="en-US" b="1" dirty="0">
                <a:solidFill>
                  <a:srgbClr val="2B2A30"/>
                </a:solidFill>
                <a:latin typeface="微软雅黑" panose="020B0503020204020204" pitchFamily="34" charset="-122"/>
                <a:ea typeface="微软雅黑" panose="020B0503020204020204" pitchFamily="34" charset="-122"/>
              </a:rPr>
              <a:t>请输入您标题</a:t>
            </a:r>
            <a:endParaRPr lang="zh-CN" altLang="en-US" b="1" dirty="0">
              <a:solidFill>
                <a:srgbClr val="2B2A30"/>
              </a:solidFill>
              <a:latin typeface="微软雅黑" panose="020B0503020204020204" pitchFamily="34" charset="-122"/>
              <a:ea typeface="微软雅黑" panose="020B0503020204020204" pitchFamily="34" charset="-122"/>
            </a:endParaRPr>
          </a:p>
        </p:txBody>
      </p:sp>
      <p:sp>
        <p:nvSpPr>
          <p:cNvPr id="30735" name="TextBox 15"/>
          <p:cNvSpPr txBox="1"/>
          <p:nvPr/>
        </p:nvSpPr>
        <p:spPr>
          <a:xfrm>
            <a:off x="2827338" y="5435600"/>
            <a:ext cx="4430712" cy="830263"/>
          </a:xfrm>
          <a:prstGeom prst="rect">
            <a:avLst/>
          </a:prstGeom>
          <a:noFill/>
          <a:ln w="9525">
            <a:noFill/>
          </a:ln>
        </p:spPr>
        <p:txBody>
          <a:bodyPr anchor="t">
            <a:spAutoFit/>
          </a:bodyPr>
          <a:p>
            <a:r>
              <a:rPr lang="zh-CN" altLang="en-US" sz="1600" dirty="0">
                <a:solidFill>
                  <a:srgbClr val="2B2A30"/>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600" dirty="0">
              <a:solidFill>
                <a:srgbClr val="2B2A30"/>
              </a:solidFill>
              <a:latin typeface="微软雅黑" panose="020B0503020204020204" pitchFamily="34" charset="-122"/>
              <a:ea typeface="微软雅黑" panose="020B0503020204020204" pitchFamily="34" charset="-122"/>
            </a:endParaRPr>
          </a:p>
        </p:txBody>
      </p:sp>
      <p:sp>
        <p:nvSpPr>
          <p:cNvPr id="30736" name="矩形 16"/>
          <p:cNvSpPr/>
          <p:nvPr/>
        </p:nvSpPr>
        <p:spPr>
          <a:xfrm>
            <a:off x="8470900" y="1554163"/>
            <a:ext cx="2460625" cy="1504950"/>
          </a:xfrm>
          <a:prstGeom prst="rect">
            <a:avLst/>
          </a:prstGeom>
          <a:blipFill rotWithShape="1">
            <a:blip r:embed="rId1"/>
            <a:stretch>
              <a:fillRect/>
            </a:stretch>
          </a:blipFill>
          <a:ln w="9525">
            <a:noFill/>
          </a:ln>
        </p:spPr>
        <p:txBody>
          <a:bodyPr anchor="t"/>
          <a:p>
            <a:endParaRPr lang="zh-CN" altLang="en-US" dirty="0">
              <a:solidFill>
                <a:srgbClr val="EF9B11"/>
              </a:solidFill>
              <a:latin typeface="Arial" panose="020B0604020202020204" pitchFamily="34" charset="0"/>
              <a:ea typeface="宋体" panose="02010600030101010101" pitchFamily="2" charset="-122"/>
            </a:endParaRPr>
          </a:p>
        </p:txBody>
      </p:sp>
      <p:sp>
        <p:nvSpPr>
          <p:cNvPr id="30737" name="矩形 17"/>
          <p:cNvSpPr/>
          <p:nvPr/>
        </p:nvSpPr>
        <p:spPr>
          <a:xfrm>
            <a:off x="1757363" y="3071813"/>
            <a:ext cx="2460625" cy="1498600"/>
          </a:xfrm>
          <a:prstGeom prst="rect">
            <a:avLst/>
          </a:prstGeom>
          <a:blipFill rotWithShape="1">
            <a:blip r:embed="rId2"/>
            <a:stretch>
              <a:fillRect/>
            </a:stretch>
          </a:blipFill>
          <a:ln w="9525">
            <a:noFill/>
          </a:ln>
        </p:spPr>
        <p:txBody>
          <a:bodyPr anchor="t"/>
          <a:p>
            <a:endParaRPr lang="zh-CN" altLang="en-US" dirty="0">
              <a:solidFill>
                <a:srgbClr val="EF9B11"/>
              </a:solidFill>
              <a:latin typeface="Arial" panose="020B0604020202020204" pitchFamily="34" charset="0"/>
              <a:ea typeface="宋体" panose="02010600030101010101" pitchFamily="2" charset="-122"/>
            </a:endParaRPr>
          </a:p>
        </p:txBody>
      </p:sp>
      <p:sp>
        <p:nvSpPr>
          <p:cNvPr id="30738" name="矩形 18"/>
          <p:cNvSpPr/>
          <p:nvPr/>
        </p:nvSpPr>
        <p:spPr>
          <a:xfrm>
            <a:off x="7359650" y="5119688"/>
            <a:ext cx="2001838" cy="1268412"/>
          </a:xfrm>
          <a:prstGeom prst="rect">
            <a:avLst/>
          </a:prstGeom>
          <a:blipFill rotWithShape="1">
            <a:blip r:embed="rId3"/>
            <a:stretch>
              <a:fillRect/>
            </a:stretch>
          </a:blipFill>
          <a:ln w="9525">
            <a:noFill/>
          </a:ln>
        </p:spPr>
        <p:txBody>
          <a:bodyPr anchor="t"/>
          <a:p>
            <a:endParaRPr lang="zh-CN" altLang="en-US" dirty="0">
              <a:solidFill>
                <a:srgbClr val="EF9B11"/>
              </a:solidFill>
              <a:latin typeface="Arial" panose="020B0604020202020204" pitchFamily="34" charset="0"/>
              <a:ea typeface="宋体" panose="02010600030101010101" pitchFamily="2"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barn(inVertical)">
                                      <p:cBhvr>
                                        <p:cTn id="7" dur="500"/>
                                        <p:tgtEl>
                                          <p:spTgt spid="3072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0722"/>
                                        </p:tgtEl>
                                        <p:attrNameLst>
                                          <p:attrName>style.visibility</p:attrName>
                                        </p:attrNameLst>
                                      </p:cBhvr>
                                      <p:to>
                                        <p:strVal val="visible"/>
                                      </p:to>
                                    </p:set>
                                    <p:anim calcmode="lin" valueType="num">
                                      <p:cBhvr>
                                        <p:cTn id="11" dur="500" fill="hold"/>
                                        <p:tgtEl>
                                          <p:spTgt spid="3072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0722"/>
                                        </p:tgtEl>
                                        <p:attrNameLst>
                                          <p:attrName>ppt_y</p:attrName>
                                        </p:attrNameLst>
                                      </p:cBhvr>
                                      <p:tavLst>
                                        <p:tav tm="0">
                                          <p:val>
                                            <p:strVal val="#ppt_y"/>
                                          </p:val>
                                        </p:tav>
                                        <p:tav tm="100000">
                                          <p:val>
                                            <p:strVal val="#ppt_y"/>
                                          </p:val>
                                        </p:tav>
                                      </p:tavLst>
                                    </p:anim>
                                    <p:anim calcmode="lin" valueType="num">
                                      <p:cBhvr>
                                        <p:cTn id="13" dur="500" fill="hold"/>
                                        <p:tgtEl>
                                          <p:spTgt spid="3072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072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0722"/>
                                        </p:tgtEl>
                                      </p:cBhvr>
                                    </p:animEffect>
                                  </p:childTnLst>
                                </p:cTn>
                              </p:par>
                            </p:childTnLst>
                          </p:cTn>
                        </p:par>
                        <p:par>
                          <p:cTn id="16" fill="hold">
                            <p:stCondLst>
                              <p:cond delay="1450"/>
                            </p:stCondLst>
                            <p:childTnLst>
                              <p:par>
                                <p:cTn id="17" presetID="2" presetClass="entr" presetSubtype="12" fill="hold" nodeType="after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additive="base">
                                        <p:cTn id="19" dur="500" fill="hold"/>
                                        <p:tgtEl>
                                          <p:spTgt spid="30724"/>
                                        </p:tgtEl>
                                        <p:attrNameLst>
                                          <p:attrName>ppt_x</p:attrName>
                                        </p:attrNameLst>
                                      </p:cBhvr>
                                      <p:tavLst>
                                        <p:tav tm="0">
                                          <p:val>
                                            <p:strVal val="0-#ppt_w/2"/>
                                          </p:val>
                                        </p:tav>
                                        <p:tav tm="100000">
                                          <p:val>
                                            <p:strVal val="#ppt_x"/>
                                          </p:val>
                                        </p:tav>
                                      </p:tavLst>
                                    </p:anim>
                                    <p:anim calcmode="lin" valueType="num">
                                      <p:cBhvr additive="base">
                                        <p:cTn id="20" dur="500" fill="hold"/>
                                        <p:tgtEl>
                                          <p:spTgt spid="30724"/>
                                        </p:tgtEl>
                                        <p:attrNameLst>
                                          <p:attrName>ppt_y</p:attrName>
                                        </p:attrNameLst>
                                      </p:cBhvr>
                                      <p:tavLst>
                                        <p:tav tm="0">
                                          <p:val>
                                            <p:strVal val="1+#ppt_h/2"/>
                                          </p:val>
                                        </p:tav>
                                        <p:tav tm="100000">
                                          <p:val>
                                            <p:strVal val="#ppt_y"/>
                                          </p:val>
                                        </p:tav>
                                      </p:tavLst>
                                    </p:anim>
                                  </p:childTnLst>
                                </p:cTn>
                              </p:par>
                            </p:childTnLst>
                          </p:cTn>
                        </p:par>
                        <p:par>
                          <p:cTn id="21" fill="hold">
                            <p:stCondLst>
                              <p:cond delay="1950"/>
                            </p:stCondLst>
                            <p:childTnLst>
                              <p:par>
                                <p:cTn id="22" presetID="31" presetClass="entr" presetSubtype="0" fill="hold" grpId="0" nodeType="afterEffect">
                                  <p:stCondLst>
                                    <p:cond delay="0"/>
                                  </p:stCondLst>
                                  <p:childTnLst>
                                    <p:set>
                                      <p:cBhvr>
                                        <p:cTn id="23" dur="1" fill="hold">
                                          <p:stCondLst>
                                            <p:cond delay="0"/>
                                          </p:stCondLst>
                                        </p:cTn>
                                        <p:tgtEl>
                                          <p:spTgt spid="30725"/>
                                        </p:tgtEl>
                                        <p:attrNameLst>
                                          <p:attrName>style.visibility</p:attrName>
                                        </p:attrNameLst>
                                      </p:cBhvr>
                                      <p:to>
                                        <p:strVal val="visible"/>
                                      </p:to>
                                    </p:set>
                                    <p:anim calcmode="lin" valueType="num">
                                      <p:cBhvr>
                                        <p:cTn id="24" dur="300" fill="hold"/>
                                        <p:tgtEl>
                                          <p:spTgt spid="30725"/>
                                        </p:tgtEl>
                                        <p:attrNameLst>
                                          <p:attrName>ppt_w</p:attrName>
                                        </p:attrNameLst>
                                      </p:cBhvr>
                                      <p:tavLst>
                                        <p:tav tm="0">
                                          <p:val>
                                            <p:fltVal val="0.000000"/>
                                          </p:val>
                                        </p:tav>
                                        <p:tav tm="100000">
                                          <p:val>
                                            <p:strVal val="#ppt_w"/>
                                          </p:val>
                                        </p:tav>
                                      </p:tavLst>
                                    </p:anim>
                                    <p:anim calcmode="lin" valueType="num">
                                      <p:cBhvr>
                                        <p:cTn id="25" dur="300" fill="hold"/>
                                        <p:tgtEl>
                                          <p:spTgt spid="30725"/>
                                        </p:tgtEl>
                                        <p:attrNameLst>
                                          <p:attrName>ppt_h</p:attrName>
                                        </p:attrNameLst>
                                      </p:cBhvr>
                                      <p:tavLst>
                                        <p:tav tm="0">
                                          <p:val>
                                            <p:fltVal val="0.000000"/>
                                          </p:val>
                                        </p:tav>
                                        <p:tav tm="100000">
                                          <p:val>
                                            <p:strVal val="#ppt_h"/>
                                          </p:val>
                                        </p:tav>
                                      </p:tavLst>
                                    </p:anim>
                                    <p:anim calcmode="lin" valueType="num">
                                      <p:cBhvr>
                                        <p:cTn id="26" dur="300" fill="hold"/>
                                        <p:tgtEl>
                                          <p:spTgt spid="30725"/>
                                        </p:tgtEl>
                                        <p:attrNameLst>
                                          <p:attrName>style.rotation</p:attrName>
                                        </p:attrNameLst>
                                      </p:cBhvr>
                                      <p:tavLst>
                                        <p:tav tm="0">
                                          <p:val>
                                            <p:fltVal val="90.000000"/>
                                          </p:val>
                                        </p:tav>
                                        <p:tav tm="100000">
                                          <p:val>
                                            <p:fltVal val="0.000000"/>
                                          </p:val>
                                        </p:tav>
                                      </p:tavLst>
                                    </p:anim>
                                    <p:animEffect transition="in" filter="fade">
                                      <p:cBhvr>
                                        <p:cTn id="27" dur="300"/>
                                        <p:tgtEl>
                                          <p:spTgt spid="30725"/>
                                        </p:tgtEl>
                                      </p:cBhvr>
                                    </p:animEffect>
                                  </p:childTnLst>
                                </p:cTn>
                              </p:par>
                            </p:childTnLst>
                          </p:cTn>
                        </p:par>
                        <p:par>
                          <p:cTn id="28" fill="hold">
                            <p:stCondLst>
                              <p:cond delay="2450"/>
                            </p:stCondLst>
                            <p:childTnLst>
                              <p:par>
                                <p:cTn id="29" presetID="22" presetClass="entr" presetSubtype="8" fill="hold" grpId="0" nodeType="afterEffect">
                                  <p:stCondLst>
                                    <p:cond delay="0"/>
                                  </p:stCondLst>
                                  <p:childTnLst>
                                    <p:set>
                                      <p:cBhvr>
                                        <p:cTn id="30" dur="1" fill="hold">
                                          <p:stCondLst>
                                            <p:cond delay="0"/>
                                          </p:stCondLst>
                                        </p:cTn>
                                        <p:tgtEl>
                                          <p:spTgt spid="30732"/>
                                        </p:tgtEl>
                                        <p:attrNameLst>
                                          <p:attrName>style.visibility</p:attrName>
                                        </p:attrNameLst>
                                      </p:cBhvr>
                                      <p:to>
                                        <p:strVal val="visible"/>
                                      </p:to>
                                    </p:set>
                                    <p:animEffect transition="in" filter="wipe(left)">
                                      <p:cBhvr>
                                        <p:cTn id="31" dur="500"/>
                                        <p:tgtEl>
                                          <p:spTgt spid="30732"/>
                                        </p:tgtEl>
                                      </p:cBhvr>
                                    </p:animEffect>
                                  </p:childTnLst>
                                </p:cTn>
                              </p:par>
                            </p:childTnLst>
                          </p:cTn>
                        </p:par>
                        <p:par>
                          <p:cTn id="32" fill="hold">
                            <p:stCondLst>
                              <p:cond delay="2950"/>
                            </p:stCondLst>
                            <p:childTnLst>
                              <p:par>
                                <p:cTn id="33" presetID="14" presetClass="entr" presetSubtype="10" fill="hold" grpId="0" nodeType="afterEffect">
                                  <p:stCondLst>
                                    <p:cond delay="0"/>
                                  </p:stCondLst>
                                  <p:childTnLst>
                                    <p:set>
                                      <p:cBhvr>
                                        <p:cTn id="34" dur="1" fill="hold">
                                          <p:stCondLst>
                                            <p:cond delay="0"/>
                                          </p:stCondLst>
                                        </p:cTn>
                                        <p:tgtEl>
                                          <p:spTgt spid="30736"/>
                                        </p:tgtEl>
                                        <p:attrNameLst>
                                          <p:attrName>style.visibility</p:attrName>
                                        </p:attrNameLst>
                                      </p:cBhvr>
                                      <p:to>
                                        <p:strVal val="visible"/>
                                      </p:to>
                                    </p:set>
                                    <p:animEffect transition="in" filter="randombar(horizontal)">
                                      <p:cBhvr>
                                        <p:cTn id="35" dur="500"/>
                                        <p:tgtEl>
                                          <p:spTgt spid="30736"/>
                                        </p:tgtEl>
                                      </p:cBhvr>
                                    </p:animEffect>
                                  </p:childTnLst>
                                </p:cTn>
                              </p:par>
                            </p:childTnLst>
                          </p:cTn>
                        </p:par>
                        <p:par>
                          <p:cTn id="36" fill="hold">
                            <p:stCondLst>
                              <p:cond delay="3450"/>
                            </p:stCondLst>
                            <p:childTnLst>
                              <p:par>
                                <p:cTn id="37" presetID="22" presetClass="entr" presetSubtype="1" fill="hold" grpId="0" nodeType="afterEffect">
                                  <p:stCondLst>
                                    <p:cond delay="0"/>
                                  </p:stCondLst>
                                  <p:childTnLst>
                                    <p:set>
                                      <p:cBhvr>
                                        <p:cTn id="38" dur="1" fill="hold">
                                          <p:stCondLst>
                                            <p:cond delay="0"/>
                                          </p:stCondLst>
                                        </p:cTn>
                                        <p:tgtEl>
                                          <p:spTgt spid="30733"/>
                                        </p:tgtEl>
                                        <p:attrNameLst>
                                          <p:attrName>style.visibility</p:attrName>
                                        </p:attrNameLst>
                                      </p:cBhvr>
                                      <p:to>
                                        <p:strVal val="visible"/>
                                      </p:to>
                                    </p:set>
                                    <p:animEffect transition="in" filter="wipe(up)">
                                      <p:cBhvr>
                                        <p:cTn id="39" dur="500"/>
                                        <p:tgtEl>
                                          <p:spTgt spid="30733"/>
                                        </p:tgtEl>
                                      </p:cBhvr>
                                    </p:animEffect>
                                  </p:childTnLst>
                                </p:cTn>
                              </p:par>
                            </p:childTnLst>
                          </p:cTn>
                        </p:par>
                        <p:par>
                          <p:cTn id="40" fill="hold">
                            <p:stCondLst>
                              <p:cond delay="3950"/>
                            </p:stCondLst>
                            <p:childTnLst>
                              <p:par>
                                <p:cTn id="41" presetID="2" presetClass="entr" presetSubtype="9" fill="hold" nodeType="afterEffect">
                                  <p:stCondLst>
                                    <p:cond delay="0"/>
                                  </p:stCondLst>
                                  <p:childTnLst>
                                    <p:set>
                                      <p:cBhvr>
                                        <p:cTn id="42" dur="1" fill="hold">
                                          <p:stCondLst>
                                            <p:cond delay="0"/>
                                          </p:stCondLst>
                                        </p:cTn>
                                        <p:tgtEl>
                                          <p:spTgt spid="30726"/>
                                        </p:tgtEl>
                                        <p:attrNameLst>
                                          <p:attrName>style.visibility</p:attrName>
                                        </p:attrNameLst>
                                      </p:cBhvr>
                                      <p:to>
                                        <p:strVal val="visible"/>
                                      </p:to>
                                    </p:set>
                                    <p:anim calcmode="lin" valueType="num">
                                      <p:cBhvr additive="base">
                                        <p:cTn id="43" dur="500" fill="hold"/>
                                        <p:tgtEl>
                                          <p:spTgt spid="30726"/>
                                        </p:tgtEl>
                                        <p:attrNameLst>
                                          <p:attrName>ppt_x</p:attrName>
                                        </p:attrNameLst>
                                      </p:cBhvr>
                                      <p:tavLst>
                                        <p:tav tm="0">
                                          <p:val>
                                            <p:strVal val="0-#ppt_w/2"/>
                                          </p:val>
                                        </p:tav>
                                        <p:tav tm="100000">
                                          <p:val>
                                            <p:strVal val="#ppt_x"/>
                                          </p:val>
                                        </p:tav>
                                      </p:tavLst>
                                    </p:anim>
                                    <p:anim calcmode="lin" valueType="num">
                                      <p:cBhvr additive="base">
                                        <p:cTn id="44" dur="500" fill="hold"/>
                                        <p:tgtEl>
                                          <p:spTgt spid="30726"/>
                                        </p:tgtEl>
                                        <p:attrNameLst>
                                          <p:attrName>ppt_y</p:attrName>
                                        </p:attrNameLst>
                                      </p:cBhvr>
                                      <p:tavLst>
                                        <p:tav tm="0">
                                          <p:val>
                                            <p:strVal val="0-#ppt_h/2"/>
                                          </p:val>
                                        </p:tav>
                                        <p:tav tm="100000">
                                          <p:val>
                                            <p:strVal val="#ppt_y"/>
                                          </p:val>
                                        </p:tav>
                                      </p:tavLst>
                                    </p:anim>
                                  </p:childTnLst>
                                </p:cTn>
                              </p:par>
                            </p:childTnLst>
                          </p:cTn>
                        </p:par>
                        <p:par>
                          <p:cTn id="45" fill="hold">
                            <p:stCondLst>
                              <p:cond delay="4450"/>
                            </p:stCondLst>
                            <p:childTnLst>
                              <p:par>
                                <p:cTn id="46" presetID="31" presetClass="entr" presetSubtype="0" fill="hold" grpId="0" nodeType="afterEffect">
                                  <p:stCondLst>
                                    <p:cond delay="0"/>
                                  </p:stCondLst>
                                  <p:childTnLst>
                                    <p:set>
                                      <p:cBhvr>
                                        <p:cTn id="47" dur="1" fill="hold">
                                          <p:stCondLst>
                                            <p:cond delay="0"/>
                                          </p:stCondLst>
                                        </p:cTn>
                                        <p:tgtEl>
                                          <p:spTgt spid="30727"/>
                                        </p:tgtEl>
                                        <p:attrNameLst>
                                          <p:attrName>style.visibility</p:attrName>
                                        </p:attrNameLst>
                                      </p:cBhvr>
                                      <p:to>
                                        <p:strVal val="visible"/>
                                      </p:to>
                                    </p:set>
                                    <p:anim calcmode="lin" valueType="num">
                                      <p:cBhvr>
                                        <p:cTn id="48" dur="300" fill="hold"/>
                                        <p:tgtEl>
                                          <p:spTgt spid="30727"/>
                                        </p:tgtEl>
                                        <p:attrNameLst>
                                          <p:attrName>ppt_w</p:attrName>
                                        </p:attrNameLst>
                                      </p:cBhvr>
                                      <p:tavLst>
                                        <p:tav tm="0">
                                          <p:val>
                                            <p:fltVal val="0.000000"/>
                                          </p:val>
                                        </p:tav>
                                        <p:tav tm="100000">
                                          <p:val>
                                            <p:strVal val="#ppt_w"/>
                                          </p:val>
                                        </p:tav>
                                      </p:tavLst>
                                    </p:anim>
                                    <p:anim calcmode="lin" valueType="num">
                                      <p:cBhvr>
                                        <p:cTn id="49" dur="300" fill="hold"/>
                                        <p:tgtEl>
                                          <p:spTgt spid="30727"/>
                                        </p:tgtEl>
                                        <p:attrNameLst>
                                          <p:attrName>ppt_h</p:attrName>
                                        </p:attrNameLst>
                                      </p:cBhvr>
                                      <p:tavLst>
                                        <p:tav tm="0">
                                          <p:val>
                                            <p:fltVal val="0.000000"/>
                                          </p:val>
                                        </p:tav>
                                        <p:tav tm="100000">
                                          <p:val>
                                            <p:strVal val="#ppt_h"/>
                                          </p:val>
                                        </p:tav>
                                      </p:tavLst>
                                    </p:anim>
                                    <p:anim calcmode="lin" valueType="num">
                                      <p:cBhvr>
                                        <p:cTn id="50" dur="300" fill="hold"/>
                                        <p:tgtEl>
                                          <p:spTgt spid="30727"/>
                                        </p:tgtEl>
                                        <p:attrNameLst>
                                          <p:attrName>style.rotation</p:attrName>
                                        </p:attrNameLst>
                                      </p:cBhvr>
                                      <p:tavLst>
                                        <p:tav tm="0">
                                          <p:val>
                                            <p:fltVal val="90.000000"/>
                                          </p:val>
                                        </p:tav>
                                        <p:tav tm="100000">
                                          <p:val>
                                            <p:fltVal val="0.000000"/>
                                          </p:val>
                                        </p:tav>
                                      </p:tavLst>
                                    </p:anim>
                                    <p:animEffect transition="in" filter="fade">
                                      <p:cBhvr>
                                        <p:cTn id="51" dur="300"/>
                                        <p:tgtEl>
                                          <p:spTgt spid="30727"/>
                                        </p:tgtEl>
                                      </p:cBhvr>
                                    </p:animEffect>
                                  </p:childTnLst>
                                </p:cTn>
                              </p:par>
                            </p:childTnLst>
                          </p:cTn>
                        </p:par>
                        <p:par>
                          <p:cTn id="52" fill="hold">
                            <p:stCondLst>
                              <p:cond delay="4950"/>
                            </p:stCondLst>
                            <p:childTnLst>
                              <p:par>
                                <p:cTn id="53" presetID="22" presetClass="entr" presetSubtype="8" fill="hold" grpId="0" nodeType="afterEffect">
                                  <p:stCondLst>
                                    <p:cond delay="0"/>
                                  </p:stCondLst>
                                  <p:childTnLst>
                                    <p:set>
                                      <p:cBhvr>
                                        <p:cTn id="54" dur="1" fill="hold">
                                          <p:stCondLst>
                                            <p:cond delay="0"/>
                                          </p:stCondLst>
                                        </p:cTn>
                                        <p:tgtEl>
                                          <p:spTgt spid="30734"/>
                                        </p:tgtEl>
                                        <p:attrNameLst>
                                          <p:attrName>style.visibility</p:attrName>
                                        </p:attrNameLst>
                                      </p:cBhvr>
                                      <p:to>
                                        <p:strVal val="visible"/>
                                      </p:to>
                                    </p:set>
                                    <p:animEffect transition="in" filter="wipe(left)">
                                      <p:cBhvr>
                                        <p:cTn id="55" dur="500"/>
                                        <p:tgtEl>
                                          <p:spTgt spid="30734"/>
                                        </p:tgtEl>
                                      </p:cBhvr>
                                    </p:animEffect>
                                  </p:childTnLst>
                                </p:cTn>
                              </p:par>
                            </p:childTnLst>
                          </p:cTn>
                        </p:par>
                        <p:par>
                          <p:cTn id="56" fill="hold">
                            <p:stCondLst>
                              <p:cond delay="5450"/>
                            </p:stCondLst>
                            <p:childTnLst>
                              <p:par>
                                <p:cTn id="57" presetID="22" presetClass="entr" presetSubtype="1" fill="hold" grpId="0" nodeType="afterEffect">
                                  <p:stCondLst>
                                    <p:cond delay="0"/>
                                  </p:stCondLst>
                                  <p:childTnLst>
                                    <p:set>
                                      <p:cBhvr>
                                        <p:cTn id="58" dur="1" fill="hold">
                                          <p:stCondLst>
                                            <p:cond delay="0"/>
                                          </p:stCondLst>
                                        </p:cTn>
                                        <p:tgtEl>
                                          <p:spTgt spid="30735"/>
                                        </p:tgtEl>
                                        <p:attrNameLst>
                                          <p:attrName>style.visibility</p:attrName>
                                        </p:attrNameLst>
                                      </p:cBhvr>
                                      <p:to>
                                        <p:strVal val="visible"/>
                                      </p:to>
                                    </p:set>
                                    <p:animEffect transition="in" filter="wipe(up)">
                                      <p:cBhvr>
                                        <p:cTn id="59" dur="500"/>
                                        <p:tgtEl>
                                          <p:spTgt spid="30735"/>
                                        </p:tgtEl>
                                      </p:cBhvr>
                                    </p:animEffect>
                                  </p:childTnLst>
                                </p:cTn>
                              </p:par>
                            </p:childTnLst>
                          </p:cTn>
                        </p:par>
                        <p:par>
                          <p:cTn id="60" fill="hold">
                            <p:stCondLst>
                              <p:cond delay="5950"/>
                            </p:stCondLst>
                            <p:childTnLst>
                              <p:par>
                                <p:cTn id="61" presetID="14" presetClass="entr" presetSubtype="10" fill="hold" grpId="0" nodeType="afterEffect">
                                  <p:stCondLst>
                                    <p:cond delay="0"/>
                                  </p:stCondLst>
                                  <p:childTnLst>
                                    <p:set>
                                      <p:cBhvr>
                                        <p:cTn id="62" dur="1" fill="hold">
                                          <p:stCondLst>
                                            <p:cond delay="0"/>
                                          </p:stCondLst>
                                        </p:cTn>
                                        <p:tgtEl>
                                          <p:spTgt spid="30738"/>
                                        </p:tgtEl>
                                        <p:attrNameLst>
                                          <p:attrName>style.visibility</p:attrName>
                                        </p:attrNameLst>
                                      </p:cBhvr>
                                      <p:to>
                                        <p:strVal val="visible"/>
                                      </p:to>
                                    </p:set>
                                    <p:animEffect transition="in" filter="randombar(horizontal)">
                                      <p:cBhvr>
                                        <p:cTn id="63" dur="500"/>
                                        <p:tgtEl>
                                          <p:spTgt spid="30738"/>
                                        </p:tgtEl>
                                      </p:cBhvr>
                                    </p:animEffect>
                                  </p:childTnLst>
                                </p:cTn>
                              </p:par>
                            </p:childTnLst>
                          </p:cTn>
                        </p:par>
                        <p:par>
                          <p:cTn id="64" fill="hold">
                            <p:stCondLst>
                              <p:cond delay="6450"/>
                            </p:stCondLst>
                            <p:childTnLst>
                              <p:par>
                                <p:cTn id="65" presetID="2" presetClass="entr" presetSubtype="2" fill="hold" nodeType="afterEffect">
                                  <p:stCondLst>
                                    <p:cond delay="0"/>
                                  </p:stCondLst>
                                  <p:childTnLst>
                                    <p:set>
                                      <p:cBhvr>
                                        <p:cTn id="66" dur="1" fill="hold">
                                          <p:stCondLst>
                                            <p:cond delay="0"/>
                                          </p:stCondLst>
                                        </p:cTn>
                                        <p:tgtEl>
                                          <p:spTgt spid="30728"/>
                                        </p:tgtEl>
                                        <p:attrNameLst>
                                          <p:attrName>style.visibility</p:attrName>
                                        </p:attrNameLst>
                                      </p:cBhvr>
                                      <p:to>
                                        <p:strVal val="visible"/>
                                      </p:to>
                                    </p:set>
                                    <p:anim calcmode="lin" valueType="num">
                                      <p:cBhvr additive="base">
                                        <p:cTn id="67" dur="500" fill="hold"/>
                                        <p:tgtEl>
                                          <p:spTgt spid="30728"/>
                                        </p:tgtEl>
                                        <p:attrNameLst>
                                          <p:attrName>ppt_x</p:attrName>
                                        </p:attrNameLst>
                                      </p:cBhvr>
                                      <p:tavLst>
                                        <p:tav tm="0">
                                          <p:val>
                                            <p:strVal val="1+#ppt_w/2"/>
                                          </p:val>
                                        </p:tav>
                                        <p:tav tm="100000">
                                          <p:val>
                                            <p:strVal val="#ppt_x"/>
                                          </p:val>
                                        </p:tav>
                                      </p:tavLst>
                                    </p:anim>
                                    <p:anim calcmode="lin" valueType="num">
                                      <p:cBhvr additive="base">
                                        <p:cTn id="68" dur="500" fill="hold"/>
                                        <p:tgtEl>
                                          <p:spTgt spid="30728"/>
                                        </p:tgtEl>
                                        <p:attrNameLst>
                                          <p:attrName>ppt_y</p:attrName>
                                        </p:attrNameLst>
                                      </p:cBhvr>
                                      <p:tavLst>
                                        <p:tav tm="0">
                                          <p:val>
                                            <p:strVal val="#ppt_y"/>
                                          </p:val>
                                        </p:tav>
                                        <p:tav tm="100000">
                                          <p:val>
                                            <p:strVal val="#ppt_y"/>
                                          </p:val>
                                        </p:tav>
                                      </p:tavLst>
                                    </p:anim>
                                  </p:childTnLst>
                                </p:cTn>
                              </p:par>
                            </p:childTnLst>
                          </p:cTn>
                        </p:par>
                        <p:par>
                          <p:cTn id="69" fill="hold">
                            <p:stCondLst>
                              <p:cond delay="6950"/>
                            </p:stCondLst>
                            <p:childTnLst>
                              <p:par>
                                <p:cTn id="70" presetID="31" presetClass="entr" presetSubtype="0" fill="hold" grpId="0" nodeType="afterEffect">
                                  <p:stCondLst>
                                    <p:cond delay="0"/>
                                  </p:stCondLst>
                                  <p:childTnLst>
                                    <p:set>
                                      <p:cBhvr>
                                        <p:cTn id="71" dur="1" fill="hold">
                                          <p:stCondLst>
                                            <p:cond delay="0"/>
                                          </p:stCondLst>
                                        </p:cTn>
                                        <p:tgtEl>
                                          <p:spTgt spid="30729"/>
                                        </p:tgtEl>
                                        <p:attrNameLst>
                                          <p:attrName>style.visibility</p:attrName>
                                        </p:attrNameLst>
                                      </p:cBhvr>
                                      <p:to>
                                        <p:strVal val="visible"/>
                                      </p:to>
                                    </p:set>
                                    <p:anim calcmode="lin" valueType="num">
                                      <p:cBhvr>
                                        <p:cTn id="72" dur="300" fill="hold"/>
                                        <p:tgtEl>
                                          <p:spTgt spid="30729"/>
                                        </p:tgtEl>
                                        <p:attrNameLst>
                                          <p:attrName>ppt_w</p:attrName>
                                        </p:attrNameLst>
                                      </p:cBhvr>
                                      <p:tavLst>
                                        <p:tav tm="0">
                                          <p:val>
                                            <p:fltVal val="0.000000"/>
                                          </p:val>
                                        </p:tav>
                                        <p:tav tm="100000">
                                          <p:val>
                                            <p:strVal val="#ppt_w"/>
                                          </p:val>
                                        </p:tav>
                                      </p:tavLst>
                                    </p:anim>
                                    <p:anim calcmode="lin" valueType="num">
                                      <p:cBhvr>
                                        <p:cTn id="73" dur="300" fill="hold"/>
                                        <p:tgtEl>
                                          <p:spTgt spid="30729"/>
                                        </p:tgtEl>
                                        <p:attrNameLst>
                                          <p:attrName>ppt_h</p:attrName>
                                        </p:attrNameLst>
                                      </p:cBhvr>
                                      <p:tavLst>
                                        <p:tav tm="0">
                                          <p:val>
                                            <p:fltVal val="0.000000"/>
                                          </p:val>
                                        </p:tav>
                                        <p:tav tm="100000">
                                          <p:val>
                                            <p:strVal val="#ppt_h"/>
                                          </p:val>
                                        </p:tav>
                                      </p:tavLst>
                                    </p:anim>
                                    <p:anim calcmode="lin" valueType="num">
                                      <p:cBhvr>
                                        <p:cTn id="74" dur="300" fill="hold"/>
                                        <p:tgtEl>
                                          <p:spTgt spid="30729"/>
                                        </p:tgtEl>
                                        <p:attrNameLst>
                                          <p:attrName>style.rotation</p:attrName>
                                        </p:attrNameLst>
                                      </p:cBhvr>
                                      <p:tavLst>
                                        <p:tav tm="0">
                                          <p:val>
                                            <p:fltVal val="90.000000"/>
                                          </p:val>
                                        </p:tav>
                                        <p:tav tm="100000">
                                          <p:val>
                                            <p:fltVal val="0.000000"/>
                                          </p:val>
                                        </p:tav>
                                      </p:tavLst>
                                    </p:anim>
                                    <p:animEffect transition="in" filter="fade">
                                      <p:cBhvr>
                                        <p:cTn id="75" dur="300"/>
                                        <p:tgtEl>
                                          <p:spTgt spid="30729"/>
                                        </p:tgtEl>
                                      </p:cBhvr>
                                    </p:animEffect>
                                  </p:childTnLst>
                                </p:cTn>
                              </p:par>
                            </p:childTnLst>
                          </p:cTn>
                        </p:par>
                        <p:par>
                          <p:cTn id="76" fill="hold">
                            <p:stCondLst>
                              <p:cond delay="7450"/>
                            </p:stCondLst>
                            <p:childTnLst>
                              <p:par>
                                <p:cTn id="77" presetID="22" presetClass="entr" presetSubtype="8" fill="hold" grpId="0" nodeType="afterEffect">
                                  <p:stCondLst>
                                    <p:cond delay="0"/>
                                  </p:stCondLst>
                                  <p:childTnLst>
                                    <p:set>
                                      <p:cBhvr>
                                        <p:cTn id="78" dur="1" fill="hold">
                                          <p:stCondLst>
                                            <p:cond delay="0"/>
                                          </p:stCondLst>
                                        </p:cTn>
                                        <p:tgtEl>
                                          <p:spTgt spid="30730"/>
                                        </p:tgtEl>
                                        <p:attrNameLst>
                                          <p:attrName>style.visibility</p:attrName>
                                        </p:attrNameLst>
                                      </p:cBhvr>
                                      <p:to>
                                        <p:strVal val="visible"/>
                                      </p:to>
                                    </p:set>
                                    <p:animEffect transition="in" filter="wipe(left)">
                                      <p:cBhvr>
                                        <p:cTn id="79" dur="500"/>
                                        <p:tgtEl>
                                          <p:spTgt spid="30730"/>
                                        </p:tgtEl>
                                      </p:cBhvr>
                                    </p:animEffect>
                                  </p:childTnLst>
                                </p:cTn>
                              </p:par>
                            </p:childTnLst>
                          </p:cTn>
                        </p:par>
                        <p:par>
                          <p:cTn id="80" fill="hold">
                            <p:stCondLst>
                              <p:cond delay="7950"/>
                            </p:stCondLst>
                            <p:childTnLst>
                              <p:par>
                                <p:cTn id="81" presetID="22" presetClass="entr" presetSubtype="1" fill="hold" grpId="0" nodeType="afterEffect">
                                  <p:stCondLst>
                                    <p:cond delay="0"/>
                                  </p:stCondLst>
                                  <p:childTnLst>
                                    <p:set>
                                      <p:cBhvr>
                                        <p:cTn id="82" dur="1" fill="hold">
                                          <p:stCondLst>
                                            <p:cond delay="0"/>
                                          </p:stCondLst>
                                        </p:cTn>
                                        <p:tgtEl>
                                          <p:spTgt spid="30731"/>
                                        </p:tgtEl>
                                        <p:attrNameLst>
                                          <p:attrName>style.visibility</p:attrName>
                                        </p:attrNameLst>
                                      </p:cBhvr>
                                      <p:to>
                                        <p:strVal val="visible"/>
                                      </p:to>
                                    </p:set>
                                    <p:animEffect transition="in" filter="wipe(up)">
                                      <p:cBhvr>
                                        <p:cTn id="83" dur="500"/>
                                        <p:tgtEl>
                                          <p:spTgt spid="30731"/>
                                        </p:tgtEl>
                                      </p:cBhvr>
                                    </p:animEffect>
                                  </p:childTnLst>
                                </p:cTn>
                              </p:par>
                            </p:childTnLst>
                          </p:cTn>
                        </p:par>
                        <p:par>
                          <p:cTn id="84" fill="hold">
                            <p:stCondLst>
                              <p:cond delay="8450"/>
                            </p:stCondLst>
                            <p:childTnLst>
                              <p:par>
                                <p:cTn id="85" presetID="14" presetClass="entr" presetSubtype="10" fill="hold" grpId="0" nodeType="afterEffect">
                                  <p:stCondLst>
                                    <p:cond delay="0"/>
                                  </p:stCondLst>
                                  <p:childTnLst>
                                    <p:set>
                                      <p:cBhvr>
                                        <p:cTn id="86" dur="1" fill="hold">
                                          <p:stCondLst>
                                            <p:cond delay="0"/>
                                          </p:stCondLst>
                                        </p:cTn>
                                        <p:tgtEl>
                                          <p:spTgt spid="30737"/>
                                        </p:tgtEl>
                                        <p:attrNameLst>
                                          <p:attrName>style.visibility</p:attrName>
                                        </p:attrNameLst>
                                      </p:cBhvr>
                                      <p:to>
                                        <p:strVal val="visible"/>
                                      </p:to>
                                    </p:set>
                                    <p:animEffect transition="in" filter="randombar(horizontal)">
                                      <p:cBhvr>
                                        <p:cTn id="87" dur="500"/>
                                        <p:tgtEl>
                                          <p:spTgt spid="30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5" grpId="0"/>
      <p:bldP spid="30727" grpId="0"/>
      <p:bldP spid="30729" grpId="0"/>
      <p:bldP spid="30730" grpId="0"/>
      <p:bldP spid="30731" grpId="0"/>
      <p:bldP spid="30732" grpId="0"/>
      <p:bldP spid="30733" grpId="0"/>
      <p:bldP spid="30734" grpId="0"/>
      <p:bldP spid="30735" grpId="0"/>
      <p:bldP spid="30736" grpId="0" animBg="1"/>
      <p:bldP spid="30737" grpId="0" animBg="1"/>
      <p:bldP spid="307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31746" name="图片 4"/>
          <p:cNvPicPr>
            <a:picLocks noChangeAspect="1"/>
          </p:cNvPicPr>
          <p:nvPr/>
        </p:nvPicPr>
        <p:blipFill>
          <a:blip r:embed="rId2"/>
          <a:stretch>
            <a:fillRect/>
          </a:stretch>
        </p:blipFill>
        <p:spPr>
          <a:xfrm>
            <a:off x="0" y="1385888"/>
            <a:ext cx="12196763" cy="4086225"/>
          </a:xfrm>
          <a:prstGeom prst="rect">
            <a:avLst/>
          </a:prstGeom>
          <a:noFill/>
          <a:ln w="9525">
            <a:noFill/>
          </a:ln>
        </p:spPr>
      </p:pic>
      <p:pic>
        <p:nvPicPr>
          <p:cNvPr id="31747" name="图片 5"/>
          <p:cNvPicPr>
            <a:picLocks noChangeAspect="1"/>
          </p:cNvPicPr>
          <p:nvPr/>
        </p:nvPicPr>
        <p:blipFill>
          <a:blip r:embed="rId3"/>
          <a:stretch>
            <a:fillRect/>
          </a:stretch>
        </p:blipFill>
        <p:spPr>
          <a:xfrm>
            <a:off x="7970838" y="1782763"/>
            <a:ext cx="4225925" cy="3565525"/>
          </a:xfrm>
          <a:prstGeom prst="rect">
            <a:avLst/>
          </a:prstGeom>
          <a:noFill/>
          <a:ln w="9525">
            <a:noFill/>
          </a:ln>
        </p:spPr>
      </p:pic>
      <p:sp>
        <p:nvSpPr>
          <p:cNvPr id="31748" name="Freeform 5"/>
          <p:cNvSpPr>
            <a:spLocks noEditPoints="1"/>
          </p:cNvSpPr>
          <p:nvPr/>
        </p:nvSpPr>
        <p:spPr>
          <a:xfrm>
            <a:off x="1168400" y="2276475"/>
            <a:ext cx="1617663" cy="1622425"/>
          </a:xfrm>
          <a:custGeom>
            <a:avLst/>
            <a:gdLst/>
            <a:ahLst/>
            <a:cxnLst>
              <a:cxn ang="0">
                <a:pos x="1617663" y="811213"/>
              </a:cxn>
              <a:cxn ang="0">
                <a:pos x="808832" y="1379867"/>
              </a:cxn>
              <a:cxn ang="0">
                <a:pos x="821253" y="199322"/>
              </a:cxn>
              <a:cxn ang="0">
                <a:pos x="808832" y="199322"/>
              </a:cxn>
              <a:cxn ang="0">
                <a:pos x="853401" y="164148"/>
              </a:cxn>
              <a:cxn ang="0">
                <a:pos x="1125204" y="130439"/>
              </a:cxn>
              <a:cxn ang="0">
                <a:pos x="1173427" y="320235"/>
              </a:cxn>
              <a:cxn ang="0">
                <a:pos x="1144201" y="139965"/>
              </a:cxn>
              <a:cxn ang="0">
                <a:pos x="1208498" y="342952"/>
              </a:cxn>
              <a:cxn ang="0">
                <a:pos x="1357551" y="300449"/>
              </a:cxn>
              <a:cxn ang="0">
                <a:pos x="1364857" y="558396"/>
              </a:cxn>
              <a:cxn ang="0">
                <a:pos x="1281563" y="423560"/>
              </a:cxn>
              <a:cxn ang="0">
                <a:pos x="1557750" y="825136"/>
              </a:cxn>
              <a:cxn ang="0">
                <a:pos x="1415272" y="740131"/>
              </a:cxn>
              <a:cxn ang="0">
                <a:pos x="1415272" y="740131"/>
              </a:cxn>
              <a:cxn ang="0">
                <a:pos x="1553366" y="894019"/>
              </a:cxn>
              <a:cxn ang="0">
                <a:pos x="1331978" y="1126318"/>
              </a:cxn>
              <a:cxn ang="0">
                <a:pos x="1224572" y="1259688"/>
              </a:cxn>
              <a:cxn ang="0">
                <a:pos x="1087940" y="1355685"/>
              </a:cxn>
              <a:cxn ang="0">
                <a:pos x="1207037" y="1275809"/>
              </a:cxn>
              <a:cxn ang="0">
                <a:pos x="1066752" y="1516901"/>
              </a:cxn>
              <a:cxn ang="0">
                <a:pos x="775222" y="1422370"/>
              </a:cxn>
              <a:cxn ang="0">
                <a:pos x="819791" y="1423103"/>
              </a:cxn>
              <a:cxn ang="0">
                <a:pos x="762800" y="1560870"/>
              </a:cxn>
              <a:cxn ang="0">
                <a:pos x="416472" y="1315381"/>
              </a:cxn>
              <a:cxn ang="0">
                <a:pos x="433276" y="1294129"/>
              </a:cxn>
              <a:cxn ang="0">
                <a:pos x="391629" y="1258222"/>
              </a:cxn>
              <a:cxn ang="0">
                <a:pos x="391629" y="1258222"/>
              </a:cxn>
              <a:cxn ang="0">
                <a:pos x="357289" y="1223048"/>
              </a:cxn>
              <a:cxn ang="0">
                <a:pos x="232347" y="1291198"/>
              </a:cxn>
              <a:cxn ang="0">
                <a:pos x="243307" y="1042045"/>
              </a:cxn>
              <a:cxn ang="0">
                <a:pos x="201660" y="876432"/>
              </a:cxn>
              <a:cxn ang="0">
                <a:pos x="222118" y="981223"/>
              </a:cxn>
              <a:cxn ang="0">
                <a:pos x="98638" y="747459"/>
              </a:cxn>
              <a:cxn ang="0">
                <a:pos x="200199" y="854448"/>
              </a:cxn>
              <a:cxn ang="0">
                <a:pos x="114712" y="731337"/>
              </a:cxn>
              <a:cxn ang="0">
                <a:pos x="230155" y="502703"/>
              </a:cxn>
              <a:cxn ang="0">
                <a:pos x="345598" y="221306"/>
              </a:cxn>
              <a:cxn ang="0">
                <a:pos x="360942" y="395713"/>
              </a:cxn>
              <a:cxn ang="0">
                <a:pos x="474924" y="298983"/>
              </a:cxn>
              <a:cxn ang="0">
                <a:pos x="377747" y="378126"/>
              </a:cxn>
              <a:cxn ang="0">
                <a:pos x="442775" y="156087"/>
              </a:cxn>
              <a:cxn ang="0">
                <a:pos x="708002" y="66685"/>
              </a:cxn>
              <a:cxn ang="0">
                <a:pos x="702887" y="139965"/>
              </a:cxn>
              <a:cxn ang="0">
                <a:pos x="732844" y="63754"/>
              </a:cxn>
              <a:cxn ang="0">
                <a:pos x="1405774" y="357608"/>
              </a:cxn>
              <a:cxn ang="0">
                <a:pos x="1446690" y="1204728"/>
              </a:cxn>
              <a:cxn ang="0">
                <a:pos x="1250876" y="1417973"/>
              </a:cxn>
              <a:cxn ang="0">
                <a:pos x="475654" y="1483925"/>
              </a:cxn>
              <a:cxn ang="0">
                <a:pos x="207505" y="490245"/>
              </a:cxn>
            </a:cxnLst>
            <a:pathLst>
              <a:path w="2214" h="2214">
                <a:moveTo>
                  <a:pt x="1107" y="0"/>
                </a:moveTo>
                <a:cubicBezTo>
                  <a:pt x="496" y="0"/>
                  <a:pt x="0" y="496"/>
                  <a:pt x="0" y="1107"/>
                </a:cubicBezTo>
                <a:cubicBezTo>
                  <a:pt x="0" y="1718"/>
                  <a:pt x="496" y="2214"/>
                  <a:pt x="1107" y="2214"/>
                </a:cubicBezTo>
                <a:cubicBezTo>
                  <a:pt x="1718" y="2214"/>
                  <a:pt x="2214" y="1718"/>
                  <a:pt x="2214" y="1107"/>
                </a:cubicBezTo>
                <a:cubicBezTo>
                  <a:pt x="2214" y="496"/>
                  <a:pt x="1718" y="0"/>
                  <a:pt x="1107" y="0"/>
                </a:cubicBezTo>
                <a:close/>
                <a:moveTo>
                  <a:pt x="1107" y="331"/>
                </a:moveTo>
                <a:cubicBezTo>
                  <a:pt x="1536" y="331"/>
                  <a:pt x="1883" y="679"/>
                  <a:pt x="1883" y="1107"/>
                </a:cubicBezTo>
                <a:cubicBezTo>
                  <a:pt x="1883" y="1536"/>
                  <a:pt x="1536" y="1883"/>
                  <a:pt x="1107" y="1883"/>
                </a:cubicBezTo>
                <a:cubicBezTo>
                  <a:pt x="679" y="1883"/>
                  <a:pt x="331" y="1536"/>
                  <a:pt x="331" y="1107"/>
                </a:cubicBezTo>
                <a:cubicBezTo>
                  <a:pt x="331" y="679"/>
                  <a:pt x="679" y="331"/>
                  <a:pt x="1107" y="331"/>
                </a:cubicBezTo>
                <a:close/>
                <a:moveTo>
                  <a:pt x="1107" y="272"/>
                </a:moveTo>
                <a:cubicBezTo>
                  <a:pt x="1113" y="272"/>
                  <a:pt x="1118" y="272"/>
                  <a:pt x="1124" y="272"/>
                </a:cubicBezTo>
                <a:lnTo>
                  <a:pt x="1138" y="224"/>
                </a:lnTo>
                <a:lnTo>
                  <a:pt x="950" y="220"/>
                </a:lnTo>
                <a:lnTo>
                  <a:pt x="922" y="292"/>
                </a:lnTo>
                <a:cubicBezTo>
                  <a:pt x="981" y="279"/>
                  <a:pt x="1043" y="272"/>
                  <a:pt x="1107" y="272"/>
                </a:cubicBezTo>
                <a:close/>
                <a:moveTo>
                  <a:pt x="1154" y="273"/>
                </a:moveTo>
                <a:cubicBezTo>
                  <a:pt x="1227" y="277"/>
                  <a:pt x="1298" y="291"/>
                  <a:pt x="1366" y="313"/>
                </a:cubicBezTo>
                <a:lnTo>
                  <a:pt x="1298" y="227"/>
                </a:lnTo>
                <a:lnTo>
                  <a:pt x="1168" y="224"/>
                </a:lnTo>
                <a:lnTo>
                  <a:pt x="1154" y="273"/>
                </a:lnTo>
                <a:close/>
                <a:moveTo>
                  <a:pt x="1418" y="332"/>
                </a:moveTo>
                <a:lnTo>
                  <a:pt x="1420" y="332"/>
                </a:lnTo>
                <a:lnTo>
                  <a:pt x="1540" y="178"/>
                </a:lnTo>
                <a:cubicBezTo>
                  <a:pt x="1442" y="132"/>
                  <a:pt x="1336" y="101"/>
                  <a:pt x="1224" y="89"/>
                </a:cubicBezTo>
                <a:lnTo>
                  <a:pt x="1418" y="332"/>
                </a:lnTo>
                <a:close/>
                <a:moveTo>
                  <a:pt x="1448" y="344"/>
                </a:moveTo>
                <a:cubicBezTo>
                  <a:pt x="1504" y="369"/>
                  <a:pt x="1557" y="401"/>
                  <a:pt x="1606" y="437"/>
                </a:cubicBezTo>
                <a:lnTo>
                  <a:pt x="1651" y="439"/>
                </a:lnTo>
                <a:lnTo>
                  <a:pt x="1626" y="223"/>
                </a:lnTo>
                <a:cubicBezTo>
                  <a:pt x="1607" y="212"/>
                  <a:pt x="1587" y="201"/>
                  <a:pt x="1566" y="190"/>
                </a:cubicBezTo>
                <a:lnTo>
                  <a:pt x="1566" y="191"/>
                </a:lnTo>
                <a:lnTo>
                  <a:pt x="1448" y="344"/>
                </a:lnTo>
                <a:close/>
                <a:moveTo>
                  <a:pt x="1645" y="468"/>
                </a:moveTo>
                <a:cubicBezTo>
                  <a:pt x="1648" y="470"/>
                  <a:pt x="1651" y="473"/>
                  <a:pt x="1655" y="476"/>
                </a:cubicBezTo>
                <a:lnTo>
                  <a:pt x="1654" y="468"/>
                </a:lnTo>
                <a:lnTo>
                  <a:pt x="1645" y="468"/>
                </a:lnTo>
                <a:close/>
                <a:moveTo>
                  <a:pt x="1687" y="506"/>
                </a:moveTo>
                <a:cubicBezTo>
                  <a:pt x="1704" y="522"/>
                  <a:pt x="1720" y="539"/>
                  <a:pt x="1735" y="556"/>
                </a:cubicBezTo>
                <a:lnTo>
                  <a:pt x="1858" y="410"/>
                </a:lnTo>
                <a:cubicBezTo>
                  <a:pt x="1799" y="346"/>
                  <a:pt x="1732" y="290"/>
                  <a:pt x="1658" y="242"/>
                </a:cubicBezTo>
                <a:lnTo>
                  <a:pt x="1687" y="506"/>
                </a:lnTo>
                <a:close/>
                <a:moveTo>
                  <a:pt x="1754" y="578"/>
                </a:moveTo>
                <a:cubicBezTo>
                  <a:pt x="1799" y="634"/>
                  <a:pt x="1838" y="696"/>
                  <a:pt x="1868" y="762"/>
                </a:cubicBezTo>
                <a:lnTo>
                  <a:pt x="1898" y="458"/>
                </a:lnTo>
                <a:lnTo>
                  <a:pt x="1901" y="459"/>
                </a:lnTo>
                <a:cubicBezTo>
                  <a:pt x="1893" y="450"/>
                  <a:pt x="1886" y="441"/>
                  <a:pt x="1878" y="432"/>
                </a:cubicBezTo>
                <a:lnTo>
                  <a:pt x="1754" y="578"/>
                </a:lnTo>
                <a:close/>
                <a:moveTo>
                  <a:pt x="1887" y="806"/>
                </a:moveTo>
                <a:cubicBezTo>
                  <a:pt x="1906" y="856"/>
                  <a:pt x="1920" y="907"/>
                  <a:pt x="1930" y="961"/>
                </a:cubicBezTo>
                <a:lnTo>
                  <a:pt x="2090" y="1127"/>
                </a:lnTo>
                <a:lnTo>
                  <a:pt x="2132" y="1126"/>
                </a:lnTo>
                <a:cubicBezTo>
                  <a:pt x="2132" y="1120"/>
                  <a:pt x="2132" y="1113"/>
                  <a:pt x="2132" y="1107"/>
                </a:cubicBezTo>
                <a:cubicBezTo>
                  <a:pt x="2132" y="1021"/>
                  <a:pt x="2121" y="938"/>
                  <a:pt x="2102" y="858"/>
                </a:cubicBezTo>
                <a:lnTo>
                  <a:pt x="1887" y="806"/>
                </a:lnTo>
                <a:close/>
                <a:moveTo>
                  <a:pt x="1937" y="1010"/>
                </a:moveTo>
                <a:cubicBezTo>
                  <a:pt x="1941" y="1042"/>
                  <a:pt x="1942" y="1074"/>
                  <a:pt x="1942" y="1107"/>
                </a:cubicBezTo>
                <a:cubicBezTo>
                  <a:pt x="1942" y="1114"/>
                  <a:pt x="1942" y="1121"/>
                  <a:pt x="1942" y="1128"/>
                </a:cubicBezTo>
                <a:lnTo>
                  <a:pt x="2050" y="1127"/>
                </a:lnTo>
                <a:lnTo>
                  <a:pt x="1937" y="1010"/>
                </a:lnTo>
                <a:close/>
                <a:moveTo>
                  <a:pt x="1941" y="1157"/>
                </a:moveTo>
                <a:cubicBezTo>
                  <a:pt x="1940" y="1165"/>
                  <a:pt x="1940" y="1172"/>
                  <a:pt x="1939" y="1180"/>
                </a:cubicBezTo>
                <a:lnTo>
                  <a:pt x="1937" y="1346"/>
                </a:lnTo>
                <a:lnTo>
                  <a:pt x="2126" y="1220"/>
                </a:lnTo>
                <a:cubicBezTo>
                  <a:pt x="2128" y="1199"/>
                  <a:pt x="2130" y="1177"/>
                  <a:pt x="2131" y="1155"/>
                </a:cubicBezTo>
                <a:lnTo>
                  <a:pt x="1941" y="1157"/>
                </a:lnTo>
                <a:close/>
                <a:moveTo>
                  <a:pt x="1908" y="1346"/>
                </a:moveTo>
                <a:cubicBezTo>
                  <a:pt x="1888" y="1414"/>
                  <a:pt x="1859" y="1478"/>
                  <a:pt x="1823" y="1537"/>
                </a:cubicBezTo>
                <a:lnTo>
                  <a:pt x="1904" y="1592"/>
                </a:lnTo>
                <a:lnTo>
                  <a:pt x="1908" y="1346"/>
                </a:lnTo>
                <a:close/>
                <a:moveTo>
                  <a:pt x="1767" y="1619"/>
                </a:moveTo>
                <a:cubicBezTo>
                  <a:pt x="1740" y="1655"/>
                  <a:pt x="1709" y="1688"/>
                  <a:pt x="1676" y="1719"/>
                </a:cubicBezTo>
                <a:lnTo>
                  <a:pt x="1734" y="1741"/>
                </a:lnTo>
                <a:lnTo>
                  <a:pt x="1767" y="1619"/>
                </a:lnTo>
                <a:close/>
                <a:moveTo>
                  <a:pt x="1652" y="1741"/>
                </a:moveTo>
                <a:cubicBezTo>
                  <a:pt x="1602" y="1783"/>
                  <a:pt x="1548" y="1820"/>
                  <a:pt x="1489" y="1850"/>
                </a:cubicBezTo>
                <a:lnTo>
                  <a:pt x="1489" y="2059"/>
                </a:lnTo>
                <a:cubicBezTo>
                  <a:pt x="1554" y="2032"/>
                  <a:pt x="1616" y="1999"/>
                  <a:pt x="1674" y="1961"/>
                </a:cubicBezTo>
                <a:lnTo>
                  <a:pt x="1726" y="1770"/>
                </a:lnTo>
                <a:lnTo>
                  <a:pt x="1652" y="1741"/>
                </a:lnTo>
                <a:close/>
                <a:moveTo>
                  <a:pt x="1460" y="1864"/>
                </a:moveTo>
                <a:cubicBezTo>
                  <a:pt x="1370" y="1906"/>
                  <a:pt x="1272" y="1933"/>
                  <a:pt x="1168" y="1940"/>
                </a:cubicBezTo>
                <a:lnTo>
                  <a:pt x="1375" y="2097"/>
                </a:lnTo>
                <a:cubicBezTo>
                  <a:pt x="1404" y="2089"/>
                  <a:pt x="1432" y="2080"/>
                  <a:pt x="1460" y="2070"/>
                </a:cubicBezTo>
                <a:lnTo>
                  <a:pt x="1460" y="1864"/>
                </a:lnTo>
                <a:close/>
                <a:moveTo>
                  <a:pt x="1122" y="1942"/>
                </a:moveTo>
                <a:cubicBezTo>
                  <a:pt x="1117" y="1942"/>
                  <a:pt x="1112" y="1942"/>
                  <a:pt x="1107" y="1942"/>
                </a:cubicBezTo>
                <a:cubicBezTo>
                  <a:pt x="1091" y="1942"/>
                  <a:pt x="1076" y="1942"/>
                  <a:pt x="1061" y="1941"/>
                </a:cubicBezTo>
                <a:lnTo>
                  <a:pt x="1073" y="2132"/>
                </a:lnTo>
                <a:cubicBezTo>
                  <a:pt x="1085" y="2132"/>
                  <a:pt x="1096" y="2132"/>
                  <a:pt x="1107" y="2132"/>
                </a:cubicBezTo>
                <a:cubicBezTo>
                  <a:pt x="1187" y="2132"/>
                  <a:pt x="1264" y="2123"/>
                  <a:pt x="1339" y="2106"/>
                </a:cubicBezTo>
                <a:lnTo>
                  <a:pt x="1122" y="1942"/>
                </a:lnTo>
                <a:close/>
                <a:moveTo>
                  <a:pt x="1031" y="1939"/>
                </a:moveTo>
                <a:cubicBezTo>
                  <a:pt x="963" y="1933"/>
                  <a:pt x="898" y="1919"/>
                  <a:pt x="835" y="1897"/>
                </a:cubicBezTo>
                <a:lnTo>
                  <a:pt x="1018" y="2128"/>
                </a:lnTo>
                <a:cubicBezTo>
                  <a:pt x="1027" y="2129"/>
                  <a:pt x="1036" y="2130"/>
                  <a:pt x="1044" y="2130"/>
                </a:cubicBezTo>
                <a:lnTo>
                  <a:pt x="1031" y="1939"/>
                </a:lnTo>
                <a:close/>
                <a:moveTo>
                  <a:pt x="786" y="1879"/>
                </a:moveTo>
                <a:cubicBezTo>
                  <a:pt x="732" y="1856"/>
                  <a:pt x="681" y="1828"/>
                  <a:pt x="634" y="1795"/>
                </a:cubicBezTo>
                <a:lnTo>
                  <a:pt x="570" y="1795"/>
                </a:lnTo>
                <a:lnTo>
                  <a:pt x="582" y="1988"/>
                </a:lnTo>
                <a:cubicBezTo>
                  <a:pt x="596" y="1996"/>
                  <a:pt x="609" y="2003"/>
                  <a:pt x="623" y="2011"/>
                </a:cubicBezTo>
                <a:lnTo>
                  <a:pt x="786" y="1879"/>
                </a:lnTo>
                <a:close/>
                <a:moveTo>
                  <a:pt x="593" y="1766"/>
                </a:moveTo>
                <a:cubicBezTo>
                  <a:pt x="584" y="1759"/>
                  <a:pt x="576" y="1752"/>
                  <a:pt x="567" y="1744"/>
                </a:cubicBezTo>
                <a:lnTo>
                  <a:pt x="568" y="1766"/>
                </a:lnTo>
                <a:lnTo>
                  <a:pt x="593" y="1766"/>
                </a:lnTo>
                <a:close/>
                <a:moveTo>
                  <a:pt x="536" y="1717"/>
                </a:moveTo>
                <a:cubicBezTo>
                  <a:pt x="527" y="1708"/>
                  <a:pt x="518" y="1699"/>
                  <a:pt x="509" y="1691"/>
                </a:cubicBezTo>
                <a:lnTo>
                  <a:pt x="337" y="1784"/>
                </a:lnTo>
                <a:cubicBezTo>
                  <a:pt x="400" y="1855"/>
                  <a:pt x="472" y="1917"/>
                  <a:pt x="552" y="1969"/>
                </a:cubicBezTo>
                <a:lnTo>
                  <a:pt x="536" y="1717"/>
                </a:lnTo>
                <a:close/>
                <a:moveTo>
                  <a:pt x="489" y="1669"/>
                </a:moveTo>
                <a:cubicBezTo>
                  <a:pt x="473" y="1651"/>
                  <a:pt x="457" y="1633"/>
                  <a:pt x="443" y="1614"/>
                </a:cubicBezTo>
                <a:lnTo>
                  <a:pt x="406" y="1714"/>
                </a:lnTo>
                <a:lnTo>
                  <a:pt x="489" y="1669"/>
                </a:lnTo>
                <a:close/>
                <a:moveTo>
                  <a:pt x="422" y="1586"/>
                </a:moveTo>
                <a:cubicBezTo>
                  <a:pt x="418" y="1580"/>
                  <a:pt x="414" y="1574"/>
                  <a:pt x="410" y="1568"/>
                </a:cubicBezTo>
                <a:lnTo>
                  <a:pt x="131" y="1420"/>
                </a:lnTo>
                <a:cubicBezTo>
                  <a:pt x="171" y="1546"/>
                  <a:pt x="235" y="1662"/>
                  <a:pt x="318" y="1762"/>
                </a:cubicBezTo>
                <a:lnTo>
                  <a:pt x="368" y="1735"/>
                </a:lnTo>
                <a:lnTo>
                  <a:pt x="422" y="1586"/>
                </a:lnTo>
                <a:close/>
                <a:moveTo>
                  <a:pt x="380" y="1519"/>
                </a:moveTo>
                <a:cubicBezTo>
                  <a:pt x="363" y="1488"/>
                  <a:pt x="347" y="1456"/>
                  <a:pt x="333" y="1422"/>
                </a:cubicBezTo>
                <a:lnTo>
                  <a:pt x="333" y="1494"/>
                </a:lnTo>
                <a:lnTo>
                  <a:pt x="380" y="1519"/>
                </a:lnTo>
                <a:close/>
                <a:moveTo>
                  <a:pt x="304" y="1339"/>
                </a:moveTo>
                <a:cubicBezTo>
                  <a:pt x="291" y="1293"/>
                  <a:pt x="282" y="1245"/>
                  <a:pt x="276" y="1196"/>
                </a:cubicBezTo>
                <a:lnTo>
                  <a:pt x="94" y="1263"/>
                </a:lnTo>
                <a:cubicBezTo>
                  <a:pt x="100" y="1303"/>
                  <a:pt x="108" y="1342"/>
                  <a:pt x="119" y="1381"/>
                </a:cubicBezTo>
                <a:lnTo>
                  <a:pt x="305" y="1479"/>
                </a:lnTo>
                <a:lnTo>
                  <a:pt x="304" y="1339"/>
                </a:lnTo>
                <a:close/>
                <a:moveTo>
                  <a:pt x="274" y="1166"/>
                </a:moveTo>
                <a:cubicBezTo>
                  <a:pt x="272" y="1147"/>
                  <a:pt x="272" y="1127"/>
                  <a:pt x="272" y="1107"/>
                </a:cubicBezTo>
                <a:cubicBezTo>
                  <a:pt x="272" y="1097"/>
                  <a:pt x="272" y="1087"/>
                  <a:pt x="272" y="1077"/>
                </a:cubicBezTo>
                <a:lnTo>
                  <a:pt x="135" y="1020"/>
                </a:lnTo>
                <a:lnTo>
                  <a:pt x="83" y="1074"/>
                </a:lnTo>
                <a:cubicBezTo>
                  <a:pt x="82" y="1085"/>
                  <a:pt x="82" y="1096"/>
                  <a:pt x="82" y="1107"/>
                </a:cubicBezTo>
                <a:cubicBezTo>
                  <a:pt x="82" y="1150"/>
                  <a:pt x="85" y="1192"/>
                  <a:pt x="90" y="1233"/>
                </a:cubicBezTo>
                <a:lnTo>
                  <a:pt x="274" y="1166"/>
                </a:lnTo>
                <a:close/>
                <a:moveTo>
                  <a:pt x="274" y="1046"/>
                </a:moveTo>
                <a:cubicBezTo>
                  <a:pt x="278" y="982"/>
                  <a:pt x="290" y="920"/>
                  <a:pt x="308" y="861"/>
                </a:cubicBezTo>
                <a:lnTo>
                  <a:pt x="306" y="845"/>
                </a:lnTo>
                <a:lnTo>
                  <a:pt x="157" y="998"/>
                </a:lnTo>
                <a:lnTo>
                  <a:pt x="274" y="1046"/>
                </a:lnTo>
                <a:close/>
                <a:moveTo>
                  <a:pt x="330" y="800"/>
                </a:moveTo>
                <a:cubicBezTo>
                  <a:pt x="341" y="771"/>
                  <a:pt x="355" y="742"/>
                  <a:pt x="369" y="715"/>
                </a:cubicBezTo>
                <a:lnTo>
                  <a:pt x="315" y="686"/>
                </a:lnTo>
                <a:lnTo>
                  <a:pt x="330" y="800"/>
                </a:lnTo>
                <a:close/>
                <a:moveTo>
                  <a:pt x="384" y="689"/>
                </a:moveTo>
                <a:cubicBezTo>
                  <a:pt x="395" y="669"/>
                  <a:pt x="408" y="650"/>
                  <a:pt x="421" y="631"/>
                </a:cubicBezTo>
                <a:lnTo>
                  <a:pt x="473" y="302"/>
                </a:lnTo>
                <a:cubicBezTo>
                  <a:pt x="369" y="384"/>
                  <a:pt x="282" y="485"/>
                  <a:pt x="216" y="601"/>
                </a:cubicBezTo>
                <a:lnTo>
                  <a:pt x="384" y="689"/>
                </a:lnTo>
                <a:close/>
                <a:moveTo>
                  <a:pt x="458" y="581"/>
                </a:moveTo>
                <a:cubicBezTo>
                  <a:pt x="470" y="567"/>
                  <a:pt x="481" y="553"/>
                  <a:pt x="494" y="540"/>
                </a:cubicBezTo>
                <a:lnTo>
                  <a:pt x="466" y="534"/>
                </a:lnTo>
                <a:lnTo>
                  <a:pt x="458" y="581"/>
                </a:lnTo>
                <a:close/>
                <a:moveTo>
                  <a:pt x="517" y="516"/>
                </a:moveTo>
                <a:cubicBezTo>
                  <a:pt x="557" y="475"/>
                  <a:pt x="602" y="439"/>
                  <a:pt x="650" y="408"/>
                </a:cubicBezTo>
                <a:lnTo>
                  <a:pt x="581" y="227"/>
                </a:lnTo>
                <a:cubicBezTo>
                  <a:pt x="555" y="243"/>
                  <a:pt x="531" y="259"/>
                  <a:pt x="507" y="276"/>
                </a:cubicBezTo>
                <a:lnTo>
                  <a:pt x="470" y="505"/>
                </a:lnTo>
                <a:lnTo>
                  <a:pt x="517" y="516"/>
                </a:lnTo>
                <a:close/>
                <a:moveTo>
                  <a:pt x="675" y="392"/>
                </a:moveTo>
                <a:cubicBezTo>
                  <a:pt x="715" y="368"/>
                  <a:pt x="758" y="346"/>
                  <a:pt x="802" y="329"/>
                </a:cubicBezTo>
                <a:lnTo>
                  <a:pt x="649" y="190"/>
                </a:lnTo>
                <a:cubicBezTo>
                  <a:pt x="635" y="197"/>
                  <a:pt x="620" y="205"/>
                  <a:pt x="606" y="213"/>
                </a:cubicBezTo>
                <a:lnTo>
                  <a:pt x="675" y="392"/>
                </a:lnTo>
                <a:close/>
                <a:moveTo>
                  <a:pt x="833" y="318"/>
                </a:moveTo>
                <a:cubicBezTo>
                  <a:pt x="851" y="312"/>
                  <a:pt x="869" y="306"/>
                  <a:pt x="887" y="301"/>
                </a:cubicBezTo>
                <a:lnTo>
                  <a:pt x="969" y="91"/>
                </a:lnTo>
                <a:cubicBezTo>
                  <a:pt x="866" y="105"/>
                  <a:pt x="768" y="134"/>
                  <a:pt x="677" y="176"/>
                </a:cubicBezTo>
                <a:lnTo>
                  <a:pt x="833" y="318"/>
                </a:lnTo>
                <a:close/>
                <a:moveTo>
                  <a:pt x="1003" y="87"/>
                </a:moveTo>
                <a:lnTo>
                  <a:pt x="962" y="191"/>
                </a:lnTo>
                <a:lnTo>
                  <a:pt x="1274" y="198"/>
                </a:lnTo>
                <a:lnTo>
                  <a:pt x="1184" y="85"/>
                </a:lnTo>
                <a:cubicBezTo>
                  <a:pt x="1158" y="83"/>
                  <a:pt x="1133" y="82"/>
                  <a:pt x="1107" y="82"/>
                </a:cubicBezTo>
                <a:cubicBezTo>
                  <a:pt x="1072" y="82"/>
                  <a:pt x="1037" y="84"/>
                  <a:pt x="1003" y="87"/>
                </a:cubicBezTo>
                <a:close/>
                <a:moveTo>
                  <a:pt x="1924" y="488"/>
                </a:moveTo>
                <a:lnTo>
                  <a:pt x="1896" y="778"/>
                </a:lnTo>
                <a:lnTo>
                  <a:pt x="2093" y="826"/>
                </a:lnTo>
                <a:cubicBezTo>
                  <a:pt x="2058" y="702"/>
                  <a:pt x="2000" y="588"/>
                  <a:pt x="1924" y="488"/>
                </a:cubicBezTo>
                <a:close/>
                <a:moveTo>
                  <a:pt x="2121" y="1258"/>
                </a:moveTo>
                <a:lnTo>
                  <a:pt x="1936" y="1381"/>
                </a:lnTo>
                <a:lnTo>
                  <a:pt x="1933" y="1612"/>
                </a:lnTo>
                <a:lnTo>
                  <a:pt x="1980" y="1644"/>
                </a:lnTo>
                <a:cubicBezTo>
                  <a:pt x="2051" y="1529"/>
                  <a:pt x="2100" y="1398"/>
                  <a:pt x="2121" y="1258"/>
                </a:cubicBezTo>
                <a:close/>
                <a:moveTo>
                  <a:pt x="1965" y="1668"/>
                </a:moveTo>
                <a:lnTo>
                  <a:pt x="1812" y="1564"/>
                </a:lnTo>
                <a:lnTo>
                  <a:pt x="1712" y="1935"/>
                </a:lnTo>
                <a:cubicBezTo>
                  <a:pt x="1811" y="1862"/>
                  <a:pt x="1897" y="1772"/>
                  <a:pt x="1965" y="1668"/>
                </a:cubicBezTo>
                <a:close/>
                <a:moveTo>
                  <a:pt x="978" y="2124"/>
                </a:moveTo>
                <a:lnTo>
                  <a:pt x="803" y="1903"/>
                </a:lnTo>
                <a:lnTo>
                  <a:pt x="651" y="2025"/>
                </a:lnTo>
                <a:cubicBezTo>
                  <a:pt x="752" y="2075"/>
                  <a:pt x="862" y="2109"/>
                  <a:pt x="978" y="2124"/>
                </a:cubicBezTo>
                <a:close/>
                <a:moveTo>
                  <a:pt x="85" y="1030"/>
                </a:moveTo>
                <a:lnTo>
                  <a:pt x="302" y="808"/>
                </a:lnTo>
                <a:lnTo>
                  <a:pt x="284" y="669"/>
                </a:lnTo>
                <a:lnTo>
                  <a:pt x="202" y="626"/>
                </a:lnTo>
                <a:cubicBezTo>
                  <a:pt x="137" y="748"/>
                  <a:pt x="96" y="885"/>
                  <a:pt x="85" y="1030"/>
                </a:cubicBezTo>
                <a:close/>
              </a:path>
            </a:pathLst>
          </a:custGeom>
          <a:solidFill>
            <a:srgbClr val="2A3134"/>
          </a:solidFill>
          <a:ln w="9525">
            <a:noFill/>
          </a:ln>
        </p:spPr>
        <p:txBody>
          <a:bodyPr/>
          <a:p>
            <a:endParaRPr lang="zh-CN" altLang="en-US"/>
          </a:p>
        </p:txBody>
      </p:sp>
      <p:cxnSp>
        <p:nvCxnSpPr>
          <p:cNvPr id="31749" name="直接连接符 12"/>
          <p:cNvCxnSpPr/>
          <p:nvPr/>
        </p:nvCxnSpPr>
        <p:spPr>
          <a:xfrm>
            <a:off x="3001963" y="2997200"/>
            <a:ext cx="5184775" cy="0"/>
          </a:xfrm>
          <a:prstGeom prst="line">
            <a:avLst/>
          </a:prstGeom>
          <a:ln w="9525" cap="flat" cmpd="sng">
            <a:solidFill>
              <a:schemeClr val="tx2"/>
            </a:solidFill>
            <a:prstDash val="solid"/>
            <a:round/>
            <a:headEnd type="none" w="med" len="med"/>
            <a:tailEnd type="none" w="med" len="med"/>
          </a:ln>
        </p:spPr>
      </p:cxnSp>
      <p:sp>
        <p:nvSpPr>
          <p:cNvPr id="31750" name="TextBox 13"/>
          <p:cNvSpPr txBox="1"/>
          <p:nvPr/>
        </p:nvSpPr>
        <p:spPr>
          <a:xfrm>
            <a:off x="2930525" y="2133600"/>
            <a:ext cx="5424488" cy="954088"/>
          </a:xfrm>
          <a:prstGeom prst="rect">
            <a:avLst/>
          </a:prstGeom>
          <a:noFill/>
          <a:ln w="9525">
            <a:noFill/>
          </a:ln>
        </p:spPr>
        <p:txBody>
          <a:bodyPr anchor="t">
            <a:spAutoFit/>
          </a:bodyPr>
          <a:p>
            <a:r>
              <a:rPr lang="zh-CN" altLang="en-US" sz="5600" dirty="0">
                <a:solidFill>
                  <a:srgbClr val="393E3B"/>
                </a:solidFill>
                <a:latin typeface="方正隶二简体" panose="03000509000000000000" pitchFamily="65" charset="-122"/>
                <a:ea typeface="方正隶二简体" panose="03000509000000000000" pitchFamily="65" charset="-122"/>
              </a:rPr>
              <a:t>请输入章节标题</a:t>
            </a:r>
            <a:endParaRPr lang="zh-CN" altLang="en-US" sz="5600" dirty="0">
              <a:solidFill>
                <a:srgbClr val="393E3B"/>
              </a:solidFill>
              <a:latin typeface="方正隶二简体" panose="03000509000000000000" pitchFamily="65" charset="-122"/>
              <a:ea typeface="方正隶二简体" panose="03000509000000000000" pitchFamily="65" charset="-122"/>
            </a:endParaRPr>
          </a:p>
        </p:txBody>
      </p:sp>
      <p:sp>
        <p:nvSpPr>
          <p:cNvPr id="31751" name="TextBox 14"/>
          <p:cNvSpPr txBox="1"/>
          <p:nvPr/>
        </p:nvSpPr>
        <p:spPr>
          <a:xfrm>
            <a:off x="2593975" y="2940050"/>
            <a:ext cx="5761038" cy="1016000"/>
          </a:xfrm>
          <a:prstGeom prst="rect">
            <a:avLst/>
          </a:prstGeom>
          <a:noFill/>
          <a:ln w="9525">
            <a:noFill/>
          </a:ln>
        </p:spPr>
        <p:txBody>
          <a:bodyPr anchor="t">
            <a:spAutoFit/>
          </a:bodyPr>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这里是小节标题一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这里是小节标题二</a:t>
            </a:r>
            <a:endParaRPr lang="zh-CN" altLang="en-US" sz="2000" dirty="0">
              <a:solidFill>
                <a:srgbClr val="393E3B"/>
              </a:solidFill>
              <a:latin typeface="微软雅黑" panose="020B0503020204020204" pitchFamily="34" charset="-122"/>
              <a:ea typeface="微软雅黑" panose="020B0503020204020204" pitchFamily="34" charset="-122"/>
            </a:endParaRPr>
          </a:p>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这里是小节标题三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这里是小节标题四</a:t>
            </a:r>
            <a:endParaRPr lang="zh-CN" altLang="en-US" sz="2000" dirty="0">
              <a:solidFill>
                <a:srgbClr val="393E3B"/>
              </a:solidFill>
              <a:latin typeface="微软雅黑" panose="020B0503020204020204" pitchFamily="34" charset="-122"/>
              <a:ea typeface="微软雅黑" panose="020B0503020204020204" pitchFamily="34" charset="-122"/>
            </a:endParaRPr>
          </a:p>
        </p:txBody>
      </p:sp>
      <p:sp>
        <p:nvSpPr>
          <p:cNvPr id="31752" name="TextBox 15"/>
          <p:cNvSpPr txBox="1"/>
          <p:nvPr/>
        </p:nvSpPr>
        <p:spPr>
          <a:xfrm>
            <a:off x="1371600" y="2427288"/>
            <a:ext cx="1211263" cy="1322387"/>
          </a:xfrm>
          <a:prstGeom prst="rect">
            <a:avLst/>
          </a:prstGeom>
          <a:noFill/>
          <a:ln w="9525">
            <a:noFill/>
          </a:ln>
        </p:spPr>
        <p:txBody>
          <a:bodyPr wrap="none" anchor="t">
            <a:spAutoFit/>
          </a:bodyPr>
          <a:p>
            <a:r>
              <a:rPr lang="zh-CN" altLang="en-US" sz="8000" dirty="0">
                <a:solidFill>
                  <a:srgbClr val="AF251C"/>
                </a:solidFill>
                <a:latin typeface="方正隶二简体" panose="03000509000000000000" pitchFamily="65" charset="-122"/>
                <a:ea typeface="方正隶二简体" panose="03000509000000000000" pitchFamily="65" charset="-122"/>
              </a:rPr>
              <a:t>肆</a:t>
            </a:r>
            <a:endParaRPr lang="zh-CN" altLang="en-US" sz="8000" dirty="0">
              <a:solidFill>
                <a:srgbClr val="AF251C"/>
              </a:solidFill>
              <a:latin typeface="方正隶二简体" panose="03000509000000000000" pitchFamily="65" charset="-122"/>
              <a:ea typeface="方正隶二简体" panose="03000509000000000000" pitchFamily="65" charset="-122"/>
            </a:endParaRPr>
          </a:p>
        </p:txBody>
      </p:sp>
      <p:sp>
        <p:nvSpPr>
          <p:cNvPr id="31753" name="TextBox 16"/>
          <p:cNvSpPr txBox="1"/>
          <p:nvPr/>
        </p:nvSpPr>
        <p:spPr>
          <a:xfrm>
            <a:off x="-7937" y="2762250"/>
            <a:ext cx="488950" cy="1333500"/>
          </a:xfrm>
          <a:prstGeom prst="rect">
            <a:avLst/>
          </a:prstGeom>
          <a:noFill/>
          <a:ln w="9525">
            <a:noFill/>
          </a:ln>
        </p:spPr>
        <p:txBody>
          <a:bodyPr vert="eaVert" anchor="t">
            <a:spAutoFit/>
          </a:bodyPr>
          <a:p>
            <a:pPr algn="dist"/>
            <a:r>
              <a:rPr lang="zh-CN" altLang="en-US" sz="2000" b="1" dirty="0">
                <a:solidFill>
                  <a:srgbClr val="4D4948"/>
                </a:solidFill>
                <a:latin typeface="Arial" panose="020B0604020202020204" pitchFamily="34" charset="0"/>
                <a:ea typeface="宋体" panose="02010600030101010101" pitchFamily="2" charset="-122"/>
              </a:rPr>
              <a:t>过渡页</a:t>
            </a:r>
            <a:endParaRPr lang="zh-CN" altLang="en-US" sz="2000" b="1" dirty="0">
              <a:solidFill>
                <a:srgbClr val="4D4948"/>
              </a:solidFill>
              <a:latin typeface="Arial" panose="020B0604020202020204" pitchFamily="34" charset="0"/>
              <a:ea typeface="宋体" panose="02010600030101010101" pitchFamily="2" charset="-122"/>
            </a:endParaRPr>
          </a:p>
        </p:txBody>
      </p:sp>
      <p:pic>
        <p:nvPicPr>
          <p:cNvPr id="31754" name="图片 18"/>
          <p:cNvPicPr>
            <a:picLocks noChangeAspect="1"/>
          </p:cNvPicPr>
          <p:nvPr/>
        </p:nvPicPr>
        <p:blipFill>
          <a:blip r:embed="rId4"/>
          <a:stretch>
            <a:fillRect/>
          </a:stretch>
        </p:blipFill>
        <p:spPr>
          <a:xfrm>
            <a:off x="481013" y="4095750"/>
            <a:ext cx="2271712" cy="1511300"/>
          </a:xfrm>
          <a:prstGeom prst="rect">
            <a:avLst/>
          </a:prstGeom>
          <a:noFill/>
          <a:ln w="9525">
            <a:noFill/>
          </a:ln>
        </p:spPr>
      </p:pic>
    </p:spTree>
  </p:cSld>
  <p:clrMapOvr>
    <a:masterClrMapping/>
  </p:clrMapOvr>
  <p:transition spd="slow" advTm="646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ipe(left)">
                                      <p:cBhvr>
                                        <p:cTn id="7" dur="1000"/>
                                        <p:tgtEl>
                                          <p:spTgt spid="3174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1754"/>
                                        </p:tgtEl>
                                        <p:attrNameLst>
                                          <p:attrName>style.visibility</p:attrName>
                                        </p:attrNameLst>
                                      </p:cBhvr>
                                      <p:to>
                                        <p:strVal val="visible"/>
                                      </p:to>
                                    </p:set>
                                    <p:animEffect transition="in" filter="fade">
                                      <p:cBhvr>
                                        <p:cTn id="11" dur="700"/>
                                        <p:tgtEl>
                                          <p:spTgt spid="31754"/>
                                        </p:tgtEl>
                                      </p:cBhvr>
                                    </p:animEffect>
                                    <p:anim calcmode="lin" valueType="num">
                                      <p:cBhvr>
                                        <p:cTn id="12" dur="700" fill="hold"/>
                                        <p:tgtEl>
                                          <p:spTgt spid="31754"/>
                                        </p:tgtEl>
                                        <p:attrNameLst>
                                          <p:attrName>ppt_x</p:attrName>
                                        </p:attrNameLst>
                                      </p:cBhvr>
                                      <p:tavLst>
                                        <p:tav tm="0">
                                          <p:val>
                                            <p:strVal val="#ppt_x"/>
                                          </p:val>
                                        </p:tav>
                                        <p:tav tm="100000">
                                          <p:val>
                                            <p:strVal val="#ppt_x"/>
                                          </p:val>
                                        </p:tav>
                                      </p:tavLst>
                                    </p:anim>
                                    <p:anim calcmode="lin" valueType="num">
                                      <p:cBhvr>
                                        <p:cTn id="13" dur="700" fill="hold"/>
                                        <p:tgtEl>
                                          <p:spTgt spid="3175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747"/>
                                        </p:tgtEl>
                                        <p:attrNameLst>
                                          <p:attrName>style.visibility</p:attrName>
                                        </p:attrNameLst>
                                      </p:cBhvr>
                                      <p:to>
                                        <p:strVal val="visible"/>
                                      </p:to>
                                    </p:set>
                                    <p:animEffect transition="in" filter="fade">
                                      <p:cBhvr>
                                        <p:cTn id="16" dur="700"/>
                                        <p:tgtEl>
                                          <p:spTgt spid="31747"/>
                                        </p:tgtEl>
                                      </p:cBhvr>
                                    </p:animEffect>
                                    <p:anim calcmode="lin" valueType="num">
                                      <p:cBhvr>
                                        <p:cTn id="17" dur="700" fill="hold"/>
                                        <p:tgtEl>
                                          <p:spTgt spid="31747"/>
                                        </p:tgtEl>
                                        <p:attrNameLst>
                                          <p:attrName>ppt_x</p:attrName>
                                        </p:attrNameLst>
                                      </p:cBhvr>
                                      <p:tavLst>
                                        <p:tav tm="0">
                                          <p:val>
                                            <p:strVal val="#ppt_x"/>
                                          </p:val>
                                        </p:tav>
                                        <p:tav tm="100000">
                                          <p:val>
                                            <p:strVal val="#ppt_x"/>
                                          </p:val>
                                        </p:tav>
                                      </p:tavLst>
                                    </p:anim>
                                    <p:anim calcmode="lin" valueType="num">
                                      <p:cBhvr>
                                        <p:cTn id="18" dur="700" fill="hold"/>
                                        <p:tgtEl>
                                          <p:spTgt spid="3174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1753"/>
                                        </p:tgtEl>
                                        <p:attrNameLst>
                                          <p:attrName>style.visibility</p:attrName>
                                        </p:attrNameLst>
                                      </p:cBhvr>
                                      <p:to>
                                        <p:strVal val="visible"/>
                                      </p:to>
                                    </p:set>
                                    <p:anim calcmode="lin" valueType="num">
                                      <p:cBhvr>
                                        <p:cTn id="22" dur="500" fill="hold"/>
                                        <p:tgtEl>
                                          <p:spTgt spid="3175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1753"/>
                                        </p:tgtEl>
                                        <p:attrNameLst>
                                          <p:attrName>ppt_y</p:attrName>
                                        </p:attrNameLst>
                                      </p:cBhvr>
                                      <p:tavLst>
                                        <p:tav tm="0">
                                          <p:val>
                                            <p:strVal val="#ppt_y"/>
                                          </p:val>
                                        </p:tav>
                                        <p:tav tm="100000">
                                          <p:val>
                                            <p:strVal val="#ppt_y"/>
                                          </p:val>
                                        </p:tav>
                                      </p:tavLst>
                                    </p:anim>
                                    <p:anim calcmode="lin" valueType="num">
                                      <p:cBhvr>
                                        <p:cTn id="24" dur="500" fill="hold"/>
                                        <p:tgtEl>
                                          <p:spTgt spid="3175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175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1753"/>
                                        </p:tgtEl>
                                      </p:cBhvr>
                                    </p:animEffect>
                                  </p:childTnLst>
                                </p:cTn>
                              </p:par>
                            </p:childTnLst>
                          </p:cTn>
                        </p:par>
                        <p:par>
                          <p:cTn id="27" fill="hold">
                            <p:stCondLst>
                              <p:cond delay="2299"/>
                            </p:stCondLst>
                            <p:childTnLst>
                              <p:par>
                                <p:cTn id="28" presetID="10" presetClass="entr" presetSubtype="0" fill="hold" nodeType="afterEffect">
                                  <p:stCondLst>
                                    <p:cond delay="0"/>
                                  </p:stCondLst>
                                  <p:childTnLst>
                                    <p:set>
                                      <p:cBhvr>
                                        <p:cTn id="29" dur="1" fill="hold">
                                          <p:stCondLst>
                                            <p:cond delay="0"/>
                                          </p:stCondLst>
                                        </p:cTn>
                                        <p:tgtEl>
                                          <p:spTgt spid="31748"/>
                                        </p:tgtEl>
                                        <p:attrNameLst>
                                          <p:attrName>style.visibility</p:attrName>
                                        </p:attrNameLst>
                                      </p:cBhvr>
                                      <p:to>
                                        <p:strVal val="visible"/>
                                      </p:to>
                                    </p:set>
                                    <p:anim calcmode="lin" valueType="num">
                                      <p:cBhvr>
                                        <p:cTn id="30" dur="1000" fill="hold"/>
                                        <p:tgtEl>
                                          <p:spTgt spid="31748"/>
                                        </p:tgtEl>
                                        <p:attrNameLst>
                                          <p:attrName>ppt_w</p:attrName>
                                        </p:attrNameLst>
                                      </p:cBhvr>
                                      <p:tavLst>
                                        <p:tav tm="0">
                                          <p:val>
                                            <p:fltVal val="0.000000"/>
                                          </p:val>
                                        </p:tav>
                                        <p:tav tm="100000">
                                          <p:val>
                                            <p:strVal val="#ppt_w"/>
                                          </p:val>
                                        </p:tav>
                                      </p:tavLst>
                                    </p:anim>
                                    <p:anim calcmode="lin" valueType="num">
                                      <p:cBhvr>
                                        <p:cTn id="31" dur="1000" fill="hold"/>
                                        <p:tgtEl>
                                          <p:spTgt spid="31748"/>
                                        </p:tgtEl>
                                        <p:attrNameLst>
                                          <p:attrName>ppt_h</p:attrName>
                                        </p:attrNameLst>
                                      </p:cBhvr>
                                      <p:tavLst>
                                        <p:tav tm="0">
                                          <p:val>
                                            <p:fltVal val="0.000000"/>
                                          </p:val>
                                        </p:tav>
                                        <p:tav tm="100000">
                                          <p:val>
                                            <p:strVal val="#ppt_h"/>
                                          </p:val>
                                        </p:tav>
                                      </p:tavLst>
                                    </p:anim>
                                    <p:animEffect transition="in" filter="fade">
                                      <p:cBhvr>
                                        <p:cTn id="32" dur="1000"/>
                                        <p:tgtEl>
                                          <p:spTgt spid="31748"/>
                                        </p:tgtEl>
                                      </p:cBhvr>
                                    </p:animEffect>
                                  </p:childTnLst>
                                </p:cTn>
                              </p:par>
                            </p:childTnLst>
                          </p:cTn>
                        </p:par>
                        <p:par>
                          <p:cTn id="33" fill="hold">
                            <p:stCondLst>
                              <p:cond delay="3299"/>
                            </p:stCondLst>
                            <p:childTnLst>
                              <p:par>
                                <p:cTn id="34" presetID="31" presetClass="entr" presetSubtype="0" fill="hold" grpId="0" nodeType="afterEffect">
                                  <p:stCondLst>
                                    <p:cond delay="0"/>
                                  </p:stCondLst>
                                  <p:childTnLst>
                                    <p:set>
                                      <p:cBhvr>
                                        <p:cTn id="35" dur="1" fill="hold">
                                          <p:stCondLst>
                                            <p:cond delay="0"/>
                                          </p:stCondLst>
                                        </p:cTn>
                                        <p:tgtEl>
                                          <p:spTgt spid="31752"/>
                                        </p:tgtEl>
                                        <p:attrNameLst>
                                          <p:attrName>style.visibility</p:attrName>
                                        </p:attrNameLst>
                                      </p:cBhvr>
                                      <p:to>
                                        <p:strVal val="visible"/>
                                      </p:to>
                                    </p:set>
                                    <p:anim calcmode="lin" valueType="num">
                                      <p:cBhvr>
                                        <p:cTn id="36" dur="1000" fill="hold"/>
                                        <p:tgtEl>
                                          <p:spTgt spid="31752"/>
                                        </p:tgtEl>
                                        <p:attrNameLst>
                                          <p:attrName>ppt_w</p:attrName>
                                        </p:attrNameLst>
                                      </p:cBhvr>
                                      <p:tavLst>
                                        <p:tav tm="0">
                                          <p:val>
                                            <p:fltVal val="0.000000"/>
                                          </p:val>
                                        </p:tav>
                                        <p:tav tm="100000">
                                          <p:val>
                                            <p:strVal val="#ppt_w"/>
                                          </p:val>
                                        </p:tav>
                                      </p:tavLst>
                                    </p:anim>
                                    <p:anim calcmode="lin" valueType="num">
                                      <p:cBhvr>
                                        <p:cTn id="37" dur="1000" fill="hold"/>
                                        <p:tgtEl>
                                          <p:spTgt spid="31752"/>
                                        </p:tgtEl>
                                        <p:attrNameLst>
                                          <p:attrName>ppt_h</p:attrName>
                                        </p:attrNameLst>
                                      </p:cBhvr>
                                      <p:tavLst>
                                        <p:tav tm="0">
                                          <p:val>
                                            <p:fltVal val="0.000000"/>
                                          </p:val>
                                        </p:tav>
                                        <p:tav tm="100000">
                                          <p:val>
                                            <p:strVal val="#ppt_h"/>
                                          </p:val>
                                        </p:tav>
                                      </p:tavLst>
                                    </p:anim>
                                    <p:anim calcmode="lin" valueType="num">
                                      <p:cBhvr>
                                        <p:cTn id="38" dur="1000" fill="hold"/>
                                        <p:tgtEl>
                                          <p:spTgt spid="31752"/>
                                        </p:tgtEl>
                                        <p:attrNameLst>
                                          <p:attrName>style.rotation</p:attrName>
                                        </p:attrNameLst>
                                      </p:cBhvr>
                                      <p:tavLst>
                                        <p:tav tm="0">
                                          <p:val>
                                            <p:fltVal val="90.000000"/>
                                          </p:val>
                                        </p:tav>
                                        <p:tav tm="100000">
                                          <p:val>
                                            <p:fltVal val="0.000000"/>
                                          </p:val>
                                        </p:tav>
                                      </p:tavLst>
                                    </p:anim>
                                    <p:animEffect transition="in" filter="fade">
                                      <p:cBhvr>
                                        <p:cTn id="39" dur="1000"/>
                                        <p:tgtEl>
                                          <p:spTgt spid="31752"/>
                                        </p:tgtEl>
                                      </p:cBhvr>
                                    </p:animEffect>
                                  </p:childTnLst>
                                </p:cTn>
                              </p:par>
                            </p:childTnLst>
                          </p:cTn>
                        </p:par>
                        <p:par>
                          <p:cTn id="40" fill="hold">
                            <p:stCondLst>
                              <p:cond delay="4299"/>
                            </p:stCondLst>
                            <p:childTnLst>
                              <p:par>
                                <p:cTn id="41" presetID="31" presetClass="entr" presetSubtype="0" fill="hold" nodeType="afterEffect">
                                  <p:stCondLst>
                                    <p:cond delay="0"/>
                                  </p:stCondLst>
                                  <p:childTnLst>
                                    <p:set>
                                      <p:cBhvr>
                                        <p:cTn id="42" dur="1" fill="hold">
                                          <p:stCondLst>
                                            <p:cond delay="0"/>
                                          </p:stCondLst>
                                        </p:cTn>
                                        <p:tgtEl>
                                          <p:spTgt spid="31749"/>
                                        </p:tgtEl>
                                        <p:attrNameLst>
                                          <p:attrName>style.visibility</p:attrName>
                                        </p:attrNameLst>
                                      </p:cBhvr>
                                      <p:to>
                                        <p:strVal val="visible"/>
                                      </p:to>
                                    </p:set>
                                    <p:anim calcmode="lin" valueType="num">
                                      <p:cBhvr>
                                        <p:cTn id="43" dur="500" fill="hold"/>
                                        <p:tgtEl>
                                          <p:spTgt spid="31749"/>
                                        </p:tgtEl>
                                        <p:attrNameLst>
                                          <p:attrName>ppt_w</p:attrName>
                                        </p:attrNameLst>
                                      </p:cBhvr>
                                      <p:tavLst>
                                        <p:tav tm="0">
                                          <p:val>
                                            <p:fltVal val="0.000000"/>
                                          </p:val>
                                        </p:tav>
                                        <p:tav tm="100000">
                                          <p:val>
                                            <p:strVal val="#ppt_w"/>
                                          </p:val>
                                        </p:tav>
                                      </p:tavLst>
                                    </p:anim>
                                    <p:anim calcmode="lin" valueType="num">
                                      <p:cBhvr>
                                        <p:cTn id="44" dur="500" fill="hold"/>
                                        <p:tgtEl>
                                          <p:spTgt spid="31749"/>
                                        </p:tgtEl>
                                        <p:attrNameLst>
                                          <p:attrName>ppt_h</p:attrName>
                                        </p:attrNameLst>
                                      </p:cBhvr>
                                      <p:tavLst>
                                        <p:tav tm="0">
                                          <p:val>
                                            <p:fltVal val="0.000000"/>
                                          </p:val>
                                        </p:tav>
                                        <p:tav tm="100000">
                                          <p:val>
                                            <p:strVal val="#ppt_h"/>
                                          </p:val>
                                        </p:tav>
                                      </p:tavLst>
                                    </p:anim>
                                    <p:anim calcmode="lin" valueType="num">
                                      <p:cBhvr>
                                        <p:cTn id="45" dur="500" fill="hold"/>
                                        <p:tgtEl>
                                          <p:spTgt spid="31749"/>
                                        </p:tgtEl>
                                        <p:attrNameLst>
                                          <p:attrName>style.rotation</p:attrName>
                                        </p:attrNameLst>
                                      </p:cBhvr>
                                      <p:tavLst>
                                        <p:tav tm="0">
                                          <p:val>
                                            <p:fltVal val="90.000000"/>
                                          </p:val>
                                        </p:tav>
                                        <p:tav tm="100000">
                                          <p:val>
                                            <p:fltVal val="0.000000"/>
                                          </p:val>
                                        </p:tav>
                                      </p:tavLst>
                                    </p:anim>
                                    <p:animEffect transition="in" filter="fade">
                                      <p:cBhvr>
                                        <p:cTn id="46" dur="500"/>
                                        <p:tgtEl>
                                          <p:spTgt spid="31749"/>
                                        </p:tgtEl>
                                      </p:cBhvr>
                                    </p:animEffect>
                                  </p:childTnLst>
                                </p:cTn>
                              </p:par>
                            </p:childTnLst>
                          </p:cTn>
                        </p:par>
                        <p:par>
                          <p:cTn id="47" fill="hold">
                            <p:stCondLst>
                              <p:cond delay="4799"/>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31750"/>
                                        </p:tgtEl>
                                        <p:attrNameLst>
                                          <p:attrName>style.visibility</p:attrName>
                                        </p:attrNameLst>
                                      </p:cBhvr>
                                      <p:to>
                                        <p:strVal val="visible"/>
                                      </p:to>
                                    </p:set>
                                    <p:anim calcmode="lin" valueType="num">
                                      <p:cBhvr>
                                        <p:cTn id="50" dur="500" fill="hold"/>
                                        <p:tgtEl>
                                          <p:spTgt spid="31750"/>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31750"/>
                                        </p:tgtEl>
                                        <p:attrNameLst>
                                          <p:attrName>ppt_y</p:attrName>
                                        </p:attrNameLst>
                                      </p:cBhvr>
                                      <p:tavLst>
                                        <p:tav tm="0">
                                          <p:val>
                                            <p:strVal val="#ppt_y"/>
                                          </p:val>
                                        </p:tav>
                                        <p:tav tm="100000">
                                          <p:val>
                                            <p:strVal val="#ppt_y"/>
                                          </p:val>
                                        </p:tav>
                                      </p:tavLst>
                                    </p:anim>
                                    <p:anim calcmode="lin" valueType="num">
                                      <p:cBhvr>
                                        <p:cTn id="52" dur="500" fill="hold"/>
                                        <p:tgtEl>
                                          <p:spTgt spid="31750"/>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3175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31750"/>
                                        </p:tgtEl>
                                      </p:cBhvr>
                                    </p:animEffect>
                                  </p:childTnLst>
                                </p:cTn>
                              </p:par>
                            </p:childTnLst>
                          </p:cTn>
                        </p:par>
                        <p:par>
                          <p:cTn id="55" fill="hold">
                            <p:stCondLst>
                              <p:cond delay="5599"/>
                            </p:stCondLst>
                            <p:childTnLst>
                              <p:par>
                                <p:cTn id="56" presetID="22" presetClass="entr" presetSubtype="1" fill="hold" grpId="0" nodeType="afterEffect">
                                  <p:stCondLst>
                                    <p:cond delay="0"/>
                                  </p:stCondLst>
                                  <p:childTnLst>
                                    <p:set>
                                      <p:cBhvr>
                                        <p:cTn id="57" dur="1" fill="hold">
                                          <p:stCondLst>
                                            <p:cond delay="0"/>
                                          </p:stCondLst>
                                        </p:cTn>
                                        <p:tgtEl>
                                          <p:spTgt spid="31751"/>
                                        </p:tgtEl>
                                        <p:attrNameLst>
                                          <p:attrName>style.visibility</p:attrName>
                                        </p:attrNameLst>
                                      </p:cBhvr>
                                      <p:to>
                                        <p:strVal val="visible"/>
                                      </p:to>
                                    </p:set>
                                    <p:animEffect transition="in" filter="wipe(up)">
                                      <p:cBhvr>
                                        <p:cTn id="58" dur="5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52" grpId="0"/>
      <p:bldP spid="317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2771"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2772" name="五边形 3"/>
          <p:cNvSpPr/>
          <p:nvPr/>
        </p:nvSpPr>
        <p:spPr>
          <a:xfrm rot="-5400000">
            <a:off x="5451475" y="1158875"/>
            <a:ext cx="1223963" cy="1811338"/>
          </a:xfrm>
          <a:prstGeom prst="homePlate">
            <a:avLst>
              <a:gd name="adj" fmla="val 31023"/>
            </a:avLst>
          </a:prstGeom>
          <a:solidFill>
            <a:schemeClr val="tx1"/>
          </a:solidFill>
          <a:ln w="9525">
            <a:noFill/>
          </a:ln>
        </p:spPr>
        <p:txBody>
          <a:bodyPr anchor="ctr"/>
          <a:p>
            <a:pPr algn="ctr"/>
            <a:endParaRPr lang="zh-CN" altLang="en-US" dirty="0">
              <a:latin typeface="Arial" panose="020B0604020202020204" pitchFamily="34" charset="0"/>
              <a:ea typeface="微软雅黑" panose="020B0503020204020204" pitchFamily="34" charset="-122"/>
            </a:endParaRPr>
          </a:p>
        </p:txBody>
      </p:sp>
      <p:sp>
        <p:nvSpPr>
          <p:cNvPr id="32773" name="TextBox 4"/>
          <p:cNvSpPr txBox="1"/>
          <p:nvPr/>
        </p:nvSpPr>
        <p:spPr>
          <a:xfrm>
            <a:off x="5600700" y="1955800"/>
            <a:ext cx="1050925" cy="461963"/>
          </a:xfrm>
          <a:prstGeom prst="rect">
            <a:avLst/>
          </a:prstGeom>
          <a:noFill/>
          <a:ln w="9525">
            <a:noFill/>
          </a:ln>
        </p:spPr>
        <p:txBody>
          <a:bodyPr anchor="t">
            <a:spAutoFit/>
          </a:bodyPr>
          <a:p>
            <a:pPr algn="ctr"/>
            <a:r>
              <a:rPr lang="en-US" altLang="zh-CN" sz="2400" dirty="0">
                <a:solidFill>
                  <a:schemeClr val="accent2"/>
                </a:solidFill>
                <a:latin typeface="Arial" panose="020B0604020202020204" pitchFamily="34" charset="0"/>
                <a:ea typeface="宋体" panose="02010600030101010101" pitchFamily="2" charset="-122"/>
              </a:rPr>
              <a:t>20%</a:t>
            </a:r>
            <a:endParaRPr lang="zh-CN" altLang="en-US" sz="2400" dirty="0">
              <a:solidFill>
                <a:schemeClr val="accent2"/>
              </a:solidFill>
              <a:latin typeface="Arial" panose="020B0604020202020204" pitchFamily="34" charset="0"/>
              <a:ea typeface="宋体" panose="02010600030101010101" pitchFamily="2" charset="-122"/>
            </a:endParaRPr>
          </a:p>
        </p:txBody>
      </p:sp>
      <p:sp>
        <p:nvSpPr>
          <p:cNvPr id="32774" name="五边形 5"/>
          <p:cNvSpPr/>
          <p:nvPr/>
        </p:nvSpPr>
        <p:spPr>
          <a:xfrm rot="5400000">
            <a:off x="4883150" y="3094038"/>
            <a:ext cx="2360613" cy="1811337"/>
          </a:xfrm>
          <a:prstGeom prst="homePlate">
            <a:avLst>
              <a:gd name="adj" fmla="val 27567"/>
            </a:avLst>
          </a:prstGeom>
          <a:solidFill>
            <a:schemeClr val="bg1"/>
          </a:solidFill>
          <a:ln w="9525">
            <a:noFill/>
          </a:ln>
        </p:spPr>
        <p:txBody>
          <a:bodyPr anchor="ctr"/>
          <a:p>
            <a:pPr algn="ctr"/>
            <a:endParaRPr lang="zh-CN" altLang="en-US" dirty="0">
              <a:latin typeface="Arial" panose="020B0604020202020204" pitchFamily="34" charset="0"/>
              <a:ea typeface="微软雅黑" panose="020B0503020204020204" pitchFamily="34" charset="-122"/>
            </a:endParaRPr>
          </a:p>
        </p:txBody>
      </p:sp>
      <p:sp>
        <p:nvSpPr>
          <p:cNvPr id="32775" name="TextBox 6"/>
          <p:cNvSpPr txBox="1"/>
          <p:nvPr/>
        </p:nvSpPr>
        <p:spPr>
          <a:xfrm>
            <a:off x="5538788" y="3078163"/>
            <a:ext cx="1049337" cy="461962"/>
          </a:xfrm>
          <a:prstGeom prst="rect">
            <a:avLst/>
          </a:prstGeom>
          <a:noFill/>
          <a:ln w="9525">
            <a:noFill/>
          </a:ln>
        </p:spPr>
        <p:txBody>
          <a:bodyPr anchor="t">
            <a:spAutoFit/>
          </a:bodyPr>
          <a:p>
            <a:pPr algn="ctr"/>
            <a:r>
              <a:rPr lang="en-US" altLang="zh-CN" sz="2400" dirty="0">
                <a:solidFill>
                  <a:schemeClr val="accent2"/>
                </a:solidFill>
                <a:latin typeface="Arial" panose="020B0604020202020204" pitchFamily="34" charset="0"/>
                <a:ea typeface="宋体" panose="02010600030101010101" pitchFamily="2" charset="-122"/>
              </a:rPr>
              <a:t>80%</a:t>
            </a:r>
            <a:endParaRPr lang="zh-CN" altLang="en-US" sz="2400" dirty="0">
              <a:solidFill>
                <a:schemeClr val="accent2"/>
              </a:solidFill>
              <a:latin typeface="Arial" panose="020B0604020202020204" pitchFamily="34" charset="0"/>
              <a:ea typeface="宋体" panose="02010600030101010101" pitchFamily="2" charset="-122"/>
            </a:endParaRPr>
          </a:p>
        </p:txBody>
      </p:sp>
      <p:sp>
        <p:nvSpPr>
          <p:cNvPr id="32776" name="矩形 7"/>
          <p:cNvSpPr/>
          <p:nvPr/>
        </p:nvSpPr>
        <p:spPr>
          <a:xfrm>
            <a:off x="5157788" y="3675063"/>
            <a:ext cx="1811337" cy="585787"/>
          </a:xfrm>
          <a:prstGeom prst="rect">
            <a:avLst/>
          </a:prstGeom>
          <a:noFill/>
          <a:ln w="9525">
            <a:noFill/>
          </a:ln>
        </p:spPr>
        <p:txBody>
          <a:bodyPr anchor="t">
            <a:spAutoFit/>
          </a:bodyPr>
          <a:p>
            <a:pPr algn="ctr"/>
            <a:r>
              <a:rPr lang="zh-CN" altLang="en-US" sz="1600" dirty="0">
                <a:solidFill>
                  <a:schemeClr val="accent2"/>
                </a:solidFill>
                <a:latin typeface="微软雅黑" panose="020B0503020204020204" pitchFamily="34" charset="-122"/>
                <a:ea typeface="微软雅黑" panose="020B0503020204020204" pitchFamily="34" charset="-122"/>
              </a:rPr>
              <a:t>单击此处添加文本</a:t>
            </a:r>
            <a:endParaRPr lang="en-US" altLang="zh-CN" sz="1600" dirty="0">
              <a:solidFill>
                <a:schemeClr val="accent2"/>
              </a:solidFill>
              <a:latin typeface="微软雅黑" panose="020B0503020204020204" pitchFamily="34" charset="-122"/>
              <a:ea typeface="微软雅黑" panose="020B0503020204020204" pitchFamily="34" charset="-122"/>
            </a:endParaRPr>
          </a:p>
          <a:p>
            <a:pPr algn="ctr"/>
            <a:r>
              <a:rPr lang="zh-CN" altLang="en-US" sz="1600" dirty="0">
                <a:solidFill>
                  <a:schemeClr val="accent2"/>
                </a:solidFill>
                <a:latin typeface="微软雅黑" panose="020B0503020204020204" pitchFamily="34" charset="-122"/>
                <a:ea typeface="微软雅黑" panose="020B0503020204020204" pitchFamily="34" charset="-122"/>
              </a:rPr>
              <a:t>单击此处添加文本</a:t>
            </a:r>
            <a:endParaRPr lang="en-US" altLang="zh-CN" sz="1600" dirty="0">
              <a:solidFill>
                <a:schemeClr val="accent2"/>
              </a:solidFill>
              <a:latin typeface="微软雅黑" panose="020B0503020204020204" pitchFamily="34" charset="-122"/>
              <a:ea typeface="微软雅黑" panose="020B0503020204020204" pitchFamily="34" charset="-122"/>
            </a:endParaRPr>
          </a:p>
        </p:txBody>
      </p:sp>
      <p:sp>
        <p:nvSpPr>
          <p:cNvPr id="32777" name="矩形 3"/>
          <p:cNvSpPr/>
          <p:nvPr/>
        </p:nvSpPr>
        <p:spPr>
          <a:xfrm rot="5400000" flipH="1" flipV="1">
            <a:off x="3309938" y="900113"/>
            <a:ext cx="409575" cy="2251075"/>
          </a:xfrm>
          <a:custGeom>
            <a:avLst/>
            <a:gdLst/>
            <a:ahLst/>
            <a:cxnLst>
              <a:cxn ang="0">
                <a:pos x="409575" y="2031364"/>
              </a:cxn>
              <a:cxn ang="0">
                <a:pos x="409575" y="221300"/>
              </a:cxn>
              <a:cxn ang="0">
                <a:pos x="409550" y="221300"/>
              </a:cxn>
              <a:cxn ang="0">
                <a:pos x="409343" y="0"/>
              </a:cxn>
              <a:cxn ang="0">
                <a:pos x="204786" y="150384"/>
              </a:cxn>
              <a:cxn ang="0">
                <a:pos x="230" y="0"/>
              </a:cxn>
              <a:cxn ang="0">
                <a:pos x="230" y="221300"/>
              </a:cxn>
              <a:cxn ang="0">
                <a:pos x="0" y="221300"/>
              </a:cxn>
              <a:cxn ang="0">
                <a:pos x="0" y="2031364"/>
              </a:cxn>
              <a:cxn ang="0">
                <a:pos x="230" y="2031364"/>
              </a:cxn>
              <a:cxn ang="0">
                <a:pos x="230" y="2097865"/>
              </a:cxn>
              <a:cxn ang="0">
                <a:pos x="202388" y="2252662"/>
              </a:cxn>
              <a:cxn ang="0">
                <a:pos x="409343" y="2108962"/>
              </a:cxn>
              <a:cxn ang="0">
                <a:pos x="409568" y="2037358"/>
              </a:cxn>
              <a:cxn ang="0">
                <a:pos x="409550" y="2031364"/>
              </a:cxn>
              <a:cxn ang="0">
                <a:pos x="409575" y="2031364"/>
              </a:cxn>
            </a:cxnLst>
            <a:pathLst>
              <a:path w="280750" h="1542591">
                <a:moveTo>
                  <a:pt x="280750" y="1391049"/>
                </a:moveTo>
                <a:lnTo>
                  <a:pt x="280750" y="151543"/>
                </a:lnTo>
                <a:lnTo>
                  <a:pt x="280733" y="151543"/>
                </a:lnTo>
                <a:cubicBezTo>
                  <a:pt x="280668" y="100709"/>
                  <a:pt x="280191" y="44276"/>
                  <a:pt x="280591" y="0"/>
                </a:cubicBezTo>
                <a:lnTo>
                  <a:pt x="140374" y="102981"/>
                </a:lnTo>
                <a:lnTo>
                  <a:pt x="158" y="0"/>
                </a:lnTo>
                <a:lnTo>
                  <a:pt x="158" y="151543"/>
                </a:lnTo>
                <a:lnTo>
                  <a:pt x="0" y="151543"/>
                </a:lnTo>
                <a:lnTo>
                  <a:pt x="0" y="1391049"/>
                </a:lnTo>
                <a:lnTo>
                  <a:pt x="158" y="1391049"/>
                </a:lnTo>
                <a:lnTo>
                  <a:pt x="158" y="1436588"/>
                </a:lnTo>
                <a:lnTo>
                  <a:pt x="138730" y="1542591"/>
                </a:lnTo>
                <a:lnTo>
                  <a:pt x="280591" y="1444187"/>
                </a:lnTo>
                <a:cubicBezTo>
                  <a:pt x="280728" y="1429030"/>
                  <a:pt x="280763" y="1412448"/>
                  <a:pt x="280745" y="1395154"/>
                </a:cubicBezTo>
                <a:lnTo>
                  <a:pt x="280733" y="1391049"/>
                </a:lnTo>
                <a:lnTo>
                  <a:pt x="280750" y="1391049"/>
                </a:lnTo>
                <a:close/>
              </a:path>
            </a:pathLst>
          </a:custGeom>
          <a:solidFill>
            <a:schemeClr val="tx1"/>
          </a:solidFill>
          <a:ln w="9525">
            <a:noFill/>
          </a:ln>
        </p:spPr>
        <p:txBody>
          <a:bodyPr/>
          <a:p>
            <a:endParaRPr lang="zh-CN" altLang="en-US"/>
          </a:p>
        </p:txBody>
      </p:sp>
      <p:sp>
        <p:nvSpPr>
          <p:cNvPr id="32778" name="TextBox 9"/>
          <p:cNvSpPr txBox="1"/>
          <p:nvPr/>
        </p:nvSpPr>
        <p:spPr>
          <a:xfrm>
            <a:off x="2433638" y="1858963"/>
            <a:ext cx="2108200" cy="368300"/>
          </a:xfrm>
          <a:prstGeom prst="rect">
            <a:avLst/>
          </a:prstGeom>
          <a:noFill/>
          <a:ln w="9525">
            <a:noFill/>
          </a:ln>
        </p:spPr>
        <p:txBody>
          <a:bodyPr anchor="t">
            <a:spAutoFit/>
          </a:bodyPr>
          <a:p>
            <a:pPr algn="ctr"/>
            <a:r>
              <a:rPr lang="zh-CN" altLang="en-US" b="1" dirty="0">
                <a:solidFill>
                  <a:schemeClr val="accent2"/>
                </a:solidFill>
                <a:latin typeface="微软雅黑" panose="020B0503020204020204" pitchFamily="34" charset="-122"/>
                <a:ea typeface="微软雅黑" panose="020B0503020204020204" pitchFamily="34" charset="-122"/>
              </a:rPr>
              <a:t>单击添加标题</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32779" name="矩形 10"/>
          <p:cNvSpPr/>
          <p:nvPr/>
        </p:nvSpPr>
        <p:spPr>
          <a:xfrm>
            <a:off x="2360613" y="2384425"/>
            <a:ext cx="2252662" cy="2308225"/>
          </a:xfrm>
          <a:prstGeom prst="rect">
            <a:avLst/>
          </a:prstGeom>
          <a:noFill/>
          <a:ln w="9525">
            <a:noFill/>
          </a:ln>
        </p:spPr>
        <p:txBody>
          <a:bodyPr anchor="t">
            <a:spAutoFit/>
          </a:bodyPr>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32780" name="矩形 11"/>
          <p:cNvSpPr/>
          <p:nvPr/>
        </p:nvSpPr>
        <p:spPr>
          <a:xfrm>
            <a:off x="7319963" y="1795463"/>
            <a:ext cx="2252662" cy="2308225"/>
          </a:xfrm>
          <a:prstGeom prst="rect">
            <a:avLst/>
          </a:prstGeom>
          <a:noFill/>
          <a:ln w="9525">
            <a:noFill/>
          </a:ln>
        </p:spPr>
        <p:txBody>
          <a:bodyPr anchor="t">
            <a:spAutoFit/>
          </a:bodyPr>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zh-CN" altLang="en-US" sz="1600" dirty="0">
              <a:solidFill>
                <a:schemeClr val="tx2"/>
              </a:solidFill>
              <a:latin typeface="微软雅黑" panose="020B0503020204020204" pitchFamily="34" charset="-122"/>
              <a:ea typeface="微软雅黑" panose="020B0503020204020204" pitchFamily="34" charset="-122"/>
            </a:endParaRPr>
          </a:p>
        </p:txBody>
      </p:sp>
      <p:cxnSp>
        <p:nvCxnSpPr>
          <p:cNvPr id="32781" name="直接连接符 12"/>
          <p:cNvCxnSpPr/>
          <p:nvPr/>
        </p:nvCxnSpPr>
        <p:spPr>
          <a:xfrm>
            <a:off x="1873250" y="5324475"/>
            <a:ext cx="8335963" cy="0"/>
          </a:xfrm>
          <a:prstGeom prst="line">
            <a:avLst/>
          </a:prstGeom>
          <a:ln w="19050" cap="flat" cmpd="sng">
            <a:solidFill>
              <a:schemeClr val="tx1"/>
            </a:solidFill>
            <a:prstDash val="solid"/>
            <a:round/>
            <a:headEnd type="none" w="med" len="med"/>
            <a:tailEnd type="none" w="med" len="med"/>
          </a:ln>
        </p:spPr>
      </p:cxnSp>
      <p:sp>
        <p:nvSpPr>
          <p:cNvPr id="32782" name="椭圆 13"/>
          <p:cNvSpPr/>
          <p:nvPr/>
        </p:nvSpPr>
        <p:spPr>
          <a:xfrm>
            <a:off x="2792413" y="5610225"/>
            <a:ext cx="584200" cy="582613"/>
          </a:xfrm>
          <a:prstGeom prst="ellipse">
            <a:avLst/>
          </a:prstGeom>
          <a:solidFill>
            <a:schemeClr val="tx1"/>
          </a:solidFill>
          <a:ln w="9525">
            <a:noFill/>
          </a:ln>
        </p:spPr>
        <p:txBody>
          <a:bodyPr anchor="ctr"/>
          <a:p>
            <a:pPr algn="ctr"/>
            <a:endParaRPr lang="zh-CN" altLang="en-US" sz="2000" dirty="0">
              <a:latin typeface="微软雅黑" panose="020B0503020204020204" pitchFamily="34" charset="-122"/>
              <a:ea typeface="微软雅黑" panose="020B0503020204020204" pitchFamily="34" charset="-122"/>
            </a:endParaRPr>
          </a:p>
        </p:txBody>
      </p:sp>
      <p:sp>
        <p:nvSpPr>
          <p:cNvPr id="32783" name="Freeform 14"/>
          <p:cNvSpPr>
            <a:spLocks noEditPoints="1"/>
          </p:cNvSpPr>
          <p:nvPr/>
        </p:nvSpPr>
        <p:spPr>
          <a:xfrm>
            <a:off x="2947988" y="5756275"/>
            <a:ext cx="274637" cy="290513"/>
          </a:xfrm>
          <a:custGeom>
            <a:avLst/>
            <a:gdLst/>
            <a:ahLst/>
            <a:cxnLst>
              <a:cxn ang="0">
                <a:pos x="0" y="271145"/>
              </a:cxn>
              <a:cxn ang="0">
                <a:pos x="0" y="116923"/>
              </a:cxn>
              <a:cxn ang="0">
                <a:pos x="27966" y="116923"/>
              </a:cxn>
              <a:cxn ang="0">
                <a:pos x="27966" y="271145"/>
              </a:cxn>
              <a:cxn ang="0">
                <a:pos x="0" y="271145"/>
              </a:cxn>
              <a:cxn ang="0">
                <a:pos x="255993" y="113336"/>
              </a:cxn>
              <a:cxn ang="0">
                <a:pos x="188589" y="111901"/>
              </a:cxn>
              <a:cxn ang="0">
                <a:pos x="205081" y="69580"/>
              </a:cxn>
              <a:cxn ang="0">
                <a:pos x="186438" y="0"/>
              </a:cxn>
              <a:cxn ang="0">
                <a:pos x="167077" y="18650"/>
              </a:cxn>
              <a:cxn ang="0">
                <a:pos x="93936" y="104011"/>
              </a:cxn>
              <a:cxn ang="0">
                <a:pos x="42307" y="132703"/>
              </a:cxn>
              <a:cxn ang="0">
                <a:pos x="42307" y="261103"/>
              </a:cxn>
              <a:cxn ang="0">
                <a:pos x="116165" y="290513"/>
              </a:cxn>
              <a:cxn ang="0">
                <a:pos x="197911" y="289078"/>
              </a:cxn>
              <a:cxn ang="0">
                <a:pos x="218706" y="270428"/>
              </a:cxn>
              <a:cxn ang="0">
                <a:pos x="208667" y="251778"/>
              </a:cxn>
              <a:cxn ang="0">
                <a:pos x="208667" y="251778"/>
              </a:cxn>
              <a:cxn ang="0">
                <a:pos x="207950" y="251778"/>
              </a:cxn>
              <a:cxn ang="0">
                <a:pos x="205081" y="248191"/>
              </a:cxn>
              <a:cxn ang="0">
                <a:pos x="208667" y="243887"/>
              </a:cxn>
              <a:cxn ang="0">
                <a:pos x="216555" y="243887"/>
              </a:cxn>
              <a:cxn ang="0">
                <a:pos x="237349" y="225237"/>
              </a:cxn>
              <a:cxn ang="0">
                <a:pos x="227311" y="206587"/>
              </a:cxn>
              <a:cxn ang="0">
                <a:pos x="227311" y="206587"/>
              </a:cxn>
              <a:cxn ang="0">
                <a:pos x="226593" y="205870"/>
              </a:cxn>
              <a:cxn ang="0">
                <a:pos x="223725" y="202283"/>
              </a:cxn>
              <a:cxn ang="0">
                <a:pos x="227311" y="198697"/>
              </a:cxn>
              <a:cxn ang="0">
                <a:pos x="235198" y="197979"/>
              </a:cxn>
              <a:cxn ang="0">
                <a:pos x="255993" y="179329"/>
              </a:cxn>
              <a:cxn ang="0">
                <a:pos x="245954" y="161396"/>
              </a:cxn>
              <a:cxn ang="0">
                <a:pos x="245954" y="161396"/>
              </a:cxn>
              <a:cxn ang="0">
                <a:pos x="245237" y="160679"/>
              </a:cxn>
              <a:cxn ang="0">
                <a:pos x="242369" y="157092"/>
              </a:cxn>
              <a:cxn ang="0">
                <a:pos x="245954" y="152788"/>
              </a:cxn>
              <a:cxn ang="0">
                <a:pos x="253842" y="152788"/>
              </a:cxn>
              <a:cxn ang="0">
                <a:pos x="274637" y="134138"/>
              </a:cxn>
              <a:cxn ang="0">
                <a:pos x="255993" y="113336"/>
              </a:cxn>
            </a:cxnLst>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w="9525">
            <a:noFill/>
          </a:ln>
        </p:spPr>
        <p:txBody>
          <a:bodyPr/>
          <a:p>
            <a:endParaRPr lang="zh-CN" altLang="en-US"/>
          </a:p>
        </p:txBody>
      </p:sp>
      <p:sp>
        <p:nvSpPr>
          <p:cNvPr id="32784" name="Rectangle 12"/>
          <p:cNvSpPr/>
          <p:nvPr/>
        </p:nvSpPr>
        <p:spPr>
          <a:xfrm>
            <a:off x="3529013" y="5507038"/>
            <a:ext cx="6608762" cy="831850"/>
          </a:xfrm>
          <a:prstGeom prst="rect">
            <a:avLst/>
          </a:prstGeom>
          <a:noFill/>
          <a:ln w="9525">
            <a:noFill/>
          </a:ln>
        </p:spPr>
        <p:txBody>
          <a:bodyPr anchor="t">
            <a:spAutoFit/>
          </a:bodyPr>
          <a:p>
            <a:pPr algn="ctr">
              <a:lnSpc>
                <a:spcPct val="150000"/>
              </a:lnSpc>
              <a:buClr>
                <a:srgbClr val="1F3F5F"/>
              </a:buClr>
            </a:pPr>
            <a:r>
              <a:rPr lang="zh-CN" altLang="en-US" sz="1600" dirty="0">
                <a:solidFill>
                  <a:schemeClr val="tx2"/>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ctr">
              <a:lnSpc>
                <a:spcPct val="150000"/>
              </a:lnSpc>
              <a:buClr>
                <a:srgbClr val="1F3F5F"/>
              </a:buClr>
            </a:pPr>
            <a:r>
              <a:rPr lang="zh-CN" altLang="en-US" sz="1600" dirty="0">
                <a:solidFill>
                  <a:schemeClr val="tx2"/>
                </a:solidFill>
                <a:latin typeface="微软雅黑" panose="020B0503020204020204" pitchFamily="34" charset="-122"/>
                <a:ea typeface="微软雅黑" panose="020B0503020204020204" pitchFamily="34" charset="-122"/>
              </a:rPr>
              <a:t>单击此处添加文本，单击此处添加文本，单击此处添加文本。</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32786" name="TextBox 18"/>
          <p:cNvSpPr txBox="1"/>
          <p:nvPr/>
        </p:nvSpPr>
        <p:spPr>
          <a:xfrm>
            <a:off x="7391400" y="4260850"/>
            <a:ext cx="2109788" cy="368300"/>
          </a:xfrm>
          <a:prstGeom prst="rect">
            <a:avLst/>
          </a:prstGeom>
          <a:noFill/>
          <a:ln w="9525">
            <a:noFill/>
          </a:ln>
        </p:spPr>
        <p:txBody>
          <a:bodyPr anchor="t">
            <a:spAutoFit/>
          </a:bodyPr>
          <a:p>
            <a:pPr algn="ctr"/>
            <a:r>
              <a:rPr lang="zh-CN" altLang="en-US" b="1" dirty="0">
                <a:solidFill>
                  <a:schemeClr val="accent2"/>
                </a:solidFill>
                <a:latin typeface="微软雅黑" panose="020B0503020204020204" pitchFamily="34" charset="-122"/>
                <a:ea typeface="微软雅黑" panose="020B0503020204020204" pitchFamily="34" charset="-122"/>
              </a:rPr>
              <a:t>单击添加标题</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arn(inVertical)">
                                      <p:cBhvr>
                                        <p:cTn id="7" dur="500"/>
                                        <p:tgtEl>
                                          <p:spTgt spid="3277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2770"/>
                                        </p:tgtEl>
                                        <p:attrNameLst>
                                          <p:attrName>style.visibility</p:attrName>
                                        </p:attrNameLst>
                                      </p:cBhvr>
                                      <p:to>
                                        <p:strVal val="visible"/>
                                      </p:to>
                                    </p:set>
                                    <p:anim calcmode="lin" valueType="num">
                                      <p:cBhvr>
                                        <p:cTn id="11" dur="500" fill="hold"/>
                                        <p:tgtEl>
                                          <p:spTgt spid="3277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2770"/>
                                        </p:tgtEl>
                                        <p:attrNameLst>
                                          <p:attrName>ppt_y</p:attrName>
                                        </p:attrNameLst>
                                      </p:cBhvr>
                                      <p:tavLst>
                                        <p:tav tm="0">
                                          <p:val>
                                            <p:strVal val="#ppt_y"/>
                                          </p:val>
                                        </p:tav>
                                        <p:tav tm="100000">
                                          <p:val>
                                            <p:strVal val="#ppt_y"/>
                                          </p:val>
                                        </p:tav>
                                      </p:tavLst>
                                    </p:anim>
                                    <p:anim calcmode="lin" valueType="num">
                                      <p:cBhvr>
                                        <p:cTn id="13" dur="500" fill="hold"/>
                                        <p:tgtEl>
                                          <p:spTgt spid="3277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277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2770"/>
                                        </p:tgtEl>
                                      </p:cBhvr>
                                    </p:animEffect>
                                  </p:childTnLst>
                                </p:cTn>
                              </p:par>
                            </p:childTnLst>
                          </p:cTn>
                        </p:par>
                        <p:par>
                          <p:cTn id="16" fill="hold">
                            <p:stCondLst>
                              <p:cond delay="1450"/>
                            </p:stCondLst>
                            <p:childTnLst>
                              <p:par>
                                <p:cTn id="17" presetID="2" presetClass="entr" presetSubtype="4" fill="hold" grpId="0" nodeType="afterEffect">
                                  <p:stCondLst>
                                    <p:cond delay="0"/>
                                  </p:stCondLst>
                                  <p:childTnLst>
                                    <p:set>
                                      <p:cBhvr>
                                        <p:cTn id="18" dur="1" fill="hold">
                                          <p:stCondLst>
                                            <p:cond delay="0"/>
                                          </p:stCondLst>
                                        </p:cTn>
                                        <p:tgtEl>
                                          <p:spTgt spid="32776"/>
                                        </p:tgtEl>
                                        <p:attrNameLst>
                                          <p:attrName>style.visibility</p:attrName>
                                        </p:attrNameLst>
                                      </p:cBhvr>
                                      <p:to>
                                        <p:strVal val="visible"/>
                                      </p:to>
                                    </p:set>
                                    <p:anim calcmode="lin" valueType="num">
                                      <p:cBhvr additive="base">
                                        <p:cTn id="19" dur="500" fill="hold"/>
                                        <p:tgtEl>
                                          <p:spTgt spid="32776"/>
                                        </p:tgtEl>
                                        <p:attrNameLst>
                                          <p:attrName>ppt_x</p:attrName>
                                        </p:attrNameLst>
                                      </p:cBhvr>
                                      <p:tavLst>
                                        <p:tav tm="0">
                                          <p:val>
                                            <p:strVal val="#ppt_x"/>
                                          </p:val>
                                        </p:tav>
                                        <p:tav tm="100000">
                                          <p:val>
                                            <p:strVal val="#ppt_x"/>
                                          </p:val>
                                        </p:tav>
                                      </p:tavLst>
                                    </p:anim>
                                    <p:anim calcmode="lin" valueType="num">
                                      <p:cBhvr additive="base">
                                        <p:cTn id="20" dur="500" fill="hold"/>
                                        <p:tgtEl>
                                          <p:spTgt spid="3277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775"/>
                                        </p:tgtEl>
                                        <p:attrNameLst>
                                          <p:attrName>style.visibility</p:attrName>
                                        </p:attrNameLst>
                                      </p:cBhvr>
                                      <p:to>
                                        <p:strVal val="visible"/>
                                      </p:to>
                                    </p:set>
                                    <p:anim calcmode="lin" valueType="num">
                                      <p:cBhvr additive="base">
                                        <p:cTn id="23" dur="500" fill="hold"/>
                                        <p:tgtEl>
                                          <p:spTgt spid="32775"/>
                                        </p:tgtEl>
                                        <p:attrNameLst>
                                          <p:attrName>ppt_x</p:attrName>
                                        </p:attrNameLst>
                                      </p:cBhvr>
                                      <p:tavLst>
                                        <p:tav tm="0">
                                          <p:val>
                                            <p:strVal val="#ppt_x"/>
                                          </p:val>
                                        </p:tav>
                                        <p:tav tm="100000">
                                          <p:val>
                                            <p:strVal val="#ppt_x"/>
                                          </p:val>
                                        </p:tav>
                                      </p:tavLst>
                                    </p:anim>
                                    <p:anim calcmode="lin" valueType="num">
                                      <p:cBhvr additive="base">
                                        <p:cTn id="24" dur="500" fill="hold"/>
                                        <p:tgtEl>
                                          <p:spTgt spid="3277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774"/>
                                        </p:tgtEl>
                                        <p:attrNameLst>
                                          <p:attrName>style.visibility</p:attrName>
                                        </p:attrNameLst>
                                      </p:cBhvr>
                                      <p:to>
                                        <p:strVal val="visible"/>
                                      </p:to>
                                    </p:set>
                                    <p:anim calcmode="lin" valueType="num">
                                      <p:cBhvr additive="base">
                                        <p:cTn id="27" dur="500" fill="hold"/>
                                        <p:tgtEl>
                                          <p:spTgt spid="32774"/>
                                        </p:tgtEl>
                                        <p:attrNameLst>
                                          <p:attrName>ppt_x</p:attrName>
                                        </p:attrNameLst>
                                      </p:cBhvr>
                                      <p:tavLst>
                                        <p:tav tm="0">
                                          <p:val>
                                            <p:strVal val="#ppt_x"/>
                                          </p:val>
                                        </p:tav>
                                        <p:tav tm="100000">
                                          <p:val>
                                            <p:strVal val="#ppt_x"/>
                                          </p:val>
                                        </p:tav>
                                      </p:tavLst>
                                    </p:anim>
                                    <p:anim calcmode="lin" valueType="num">
                                      <p:cBhvr additive="base">
                                        <p:cTn id="28" dur="500" fill="hold"/>
                                        <p:tgtEl>
                                          <p:spTgt spid="32774"/>
                                        </p:tgtEl>
                                        <p:attrNameLst>
                                          <p:attrName>ppt_y</p:attrName>
                                        </p:attrNameLst>
                                      </p:cBhvr>
                                      <p:tavLst>
                                        <p:tav tm="0">
                                          <p:val>
                                            <p:strVal val="1+#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32772"/>
                                        </p:tgtEl>
                                        <p:attrNameLst>
                                          <p:attrName>style.visibility</p:attrName>
                                        </p:attrNameLst>
                                      </p:cBhvr>
                                      <p:to>
                                        <p:strVal val="visible"/>
                                      </p:to>
                                    </p:set>
                                    <p:anim calcmode="lin" valueType="num">
                                      <p:cBhvr additive="base">
                                        <p:cTn id="31" dur="500" fill="hold"/>
                                        <p:tgtEl>
                                          <p:spTgt spid="32772"/>
                                        </p:tgtEl>
                                        <p:attrNameLst>
                                          <p:attrName>ppt_x</p:attrName>
                                        </p:attrNameLst>
                                      </p:cBhvr>
                                      <p:tavLst>
                                        <p:tav tm="0">
                                          <p:val>
                                            <p:strVal val="#ppt_x"/>
                                          </p:val>
                                        </p:tav>
                                        <p:tav tm="100000">
                                          <p:val>
                                            <p:strVal val="#ppt_x"/>
                                          </p:val>
                                        </p:tav>
                                      </p:tavLst>
                                    </p:anim>
                                    <p:anim calcmode="lin" valueType="num">
                                      <p:cBhvr additive="base">
                                        <p:cTn id="32" dur="500" fill="hold"/>
                                        <p:tgtEl>
                                          <p:spTgt spid="3277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32773"/>
                                        </p:tgtEl>
                                        <p:attrNameLst>
                                          <p:attrName>style.visibility</p:attrName>
                                        </p:attrNameLst>
                                      </p:cBhvr>
                                      <p:to>
                                        <p:strVal val="visible"/>
                                      </p:to>
                                    </p:set>
                                    <p:anim calcmode="lin" valueType="num">
                                      <p:cBhvr additive="base">
                                        <p:cTn id="35" dur="500" fill="hold"/>
                                        <p:tgtEl>
                                          <p:spTgt spid="32773"/>
                                        </p:tgtEl>
                                        <p:attrNameLst>
                                          <p:attrName>ppt_x</p:attrName>
                                        </p:attrNameLst>
                                      </p:cBhvr>
                                      <p:tavLst>
                                        <p:tav tm="0">
                                          <p:val>
                                            <p:strVal val="#ppt_x"/>
                                          </p:val>
                                        </p:tav>
                                        <p:tav tm="100000">
                                          <p:val>
                                            <p:strVal val="#ppt_x"/>
                                          </p:val>
                                        </p:tav>
                                      </p:tavLst>
                                    </p:anim>
                                    <p:anim calcmode="lin" valueType="num">
                                      <p:cBhvr additive="base">
                                        <p:cTn id="36" dur="500" fill="hold"/>
                                        <p:tgtEl>
                                          <p:spTgt spid="32773"/>
                                        </p:tgtEl>
                                        <p:attrNameLst>
                                          <p:attrName>ppt_y</p:attrName>
                                        </p:attrNameLst>
                                      </p:cBhvr>
                                      <p:tavLst>
                                        <p:tav tm="0">
                                          <p:val>
                                            <p:strVal val="0-#ppt_h/2"/>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2786"/>
                                        </p:tgtEl>
                                        <p:attrNameLst>
                                          <p:attrName>style.visibility</p:attrName>
                                        </p:attrNameLst>
                                      </p:cBhvr>
                                      <p:to>
                                        <p:strVal val="visible"/>
                                      </p:to>
                                    </p:set>
                                    <p:anim calcmode="lin" valueType="num">
                                      <p:cBhvr additive="base">
                                        <p:cTn id="39" dur="500" fill="hold"/>
                                        <p:tgtEl>
                                          <p:spTgt spid="32786"/>
                                        </p:tgtEl>
                                        <p:attrNameLst>
                                          <p:attrName>ppt_x</p:attrName>
                                        </p:attrNameLst>
                                      </p:cBhvr>
                                      <p:tavLst>
                                        <p:tav tm="0">
                                          <p:val>
                                            <p:strVal val="1+#ppt_w/2"/>
                                          </p:val>
                                        </p:tav>
                                        <p:tav tm="100000">
                                          <p:val>
                                            <p:strVal val="#ppt_x"/>
                                          </p:val>
                                        </p:tav>
                                      </p:tavLst>
                                    </p:anim>
                                    <p:anim calcmode="lin" valueType="num">
                                      <p:cBhvr additive="base">
                                        <p:cTn id="40" dur="500" fill="hold"/>
                                        <p:tgtEl>
                                          <p:spTgt spid="3278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2777"/>
                                        </p:tgtEl>
                                        <p:attrNameLst>
                                          <p:attrName>style.visibility</p:attrName>
                                        </p:attrNameLst>
                                      </p:cBhvr>
                                      <p:to>
                                        <p:strVal val="visible"/>
                                      </p:to>
                                    </p:set>
                                    <p:anim calcmode="lin" valueType="num">
                                      <p:cBhvr additive="base">
                                        <p:cTn id="43" dur="500" fill="hold"/>
                                        <p:tgtEl>
                                          <p:spTgt spid="32777"/>
                                        </p:tgtEl>
                                        <p:attrNameLst>
                                          <p:attrName>ppt_x</p:attrName>
                                        </p:attrNameLst>
                                      </p:cBhvr>
                                      <p:tavLst>
                                        <p:tav tm="0">
                                          <p:val>
                                            <p:strVal val="0-#ppt_w/2"/>
                                          </p:val>
                                        </p:tav>
                                        <p:tav tm="100000">
                                          <p:val>
                                            <p:strVal val="#ppt_x"/>
                                          </p:val>
                                        </p:tav>
                                      </p:tavLst>
                                    </p:anim>
                                    <p:anim calcmode="lin" valueType="num">
                                      <p:cBhvr additive="base">
                                        <p:cTn id="44" dur="500" fill="hold"/>
                                        <p:tgtEl>
                                          <p:spTgt spid="32777"/>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2778"/>
                                        </p:tgtEl>
                                        <p:attrNameLst>
                                          <p:attrName>style.visibility</p:attrName>
                                        </p:attrNameLst>
                                      </p:cBhvr>
                                      <p:to>
                                        <p:strVal val="visible"/>
                                      </p:to>
                                    </p:set>
                                    <p:anim calcmode="lin" valueType="num">
                                      <p:cBhvr additive="base">
                                        <p:cTn id="47" dur="500" fill="hold"/>
                                        <p:tgtEl>
                                          <p:spTgt spid="32778"/>
                                        </p:tgtEl>
                                        <p:attrNameLst>
                                          <p:attrName>ppt_x</p:attrName>
                                        </p:attrNameLst>
                                      </p:cBhvr>
                                      <p:tavLst>
                                        <p:tav tm="0">
                                          <p:val>
                                            <p:strVal val="0-#ppt_w/2"/>
                                          </p:val>
                                        </p:tav>
                                        <p:tav tm="100000">
                                          <p:val>
                                            <p:strVal val="#ppt_x"/>
                                          </p:val>
                                        </p:tav>
                                      </p:tavLst>
                                    </p:anim>
                                    <p:anim calcmode="lin" valueType="num">
                                      <p:cBhvr additive="base">
                                        <p:cTn id="48" dur="500" fill="hold"/>
                                        <p:tgtEl>
                                          <p:spTgt spid="32778"/>
                                        </p:tgtEl>
                                        <p:attrNameLst>
                                          <p:attrName>ppt_y</p:attrName>
                                        </p:attrNameLst>
                                      </p:cBhvr>
                                      <p:tavLst>
                                        <p:tav tm="0">
                                          <p:val>
                                            <p:strVal val="#ppt_y"/>
                                          </p:val>
                                        </p:tav>
                                        <p:tav tm="100000">
                                          <p:val>
                                            <p:strVal val="#ppt_y"/>
                                          </p:val>
                                        </p:tav>
                                      </p:tavLst>
                                    </p:anim>
                                  </p:childTnLst>
                                </p:cTn>
                              </p:par>
                            </p:childTnLst>
                          </p:cTn>
                        </p:par>
                        <p:par>
                          <p:cTn id="49" fill="hold">
                            <p:stCondLst>
                              <p:cond delay="1950"/>
                            </p:stCondLst>
                            <p:childTnLst>
                              <p:par>
                                <p:cTn id="50" presetID="22" presetClass="entr" presetSubtype="1" fill="hold" grpId="0" nodeType="afterEffect">
                                  <p:stCondLst>
                                    <p:cond delay="0"/>
                                  </p:stCondLst>
                                  <p:childTnLst>
                                    <p:set>
                                      <p:cBhvr>
                                        <p:cTn id="51" dur="1" fill="hold">
                                          <p:stCondLst>
                                            <p:cond delay="0"/>
                                          </p:stCondLst>
                                        </p:cTn>
                                        <p:tgtEl>
                                          <p:spTgt spid="32779"/>
                                        </p:tgtEl>
                                        <p:attrNameLst>
                                          <p:attrName>style.visibility</p:attrName>
                                        </p:attrNameLst>
                                      </p:cBhvr>
                                      <p:to>
                                        <p:strVal val="visible"/>
                                      </p:to>
                                    </p:set>
                                    <p:animEffect transition="in" filter="wipe(up)">
                                      <p:cBhvr>
                                        <p:cTn id="52" dur="500"/>
                                        <p:tgtEl>
                                          <p:spTgt spid="3277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2780"/>
                                        </p:tgtEl>
                                        <p:attrNameLst>
                                          <p:attrName>style.visibility</p:attrName>
                                        </p:attrNameLst>
                                      </p:cBhvr>
                                      <p:to>
                                        <p:strVal val="visible"/>
                                      </p:to>
                                    </p:set>
                                    <p:animEffect transition="in" filter="wipe(down)">
                                      <p:cBhvr>
                                        <p:cTn id="55" dur="500"/>
                                        <p:tgtEl>
                                          <p:spTgt spid="32780"/>
                                        </p:tgtEl>
                                      </p:cBhvr>
                                    </p:animEffect>
                                  </p:childTnLst>
                                </p:cTn>
                              </p:par>
                            </p:childTnLst>
                          </p:cTn>
                        </p:par>
                        <p:par>
                          <p:cTn id="56" fill="hold">
                            <p:stCondLst>
                              <p:cond delay="2450"/>
                            </p:stCondLst>
                            <p:childTnLst>
                              <p:par>
                                <p:cTn id="57" presetID="22" presetClass="entr" presetSubtype="8" fill="hold" nodeType="afterEffect">
                                  <p:stCondLst>
                                    <p:cond delay="0"/>
                                  </p:stCondLst>
                                  <p:childTnLst>
                                    <p:set>
                                      <p:cBhvr>
                                        <p:cTn id="58" dur="1" fill="hold">
                                          <p:stCondLst>
                                            <p:cond delay="0"/>
                                          </p:stCondLst>
                                        </p:cTn>
                                        <p:tgtEl>
                                          <p:spTgt spid="32781"/>
                                        </p:tgtEl>
                                        <p:attrNameLst>
                                          <p:attrName>style.visibility</p:attrName>
                                        </p:attrNameLst>
                                      </p:cBhvr>
                                      <p:to>
                                        <p:strVal val="visible"/>
                                      </p:to>
                                    </p:set>
                                    <p:animEffect transition="in" filter="wipe(left)">
                                      <p:cBhvr>
                                        <p:cTn id="59" dur="500"/>
                                        <p:tgtEl>
                                          <p:spTgt spid="32781"/>
                                        </p:tgtEl>
                                      </p:cBhvr>
                                    </p:animEffect>
                                  </p:childTnLst>
                                </p:cTn>
                              </p:par>
                            </p:childTnLst>
                          </p:cTn>
                        </p:par>
                        <p:par>
                          <p:cTn id="60" fill="hold">
                            <p:stCondLst>
                              <p:cond delay="2950"/>
                            </p:stCondLst>
                            <p:childTnLst>
                              <p:par>
                                <p:cTn id="61" presetID="10" presetClass="entr" presetSubtype="0" fill="hold" grpId="0" nodeType="afterEffect">
                                  <p:stCondLst>
                                    <p:cond delay="0"/>
                                  </p:stCondLst>
                                  <p:childTnLst>
                                    <p:set>
                                      <p:cBhvr>
                                        <p:cTn id="62" dur="1" fill="hold">
                                          <p:stCondLst>
                                            <p:cond delay="0"/>
                                          </p:stCondLst>
                                        </p:cTn>
                                        <p:tgtEl>
                                          <p:spTgt spid="32782"/>
                                        </p:tgtEl>
                                        <p:attrNameLst>
                                          <p:attrName>style.visibility</p:attrName>
                                        </p:attrNameLst>
                                      </p:cBhvr>
                                      <p:to>
                                        <p:strVal val="visible"/>
                                      </p:to>
                                    </p:set>
                                    <p:animEffect transition="in" filter="fade">
                                      <p:cBhvr>
                                        <p:cTn id="63" dur="500"/>
                                        <p:tgtEl>
                                          <p:spTgt spid="32782"/>
                                        </p:tgtEl>
                                      </p:cBhvr>
                                    </p:animEffect>
                                  </p:childTnLst>
                                </p:cTn>
                              </p:par>
                              <p:par>
                                <p:cTn id="64" presetID="10" presetClass="entr" presetSubtype="0" fill="hold" nodeType="withEffect">
                                  <p:stCondLst>
                                    <p:cond delay="0"/>
                                  </p:stCondLst>
                                  <p:childTnLst>
                                    <p:set>
                                      <p:cBhvr>
                                        <p:cTn id="65" dur="1" fill="hold">
                                          <p:stCondLst>
                                            <p:cond delay="0"/>
                                          </p:stCondLst>
                                        </p:cTn>
                                        <p:tgtEl>
                                          <p:spTgt spid="32783"/>
                                        </p:tgtEl>
                                        <p:attrNameLst>
                                          <p:attrName>style.visibility</p:attrName>
                                        </p:attrNameLst>
                                      </p:cBhvr>
                                      <p:to>
                                        <p:strVal val="visible"/>
                                      </p:to>
                                    </p:set>
                                    <p:animEffect transition="in" filter="fade">
                                      <p:cBhvr>
                                        <p:cTn id="66" dur="500"/>
                                        <p:tgtEl>
                                          <p:spTgt spid="32783"/>
                                        </p:tgtEl>
                                      </p:cBhvr>
                                    </p:animEffect>
                                  </p:childTnLst>
                                </p:cTn>
                              </p:par>
                            </p:childTnLst>
                          </p:cTn>
                        </p:par>
                        <p:par>
                          <p:cTn id="67" fill="hold">
                            <p:stCondLst>
                              <p:cond delay="3450"/>
                            </p:stCondLst>
                            <p:childTnLst>
                              <p:par>
                                <p:cTn id="68" presetID="22" presetClass="entr" presetSubtype="1" fill="hold" grpId="0" nodeType="afterEffect">
                                  <p:stCondLst>
                                    <p:cond delay="0"/>
                                  </p:stCondLst>
                                  <p:childTnLst>
                                    <p:set>
                                      <p:cBhvr>
                                        <p:cTn id="69" dur="1" fill="hold">
                                          <p:stCondLst>
                                            <p:cond delay="0"/>
                                          </p:stCondLst>
                                        </p:cTn>
                                        <p:tgtEl>
                                          <p:spTgt spid="32784"/>
                                        </p:tgtEl>
                                        <p:attrNameLst>
                                          <p:attrName>style.visibility</p:attrName>
                                        </p:attrNameLst>
                                      </p:cBhvr>
                                      <p:to>
                                        <p:strVal val="visible"/>
                                      </p:to>
                                    </p:set>
                                    <p:animEffect transition="in" filter="wipe(up)">
                                      <p:cBhvr>
                                        <p:cTn id="70" dur="5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2" grpId="0" animBg="1"/>
      <p:bldP spid="32773" grpId="0"/>
      <p:bldP spid="32774" grpId="0" animBg="1"/>
      <p:bldP spid="32775" grpId="0"/>
      <p:bldP spid="32776" grpId="0"/>
      <p:bldP spid="32778" grpId="0"/>
      <p:bldP spid="32779" grpId="0"/>
      <p:bldP spid="32780" grpId="0"/>
      <p:bldP spid="32782" grpId="0" animBg="1"/>
      <p:bldP spid="32784" grpId="0"/>
      <p:bldP spid="3278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3795"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3796" name="Rectangle 6"/>
          <p:cNvSpPr/>
          <p:nvPr/>
        </p:nvSpPr>
        <p:spPr>
          <a:xfrm>
            <a:off x="5673725" y="1157288"/>
            <a:ext cx="2684463" cy="1682750"/>
          </a:xfrm>
          <a:prstGeom prst="rect">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33797" name="Rectangle 7"/>
          <p:cNvSpPr/>
          <p:nvPr/>
        </p:nvSpPr>
        <p:spPr>
          <a:xfrm>
            <a:off x="8499475" y="1157288"/>
            <a:ext cx="2686050" cy="1682750"/>
          </a:xfrm>
          <a:prstGeom prst="rect">
            <a:avLst/>
          </a:prstGeom>
          <a:blipFill rotWithShape="1">
            <a:blip r:embed="rId1"/>
            <a:stretch>
              <a:fillRect/>
            </a:stretch>
          </a:blipFill>
          <a:ln w="9525" cap="flat" cmpd="sng">
            <a:solidFill>
              <a:schemeClr val="bg2"/>
            </a:solidFill>
            <a:prstDash val="solid"/>
            <a:miter/>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33798" name="Rectangle 8"/>
          <p:cNvSpPr/>
          <p:nvPr/>
        </p:nvSpPr>
        <p:spPr>
          <a:xfrm>
            <a:off x="5673725" y="2973388"/>
            <a:ext cx="2684463" cy="1682750"/>
          </a:xfrm>
          <a:prstGeom prst="rect">
            <a:avLst/>
          </a:prstGeom>
          <a:blipFill rotWithShape="1">
            <a:blip r:embed="rId2"/>
            <a:stretch>
              <a:fillRect/>
            </a:stretch>
          </a:blipFill>
          <a:ln w="9525" cap="flat" cmpd="sng">
            <a:solidFill>
              <a:schemeClr val="bg2"/>
            </a:solidFill>
            <a:prstDash val="solid"/>
            <a:miter/>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33799" name="Rectangle 9"/>
          <p:cNvSpPr/>
          <p:nvPr/>
        </p:nvSpPr>
        <p:spPr>
          <a:xfrm>
            <a:off x="8499475" y="2973388"/>
            <a:ext cx="2686050" cy="1682750"/>
          </a:xfrm>
          <a:prstGeom prst="rect">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33800" name="Rectangle 10"/>
          <p:cNvSpPr/>
          <p:nvPr/>
        </p:nvSpPr>
        <p:spPr>
          <a:xfrm>
            <a:off x="5673725" y="4805363"/>
            <a:ext cx="2684463" cy="1682750"/>
          </a:xfrm>
          <a:prstGeom prst="rect">
            <a:avLst/>
          </a:prstGeom>
          <a:solidFill>
            <a:schemeClr val="bg2"/>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33801" name="Rectangle 11"/>
          <p:cNvSpPr/>
          <p:nvPr/>
        </p:nvSpPr>
        <p:spPr>
          <a:xfrm>
            <a:off x="8499475" y="4805363"/>
            <a:ext cx="2686050" cy="1682750"/>
          </a:xfrm>
          <a:prstGeom prst="rect">
            <a:avLst/>
          </a:prstGeom>
          <a:blipFill rotWithShape="1">
            <a:blip r:embed="rId3"/>
            <a:stretch>
              <a:fillRect/>
            </a:stretch>
          </a:blipFill>
          <a:ln w="9525" cap="flat" cmpd="sng">
            <a:solidFill>
              <a:schemeClr val="bg2"/>
            </a:solidFill>
            <a:prstDash val="solid"/>
            <a:miter/>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33802" name="TextBox 9"/>
          <p:cNvSpPr txBox="1"/>
          <p:nvPr/>
        </p:nvSpPr>
        <p:spPr>
          <a:xfrm>
            <a:off x="5802313" y="1230313"/>
            <a:ext cx="1382712" cy="862012"/>
          </a:xfrm>
          <a:prstGeom prst="rect">
            <a:avLst/>
          </a:prstGeom>
          <a:noFill/>
          <a:ln w="9525">
            <a:noFill/>
          </a:ln>
        </p:spPr>
        <p:txBody>
          <a:bodyPr anchor="t">
            <a:spAutoFit/>
          </a:bodyPr>
          <a:p>
            <a:r>
              <a:rPr lang="en-US" altLang="zh-CN" sz="5000" b="1" dirty="0">
                <a:solidFill>
                  <a:schemeClr val="accent2"/>
                </a:solidFill>
                <a:latin typeface="微软雅黑" panose="020B0503020204020204" pitchFamily="34" charset="-122"/>
                <a:ea typeface="微软雅黑" panose="020B0503020204020204" pitchFamily="34" charset="-122"/>
              </a:rPr>
              <a:t>01</a:t>
            </a:r>
            <a:endParaRPr lang="zh-CN" altLang="en-US" sz="5000" b="1" dirty="0">
              <a:solidFill>
                <a:schemeClr val="accent2"/>
              </a:solidFill>
              <a:latin typeface="微软雅黑" panose="020B0503020204020204" pitchFamily="34" charset="-122"/>
              <a:ea typeface="微软雅黑" panose="020B0503020204020204" pitchFamily="34" charset="-122"/>
            </a:endParaRPr>
          </a:p>
        </p:txBody>
      </p:sp>
      <p:sp>
        <p:nvSpPr>
          <p:cNvPr id="33803" name="TextBox 10"/>
          <p:cNvSpPr txBox="1"/>
          <p:nvPr/>
        </p:nvSpPr>
        <p:spPr>
          <a:xfrm>
            <a:off x="5792788" y="2011363"/>
            <a:ext cx="2447925" cy="708025"/>
          </a:xfrm>
          <a:prstGeom prst="rect">
            <a:avLst/>
          </a:prstGeom>
          <a:noFill/>
          <a:ln w="9525">
            <a:noFill/>
          </a:ln>
        </p:spPr>
        <p:txBody>
          <a:bodyPr anchor="t">
            <a:spAutoFit/>
          </a:bodyPr>
          <a:p>
            <a:r>
              <a:rPr lang="zh-CN" altLang="en-US" sz="2000" dirty="0">
                <a:solidFill>
                  <a:schemeClr val="accent2"/>
                </a:solidFill>
                <a:latin typeface="微软雅黑" panose="020B0503020204020204" pitchFamily="34" charset="-122"/>
                <a:ea typeface="微软雅黑" panose="020B0503020204020204" pitchFamily="34" charset="-122"/>
              </a:rPr>
              <a:t>这里输入图片的说明性文本</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33804" name="TextBox 11"/>
          <p:cNvSpPr txBox="1"/>
          <p:nvPr/>
        </p:nvSpPr>
        <p:spPr>
          <a:xfrm>
            <a:off x="8624888" y="3074988"/>
            <a:ext cx="1382712" cy="862012"/>
          </a:xfrm>
          <a:prstGeom prst="rect">
            <a:avLst/>
          </a:prstGeom>
          <a:noFill/>
          <a:ln w="9525">
            <a:noFill/>
          </a:ln>
        </p:spPr>
        <p:txBody>
          <a:bodyPr anchor="t">
            <a:spAutoFit/>
          </a:bodyPr>
          <a:p>
            <a:r>
              <a:rPr lang="en-US" altLang="zh-CN" sz="5000" b="1" dirty="0">
                <a:solidFill>
                  <a:schemeClr val="accent2"/>
                </a:solidFill>
                <a:latin typeface="微软雅黑" panose="020B0503020204020204" pitchFamily="34" charset="-122"/>
                <a:ea typeface="微软雅黑" panose="020B0503020204020204" pitchFamily="34" charset="-122"/>
              </a:rPr>
              <a:t>02</a:t>
            </a:r>
            <a:endParaRPr lang="zh-CN" altLang="en-US" sz="5000" b="1" dirty="0">
              <a:solidFill>
                <a:schemeClr val="accent2"/>
              </a:solidFill>
              <a:latin typeface="微软雅黑" panose="020B0503020204020204" pitchFamily="34" charset="-122"/>
              <a:ea typeface="微软雅黑" panose="020B0503020204020204" pitchFamily="34" charset="-122"/>
            </a:endParaRPr>
          </a:p>
        </p:txBody>
      </p:sp>
      <p:sp>
        <p:nvSpPr>
          <p:cNvPr id="33805" name="TextBox 12"/>
          <p:cNvSpPr txBox="1"/>
          <p:nvPr/>
        </p:nvSpPr>
        <p:spPr>
          <a:xfrm>
            <a:off x="8613775" y="3856038"/>
            <a:ext cx="2449513" cy="708025"/>
          </a:xfrm>
          <a:prstGeom prst="rect">
            <a:avLst/>
          </a:prstGeom>
          <a:noFill/>
          <a:ln w="9525">
            <a:noFill/>
          </a:ln>
        </p:spPr>
        <p:txBody>
          <a:bodyPr anchor="t">
            <a:spAutoFit/>
          </a:bodyPr>
          <a:p>
            <a:r>
              <a:rPr lang="zh-CN" altLang="en-US" sz="2000" dirty="0">
                <a:solidFill>
                  <a:schemeClr val="accent2"/>
                </a:solidFill>
                <a:latin typeface="微软雅黑" panose="020B0503020204020204" pitchFamily="34" charset="-122"/>
                <a:ea typeface="微软雅黑" panose="020B0503020204020204" pitchFamily="34" charset="-122"/>
              </a:rPr>
              <a:t>这里输入图片的说明性文本</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33806" name="TextBox 13"/>
          <p:cNvSpPr txBox="1"/>
          <p:nvPr/>
        </p:nvSpPr>
        <p:spPr>
          <a:xfrm>
            <a:off x="5818188" y="4951413"/>
            <a:ext cx="1382712" cy="862012"/>
          </a:xfrm>
          <a:prstGeom prst="rect">
            <a:avLst/>
          </a:prstGeom>
          <a:noFill/>
          <a:ln w="9525">
            <a:noFill/>
          </a:ln>
        </p:spPr>
        <p:txBody>
          <a:bodyPr anchor="t">
            <a:spAutoFit/>
          </a:bodyPr>
          <a:p>
            <a:r>
              <a:rPr lang="en-US" altLang="zh-CN" sz="5000" b="1" dirty="0">
                <a:solidFill>
                  <a:schemeClr val="accent2"/>
                </a:solidFill>
                <a:latin typeface="微软雅黑" panose="020B0503020204020204" pitchFamily="34" charset="-122"/>
                <a:ea typeface="微软雅黑" panose="020B0503020204020204" pitchFamily="34" charset="-122"/>
              </a:rPr>
              <a:t>03</a:t>
            </a:r>
            <a:endParaRPr lang="zh-CN" altLang="en-US" sz="5000" b="1" dirty="0">
              <a:solidFill>
                <a:schemeClr val="accent2"/>
              </a:solidFill>
              <a:latin typeface="微软雅黑" panose="020B0503020204020204" pitchFamily="34" charset="-122"/>
              <a:ea typeface="微软雅黑" panose="020B0503020204020204" pitchFamily="34" charset="-122"/>
            </a:endParaRPr>
          </a:p>
        </p:txBody>
      </p:sp>
      <p:sp>
        <p:nvSpPr>
          <p:cNvPr id="33807" name="TextBox 15"/>
          <p:cNvSpPr txBox="1"/>
          <p:nvPr/>
        </p:nvSpPr>
        <p:spPr>
          <a:xfrm>
            <a:off x="5808663" y="5732463"/>
            <a:ext cx="2447925" cy="706437"/>
          </a:xfrm>
          <a:prstGeom prst="rect">
            <a:avLst/>
          </a:prstGeom>
          <a:noFill/>
          <a:ln w="9525">
            <a:noFill/>
          </a:ln>
        </p:spPr>
        <p:txBody>
          <a:bodyPr anchor="t">
            <a:spAutoFit/>
          </a:bodyPr>
          <a:p>
            <a:r>
              <a:rPr lang="zh-CN" altLang="en-US" sz="2000" dirty="0">
                <a:solidFill>
                  <a:schemeClr val="accent2"/>
                </a:solidFill>
                <a:latin typeface="微软雅黑" panose="020B0503020204020204" pitchFamily="34" charset="-122"/>
                <a:ea typeface="微软雅黑" panose="020B0503020204020204" pitchFamily="34" charset="-122"/>
              </a:rPr>
              <a:t>这里输入图片的说明性文本</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
        <p:nvSpPr>
          <p:cNvPr id="33808" name="TextBox 16"/>
          <p:cNvSpPr txBox="1"/>
          <p:nvPr/>
        </p:nvSpPr>
        <p:spPr>
          <a:xfrm>
            <a:off x="814388" y="1412875"/>
            <a:ext cx="1760537" cy="430213"/>
          </a:xfrm>
          <a:prstGeom prst="rect">
            <a:avLst/>
          </a:prstGeom>
          <a:noFill/>
          <a:ln w="9525">
            <a:noFill/>
          </a:ln>
        </p:spPr>
        <p:txBody>
          <a:bodyPr anchor="t">
            <a:spAutoFit/>
          </a:bodyPr>
          <a:p>
            <a:r>
              <a:rPr lang="zh-CN" altLang="en-US" sz="2200" b="1" dirty="0">
                <a:solidFill>
                  <a:schemeClr val="tx2"/>
                </a:solidFill>
                <a:latin typeface="微软雅黑" panose="020B0503020204020204" pitchFamily="34" charset="-122"/>
                <a:ea typeface="微软雅黑" panose="020B0503020204020204" pitchFamily="34" charset="-122"/>
              </a:rPr>
              <a:t>添加标题</a:t>
            </a:r>
            <a:endParaRPr lang="en-US" altLang="zh-CN" sz="2200" b="1" dirty="0">
              <a:solidFill>
                <a:schemeClr val="tx2"/>
              </a:solidFill>
              <a:latin typeface="微软雅黑" panose="020B0503020204020204" pitchFamily="34" charset="-122"/>
              <a:ea typeface="微软雅黑" panose="020B0503020204020204" pitchFamily="34" charset="-122"/>
            </a:endParaRPr>
          </a:p>
        </p:txBody>
      </p:sp>
      <p:sp>
        <p:nvSpPr>
          <p:cNvPr id="33809" name="TextBox 17"/>
          <p:cNvSpPr txBox="1"/>
          <p:nvPr/>
        </p:nvSpPr>
        <p:spPr>
          <a:xfrm>
            <a:off x="858838" y="1860550"/>
            <a:ext cx="4335462" cy="1323975"/>
          </a:xfrm>
          <a:prstGeom prst="rect">
            <a:avLst/>
          </a:prstGeom>
          <a:noFill/>
          <a:ln w="9525">
            <a:noFill/>
          </a:ln>
        </p:spPr>
        <p:txBody>
          <a:bodyPr anchor="t">
            <a:spAutoFit/>
          </a:bodyPr>
          <a:p>
            <a:pPr algn="just"/>
            <a:r>
              <a:rPr lang="zh-CN" altLang="en-US" sz="2000" dirty="0">
                <a:solidFill>
                  <a:schemeClr val="tx2"/>
                </a:solidFill>
                <a:latin typeface="微软雅黑" panose="020B0503020204020204" pitchFamily="34" charset="-122"/>
                <a:ea typeface="微软雅黑" panose="020B0503020204020204" pitchFamily="34" charset="-122"/>
              </a:rPr>
              <a:t>右面的图片可自行更换，动画效果不变，方法是对图片点右键</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设置对象格式</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填充</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填充效果</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图片，选择事先准备好的图片即可。</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33810" name="TextBox 18"/>
          <p:cNvSpPr txBox="1"/>
          <p:nvPr/>
        </p:nvSpPr>
        <p:spPr>
          <a:xfrm>
            <a:off x="814388" y="3887788"/>
            <a:ext cx="1760537" cy="430212"/>
          </a:xfrm>
          <a:prstGeom prst="rect">
            <a:avLst/>
          </a:prstGeom>
          <a:noFill/>
          <a:ln w="9525">
            <a:noFill/>
          </a:ln>
        </p:spPr>
        <p:txBody>
          <a:bodyPr anchor="t">
            <a:spAutoFit/>
          </a:bodyPr>
          <a:p>
            <a:r>
              <a:rPr lang="zh-CN" altLang="en-US" sz="2200" b="1" dirty="0">
                <a:solidFill>
                  <a:schemeClr val="tx2"/>
                </a:solidFill>
                <a:latin typeface="微软雅黑" panose="020B0503020204020204" pitchFamily="34" charset="-122"/>
                <a:ea typeface="微软雅黑" panose="020B0503020204020204" pitchFamily="34" charset="-122"/>
              </a:rPr>
              <a:t>添加标题</a:t>
            </a:r>
            <a:endParaRPr lang="en-US" altLang="zh-CN" sz="2200" b="1" dirty="0">
              <a:solidFill>
                <a:schemeClr val="tx2"/>
              </a:solidFill>
              <a:latin typeface="微软雅黑" panose="020B0503020204020204" pitchFamily="34" charset="-122"/>
              <a:ea typeface="微软雅黑" panose="020B0503020204020204" pitchFamily="34" charset="-122"/>
            </a:endParaRPr>
          </a:p>
        </p:txBody>
      </p:sp>
      <p:sp>
        <p:nvSpPr>
          <p:cNvPr id="33811" name="TextBox 19"/>
          <p:cNvSpPr txBox="1"/>
          <p:nvPr/>
        </p:nvSpPr>
        <p:spPr>
          <a:xfrm>
            <a:off x="858838" y="4335463"/>
            <a:ext cx="4335462" cy="1323975"/>
          </a:xfrm>
          <a:prstGeom prst="rect">
            <a:avLst/>
          </a:prstGeom>
          <a:noFill/>
          <a:ln w="9525">
            <a:noFill/>
          </a:ln>
        </p:spPr>
        <p:txBody>
          <a:bodyPr anchor="t">
            <a:spAutoFit/>
          </a:bodyPr>
          <a:p>
            <a:pPr algn="just"/>
            <a:r>
              <a:rPr lang="zh-CN" altLang="en-US" sz="2000" dirty="0">
                <a:solidFill>
                  <a:schemeClr val="tx2"/>
                </a:solidFill>
                <a:latin typeface="微软雅黑" panose="020B0503020204020204" pitchFamily="34" charset="-122"/>
                <a:ea typeface="微软雅黑" panose="020B0503020204020204" pitchFamily="34" charset="-122"/>
              </a:rPr>
              <a:t>右面的图片可自行更换，动画效果不变，方法是对图片点右键</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设置对象格式</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填充</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填充效果</a:t>
            </a:r>
            <a:r>
              <a:rPr lang="en-US" altLang="zh-CN" sz="2000" dirty="0">
                <a:solidFill>
                  <a:schemeClr val="tx2"/>
                </a:solidFill>
                <a:latin typeface="微软雅黑" panose="020B0503020204020204" pitchFamily="34" charset="-122"/>
                <a:ea typeface="微软雅黑" panose="020B0503020204020204" pitchFamily="34" charset="-122"/>
              </a:rPr>
              <a:t>-&gt;</a:t>
            </a:r>
            <a:r>
              <a:rPr lang="zh-CN" altLang="en-US" sz="2000" dirty="0">
                <a:solidFill>
                  <a:schemeClr val="tx2"/>
                </a:solidFill>
                <a:latin typeface="微软雅黑" panose="020B0503020204020204" pitchFamily="34" charset="-122"/>
                <a:ea typeface="微软雅黑" panose="020B0503020204020204" pitchFamily="34" charset="-122"/>
              </a:rPr>
              <a:t>图片，选择事先准备好的图片即可。</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arn(inVertical)">
                                      <p:cBhvr>
                                        <p:cTn id="7" dur="500"/>
                                        <p:tgtEl>
                                          <p:spTgt spid="3379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794"/>
                                        </p:tgtEl>
                                        <p:attrNameLst>
                                          <p:attrName>style.visibility</p:attrName>
                                        </p:attrNameLst>
                                      </p:cBhvr>
                                      <p:to>
                                        <p:strVal val="visible"/>
                                      </p:to>
                                    </p:set>
                                    <p:anim calcmode="lin" valueType="num">
                                      <p:cBhvr>
                                        <p:cTn id="11" dur="500" fill="hold"/>
                                        <p:tgtEl>
                                          <p:spTgt spid="3379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794"/>
                                        </p:tgtEl>
                                        <p:attrNameLst>
                                          <p:attrName>ppt_y</p:attrName>
                                        </p:attrNameLst>
                                      </p:cBhvr>
                                      <p:tavLst>
                                        <p:tav tm="0">
                                          <p:val>
                                            <p:strVal val="#ppt_y"/>
                                          </p:val>
                                        </p:tav>
                                        <p:tav tm="100000">
                                          <p:val>
                                            <p:strVal val="#ppt_y"/>
                                          </p:val>
                                        </p:tav>
                                      </p:tavLst>
                                    </p:anim>
                                    <p:anim calcmode="lin" valueType="num">
                                      <p:cBhvr>
                                        <p:cTn id="13" dur="500" fill="hold"/>
                                        <p:tgtEl>
                                          <p:spTgt spid="3379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79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794"/>
                                        </p:tgtEl>
                                      </p:cBhvr>
                                    </p:animEffect>
                                  </p:childTnLst>
                                </p:cTn>
                              </p:par>
                            </p:childTnLst>
                          </p:cTn>
                        </p:par>
                        <p:par>
                          <p:cTn id="16" fill="hold">
                            <p:stCondLst>
                              <p:cond delay="1450"/>
                            </p:stCondLst>
                            <p:childTnLst>
                              <p:par>
                                <p:cTn id="17" presetID="2" presetClass="entr" presetSubtype="6" fill="hold" grpId="0" nodeType="afterEffect">
                                  <p:stCondLst>
                                    <p:cond delay="0"/>
                                  </p:stCondLst>
                                  <p:childTnLst>
                                    <p:set>
                                      <p:cBhvr>
                                        <p:cTn id="18" dur="1" fill="hold">
                                          <p:stCondLst>
                                            <p:cond delay="0"/>
                                          </p:stCondLst>
                                        </p:cTn>
                                        <p:tgtEl>
                                          <p:spTgt spid="33808"/>
                                        </p:tgtEl>
                                        <p:attrNameLst>
                                          <p:attrName>style.visibility</p:attrName>
                                        </p:attrNameLst>
                                      </p:cBhvr>
                                      <p:to>
                                        <p:strVal val="visible"/>
                                      </p:to>
                                    </p:set>
                                    <p:anim calcmode="lin" valueType="num">
                                      <p:cBhvr additive="base">
                                        <p:cTn id="19" dur="500" fill="hold"/>
                                        <p:tgtEl>
                                          <p:spTgt spid="33808"/>
                                        </p:tgtEl>
                                        <p:attrNameLst>
                                          <p:attrName>ppt_x</p:attrName>
                                        </p:attrNameLst>
                                      </p:cBhvr>
                                      <p:tavLst>
                                        <p:tav tm="0">
                                          <p:val>
                                            <p:strVal val="1+#ppt_w/2"/>
                                          </p:val>
                                        </p:tav>
                                        <p:tav tm="100000">
                                          <p:val>
                                            <p:strVal val="#ppt_x"/>
                                          </p:val>
                                        </p:tav>
                                      </p:tavLst>
                                    </p:anim>
                                    <p:anim calcmode="lin" valueType="num">
                                      <p:cBhvr additive="base">
                                        <p:cTn id="20" dur="500" fill="hold"/>
                                        <p:tgtEl>
                                          <p:spTgt spid="33808"/>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33810"/>
                                        </p:tgtEl>
                                        <p:attrNameLst>
                                          <p:attrName>style.visibility</p:attrName>
                                        </p:attrNameLst>
                                      </p:cBhvr>
                                      <p:to>
                                        <p:strVal val="visible"/>
                                      </p:to>
                                    </p:set>
                                    <p:anim calcmode="lin" valueType="num">
                                      <p:cBhvr additive="base">
                                        <p:cTn id="23" dur="500" fill="hold"/>
                                        <p:tgtEl>
                                          <p:spTgt spid="33810"/>
                                        </p:tgtEl>
                                        <p:attrNameLst>
                                          <p:attrName>ppt_x</p:attrName>
                                        </p:attrNameLst>
                                      </p:cBhvr>
                                      <p:tavLst>
                                        <p:tav tm="0">
                                          <p:val>
                                            <p:strVal val="1+#ppt_w/2"/>
                                          </p:val>
                                        </p:tav>
                                        <p:tav tm="100000">
                                          <p:val>
                                            <p:strVal val="#ppt_x"/>
                                          </p:val>
                                        </p:tav>
                                      </p:tavLst>
                                    </p:anim>
                                    <p:anim calcmode="lin" valueType="num">
                                      <p:cBhvr additive="base">
                                        <p:cTn id="24" dur="500" fill="hold"/>
                                        <p:tgtEl>
                                          <p:spTgt spid="33810"/>
                                        </p:tgtEl>
                                        <p:attrNameLst>
                                          <p:attrName>ppt_y</p:attrName>
                                        </p:attrNameLst>
                                      </p:cBhvr>
                                      <p:tavLst>
                                        <p:tav tm="0">
                                          <p:val>
                                            <p:strVal val="1+#ppt_h/2"/>
                                          </p:val>
                                        </p:tav>
                                        <p:tav tm="100000">
                                          <p:val>
                                            <p:strVal val="#ppt_y"/>
                                          </p:val>
                                        </p:tav>
                                      </p:tavLst>
                                    </p:anim>
                                  </p:childTnLst>
                                </p:cTn>
                              </p:par>
                            </p:childTnLst>
                          </p:cTn>
                        </p:par>
                        <p:par>
                          <p:cTn id="25" fill="hold">
                            <p:stCondLst>
                              <p:cond delay="1950"/>
                            </p:stCondLst>
                            <p:childTnLst>
                              <p:par>
                                <p:cTn id="26" presetID="22" presetClass="entr" presetSubtype="1" fill="hold" grpId="0" nodeType="afterEffect">
                                  <p:stCondLst>
                                    <p:cond delay="0"/>
                                  </p:stCondLst>
                                  <p:childTnLst>
                                    <p:set>
                                      <p:cBhvr>
                                        <p:cTn id="27" dur="1" fill="hold">
                                          <p:stCondLst>
                                            <p:cond delay="0"/>
                                          </p:stCondLst>
                                        </p:cTn>
                                        <p:tgtEl>
                                          <p:spTgt spid="33809"/>
                                        </p:tgtEl>
                                        <p:attrNameLst>
                                          <p:attrName>style.visibility</p:attrName>
                                        </p:attrNameLst>
                                      </p:cBhvr>
                                      <p:to>
                                        <p:strVal val="visible"/>
                                      </p:to>
                                    </p:set>
                                    <p:animEffect transition="in" filter="wipe(up)">
                                      <p:cBhvr>
                                        <p:cTn id="28" dur="500"/>
                                        <p:tgtEl>
                                          <p:spTgt spid="3380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811"/>
                                        </p:tgtEl>
                                        <p:attrNameLst>
                                          <p:attrName>style.visibility</p:attrName>
                                        </p:attrNameLst>
                                      </p:cBhvr>
                                      <p:to>
                                        <p:strVal val="visible"/>
                                      </p:to>
                                    </p:set>
                                    <p:animEffect transition="in" filter="wipe(up)">
                                      <p:cBhvr>
                                        <p:cTn id="31" dur="500"/>
                                        <p:tgtEl>
                                          <p:spTgt spid="33811"/>
                                        </p:tgtEl>
                                      </p:cBhvr>
                                    </p:animEffect>
                                  </p:childTnLst>
                                </p:cTn>
                              </p:par>
                            </p:childTnLst>
                          </p:cTn>
                        </p:par>
                        <p:par>
                          <p:cTn id="32" fill="hold">
                            <p:stCondLst>
                              <p:cond delay="2450"/>
                            </p:stCondLst>
                            <p:childTnLst>
                              <p:par>
                                <p:cTn id="33" presetID="2" presetClass="entr" presetSubtype="2" fill="hold" grpId="0" nodeType="afterEffect">
                                  <p:stCondLst>
                                    <p:cond delay="0"/>
                                  </p:stCondLst>
                                  <p:childTnLst>
                                    <p:set>
                                      <p:cBhvr>
                                        <p:cTn id="34" dur="1" fill="hold">
                                          <p:stCondLst>
                                            <p:cond delay="0"/>
                                          </p:stCondLst>
                                        </p:cTn>
                                        <p:tgtEl>
                                          <p:spTgt spid="33796"/>
                                        </p:tgtEl>
                                        <p:attrNameLst>
                                          <p:attrName>style.visibility</p:attrName>
                                        </p:attrNameLst>
                                      </p:cBhvr>
                                      <p:to>
                                        <p:strVal val="visible"/>
                                      </p:to>
                                    </p:set>
                                    <p:anim calcmode="lin" valueType="num">
                                      <p:cBhvr additive="base">
                                        <p:cTn id="35" dur="500" fill="hold"/>
                                        <p:tgtEl>
                                          <p:spTgt spid="33796"/>
                                        </p:tgtEl>
                                        <p:attrNameLst>
                                          <p:attrName>ppt_x</p:attrName>
                                        </p:attrNameLst>
                                      </p:cBhvr>
                                      <p:tavLst>
                                        <p:tav tm="0">
                                          <p:val>
                                            <p:strVal val="1+#ppt_w/2"/>
                                          </p:val>
                                        </p:tav>
                                        <p:tav tm="100000">
                                          <p:val>
                                            <p:strVal val="#ppt_x"/>
                                          </p:val>
                                        </p:tav>
                                      </p:tavLst>
                                    </p:anim>
                                    <p:anim calcmode="lin" valueType="num">
                                      <p:cBhvr additive="base">
                                        <p:cTn id="36" dur="500" fill="hold"/>
                                        <p:tgtEl>
                                          <p:spTgt spid="3379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3798"/>
                                        </p:tgtEl>
                                        <p:attrNameLst>
                                          <p:attrName>style.visibility</p:attrName>
                                        </p:attrNameLst>
                                      </p:cBhvr>
                                      <p:to>
                                        <p:strVal val="visible"/>
                                      </p:to>
                                    </p:set>
                                    <p:anim calcmode="lin" valueType="num">
                                      <p:cBhvr additive="base">
                                        <p:cTn id="39" dur="500" fill="hold"/>
                                        <p:tgtEl>
                                          <p:spTgt spid="33798"/>
                                        </p:tgtEl>
                                        <p:attrNameLst>
                                          <p:attrName>ppt_x</p:attrName>
                                        </p:attrNameLst>
                                      </p:cBhvr>
                                      <p:tavLst>
                                        <p:tav tm="0">
                                          <p:val>
                                            <p:strVal val="1+#ppt_w/2"/>
                                          </p:val>
                                        </p:tav>
                                        <p:tav tm="100000">
                                          <p:val>
                                            <p:strVal val="#ppt_x"/>
                                          </p:val>
                                        </p:tav>
                                      </p:tavLst>
                                    </p:anim>
                                    <p:anim calcmode="lin" valueType="num">
                                      <p:cBhvr additive="base">
                                        <p:cTn id="40" dur="500" fill="hold"/>
                                        <p:tgtEl>
                                          <p:spTgt spid="33798"/>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3800"/>
                                        </p:tgtEl>
                                        <p:attrNameLst>
                                          <p:attrName>style.visibility</p:attrName>
                                        </p:attrNameLst>
                                      </p:cBhvr>
                                      <p:to>
                                        <p:strVal val="visible"/>
                                      </p:to>
                                    </p:set>
                                    <p:anim calcmode="lin" valueType="num">
                                      <p:cBhvr additive="base">
                                        <p:cTn id="43" dur="500" fill="hold"/>
                                        <p:tgtEl>
                                          <p:spTgt spid="33800"/>
                                        </p:tgtEl>
                                        <p:attrNameLst>
                                          <p:attrName>ppt_x</p:attrName>
                                        </p:attrNameLst>
                                      </p:cBhvr>
                                      <p:tavLst>
                                        <p:tav tm="0">
                                          <p:val>
                                            <p:strVal val="1+#ppt_w/2"/>
                                          </p:val>
                                        </p:tav>
                                        <p:tav tm="100000">
                                          <p:val>
                                            <p:strVal val="#ppt_x"/>
                                          </p:val>
                                        </p:tav>
                                      </p:tavLst>
                                    </p:anim>
                                    <p:anim calcmode="lin" valueType="num">
                                      <p:cBhvr additive="base">
                                        <p:cTn id="44" dur="500" fill="hold"/>
                                        <p:tgtEl>
                                          <p:spTgt spid="33800"/>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3797"/>
                                        </p:tgtEl>
                                        <p:attrNameLst>
                                          <p:attrName>style.visibility</p:attrName>
                                        </p:attrNameLst>
                                      </p:cBhvr>
                                      <p:to>
                                        <p:strVal val="visible"/>
                                      </p:to>
                                    </p:set>
                                    <p:anim calcmode="lin" valueType="num">
                                      <p:cBhvr additive="base">
                                        <p:cTn id="47" dur="500" fill="hold"/>
                                        <p:tgtEl>
                                          <p:spTgt spid="33797"/>
                                        </p:tgtEl>
                                        <p:attrNameLst>
                                          <p:attrName>ppt_x</p:attrName>
                                        </p:attrNameLst>
                                      </p:cBhvr>
                                      <p:tavLst>
                                        <p:tav tm="0">
                                          <p:val>
                                            <p:strVal val="0-#ppt_w/2"/>
                                          </p:val>
                                        </p:tav>
                                        <p:tav tm="100000">
                                          <p:val>
                                            <p:strVal val="#ppt_x"/>
                                          </p:val>
                                        </p:tav>
                                      </p:tavLst>
                                    </p:anim>
                                    <p:anim calcmode="lin" valueType="num">
                                      <p:cBhvr additive="base">
                                        <p:cTn id="48" dur="500" fill="hold"/>
                                        <p:tgtEl>
                                          <p:spTgt spid="3379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3799"/>
                                        </p:tgtEl>
                                        <p:attrNameLst>
                                          <p:attrName>style.visibility</p:attrName>
                                        </p:attrNameLst>
                                      </p:cBhvr>
                                      <p:to>
                                        <p:strVal val="visible"/>
                                      </p:to>
                                    </p:set>
                                    <p:anim calcmode="lin" valueType="num">
                                      <p:cBhvr additive="base">
                                        <p:cTn id="51" dur="500" fill="hold"/>
                                        <p:tgtEl>
                                          <p:spTgt spid="33799"/>
                                        </p:tgtEl>
                                        <p:attrNameLst>
                                          <p:attrName>ppt_x</p:attrName>
                                        </p:attrNameLst>
                                      </p:cBhvr>
                                      <p:tavLst>
                                        <p:tav tm="0">
                                          <p:val>
                                            <p:strVal val="0-#ppt_w/2"/>
                                          </p:val>
                                        </p:tav>
                                        <p:tav tm="100000">
                                          <p:val>
                                            <p:strVal val="#ppt_x"/>
                                          </p:val>
                                        </p:tav>
                                      </p:tavLst>
                                    </p:anim>
                                    <p:anim calcmode="lin" valueType="num">
                                      <p:cBhvr additive="base">
                                        <p:cTn id="52" dur="500" fill="hold"/>
                                        <p:tgtEl>
                                          <p:spTgt spid="3379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3801"/>
                                        </p:tgtEl>
                                        <p:attrNameLst>
                                          <p:attrName>style.visibility</p:attrName>
                                        </p:attrNameLst>
                                      </p:cBhvr>
                                      <p:to>
                                        <p:strVal val="visible"/>
                                      </p:to>
                                    </p:set>
                                    <p:anim calcmode="lin" valueType="num">
                                      <p:cBhvr additive="base">
                                        <p:cTn id="55" dur="500" fill="hold"/>
                                        <p:tgtEl>
                                          <p:spTgt spid="33801"/>
                                        </p:tgtEl>
                                        <p:attrNameLst>
                                          <p:attrName>ppt_x</p:attrName>
                                        </p:attrNameLst>
                                      </p:cBhvr>
                                      <p:tavLst>
                                        <p:tav tm="0">
                                          <p:val>
                                            <p:strVal val="0-#ppt_w/2"/>
                                          </p:val>
                                        </p:tav>
                                        <p:tav tm="100000">
                                          <p:val>
                                            <p:strVal val="#ppt_x"/>
                                          </p:val>
                                        </p:tav>
                                      </p:tavLst>
                                    </p:anim>
                                    <p:anim calcmode="lin" valueType="num">
                                      <p:cBhvr additive="base">
                                        <p:cTn id="56" dur="500" fill="hold"/>
                                        <p:tgtEl>
                                          <p:spTgt spid="33801"/>
                                        </p:tgtEl>
                                        <p:attrNameLst>
                                          <p:attrName>ppt_y</p:attrName>
                                        </p:attrNameLst>
                                      </p:cBhvr>
                                      <p:tavLst>
                                        <p:tav tm="0">
                                          <p:val>
                                            <p:strVal val="#ppt_y"/>
                                          </p:val>
                                        </p:tav>
                                        <p:tav tm="100000">
                                          <p:val>
                                            <p:strVal val="#ppt_y"/>
                                          </p:val>
                                        </p:tav>
                                      </p:tavLst>
                                    </p:anim>
                                  </p:childTnLst>
                                </p:cTn>
                              </p:par>
                            </p:childTnLst>
                          </p:cTn>
                        </p:par>
                        <p:par>
                          <p:cTn id="57" fill="hold">
                            <p:stCondLst>
                              <p:cond delay="2950"/>
                            </p:stCondLst>
                            <p:childTnLst>
                              <p:par>
                                <p:cTn id="58" presetID="31" presetClass="entr" presetSubtype="0" fill="hold" grpId="0" nodeType="afterEffect">
                                  <p:stCondLst>
                                    <p:cond delay="0"/>
                                  </p:stCondLst>
                                  <p:childTnLst>
                                    <p:set>
                                      <p:cBhvr>
                                        <p:cTn id="59" dur="1" fill="hold">
                                          <p:stCondLst>
                                            <p:cond delay="0"/>
                                          </p:stCondLst>
                                        </p:cTn>
                                        <p:tgtEl>
                                          <p:spTgt spid="33802"/>
                                        </p:tgtEl>
                                        <p:attrNameLst>
                                          <p:attrName>style.visibility</p:attrName>
                                        </p:attrNameLst>
                                      </p:cBhvr>
                                      <p:to>
                                        <p:strVal val="visible"/>
                                      </p:to>
                                    </p:set>
                                    <p:anim calcmode="lin" valueType="num">
                                      <p:cBhvr>
                                        <p:cTn id="60" dur="500" fill="hold"/>
                                        <p:tgtEl>
                                          <p:spTgt spid="33802"/>
                                        </p:tgtEl>
                                        <p:attrNameLst>
                                          <p:attrName>ppt_w</p:attrName>
                                        </p:attrNameLst>
                                      </p:cBhvr>
                                      <p:tavLst>
                                        <p:tav tm="0">
                                          <p:val>
                                            <p:fltVal val="0.000000"/>
                                          </p:val>
                                        </p:tav>
                                        <p:tav tm="100000">
                                          <p:val>
                                            <p:strVal val="#ppt_w"/>
                                          </p:val>
                                        </p:tav>
                                      </p:tavLst>
                                    </p:anim>
                                    <p:anim calcmode="lin" valueType="num">
                                      <p:cBhvr>
                                        <p:cTn id="61" dur="500" fill="hold"/>
                                        <p:tgtEl>
                                          <p:spTgt spid="33802"/>
                                        </p:tgtEl>
                                        <p:attrNameLst>
                                          <p:attrName>ppt_h</p:attrName>
                                        </p:attrNameLst>
                                      </p:cBhvr>
                                      <p:tavLst>
                                        <p:tav tm="0">
                                          <p:val>
                                            <p:fltVal val="0.000000"/>
                                          </p:val>
                                        </p:tav>
                                        <p:tav tm="100000">
                                          <p:val>
                                            <p:strVal val="#ppt_h"/>
                                          </p:val>
                                        </p:tav>
                                      </p:tavLst>
                                    </p:anim>
                                    <p:anim calcmode="lin" valueType="num">
                                      <p:cBhvr>
                                        <p:cTn id="62" dur="500" fill="hold"/>
                                        <p:tgtEl>
                                          <p:spTgt spid="33802"/>
                                        </p:tgtEl>
                                        <p:attrNameLst>
                                          <p:attrName>style.rotation</p:attrName>
                                        </p:attrNameLst>
                                      </p:cBhvr>
                                      <p:tavLst>
                                        <p:tav tm="0">
                                          <p:val>
                                            <p:fltVal val="90.000000"/>
                                          </p:val>
                                        </p:tav>
                                        <p:tav tm="100000">
                                          <p:val>
                                            <p:fltVal val="0.000000"/>
                                          </p:val>
                                        </p:tav>
                                      </p:tavLst>
                                    </p:anim>
                                    <p:animEffect transition="in" filter="fade">
                                      <p:cBhvr>
                                        <p:cTn id="63" dur="500"/>
                                        <p:tgtEl>
                                          <p:spTgt spid="33802"/>
                                        </p:tgtEl>
                                      </p:cBhvr>
                                    </p:animEffect>
                                  </p:childTnLst>
                                </p:cTn>
                              </p:par>
                            </p:childTnLst>
                          </p:cTn>
                        </p:par>
                        <p:par>
                          <p:cTn id="64" fill="hold">
                            <p:stCondLst>
                              <p:cond delay="3450"/>
                            </p:stCondLst>
                            <p:childTnLst>
                              <p:par>
                                <p:cTn id="65" presetID="22" presetClass="entr" presetSubtype="1" fill="hold" grpId="0" nodeType="afterEffect">
                                  <p:stCondLst>
                                    <p:cond delay="0"/>
                                  </p:stCondLst>
                                  <p:childTnLst>
                                    <p:set>
                                      <p:cBhvr>
                                        <p:cTn id="66" dur="1" fill="hold">
                                          <p:stCondLst>
                                            <p:cond delay="0"/>
                                          </p:stCondLst>
                                        </p:cTn>
                                        <p:tgtEl>
                                          <p:spTgt spid="33803"/>
                                        </p:tgtEl>
                                        <p:attrNameLst>
                                          <p:attrName>style.visibility</p:attrName>
                                        </p:attrNameLst>
                                      </p:cBhvr>
                                      <p:to>
                                        <p:strVal val="visible"/>
                                      </p:to>
                                    </p:set>
                                    <p:animEffect transition="in" filter="wipe(up)">
                                      <p:cBhvr>
                                        <p:cTn id="67" dur="500"/>
                                        <p:tgtEl>
                                          <p:spTgt spid="33803"/>
                                        </p:tgtEl>
                                      </p:cBhvr>
                                    </p:animEffect>
                                  </p:childTnLst>
                                </p:cTn>
                              </p:par>
                            </p:childTnLst>
                          </p:cTn>
                        </p:par>
                        <p:par>
                          <p:cTn id="68" fill="hold">
                            <p:stCondLst>
                              <p:cond delay="3950"/>
                            </p:stCondLst>
                            <p:childTnLst>
                              <p:par>
                                <p:cTn id="69" presetID="31" presetClass="entr" presetSubtype="0" fill="hold" grpId="0" nodeType="afterEffect">
                                  <p:stCondLst>
                                    <p:cond delay="0"/>
                                  </p:stCondLst>
                                  <p:childTnLst>
                                    <p:set>
                                      <p:cBhvr>
                                        <p:cTn id="70" dur="1" fill="hold">
                                          <p:stCondLst>
                                            <p:cond delay="0"/>
                                          </p:stCondLst>
                                        </p:cTn>
                                        <p:tgtEl>
                                          <p:spTgt spid="33804"/>
                                        </p:tgtEl>
                                        <p:attrNameLst>
                                          <p:attrName>style.visibility</p:attrName>
                                        </p:attrNameLst>
                                      </p:cBhvr>
                                      <p:to>
                                        <p:strVal val="visible"/>
                                      </p:to>
                                    </p:set>
                                    <p:anim calcmode="lin" valueType="num">
                                      <p:cBhvr>
                                        <p:cTn id="71" dur="500" fill="hold"/>
                                        <p:tgtEl>
                                          <p:spTgt spid="33804"/>
                                        </p:tgtEl>
                                        <p:attrNameLst>
                                          <p:attrName>ppt_w</p:attrName>
                                        </p:attrNameLst>
                                      </p:cBhvr>
                                      <p:tavLst>
                                        <p:tav tm="0">
                                          <p:val>
                                            <p:fltVal val="0.000000"/>
                                          </p:val>
                                        </p:tav>
                                        <p:tav tm="100000">
                                          <p:val>
                                            <p:strVal val="#ppt_w"/>
                                          </p:val>
                                        </p:tav>
                                      </p:tavLst>
                                    </p:anim>
                                    <p:anim calcmode="lin" valueType="num">
                                      <p:cBhvr>
                                        <p:cTn id="72" dur="500" fill="hold"/>
                                        <p:tgtEl>
                                          <p:spTgt spid="33804"/>
                                        </p:tgtEl>
                                        <p:attrNameLst>
                                          <p:attrName>ppt_h</p:attrName>
                                        </p:attrNameLst>
                                      </p:cBhvr>
                                      <p:tavLst>
                                        <p:tav tm="0">
                                          <p:val>
                                            <p:fltVal val="0.000000"/>
                                          </p:val>
                                        </p:tav>
                                        <p:tav tm="100000">
                                          <p:val>
                                            <p:strVal val="#ppt_h"/>
                                          </p:val>
                                        </p:tav>
                                      </p:tavLst>
                                    </p:anim>
                                    <p:anim calcmode="lin" valueType="num">
                                      <p:cBhvr>
                                        <p:cTn id="73" dur="500" fill="hold"/>
                                        <p:tgtEl>
                                          <p:spTgt spid="33804"/>
                                        </p:tgtEl>
                                        <p:attrNameLst>
                                          <p:attrName>style.rotation</p:attrName>
                                        </p:attrNameLst>
                                      </p:cBhvr>
                                      <p:tavLst>
                                        <p:tav tm="0">
                                          <p:val>
                                            <p:fltVal val="90.000000"/>
                                          </p:val>
                                        </p:tav>
                                        <p:tav tm="100000">
                                          <p:val>
                                            <p:fltVal val="0.000000"/>
                                          </p:val>
                                        </p:tav>
                                      </p:tavLst>
                                    </p:anim>
                                    <p:animEffect transition="in" filter="fade">
                                      <p:cBhvr>
                                        <p:cTn id="74" dur="500"/>
                                        <p:tgtEl>
                                          <p:spTgt spid="33804"/>
                                        </p:tgtEl>
                                      </p:cBhvr>
                                    </p:animEffect>
                                  </p:childTnLst>
                                </p:cTn>
                              </p:par>
                            </p:childTnLst>
                          </p:cTn>
                        </p:par>
                        <p:par>
                          <p:cTn id="75" fill="hold">
                            <p:stCondLst>
                              <p:cond delay="4450"/>
                            </p:stCondLst>
                            <p:childTnLst>
                              <p:par>
                                <p:cTn id="76" presetID="22" presetClass="entr" presetSubtype="1" fill="hold" grpId="0" nodeType="afterEffect">
                                  <p:stCondLst>
                                    <p:cond delay="0"/>
                                  </p:stCondLst>
                                  <p:childTnLst>
                                    <p:set>
                                      <p:cBhvr>
                                        <p:cTn id="77" dur="1" fill="hold">
                                          <p:stCondLst>
                                            <p:cond delay="0"/>
                                          </p:stCondLst>
                                        </p:cTn>
                                        <p:tgtEl>
                                          <p:spTgt spid="33805"/>
                                        </p:tgtEl>
                                        <p:attrNameLst>
                                          <p:attrName>style.visibility</p:attrName>
                                        </p:attrNameLst>
                                      </p:cBhvr>
                                      <p:to>
                                        <p:strVal val="visible"/>
                                      </p:to>
                                    </p:set>
                                    <p:animEffect transition="in" filter="wipe(up)">
                                      <p:cBhvr>
                                        <p:cTn id="78" dur="500"/>
                                        <p:tgtEl>
                                          <p:spTgt spid="33805"/>
                                        </p:tgtEl>
                                      </p:cBhvr>
                                    </p:animEffect>
                                  </p:childTnLst>
                                </p:cTn>
                              </p:par>
                            </p:childTnLst>
                          </p:cTn>
                        </p:par>
                        <p:par>
                          <p:cTn id="79" fill="hold">
                            <p:stCondLst>
                              <p:cond delay="4950"/>
                            </p:stCondLst>
                            <p:childTnLst>
                              <p:par>
                                <p:cTn id="80" presetID="31" presetClass="entr" presetSubtype="0" fill="hold" grpId="0" nodeType="afterEffect">
                                  <p:stCondLst>
                                    <p:cond delay="0"/>
                                  </p:stCondLst>
                                  <p:childTnLst>
                                    <p:set>
                                      <p:cBhvr>
                                        <p:cTn id="81" dur="1" fill="hold">
                                          <p:stCondLst>
                                            <p:cond delay="0"/>
                                          </p:stCondLst>
                                        </p:cTn>
                                        <p:tgtEl>
                                          <p:spTgt spid="33806"/>
                                        </p:tgtEl>
                                        <p:attrNameLst>
                                          <p:attrName>style.visibility</p:attrName>
                                        </p:attrNameLst>
                                      </p:cBhvr>
                                      <p:to>
                                        <p:strVal val="visible"/>
                                      </p:to>
                                    </p:set>
                                    <p:anim calcmode="lin" valueType="num">
                                      <p:cBhvr>
                                        <p:cTn id="82" dur="500" fill="hold"/>
                                        <p:tgtEl>
                                          <p:spTgt spid="33806"/>
                                        </p:tgtEl>
                                        <p:attrNameLst>
                                          <p:attrName>ppt_w</p:attrName>
                                        </p:attrNameLst>
                                      </p:cBhvr>
                                      <p:tavLst>
                                        <p:tav tm="0">
                                          <p:val>
                                            <p:fltVal val="0.000000"/>
                                          </p:val>
                                        </p:tav>
                                        <p:tav tm="100000">
                                          <p:val>
                                            <p:strVal val="#ppt_w"/>
                                          </p:val>
                                        </p:tav>
                                      </p:tavLst>
                                    </p:anim>
                                    <p:anim calcmode="lin" valueType="num">
                                      <p:cBhvr>
                                        <p:cTn id="83" dur="500" fill="hold"/>
                                        <p:tgtEl>
                                          <p:spTgt spid="33806"/>
                                        </p:tgtEl>
                                        <p:attrNameLst>
                                          <p:attrName>ppt_h</p:attrName>
                                        </p:attrNameLst>
                                      </p:cBhvr>
                                      <p:tavLst>
                                        <p:tav tm="0">
                                          <p:val>
                                            <p:fltVal val="0.000000"/>
                                          </p:val>
                                        </p:tav>
                                        <p:tav tm="100000">
                                          <p:val>
                                            <p:strVal val="#ppt_h"/>
                                          </p:val>
                                        </p:tav>
                                      </p:tavLst>
                                    </p:anim>
                                    <p:anim calcmode="lin" valueType="num">
                                      <p:cBhvr>
                                        <p:cTn id="84" dur="500" fill="hold"/>
                                        <p:tgtEl>
                                          <p:spTgt spid="33806"/>
                                        </p:tgtEl>
                                        <p:attrNameLst>
                                          <p:attrName>style.rotation</p:attrName>
                                        </p:attrNameLst>
                                      </p:cBhvr>
                                      <p:tavLst>
                                        <p:tav tm="0">
                                          <p:val>
                                            <p:fltVal val="90.000000"/>
                                          </p:val>
                                        </p:tav>
                                        <p:tav tm="100000">
                                          <p:val>
                                            <p:fltVal val="0.000000"/>
                                          </p:val>
                                        </p:tav>
                                      </p:tavLst>
                                    </p:anim>
                                    <p:animEffect transition="in" filter="fade">
                                      <p:cBhvr>
                                        <p:cTn id="85" dur="500"/>
                                        <p:tgtEl>
                                          <p:spTgt spid="33806"/>
                                        </p:tgtEl>
                                      </p:cBhvr>
                                    </p:animEffect>
                                  </p:childTnLst>
                                </p:cTn>
                              </p:par>
                            </p:childTnLst>
                          </p:cTn>
                        </p:par>
                        <p:par>
                          <p:cTn id="86" fill="hold">
                            <p:stCondLst>
                              <p:cond delay="5450"/>
                            </p:stCondLst>
                            <p:childTnLst>
                              <p:par>
                                <p:cTn id="87" presetID="22" presetClass="entr" presetSubtype="1" fill="hold" grpId="0" nodeType="afterEffect">
                                  <p:stCondLst>
                                    <p:cond delay="0"/>
                                  </p:stCondLst>
                                  <p:childTnLst>
                                    <p:set>
                                      <p:cBhvr>
                                        <p:cTn id="88" dur="1" fill="hold">
                                          <p:stCondLst>
                                            <p:cond delay="0"/>
                                          </p:stCondLst>
                                        </p:cTn>
                                        <p:tgtEl>
                                          <p:spTgt spid="33807"/>
                                        </p:tgtEl>
                                        <p:attrNameLst>
                                          <p:attrName>style.visibility</p:attrName>
                                        </p:attrNameLst>
                                      </p:cBhvr>
                                      <p:to>
                                        <p:strVal val="visible"/>
                                      </p:to>
                                    </p:set>
                                    <p:animEffect transition="in" filter="wipe(up)">
                                      <p:cBhvr>
                                        <p:cTn id="89" dur="500"/>
                                        <p:tgtEl>
                                          <p:spTgt spid="33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animBg="1"/>
      <p:bldP spid="33797" grpId="0" animBg="1"/>
      <p:bldP spid="33798" grpId="0" animBg="1"/>
      <p:bldP spid="33799" grpId="0" animBg="1"/>
      <p:bldP spid="33800" grpId="0" animBg="1"/>
      <p:bldP spid="33801" grpId="0" animBg="1"/>
      <p:bldP spid="33802" grpId="0"/>
      <p:bldP spid="33803" grpId="0"/>
      <p:bldP spid="33804" grpId="0"/>
      <p:bldP spid="33805" grpId="0"/>
      <p:bldP spid="33806" grpId="0"/>
      <p:bldP spid="33807" grpId="0"/>
      <p:bldP spid="33808" grpId="0"/>
      <p:bldP spid="33809" grpId="0"/>
      <p:bldP spid="33810" grpId="0"/>
      <p:bldP spid="338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481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cxnSp>
        <p:nvCxnSpPr>
          <p:cNvPr id="34820" name="直接箭头连接符 3"/>
          <p:cNvCxnSpPr/>
          <p:nvPr/>
        </p:nvCxnSpPr>
        <p:spPr>
          <a:xfrm flipV="1">
            <a:off x="1757363" y="1408113"/>
            <a:ext cx="0" cy="4476750"/>
          </a:xfrm>
          <a:prstGeom prst="straightConnector1">
            <a:avLst/>
          </a:prstGeom>
          <a:ln w="9525" cap="flat" cmpd="sng">
            <a:solidFill>
              <a:schemeClr val="bg1"/>
            </a:solidFill>
            <a:prstDash val="solid"/>
            <a:round/>
            <a:headEnd type="none" w="med" len="med"/>
            <a:tailEnd type="triangle" w="med" len="med"/>
          </a:ln>
        </p:spPr>
      </p:cxnSp>
      <p:cxnSp>
        <p:nvCxnSpPr>
          <p:cNvPr id="34821" name="直接箭头连接符 4"/>
          <p:cNvCxnSpPr/>
          <p:nvPr/>
        </p:nvCxnSpPr>
        <p:spPr>
          <a:xfrm>
            <a:off x="1757363" y="5884863"/>
            <a:ext cx="8959850" cy="1587"/>
          </a:xfrm>
          <a:prstGeom prst="straightConnector1">
            <a:avLst/>
          </a:prstGeom>
          <a:ln w="9525" cap="flat" cmpd="sng">
            <a:solidFill>
              <a:schemeClr val="bg1"/>
            </a:solidFill>
            <a:prstDash val="solid"/>
            <a:round/>
            <a:headEnd type="none" w="med" len="med"/>
            <a:tailEnd type="triangle" w="med" len="med"/>
          </a:ln>
        </p:spPr>
      </p:cxnSp>
      <p:pic>
        <p:nvPicPr>
          <p:cNvPr id="34822" name="组合 5"/>
          <p:cNvPicPr/>
          <p:nvPr/>
        </p:nvPicPr>
        <p:blipFill>
          <a:blip r:embed="rId1"/>
          <a:stretch>
            <a:fillRect/>
          </a:stretch>
        </p:blipFill>
        <p:spPr>
          <a:xfrm>
            <a:off x="2041525" y="4602163"/>
            <a:ext cx="1854200" cy="792162"/>
          </a:xfrm>
          <a:prstGeom prst="rect">
            <a:avLst/>
          </a:prstGeom>
          <a:noFill/>
          <a:ln w="9525">
            <a:noFill/>
          </a:ln>
        </p:spPr>
      </p:pic>
      <p:sp>
        <p:nvSpPr>
          <p:cNvPr id="34823" name="矩形 87"/>
          <p:cNvSpPr/>
          <p:nvPr/>
        </p:nvSpPr>
        <p:spPr>
          <a:xfrm>
            <a:off x="2185988" y="2497138"/>
            <a:ext cx="1571625" cy="2032000"/>
          </a:xfrm>
          <a:prstGeom prst="rect">
            <a:avLst/>
          </a:prstGeom>
          <a:noFill/>
          <a:ln w="9525">
            <a:noFill/>
          </a:ln>
        </p:spPr>
        <p:txBody>
          <a:bodyPr anchor="t">
            <a:spAutoFit/>
          </a:bodyPr>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p:txBody>
      </p:sp>
      <p:pic>
        <p:nvPicPr>
          <p:cNvPr id="34824" name="组合 9"/>
          <p:cNvPicPr/>
          <p:nvPr/>
        </p:nvPicPr>
        <p:blipFill>
          <a:blip r:embed="rId2"/>
          <a:stretch>
            <a:fillRect/>
          </a:stretch>
        </p:blipFill>
        <p:spPr>
          <a:xfrm>
            <a:off x="4267200" y="3773488"/>
            <a:ext cx="1847850" cy="785812"/>
          </a:xfrm>
          <a:prstGeom prst="rect">
            <a:avLst/>
          </a:prstGeom>
          <a:noFill/>
          <a:ln w="9525">
            <a:noFill/>
          </a:ln>
        </p:spPr>
      </p:pic>
      <p:sp>
        <p:nvSpPr>
          <p:cNvPr id="34825" name="矩形 87"/>
          <p:cNvSpPr/>
          <p:nvPr/>
        </p:nvSpPr>
        <p:spPr>
          <a:xfrm>
            <a:off x="4400550" y="1671638"/>
            <a:ext cx="1571625" cy="2030412"/>
          </a:xfrm>
          <a:prstGeom prst="rect">
            <a:avLst/>
          </a:prstGeom>
          <a:noFill/>
          <a:ln w="9525">
            <a:noFill/>
          </a:ln>
        </p:spPr>
        <p:txBody>
          <a:bodyPr anchor="t">
            <a:spAutoFit/>
          </a:bodyPr>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p:txBody>
      </p:sp>
      <p:cxnSp>
        <p:nvCxnSpPr>
          <p:cNvPr id="34826" name="直接连接符 13"/>
          <p:cNvCxnSpPr/>
          <p:nvPr/>
        </p:nvCxnSpPr>
        <p:spPr>
          <a:xfrm flipH="1">
            <a:off x="4164013" y="1408113"/>
            <a:ext cx="1587" cy="4406900"/>
          </a:xfrm>
          <a:prstGeom prst="line">
            <a:avLst/>
          </a:prstGeom>
          <a:ln w="9525" cap="flat" cmpd="sng">
            <a:solidFill>
              <a:schemeClr val="bg1"/>
            </a:solidFill>
            <a:prstDash val="dash"/>
            <a:round/>
            <a:headEnd type="none" w="med" len="med"/>
            <a:tailEnd type="none" w="med" len="med"/>
          </a:ln>
        </p:spPr>
      </p:cxnSp>
      <p:pic>
        <p:nvPicPr>
          <p:cNvPr id="34827" name="组合 15"/>
          <p:cNvPicPr/>
          <p:nvPr/>
        </p:nvPicPr>
        <p:blipFill>
          <a:blip r:embed="rId3"/>
          <a:stretch>
            <a:fillRect/>
          </a:stretch>
        </p:blipFill>
        <p:spPr>
          <a:xfrm>
            <a:off x="6364288" y="2955925"/>
            <a:ext cx="1846262" cy="804863"/>
          </a:xfrm>
          <a:prstGeom prst="rect">
            <a:avLst/>
          </a:prstGeom>
          <a:noFill/>
          <a:ln w="9525">
            <a:noFill/>
          </a:ln>
        </p:spPr>
      </p:pic>
      <p:cxnSp>
        <p:nvCxnSpPr>
          <p:cNvPr id="34828" name="直接连接符 18"/>
          <p:cNvCxnSpPr/>
          <p:nvPr/>
        </p:nvCxnSpPr>
        <p:spPr>
          <a:xfrm flipH="1">
            <a:off x="6281738" y="1408113"/>
            <a:ext cx="1587" cy="4406900"/>
          </a:xfrm>
          <a:prstGeom prst="line">
            <a:avLst/>
          </a:prstGeom>
          <a:ln w="9525" cap="flat" cmpd="sng">
            <a:solidFill>
              <a:schemeClr val="bg1"/>
            </a:solidFill>
            <a:prstDash val="dash"/>
            <a:round/>
            <a:headEnd type="none" w="med" len="med"/>
            <a:tailEnd type="none" w="med" len="med"/>
          </a:ln>
        </p:spPr>
      </p:cxnSp>
      <p:sp>
        <p:nvSpPr>
          <p:cNvPr id="34829" name="矩形 87"/>
          <p:cNvSpPr/>
          <p:nvPr/>
        </p:nvSpPr>
        <p:spPr>
          <a:xfrm>
            <a:off x="6497638" y="3783013"/>
            <a:ext cx="1571625" cy="2032000"/>
          </a:xfrm>
          <a:prstGeom prst="rect">
            <a:avLst/>
          </a:prstGeom>
          <a:noFill/>
          <a:ln w="9525">
            <a:noFill/>
          </a:ln>
        </p:spPr>
        <p:txBody>
          <a:bodyPr anchor="t">
            <a:spAutoFit/>
          </a:bodyPr>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p:txBody>
      </p:sp>
      <p:pic>
        <p:nvPicPr>
          <p:cNvPr id="34830" name="组合 20"/>
          <p:cNvPicPr/>
          <p:nvPr/>
        </p:nvPicPr>
        <p:blipFill>
          <a:blip r:embed="rId4"/>
          <a:stretch>
            <a:fillRect/>
          </a:stretch>
        </p:blipFill>
        <p:spPr>
          <a:xfrm>
            <a:off x="8504238" y="2103438"/>
            <a:ext cx="1852612" cy="804862"/>
          </a:xfrm>
          <a:prstGeom prst="rect">
            <a:avLst/>
          </a:prstGeom>
          <a:noFill/>
          <a:ln w="9525">
            <a:noFill/>
          </a:ln>
        </p:spPr>
      </p:pic>
      <p:sp>
        <p:nvSpPr>
          <p:cNvPr id="34831" name="矩形 87"/>
          <p:cNvSpPr/>
          <p:nvPr/>
        </p:nvSpPr>
        <p:spPr>
          <a:xfrm>
            <a:off x="8642350" y="2925763"/>
            <a:ext cx="1571625" cy="2032000"/>
          </a:xfrm>
          <a:prstGeom prst="rect">
            <a:avLst/>
          </a:prstGeom>
          <a:noFill/>
          <a:ln w="9525">
            <a:noFill/>
          </a:ln>
        </p:spPr>
        <p:txBody>
          <a:bodyPr anchor="t">
            <a:spAutoFit/>
          </a:bodyPr>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dirty="0">
                <a:solidFill>
                  <a:schemeClr val="tx2"/>
                </a:solidFill>
                <a:latin typeface="微软雅黑" panose="020B0503020204020204" pitchFamily="34" charset="-122"/>
                <a:ea typeface="微软雅黑" panose="020B0503020204020204" pitchFamily="34" charset="-122"/>
              </a:rPr>
              <a:t>点击添加文本</a:t>
            </a:r>
            <a:br>
              <a:rPr lang="en-US" altLang="zh-CN" dirty="0">
                <a:solidFill>
                  <a:schemeClr val="tx2"/>
                </a:solidFill>
                <a:latin typeface="微软雅黑" panose="020B0503020204020204" pitchFamily="34" charset="-122"/>
                <a:ea typeface="微软雅黑" panose="020B0503020204020204" pitchFamily="34" charset="-122"/>
              </a:rPr>
            </a:br>
            <a:r>
              <a:rPr lang="zh-CN" altLang="en-US" dirty="0">
                <a:solidFill>
                  <a:schemeClr val="tx2"/>
                </a:solidFill>
                <a:latin typeface="微软雅黑" panose="020B0503020204020204" pitchFamily="34" charset="-122"/>
                <a:ea typeface="微软雅黑" panose="020B0503020204020204" pitchFamily="34" charset="-122"/>
              </a:rPr>
              <a:t>点击添加文本</a:t>
            </a:r>
            <a:endParaRPr lang="zh-CN" altLang="en-US" dirty="0">
              <a:solidFill>
                <a:schemeClr val="tx2"/>
              </a:solidFill>
              <a:latin typeface="微软雅黑" panose="020B0503020204020204" pitchFamily="34" charset="-122"/>
              <a:ea typeface="微软雅黑" panose="020B0503020204020204" pitchFamily="34" charset="-122"/>
            </a:endParaRPr>
          </a:p>
        </p:txBody>
      </p:sp>
      <p:cxnSp>
        <p:nvCxnSpPr>
          <p:cNvPr id="34832" name="直接连接符 24"/>
          <p:cNvCxnSpPr/>
          <p:nvPr/>
        </p:nvCxnSpPr>
        <p:spPr>
          <a:xfrm>
            <a:off x="8428038" y="1408113"/>
            <a:ext cx="0" cy="4406900"/>
          </a:xfrm>
          <a:prstGeom prst="line">
            <a:avLst/>
          </a:prstGeom>
          <a:ln w="9525" cap="flat" cmpd="sng">
            <a:solidFill>
              <a:schemeClr val="bg1"/>
            </a:solidFill>
            <a:prstDash val="dash"/>
            <a:round/>
            <a:headEnd type="none" w="med" len="med"/>
            <a:tailEnd type="none" w="med" len="med"/>
          </a:ln>
        </p:spPr>
      </p:cxnSp>
      <p:sp>
        <p:nvSpPr>
          <p:cNvPr id="34833" name="TextBox 25"/>
          <p:cNvSpPr txBox="1"/>
          <p:nvPr/>
        </p:nvSpPr>
        <p:spPr>
          <a:xfrm>
            <a:off x="1214438" y="1682750"/>
            <a:ext cx="554037" cy="2479675"/>
          </a:xfrm>
          <a:prstGeom prst="rect">
            <a:avLst/>
          </a:prstGeom>
          <a:noFill/>
          <a:ln w="9525">
            <a:noFill/>
          </a:ln>
        </p:spPr>
        <p:txBody>
          <a:bodyPr vert="eaVert" anchor="t">
            <a:spAutoFit/>
          </a:bodyPr>
          <a:p>
            <a:r>
              <a:rPr lang="zh-CN" altLang="en-US" sz="2400" dirty="0">
                <a:solidFill>
                  <a:schemeClr val="tx2"/>
                </a:solidFill>
                <a:latin typeface="微软雅黑" panose="020B0503020204020204" pitchFamily="34" charset="-122"/>
                <a:ea typeface="微软雅黑" panose="020B0503020204020204" pitchFamily="34" charset="-122"/>
              </a:rPr>
              <a:t>某某某操作方案</a:t>
            </a:r>
            <a:endParaRPr lang="zh-CN" altLang="en-US" sz="24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barn(inVertical)">
                                      <p:cBhvr>
                                        <p:cTn id="7" dur="500"/>
                                        <p:tgtEl>
                                          <p:spTgt spid="3481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4818"/>
                                        </p:tgtEl>
                                        <p:attrNameLst>
                                          <p:attrName>style.visibility</p:attrName>
                                        </p:attrNameLst>
                                      </p:cBhvr>
                                      <p:to>
                                        <p:strVal val="visible"/>
                                      </p:to>
                                    </p:set>
                                    <p:anim calcmode="lin" valueType="num">
                                      <p:cBhvr>
                                        <p:cTn id="11" dur="500" fill="hold"/>
                                        <p:tgtEl>
                                          <p:spTgt spid="3481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4818"/>
                                        </p:tgtEl>
                                        <p:attrNameLst>
                                          <p:attrName>ppt_y</p:attrName>
                                        </p:attrNameLst>
                                      </p:cBhvr>
                                      <p:tavLst>
                                        <p:tav tm="0">
                                          <p:val>
                                            <p:strVal val="#ppt_y"/>
                                          </p:val>
                                        </p:tav>
                                        <p:tav tm="100000">
                                          <p:val>
                                            <p:strVal val="#ppt_y"/>
                                          </p:val>
                                        </p:tav>
                                      </p:tavLst>
                                    </p:anim>
                                    <p:anim calcmode="lin" valueType="num">
                                      <p:cBhvr>
                                        <p:cTn id="13" dur="500" fill="hold"/>
                                        <p:tgtEl>
                                          <p:spTgt spid="3481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481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4818"/>
                                        </p:tgtEl>
                                      </p:cBhvr>
                                    </p:animEffect>
                                  </p:childTnLst>
                                </p:cTn>
                              </p:par>
                            </p:childTnLst>
                          </p:cTn>
                        </p:par>
                        <p:par>
                          <p:cTn id="16" fill="hold">
                            <p:stCondLst>
                              <p:cond delay="1450"/>
                            </p:stCondLst>
                            <p:childTnLst>
                              <p:par>
                                <p:cTn id="17" presetID="22" presetClass="entr" presetSubtype="4" fill="hold" nodeType="afterEffect">
                                  <p:stCondLst>
                                    <p:cond delay="0"/>
                                  </p:stCondLst>
                                  <p:childTnLst>
                                    <p:set>
                                      <p:cBhvr>
                                        <p:cTn id="18" dur="1" fill="hold">
                                          <p:stCondLst>
                                            <p:cond delay="0"/>
                                          </p:stCondLst>
                                        </p:cTn>
                                        <p:tgtEl>
                                          <p:spTgt spid="34820"/>
                                        </p:tgtEl>
                                        <p:attrNameLst>
                                          <p:attrName>style.visibility</p:attrName>
                                        </p:attrNameLst>
                                      </p:cBhvr>
                                      <p:to>
                                        <p:strVal val="visible"/>
                                      </p:to>
                                    </p:set>
                                    <p:animEffect transition="in" filter="wipe(down)">
                                      <p:cBhvr>
                                        <p:cTn id="19" dur="500"/>
                                        <p:tgtEl>
                                          <p:spTgt spid="34820"/>
                                        </p:tgtEl>
                                      </p:cBhvr>
                                    </p:animEffect>
                                  </p:childTnLst>
                                </p:cTn>
                              </p:par>
                              <p:par>
                                <p:cTn id="20" presetID="22" presetClass="entr" presetSubtype="8" fill="hold" nodeType="withEffect">
                                  <p:stCondLst>
                                    <p:cond delay="0"/>
                                  </p:stCondLst>
                                  <p:childTnLst>
                                    <p:set>
                                      <p:cBhvr>
                                        <p:cTn id="21" dur="1" fill="hold">
                                          <p:stCondLst>
                                            <p:cond delay="0"/>
                                          </p:stCondLst>
                                        </p:cTn>
                                        <p:tgtEl>
                                          <p:spTgt spid="34821"/>
                                        </p:tgtEl>
                                        <p:attrNameLst>
                                          <p:attrName>style.visibility</p:attrName>
                                        </p:attrNameLst>
                                      </p:cBhvr>
                                      <p:to>
                                        <p:strVal val="visible"/>
                                      </p:to>
                                    </p:set>
                                    <p:animEffect transition="in" filter="wipe(left)">
                                      <p:cBhvr>
                                        <p:cTn id="22" dur="500"/>
                                        <p:tgtEl>
                                          <p:spTgt spid="34821"/>
                                        </p:tgtEl>
                                      </p:cBhvr>
                                    </p:animEffect>
                                  </p:childTnLst>
                                </p:cTn>
                              </p:par>
                            </p:childTnLst>
                          </p:cTn>
                        </p:par>
                        <p:par>
                          <p:cTn id="23" fill="hold">
                            <p:stCondLst>
                              <p:cond delay="195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34833"/>
                                        </p:tgtEl>
                                        <p:attrNameLst>
                                          <p:attrName>style.visibility</p:attrName>
                                        </p:attrNameLst>
                                      </p:cBhvr>
                                      <p:to>
                                        <p:strVal val="visible"/>
                                      </p:to>
                                    </p:set>
                                    <p:anim calcmode="lin" valueType="num">
                                      <p:cBhvr>
                                        <p:cTn id="26" dur="500" fill="hold"/>
                                        <p:tgtEl>
                                          <p:spTgt spid="34833"/>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4833"/>
                                        </p:tgtEl>
                                        <p:attrNameLst>
                                          <p:attrName>ppt_y</p:attrName>
                                        </p:attrNameLst>
                                      </p:cBhvr>
                                      <p:tavLst>
                                        <p:tav tm="0">
                                          <p:val>
                                            <p:strVal val="#ppt_y"/>
                                          </p:val>
                                        </p:tav>
                                        <p:tav tm="100000">
                                          <p:val>
                                            <p:strVal val="#ppt_y"/>
                                          </p:val>
                                        </p:tav>
                                      </p:tavLst>
                                    </p:anim>
                                    <p:anim calcmode="lin" valueType="num">
                                      <p:cBhvr>
                                        <p:cTn id="28" dur="500" fill="hold"/>
                                        <p:tgtEl>
                                          <p:spTgt spid="34833"/>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483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4833"/>
                                        </p:tgtEl>
                                      </p:cBhvr>
                                    </p:animEffect>
                                  </p:childTnLst>
                                </p:cTn>
                              </p:par>
                            </p:childTnLst>
                          </p:cTn>
                        </p:par>
                        <p:par>
                          <p:cTn id="31" fill="hold">
                            <p:stCondLst>
                              <p:cond delay="2750"/>
                            </p:stCondLst>
                            <p:childTnLst>
                              <p:par>
                                <p:cTn id="32" presetID="22" presetClass="entr" presetSubtype="4" fill="hold" nodeType="afterEffect">
                                  <p:stCondLst>
                                    <p:cond delay="0"/>
                                  </p:stCondLst>
                                  <p:childTnLst>
                                    <p:set>
                                      <p:cBhvr>
                                        <p:cTn id="33" dur="1" fill="hold">
                                          <p:stCondLst>
                                            <p:cond delay="0"/>
                                          </p:stCondLst>
                                        </p:cTn>
                                        <p:tgtEl>
                                          <p:spTgt spid="34826"/>
                                        </p:tgtEl>
                                        <p:attrNameLst>
                                          <p:attrName>style.visibility</p:attrName>
                                        </p:attrNameLst>
                                      </p:cBhvr>
                                      <p:to>
                                        <p:strVal val="visible"/>
                                      </p:to>
                                    </p:set>
                                    <p:animEffect transition="in" filter="wipe(down)">
                                      <p:cBhvr>
                                        <p:cTn id="34" dur="500"/>
                                        <p:tgtEl>
                                          <p:spTgt spid="34826"/>
                                        </p:tgtEl>
                                      </p:cBhvr>
                                    </p:animEffect>
                                  </p:childTnLst>
                                </p:cTn>
                              </p:par>
                              <p:par>
                                <p:cTn id="35" presetID="22" presetClass="entr" presetSubtype="4" fill="hold" nodeType="withEffect">
                                  <p:stCondLst>
                                    <p:cond delay="0"/>
                                  </p:stCondLst>
                                  <p:childTnLst>
                                    <p:set>
                                      <p:cBhvr>
                                        <p:cTn id="36" dur="1" fill="hold">
                                          <p:stCondLst>
                                            <p:cond delay="0"/>
                                          </p:stCondLst>
                                        </p:cTn>
                                        <p:tgtEl>
                                          <p:spTgt spid="34828"/>
                                        </p:tgtEl>
                                        <p:attrNameLst>
                                          <p:attrName>style.visibility</p:attrName>
                                        </p:attrNameLst>
                                      </p:cBhvr>
                                      <p:to>
                                        <p:strVal val="visible"/>
                                      </p:to>
                                    </p:set>
                                    <p:animEffect transition="in" filter="wipe(down)">
                                      <p:cBhvr>
                                        <p:cTn id="37" dur="500"/>
                                        <p:tgtEl>
                                          <p:spTgt spid="34828"/>
                                        </p:tgtEl>
                                      </p:cBhvr>
                                    </p:animEffect>
                                  </p:childTnLst>
                                </p:cTn>
                              </p:par>
                              <p:par>
                                <p:cTn id="38" presetID="22" presetClass="entr" presetSubtype="4" fill="hold" nodeType="withEffect">
                                  <p:stCondLst>
                                    <p:cond delay="0"/>
                                  </p:stCondLst>
                                  <p:childTnLst>
                                    <p:set>
                                      <p:cBhvr>
                                        <p:cTn id="39" dur="1" fill="hold">
                                          <p:stCondLst>
                                            <p:cond delay="0"/>
                                          </p:stCondLst>
                                        </p:cTn>
                                        <p:tgtEl>
                                          <p:spTgt spid="34832"/>
                                        </p:tgtEl>
                                        <p:attrNameLst>
                                          <p:attrName>style.visibility</p:attrName>
                                        </p:attrNameLst>
                                      </p:cBhvr>
                                      <p:to>
                                        <p:strVal val="visible"/>
                                      </p:to>
                                    </p:set>
                                    <p:animEffect transition="in" filter="wipe(down)">
                                      <p:cBhvr>
                                        <p:cTn id="40" dur="500"/>
                                        <p:tgtEl>
                                          <p:spTgt spid="34832"/>
                                        </p:tgtEl>
                                      </p:cBhvr>
                                    </p:animEffect>
                                  </p:childTnLst>
                                </p:cTn>
                              </p:par>
                            </p:childTnLst>
                          </p:cTn>
                        </p:par>
                        <p:par>
                          <p:cTn id="41" fill="hold">
                            <p:stCondLst>
                              <p:cond delay="3250"/>
                            </p:stCondLst>
                            <p:childTnLst>
                              <p:par>
                                <p:cTn id="42" presetID="42" presetClass="entr" presetSubtype="0" fill="hold" nodeType="afterEffect">
                                  <p:stCondLst>
                                    <p:cond delay="0"/>
                                  </p:stCondLst>
                                  <p:childTnLst>
                                    <p:set>
                                      <p:cBhvr>
                                        <p:cTn id="43" dur="1" fill="hold">
                                          <p:stCondLst>
                                            <p:cond delay="0"/>
                                          </p:stCondLst>
                                        </p:cTn>
                                        <p:tgtEl>
                                          <p:spTgt spid="34822"/>
                                        </p:tgtEl>
                                        <p:attrNameLst>
                                          <p:attrName>style.visibility</p:attrName>
                                        </p:attrNameLst>
                                      </p:cBhvr>
                                      <p:to>
                                        <p:strVal val="visible"/>
                                      </p:to>
                                    </p:set>
                                    <p:animEffect transition="in" filter="fade">
                                      <p:cBhvr>
                                        <p:cTn id="44" dur="300"/>
                                        <p:tgtEl>
                                          <p:spTgt spid="34822"/>
                                        </p:tgtEl>
                                      </p:cBhvr>
                                    </p:animEffect>
                                    <p:anim calcmode="lin" valueType="num">
                                      <p:cBhvr>
                                        <p:cTn id="45" dur="300" fill="hold"/>
                                        <p:tgtEl>
                                          <p:spTgt spid="34822"/>
                                        </p:tgtEl>
                                        <p:attrNameLst>
                                          <p:attrName>ppt_x</p:attrName>
                                        </p:attrNameLst>
                                      </p:cBhvr>
                                      <p:tavLst>
                                        <p:tav tm="0">
                                          <p:val>
                                            <p:strVal val="#ppt_x"/>
                                          </p:val>
                                        </p:tav>
                                        <p:tav tm="100000">
                                          <p:val>
                                            <p:strVal val="#ppt_x"/>
                                          </p:val>
                                        </p:tav>
                                      </p:tavLst>
                                    </p:anim>
                                    <p:anim calcmode="lin" valueType="num">
                                      <p:cBhvr>
                                        <p:cTn id="46" dur="300" fill="hold"/>
                                        <p:tgtEl>
                                          <p:spTgt spid="34822"/>
                                        </p:tgtEl>
                                        <p:attrNameLst>
                                          <p:attrName>ppt_y</p:attrName>
                                        </p:attrNameLst>
                                      </p:cBhvr>
                                      <p:tavLst>
                                        <p:tav tm="0">
                                          <p:val>
                                            <p:strVal val="#ppt_y+.1"/>
                                          </p:val>
                                        </p:tav>
                                        <p:tav tm="100000">
                                          <p:val>
                                            <p:strVal val="#ppt_y"/>
                                          </p:val>
                                        </p:tav>
                                      </p:tavLst>
                                    </p:anim>
                                  </p:childTnLst>
                                </p:cTn>
                              </p:par>
                            </p:childTnLst>
                          </p:cTn>
                        </p:par>
                        <p:par>
                          <p:cTn id="47" fill="hold">
                            <p:stCondLst>
                              <p:cond delay="3750"/>
                            </p:stCondLst>
                            <p:childTnLst>
                              <p:par>
                                <p:cTn id="48" presetID="22" presetClass="entr" presetSubtype="4" fill="hold" grpId="0" nodeType="afterEffect">
                                  <p:stCondLst>
                                    <p:cond delay="0"/>
                                  </p:stCondLst>
                                  <p:childTnLst>
                                    <p:set>
                                      <p:cBhvr>
                                        <p:cTn id="49" dur="1" fill="hold">
                                          <p:stCondLst>
                                            <p:cond delay="0"/>
                                          </p:stCondLst>
                                        </p:cTn>
                                        <p:tgtEl>
                                          <p:spTgt spid="34823"/>
                                        </p:tgtEl>
                                        <p:attrNameLst>
                                          <p:attrName>style.visibility</p:attrName>
                                        </p:attrNameLst>
                                      </p:cBhvr>
                                      <p:to>
                                        <p:strVal val="visible"/>
                                      </p:to>
                                    </p:set>
                                    <p:animEffect transition="in" filter="wipe(down)">
                                      <p:cBhvr>
                                        <p:cTn id="50" dur="500"/>
                                        <p:tgtEl>
                                          <p:spTgt spid="34823"/>
                                        </p:tgtEl>
                                      </p:cBhvr>
                                    </p:animEffect>
                                  </p:childTnLst>
                                </p:cTn>
                              </p:par>
                            </p:childTnLst>
                          </p:cTn>
                        </p:par>
                        <p:par>
                          <p:cTn id="51" fill="hold">
                            <p:stCondLst>
                              <p:cond delay="4250"/>
                            </p:stCondLst>
                            <p:childTnLst>
                              <p:par>
                                <p:cTn id="52" presetID="42" presetClass="entr" presetSubtype="0" fill="hold" nodeType="afterEffect">
                                  <p:stCondLst>
                                    <p:cond delay="0"/>
                                  </p:stCondLst>
                                  <p:childTnLst>
                                    <p:set>
                                      <p:cBhvr>
                                        <p:cTn id="53" dur="1" fill="hold">
                                          <p:stCondLst>
                                            <p:cond delay="0"/>
                                          </p:stCondLst>
                                        </p:cTn>
                                        <p:tgtEl>
                                          <p:spTgt spid="34824"/>
                                        </p:tgtEl>
                                        <p:attrNameLst>
                                          <p:attrName>style.visibility</p:attrName>
                                        </p:attrNameLst>
                                      </p:cBhvr>
                                      <p:to>
                                        <p:strVal val="visible"/>
                                      </p:to>
                                    </p:set>
                                    <p:animEffect transition="in" filter="fade">
                                      <p:cBhvr>
                                        <p:cTn id="54" dur="300"/>
                                        <p:tgtEl>
                                          <p:spTgt spid="34824"/>
                                        </p:tgtEl>
                                      </p:cBhvr>
                                    </p:animEffect>
                                    <p:anim calcmode="lin" valueType="num">
                                      <p:cBhvr>
                                        <p:cTn id="55" dur="300" fill="hold"/>
                                        <p:tgtEl>
                                          <p:spTgt spid="34824"/>
                                        </p:tgtEl>
                                        <p:attrNameLst>
                                          <p:attrName>ppt_x</p:attrName>
                                        </p:attrNameLst>
                                      </p:cBhvr>
                                      <p:tavLst>
                                        <p:tav tm="0">
                                          <p:val>
                                            <p:strVal val="#ppt_x"/>
                                          </p:val>
                                        </p:tav>
                                        <p:tav tm="100000">
                                          <p:val>
                                            <p:strVal val="#ppt_x"/>
                                          </p:val>
                                        </p:tav>
                                      </p:tavLst>
                                    </p:anim>
                                    <p:anim calcmode="lin" valueType="num">
                                      <p:cBhvr>
                                        <p:cTn id="56" dur="300" fill="hold"/>
                                        <p:tgtEl>
                                          <p:spTgt spid="34824"/>
                                        </p:tgtEl>
                                        <p:attrNameLst>
                                          <p:attrName>ppt_y</p:attrName>
                                        </p:attrNameLst>
                                      </p:cBhvr>
                                      <p:tavLst>
                                        <p:tav tm="0">
                                          <p:val>
                                            <p:strVal val="#ppt_y+.1"/>
                                          </p:val>
                                        </p:tav>
                                        <p:tav tm="100000">
                                          <p:val>
                                            <p:strVal val="#ppt_y"/>
                                          </p:val>
                                        </p:tav>
                                      </p:tavLst>
                                    </p:anim>
                                  </p:childTnLst>
                                </p:cTn>
                              </p:par>
                            </p:childTnLst>
                          </p:cTn>
                        </p:par>
                        <p:par>
                          <p:cTn id="57" fill="hold">
                            <p:stCondLst>
                              <p:cond delay="4750"/>
                            </p:stCondLst>
                            <p:childTnLst>
                              <p:par>
                                <p:cTn id="58" presetID="22" presetClass="entr" presetSubtype="4" fill="hold" grpId="0" nodeType="afterEffect">
                                  <p:stCondLst>
                                    <p:cond delay="0"/>
                                  </p:stCondLst>
                                  <p:childTnLst>
                                    <p:set>
                                      <p:cBhvr>
                                        <p:cTn id="59" dur="1" fill="hold">
                                          <p:stCondLst>
                                            <p:cond delay="0"/>
                                          </p:stCondLst>
                                        </p:cTn>
                                        <p:tgtEl>
                                          <p:spTgt spid="34825"/>
                                        </p:tgtEl>
                                        <p:attrNameLst>
                                          <p:attrName>style.visibility</p:attrName>
                                        </p:attrNameLst>
                                      </p:cBhvr>
                                      <p:to>
                                        <p:strVal val="visible"/>
                                      </p:to>
                                    </p:set>
                                    <p:animEffect transition="in" filter="wipe(down)">
                                      <p:cBhvr>
                                        <p:cTn id="60" dur="500"/>
                                        <p:tgtEl>
                                          <p:spTgt spid="34825"/>
                                        </p:tgtEl>
                                      </p:cBhvr>
                                    </p:animEffect>
                                  </p:childTnLst>
                                </p:cTn>
                              </p:par>
                            </p:childTnLst>
                          </p:cTn>
                        </p:par>
                        <p:par>
                          <p:cTn id="61" fill="hold">
                            <p:stCondLst>
                              <p:cond delay="5250"/>
                            </p:stCondLst>
                            <p:childTnLst>
                              <p:par>
                                <p:cTn id="62" presetID="47" presetClass="entr" presetSubtype="0" fill="hold" nodeType="afterEffect">
                                  <p:stCondLst>
                                    <p:cond delay="0"/>
                                  </p:stCondLst>
                                  <p:childTnLst>
                                    <p:set>
                                      <p:cBhvr>
                                        <p:cTn id="63" dur="1" fill="hold">
                                          <p:stCondLst>
                                            <p:cond delay="0"/>
                                          </p:stCondLst>
                                        </p:cTn>
                                        <p:tgtEl>
                                          <p:spTgt spid="34827"/>
                                        </p:tgtEl>
                                        <p:attrNameLst>
                                          <p:attrName>style.visibility</p:attrName>
                                        </p:attrNameLst>
                                      </p:cBhvr>
                                      <p:to>
                                        <p:strVal val="visible"/>
                                      </p:to>
                                    </p:set>
                                    <p:animEffect transition="in" filter="fade">
                                      <p:cBhvr>
                                        <p:cTn id="64" dur="300"/>
                                        <p:tgtEl>
                                          <p:spTgt spid="34827"/>
                                        </p:tgtEl>
                                      </p:cBhvr>
                                    </p:animEffect>
                                    <p:anim calcmode="lin" valueType="num">
                                      <p:cBhvr>
                                        <p:cTn id="65" dur="300" fill="hold"/>
                                        <p:tgtEl>
                                          <p:spTgt spid="34827"/>
                                        </p:tgtEl>
                                        <p:attrNameLst>
                                          <p:attrName>ppt_x</p:attrName>
                                        </p:attrNameLst>
                                      </p:cBhvr>
                                      <p:tavLst>
                                        <p:tav tm="0">
                                          <p:val>
                                            <p:strVal val="#ppt_x"/>
                                          </p:val>
                                        </p:tav>
                                        <p:tav tm="100000">
                                          <p:val>
                                            <p:strVal val="#ppt_x"/>
                                          </p:val>
                                        </p:tav>
                                      </p:tavLst>
                                    </p:anim>
                                    <p:anim calcmode="lin" valueType="num">
                                      <p:cBhvr>
                                        <p:cTn id="66" dur="300" fill="hold"/>
                                        <p:tgtEl>
                                          <p:spTgt spid="34827"/>
                                        </p:tgtEl>
                                        <p:attrNameLst>
                                          <p:attrName>ppt_y</p:attrName>
                                        </p:attrNameLst>
                                      </p:cBhvr>
                                      <p:tavLst>
                                        <p:tav tm="0">
                                          <p:val>
                                            <p:strVal val="#ppt_y-.1"/>
                                          </p:val>
                                        </p:tav>
                                        <p:tav tm="100000">
                                          <p:val>
                                            <p:strVal val="#ppt_y"/>
                                          </p:val>
                                        </p:tav>
                                      </p:tavLst>
                                    </p:anim>
                                  </p:childTnLst>
                                </p:cTn>
                              </p:par>
                            </p:childTnLst>
                          </p:cTn>
                        </p:par>
                        <p:par>
                          <p:cTn id="67" fill="hold">
                            <p:stCondLst>
                              <p:cond delay="5750"/>
                            </p:stCondLst>
                            <p:childTnLst>
                              <p:par>
                                <p:cTn id="68" presetID="22" presetClass="entr" presetSubtype="1" fill="hold" grpId="0" nodeType="afterEffect">
                                  <p:stCondLst>
                                    <p:cond delay="0"/>
                                  </p:stCondLst>
                                  <p:childTnLst>
                                    <p:set>
                                      <p:cBhvr>
                                        <p:cTn id="69" dur="1" fill="hold">
                                          <p:stCondLst>
                                            <p:cond delay="0"/>
                                          </p:stCondLst>
                                        </p:cTn>
                                        <p:tgtEl>
                                          <p:spTgt spid="34829"/>
                                        </p:tgtEl>
                                        <p:attrNameLst>
                                          <p:attrName>style.visibility</p:attrName>
                                        </p:attrNameLst>
                                      </p:cBhvr>
                                      <p:to>
                                        <p:strVal val="visible"/>
                                      </p:to>
                                    </p:set>
                                    <p:animEffect transition="in" filter="wipe(up)">
                                      <p:cBhvr>
                                        <p:cTn id="70" dur="500"/>
                                        <p:tgtEl>
                                          <p:spTgt spid="34829"/>
                                        </p:tgtEl>
                                      </p:cBhvr>
                                    </p:animEffect>
                                  </p:childTnLst>
                                </p:cTn>
                              </p:par>
                            </p:childTnLst>
                          </p:cTn>
                        </p:par>
                        <p:par>
                          <p:cTn id="71" fill="hold">
                            <p:stCondLst>
                              <p:cond delay="6250"/>
                            </p:stCondLst>
                            <p:childTnLst>
                              <p:par>
                                <p:cTn id="72" presetID="47" presetClass="entr" presetSubtype="0" fill="hold" nodeType="afterEffect">
                                  <p:stCondLst>
                                    <p:cond delay="0"/>
                                  </p:stCondLst>
                                  <p:childTnLst>
                                    <p:set>
                                      <p:cBhvr>
                                        <p:cTn id="73" dur="1" fill="hold">
                                          <p:stCondLst>
                                            <p:cond delay="0"/>
                                          </p:stCondLst>
                                        </p:cTn>
                                        <p:tgtEl>
                                          <p:spTgt spid="34830"/>
                                        </p:tgtEl>
                                        <p:attrNameLst>
                                          <p:attrName>style.visibility</p:attrName>
                                        </p:attrNameLst>
                                      </p:cBhvr>
                                      <p:to>
                                        <p:strVal val="visible"/>
                                      </p:to>
                                    </p:set>
                                    <p:animEffect transition="in" filter="fade">
                                      <p:cBhvr>
                                        <p:cTn id="74" dur="300"/>
                                        <p:tgtEl>
                                          <p:spTgt spid="34830"/>
                                        </p:tgtEl>
                                      </p:cBhvr>
                                    </p:animEffect>
                                    <p:anim calcmode="lin" valueType="num">
                                      <p:cBhvr>
                                        <p:cTn id="75" dur="300" fill="hold"/>
                                        <p:tgtEl>
                                          <p:spTgt spid="34830"/>
                                        </p:tgtEl>
                                        <p:attrNameLst>
                                          <p:attrName>ppt_x</p:attrName>
                                        </p:attrNameLst>
                                      </p:cBhvr>
                                      <p:tavLst>
                                        <p:tav tm="0">
                                          <p:val>
                                            <p:strVal val="#ppt_x"/>
                                          </p:val>
                                        </p:tav>
                                        <p:tav tm="100000">
                                          <p:val>
                                            <p:strVal val="#ppt_x"/>
                                          </p:val>
                                        </p:tav>
                                      </p:tavLst>
                                    </p:anim>
                                    <p:anim calcmode="lin" valueType="num">
                                      <p:cBhvr>
                                        <p:cTn id="76" dur="300" fill="hold"/>
                                        <p:tgtEl>
                                          <p:spTgt spid="34830"/>
                                        </p:tgtEl>
                                        <p:attrNameLst>
                                          <p:attrName>ppt_y</p:attrName>
                                        </p:attrNameLst>
                                      </p:cBhvr>
                                      <p:tavLst>
                                        <p:tav tm="0">
                                          <p:val>
                                            <p:strVal val="#ppt_y-.1"/>
                                          </p:val>
                                        </p:tav>
                                        <p:tav tm="100000">
                                          <p:val>
                                            <p:strVal val="#ppt_y"/>
                                          </p:val>
                                        </p:tav>
                                      </p:tavLst>
                                    </p:anim>
                                  </p:childTnLst>
                                </p:cTn>
                              </p:par>
                            </p:childTnLst>
                          </p:cTn>
                        </p:par>
                        <p:par>
                          <p:cTn id="77" fill="hold">
                            <p:stCondLst>
                              <p:cond delay="6750"/>
                            </p:stCondLst>
                            <p:childTnLst>
                              <p:par>
                                <p:cTn id="78" presetID="22" presetClass="entr" presetSubtype="1" fill="hold" grpId="0" nodeType="afterEffect">
                                  <p:stCondLst>
                                    <p:cond delay="0"/>
                                  </p:stCondLst>
                                  <p:childTnLst>
                                    <p:set>
                                      <p:cBhvr>
                                        <p:cTn id="79" dur="1" fill="hold">
                                          <p:stCondLst>
                                            <p:cond delay="0"/>
                                          </p:stCondLst>
                                        </p:cTn>
                                        <p:tgtEl>
                                          <p:spTgt spid="34831"/>
                                        </p:tgtEl>
                                        <p:attrNameLst>
                                          <p:attrName>style.visibility</p:attrName>
                                        </p:attrNameLst>
                                      </p:cBhvr>
                                      <p:to>
                                        <p:strVal val="visible"/>
                                      </p:to>
                                    </p:set>
                                    <p:animEffect transition="in" filter="wipe(up)">
                                      <p:cBhvr>
                                        <p:cTn id="80" dur="500"/>
                                        <p:tgtEl>
                                          <p:spTgt spid="34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23" grpId="0"/>
      <p:bldP spid="34825" grpId="0"/>
      <p:bldP spid="34829" grpId="0"/>
      <p:bldP spid="34831" grpId="0"/>
      <p:bldP spid="348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8194" name="图片 4"/>
          <p:cNvPicPr>
            <a:picLocks noChangeAspect="1"/>
          </p:cNvPicPr>
          <p:nvPr/>
        </p:nvPicPr>
        <p:blipFill>
          <a:blip r:embed="rId2"/>
          <a:stretch>
            <a:fillRect/>
          </a:stretch>
        </p:blipFill>
        <p:spPr>
          <a:xfrm>
            <a:off x="0" y="1385888"/>
            <a:ext cx="12196763" cy="4086225"/>
          </a:xfrm>
          <a:prstGeom prst="rect">
            <a:avLst/>
          </a:prstGeom>
          <a:noFill/>
          <a:ln w="9525">
            <a:noFill/>
          </a:ln>
        </p:spPr>
      </p:pic>
      <p:pic>
        <p:nvPicPr>
          <p:cNvPr id="8195" name="图片 5"/>
          <p:cNvPicPr>
            <a:picLocks noChangeAspect="1"/>
          </p:cNvPicPr>
          <p:nvPr/>
        </p:nvPicPr>
        <p:blipFill>
          <a:blip r:embed="rId3"/>
          <a:stretch>
            <a:fillRect/>
          </a:stretch>
        </p:blipFill>
        <p:spPr>
          <a:xfrm>
            <a:off x="7970838" y="1782763"/>
            <a:ext cx="4225925" cy="3565525"/>
          </a:xfrm>
          <a:prstGeom prst="rect">
            <a:avLst/>
          </a:prstGeom>
          <a:noFill/>
          <a:ln w="9525">
            <a:noFill/>
          </a:ln>
        </p:spPr>
      </p:pic>
      <p:sp>
        <p:nvSpPr>
          <p:cNvPr id="8196" name="Freeform 5"/>
          <p:cNvSpPr>
            <a:spLocks noEditPoints="1"/>
          </p:cNvSpPr>
          <p:nvPr/>
        </p:nvSpPr>
        <p:spPr>
          <a:xfrm>
            <a:off x="1168400" y="2276475"/>
            <a:ext cx="1617663" cy="1622425"/>
          </a:xfrm>
          <a:custGeom>
            <a:avLst/>
            <a:gdLst/>
            <a:ahLst/>
            <a:cxnLst>
              <a:cxn ang="0">
                <a:pos x="1617663" y="811213"/>
              </a:cxn>
              <a:cxn ang="0">
                <a:pos x="808832" y="1379867"/>
              </a:cxn>
              <a:cxn ang="0">
                <a:pos x="821253" y="199322"/>
              </a:cxn>
              <a:cxn ang="0">
                <a:pos x="808832" y="199322"/>
              </a:cxn>
              <a:cxn ang="0">
                <a:pos x="853401" y="164148"/>
              </a:cxn>
              <a:cxn ang="0">
                <a:pos x="1125204" y="130439"/>
              </a:cxn>
              <a:cxn ang="0">
                <a:pos x="1173427" y="320235"/>
              </a:cxn>
              <a:cxn ang="0">
                <a:pos x="1144201" y="139965"/>
              </a:cxn>
              <a:cxn ang="0">
                <a:pos x="1208498" y="342952"/>
              </a:cxn>
              <a:cxn ang="0">
                <a:pos x="1357551" y="300449"/>
              </a:cxn>
              <a:cxn ang="0">
                <a:pos x="1364857" y="558396"/>
              </a:cxn>
              <a:cxn ang="0">
                <a:pos x="1281563" y="423560"/>
              </a:cxn>
              <a:cxn ang="0">
                <a:pos x="1557750" y="825136"/>
              </a:cxn>
              <a:cxn ang="0">
                <a:pos x="1415272" y="740131"/>
              </a:cxn>
              <a:cxn ang="0">
                <a:pos x="1415272" y="740131"/>
              </a:cxn>
              <a:cxn ang="0">
                <a:pos x="1553366" y="894019"/>
              </a:cxn>
              <a:cxn ang="0">
                <a:pos x="1331978" y="1126318"/>
              </a:cxn>
              <a:cxn ang="0">
                <a:pos x="1224572" y="1259688"/>
              </a:cxn>
              <a:cxn ang="0">
                <a:pos x="1087940" y="1355685"/>
              </a:cxn>
              <a:cxn ang="0">
                <a:pos x="1207037" y="1275809"/>
              </a:cxn>
              <a:cxn ang="0">
                <a:pos x="1066752" y="1516901"/>
              </a:cxn>
              <a:cxn ang="0">
                <a:pos x="775222" y="1422370"/>
              </a:cxn>
              <a:cxn ang="0">
                <a:pos x="819791" y="1423103"/>
              </a:cxn>
              <a:cxn ang="0">
                <a:pos x="762800" y="1560870"/>
              </a:cxn>
              <a:cxn ang="0">
                <a:pos x="416472" y="1315381"/>
              </a:cxn>
              <a:cxn ang="0">
                <a:pos x="433276" y="1294129"/>
              </a:cxn>
              <a:cxn ang="0">
                <a:pos x="391629" y="1258222"/>
              </a:cxn>
              <a:cxn ang="0">
                <a:pos x="391629" y="1258222"/>
              </a:cxn>
              <a:cxn ang="0">
                <a:pos x="357289" y="1223048"/>
              </a:cxn>
              <a:cxn ang="0">
                <a:pos x="232347" y="1291198"/>
              </a:cxn>
              <a:cxn ang="0">
                <a:pos x="243307" y="1042045"/>
              </a:cxn>
              <a:cxn ang="0">
                <a:pos x="201660" y="876432"/>
              </a:cxn>
              <a:cxn ang="0">
                <a:pos x="222118" y="981223"/>
              </a:cxn>
              <a:cxn ang="0">
                <a:pos x="98638" y="747459"/>
              </a:cxn>
              <a:cxn ang="0">
                <a:pos x="200199" y="854448"/>
              </a:cxn>
              <a:cxn ang="0">
                <a:pos x="114712" y="731337"/>
              </a:cxn>
              <a:cxn ang="0">
                <a:pos x="230155" y="502703"/>
              </a:cxn>
              <a:cxn ang="0">
                <a:pos x="345598" y="221306"/>
              </a:cxn>
              <a:cxn ang="0">
                <a:pos x="360942" y="395713"/>
              </a:cxn>
              <a:cxn ang="0">
                <a:pos x="474924" y="298983"/>
              </a:cxn>
              <a:cxn ang="0">
                <a:pos x="377747" y="378126"/>
              </a:cxn>
              <a:cxn ang="0">
                <a:pos x="442775" y="156087"/>
              </a:cxn>
              <a:cxn ang="0">
                <a:pos x="708002" y="66685"/>
              </a:cxn>
              <a:cxn ang="0">
                <a:pos x="702887" y="139965"/>
              </a:cxn>
              <a:cxn ang="0">
                <a:pos x="732844" y="63754"/>
              </a:cxn>
              <a:cxn ang="0">
                <a:pos x="1405774" y="357608"/>
              </a:cxn>
              <a:cxn ang="0">
                <a:pos x="1446690" y="1204728"/>
              </a:cxn>
              <a:cxn ang="0">
                <a:pos x="1250876" y="1417973"/>
              </a:cxn>
              <a:cxn ang="0">
                <a:pos x="475654" y="1483925"/>
              </a:cxn>
              <a:cxn ang="0">
                <a:pos x="207505" y="490245"/>
              </a:cxn>
            </a:cxnLst>
            <a:pathLst>
              <a:path w="2214" h="2214">
                <a:moveTo>
                  <a:pt x="1107" y="0"/>
                </a:moveTo>
                <a:cubicBezTo>
                  <a:pt x="496" y="0"/>
                  <a:pt x="0" y="496"/>
                  <a:pt x="0" y="1107"/>
                </a:cubicBezTo>
                <a:cubicBezTo>
                  <a:pt x="0" y="1718"/>
                  <a:pt x="496" y="2214"/>
                  <a:pt x="1107" y="2214"/>
                </a:cubicBezTo>
                <a:cubicBezTo>
                  <a:pt x="1718" y="2214"/>
                  <a:pt x="2214" y="1718"/>
                  <a:pt x="2214" y="1107"/>
                </a:cubicBezTo>
                <a:cubicBezTo>
                  <a:pt x="2214" y="496"/>
                  <a:pt x="1718" y="0"/>
                  <a:pt x="1107" y="0"/>
                </a:cubicBezTo>
                <a:close/>
                <a:moveTo>
                  <a:pt x="1107" y="331"/>
                </a:moveTo>
                <a:cubicBezTo>
                  <a:pt x="1536" y="331"/>
                  <a:pt x="1883" y="679"/>
                  <a:pt x="1883" y="1107"/>
                </a:cubicBezTo>
                <a:cubicBezTo>
                  <a:pt x="1883" y="1536"/>
                  <a:pt x="1536" y="1883"/>
                  <a:pt x="1107" y="1883"/>
                </a:cubicBezTo>
                <a:cubicBezTo>
                  <a:pt x="679" y="1883"/>
                  <a:pt x="331" y="1536"/>
                  <a:pt x="331" y="1107"/>
                </a:cubicBezTo>
                <a:cubicBezTo>
                  <a:pt x="331" y="679"/>
                  <a:pt x="679" y="331"/>
                  <a:pt x="1107" y="331"/>
                </a:cubicBezTo>
                <a:close/>
                <a:moveTo>
                  <a:pt x="1107" y="272"/>
                </a:moveTo>
                <a:cubicBezTo>
                  <a:pt x="1113" y="272"/>
                  <a:pt x="1118" y="272"/>
                  <a:pt x="1124" y="272"/>
                </a:cubicBezTo>
                <a:lnTo>
                  <a:pt x="1138" y="224"/>
                </a:lnTo>
                <a:lnTo>
                  <a:pt x="950" y="220"/>
                </a:lnTo>
                <a:lnTo>
                  <a:pt x="922" y="292"/>
                </a:lnTo>
                <a:cubicBezTo>
                  <a:pt x="981" y="279"/>
                  <a:pt x="1043" y="272"/>
                  <a:pt x="1107" y="272"/>
                </a:cubicBezTo>
                <a:close/>
                <a:moveTo>
                  <a:pt x="1154" y="273"/>
                </a:moveTo>
                <a:cubicBezTo>
                  <a:pt x="1227" y="277"/>
                  <a:pt x="1298" y="291"/>
                  <a:pt x="1366" y="313"/>
                </a:cubicBezTo>
                <a:lnTo>
                  <a:pt x="1298" y="227"/>
                </a:lnTo>
                <a:lnTo>
                  <a:pt x="1168" y="224"/>
                </a:lnTo>
                <a:lnTo>
                  <a:pt x="1154" y="273"/>
                </a:lnTo>
                <a:close/>
                <a:moveTo>
                  <a:pt x="1418" y="332"/>
                </a:moveTo>
                <a:lnTo>
                  <a:pt x="1420" y="332"/>
                </a:lnTo>
                <a:lnTo>
                  <a:pt x="1540" y="178"/>
                </a:lnTo>
                <a:cubicBezTo>
                  <a:pt x="1442" y="132"/>
                  <a:pt x="1336" y="101"/>
                  <a:pt x="1224" y="89"/>
                </a:cubicBezTo>
                <a:lnTo>
                  <a:pt x="1418" y="332"/>
                </a:lnTo>
                <a:close/>
                <a:moveTo>
                  <a:pt x="1448" y="344"/>
                </a:moveTo>
                <a:cubicBezTo>
                  <a:pt x="1504" y="369"/>
                  <a:pt x="1557" y="401"/>
                  <a:pt x="1606" y="437"/>
                </a:cubicBezTo>
                <a:lnTo>
                  <a:pt x="1651" y="439"/>
                </a:lnTo>
                <a:lnTo>
                  <a:pt x="1626" y="223"/>
                </a:lnTo>
                <a:cubicBezTo>
                  <a:pt x="1607" y="212"/>
                  <a:pt x="1587" y="201"/>
                  <a:pt x="1566" y="190"/>
                </a:cubicBezTo>
                <a:lnTo>
                  <a:pt x="1566" y="191"/>
                </a:lnTo>
                <a:lnTo>
                  <a:pt x="1448" y="344"/>
                </a:lnTo>
                <a:close/>
                <a:moveTo>
                  <a:pt x="1645" y="468"/>
                </a:moveTo>
                <a:cubicBezTo>
                  <a:pt x="1648" y="470"/>
                  <a:pt x="1651" y="473"/>
                  <a:pt x="1655" y="476"/>
                </a:cubicBezTo>
                <a:lnTo>
                  <a:pt x="1654" y="468"/>
                </a:lnTo>
                <a:lnTo>
                  <a:pt x="1645" y="468"/>
                </a:lnTo>
                <a:close/>
                <a:moveTo>
                  <a:pt x="1687" y="506"/>
                </a:moveTo>
                <a:cubicBezTo>
                  <a:pt x="1704" y="522"/>
                  <a:pt x="1720" y="539"/>
                  <a:pt x="1735" y="556"/>
                </a:cubicBezTo>
                <a:lnTo>
                  <a:pt x="1858" y="410"/>
                </a:lnTo>
                <a:cubicBezTo>
                  <a:pt x="1799" y="346"/>
                  <a:pt x="1732" y="290"/>
                  <a:pt x="1658" y="242"/>
                </a:cubicBezTo>
                <a:lnTo>
                  <a:pt x="1687" y="506"/>
                </a:lnTo>
                <a:close/>
                <a:moveTo>
                  <a:pt x="1754" y="578"/>
                </a:moveTo>
                <a:cubicBezTo>
                  <a:pt x="1799" y="634"/>
                  <a:pt x="1838" y="696"/>
                  <a:pt x="1868" y="762"/>
                </a:cubicBezTo>
                <a:lnTo>
                  <a:pt x="1898" y="458"/>
                </a:lnTo>
                <a:lnTo>
                  <a:pt x="1901" y="459"/>
                </a:lnTo>
                <a:cubicBezTo>
                  <a:pt x="1893" y="450"/>
                  <a:pt x="1886" y="441"/>
                  <a:pt x="1878" y="432"/>
                </a:cubicBezTo>
                <a:lnTo>
                  <a:pt x="1754" y="578"/>
                </a:lnTo>
                <a:close/>
                <a:moveTo>
                  <a:pt x="1887" y="806"/>
                </a:moveTo>
                <a:cubicBezTo>
                  <a:pt x="1906" y="856"/>
                  <a:pt x="1920" y="907"/>
                  <a:pt x="1930" y="961"/>
                </a:cubicBezTo>
                <a:lnTo>
                  <a:pt x="2090" y="1127"/>
                </a:lnTo>
                <a:lnTo>
                  <a:pt x="2132" y="1126"/>
                </a:lnTo>
                <a:cubicBezTo>
                  <a:pt x="2132" y="1120"/>
                  <a:pt x="2132" y="1113"/>
                  <a:pt x="2132" y="1107"/>
                </a:cubicBezTo>
                <a:cubicBezTo>
                  <a:pt x="2132" y="1021"/>
                  <a:pt x="2121" y="938"/>
                  <a:pt x="2102" y="858"/>
                </a:cubicBezTo>
                <a:lnTo>
                  <a:pt x="1887" y="806"/>
                </a:lnTo>
                <a:close/>
                <a:moveTo>
                  <a:pt x="1937" y="1010"/>
                </a:moveTo>
                <a:cubicBezTo>
                  <a:pt x="1941" y="1042"/>
                  <a:pt x="1942" y="1074"/>
                  <a:pt x="1942" y="1107"/>
                </a:cubicBezTo>
                <a:cubicBezTo>
                  <a:pt x="1942" y="1114"/>
                  <a:pt x="1942" y="1121"/>
                  <a:pt x="1942" y="1128"/>
                </a:cubicBezTo>
                <a:lnTo>
                  <a:pt x="2050" y="1127"/>
                </a:lnTo>
                <a:lnTo>
                  <a:pt x="1937" y="1010"/>
                </a:lnTo>
                <a:close/>
                <a:moveTo>
                  <a:pt x="1941" y="1157"/>
                </a:moveTo>
                <a:cubicBezTo>
                  <a:pt x="1940" y="1165"/>
                  <a:pt x="1940" y="1172"/>
                  <a:pt x="1939" y="1180"/>
                </a:cubicBezTo>
                <a:lnTo>
                  <a:pt x="1937" y="1346"/>
                </a:lnTo>
                <a:lnTo>
                  <a:pt x="2126" y="1220"/>
                </a:lnTo>
                <a:cubicBezTo>
                  <a:pt x="2128" y="1199"/>
                  <a:pt x="2130" y="1177"/>
                  <a:pt x="2131" y="1155"/>
                </a:cubicBezTo>
                <a:lnTo>
                  <a:pt x="1941" y="1157"/>
                </a:lnTo>
                <a:close/>
                <a:moveTo>
                  <a:pt x="1908" y="1346"/>
                </a:moveTo>
                <a:cubicBezTo>
                  <a:pt x="1888" y="1414"/>
                  <a:pt x="1859" y="1478"/>
                  <a:pt x="1823" y="1537"/>
                </a:cubicBezTo>
                <a:lnTo>
                  <a:pt x="1904" y="1592"/>
                </a:lnTo>
                <a:lnTo>
                  <a:pt x="1908" y="1346"/>
                </a:lnTo>
                <a:close/>
                <a:moveTo>
                  <a:pt x="1767" y="1619"/>
                </a:moveTo>
                <a:cubicBezTo>
                  <a:pt x="1740" y="1655"/>
                  <a:pt x="1709" y="1688"/>
                  <a:pt x="1676" y="1719"/>
                </a:cubicBezTo>
                <a:lnTo>
                  <a:pt x="1734" y="1741"/>
                </a:lnTo>
                <a:lnTo>
                  <a:pt x="1767" y="1619"/>
                </a:lnTo>
                <a:close/>
                <a:moveTo>
                  <a:pt x="1652" y="1741"/>
                </a:moveTo>
                <a:cubicBezTo>
                  <a:pt x="1602" y="1783"/>
                  <a:pt x="1548" y="1820"/>
                  <a:pt x="1489" y="1850"/>
                </a:cubicBezTo>
                <a:lnTo>
                  <a:pt x="1489" y="2059"/>
                </a:lnTo>
                <a:cubicBezTo>
                  <a:pt x="1554" y="2032"/>
                  <a:pt x="1616" y="1999"/>
                  <a:pt x="1674" y="1961"/>
                </a:cubicBezTo>
                <a:lnTo>
                  <a:pt x="1726" y="1770"/>
                </a:lnTo>
                <a:lnTo>
                  <a:pt x="1652" y="1741"/>
                </a:lnTo>
                <a:close/>
                <a:moveTo>
                  <a:pt x="1460" y="1864"/>
                </a:moveTo>
                <a:cubicBezTo>
                  <a:pt x="1370" y="1906"/>
                  <a:pt x="1272" y="1933"/>
                  <a:pt x="1168" y="1940"/>
                </a:cubicBezTo>
                <a:lnTo>
                  <a:pt x="1375" y="2097"/>
                </a:lnTo>
                <a:cubicBezTo>
                  <a:pt x="1404" y="2089"/>
                  <a:pt x="1432" y="2080"/>
                  <a:pt x="1460" y="2070"/>
                </a:cubicBezTo>
                <a:lnTo>
                  <a:pt x="1460" y="1864"/>
                </a:lnTo>
                <a:close/>
                <a:moveTo>
                  <a:pt x="1122" y="1942"/>
                </a:moveTo>
                <a:cubicBezTo>
                  <a:pt x="1117" y="1942"/>
                  <a:pt x="1112" y="1942"/>
                  <a:pt x="1107" y="1942"/>
                </a:cubicBezTo>
                <a:cubicBezTo>
                  <a:pt x="1091" y="1942"/>
                  <a:pt x="1076" y="1942"/>
                  <a:pt x="1061" y="1941"/>
                </a:cubicBezTo>
                <a:lnTo>
                  <a:pt x="1073" y="2132"/>
                </a:lnTo>
                <a:cubicBezTo>
                  <a:pt x="1085" y="2132"/>
                  <a:pt x="1096" y="2132"/>
                  <a:pt x="1107" y="2132"/>
                </a:cubicBezTo>
                <a:cubicBezTo>
                  <a:pt x="1187" y="2132"/>
                  <a:pt x="1264" y="2123"/>
                  <a:pt x="1339" y="2106"/>
                </a:cubicBezTo>
                <a:lnTo>
                  <a:pt x="1122" y="1942"/>
                </a:lnTo>
                <a:close/>
                <a:moveTo>
                  <a:pt x="1031" y="1939"/>
                </a:moveTo>
                <a:cubicBezTo>
                  <a:pt x="963" y="1933"/>
                  <a:pt x="898" y="1919"/>
                  <a:pt x="835" y="1897"/>
                </a:cubicBezTo>
                <a:lnTo>
                  <a:pt x="1018" y="2128"/>
                </a:lnTo>
                <a:cubicBezTo>
                  <a:pt x="1027" y="2129"/>
                  <a:pt x="1036" y="2130"/>
                  <a:pt x="1044" y="2130"/>
                </a:cubicBezTo>
                <a:lnTo>
                  <a:pt x="1031" y="1939"/>
                </a:lnTo>
                <a:close/>
                <a:moveTo>
                  <a:pt x="786" y="1879"/>
                </a:moveTo>
                <a:cubicBezTo>
                  <a:pt x="732" y="1856"/>
                  <a:pt x="681" y="1828"/>
                  <a:pt x="634" y="1795"/>
                </a:cubicBezTo>
                <a:lnTo>
                  <a:pt x="570" y="1795"/>
                </a:lnTo>
                <a:lnTo>
                  <a:pt x="582" y="1988"/>
                </a:lnTo>
                <a:cubicBezTo>
                  <a:pt x="596" y="1996"/>
                  <a:pt x="609" y="2003"/>
                  <a:pt x="623" y="2011"/>
                </a:cubicBezTo>
                <a:lnTo>
                  <a:pt x="786" y="1879"/>
                </a:lnTo>
                <a:close/>
                <a:moveTo>
                  <a:pt x="593" y="1766"/>
                </a:moveTo>
                <a:cubicBezTo>
                  <a:pt x="584" y="1759"/>
                  <a:pt x="576" y="1752"/>
                  <a:pt x="567" y="1744"/>
                </a:cubicBezTo>
                <a:lnTo>
                  <a:pt x="568" y="1766"/>
                </a:lnTo>
                <a:lnTo>
                  <a:pt x="593" y="1766"/>
                </a:lnTo>
                <a:close/>
                <a:moveTo>
                  <a:pt x="536" y="1717"/>
                </a:moveTo>
                <a:cubicBezTo>
                  <a:pt x="527" y="1708"/>
                  <a:pt x="518" y="1699"/>
                  <a:pt x="509" y="1691"/>
                </a:cubicBezTo>
                <a:lnTo>
                  <a:pt x="337" y="1784"/>
                </a:lnTo>
                <a:cubicBezTo>
                  <a:pt x="400" y="1855"/>
                  <a:pt x="472" y="1917"/>
                  <a:pt x="552" y="1969"/>
                </a:cubicBezTo>
                <a:lnTo>
                  <a:pt x="536" y="1717"/>
                </a:lnTo>
                <a:close/>
                <a:moveTo>
                  <a:pt x="489" y="1669"/>
                </a:moveTo>
                <a:cubicBezTo>
                  <a:pt x="473" y="1651"/>
                  <a:pt x="457" y="1633"/>
                  <a:pt x="443" y="1614"/>
                </a:cubicBezTo>
                <a:lnTo>
                  <a:pt x="406" y="1714"/>
                </a:lnTo>
                <a:lnTo>
                  <a:pt x="489" y="1669"/>
                </a:lnTo>
                <a:close/>
                <a:moveTo>
                  <a:pt x="422" y="1586"/>
                </a:moveTo>
                <a:cubicBezTo>
                  <a:pt x="418" y="1580"/>
                  <a:pt x="414" y="1574"/>
                  <a:pt x="410" y="1568"/>
                </a:cubicBezTo>
                <a:lnTo>
                  <a:pt x="131" y="1420"/>
                </a:lnTo>
                <a:cubicBezTo>
                  <a:pt x="171" y="1546"/>
                  <a:pt x="235" y="1662"/>
                  <a:pt x="318" y="1762"/>
                </a:cubicBezTo>
                <a:lnTo>
                  <a:pt x="368" y="1735"/>
                </a:lnTo>
                <a:lnTo>
                  <a:pt x="422" y="1586"/>
                </a:lnTo>
                <a:close/>
                <a:moveTo>
                  <a:pt x="380" y="1519"/>
                </a:moveTo>
                <a:cubicBezTo>
                  <a:pt x="363" y="1488"/>
                  <a:pt x="347" y="1456"/>
                  <a:pt x="333" y="1422"/>
                </a:cubicBezTo>
                <a:lnTo>
                  <a:pt x="333" y="1494"/>
                </a:lnTo>
                <a:lnTo>
                  <a:pt x="380" y="1519"/>
                </a:lnTo>
                <a:close/>
                <a:moveTo>
                  <a:pt x="304" y="1339"/>
                </a:moveTo>
                <a:cubicBezTo>
                  <a:pt x="291" y="1293"/>
                  <a:pt x="282" y="1245"/>
                  <a:pt x="276" y="1196"/>
                </a:cubicBezTo>
                <a:lnTo>
                  <a:pt x="94" y="1263"/>
                </a:lnTo>
                <a:cubicBezTo>
                  <a:pt x="100" y="1303"/>
                  <a:pt x="108" y="1342"/>
                  <a:pt x="119" y="1381"/>
                </a:cubicBezTo>
                <a:lnTo>
                  <a:pt x="305" y="1479"/>
                </a:lnTo>
                <a:lnTo>
                  <a:pt x="304" y="1339"/>
                </a:lnTo>
                <a:close/>
                <a:moveTo>
                  <a:pt x="274" y="1166"/>
                </a:moveTo>
                <a:cubicBezTo>
                  <a:pt x="272" y="1147"/>
                  <a:pt x="272" y="1127"/>
                  <a:pt x="272" y="1107"/>
                </a:cubicBezTo>
                <a:cubicBezTo>
                  <a:pt x="272" y="1097"/>
                  <a:pt x="272" y="1087"/>
                  <a:pt x="272" y="1077"/>
                </a:cubicBezTo>
                <a:lnTo>
                  <a:pt x="135" y="1020"/>
                </a:lnTo>
                <a:lnTo>
                  <a:pt x="83" y="1074"/>
                </a:lnTo>
                <a:cubicBezTo>
                  <a:pt x="82" y="1085"/>
                  <a:pt x="82" y="1096"/>
                  <a:pt x="82" y="1107"/>
                </a:cubicBezTo>
                <a:cubicBezTo>
                  <a:pt x="82" y="1150"/>
                  <a:pt x="85" y="1192"/>
                  <a:pt x="90" y="1233"/>
                </a:cubicBezTo>
                <a:lnTo>
                  <a:pt x="274" y="1166"/>
                </a:lnTo>
                <a:close/>
                <a:moveTo>
                  <a:pt x="274" y="1046"/>
                </a:moveTo>
                <a:cubicBezTo>
                  <a:pt x="278" y="982"/>
                  <a:pt x="290" y="920"/>
                  <a:pt x="308" y="861"/>
                </a:cubicBezTo>
                <a:lnTo>
                  <a:pt x="306" y="845"/>
                </a:lnTo>
                <a:lnTo>
                  <a:pt x="157" y="998"/>
                </a:lnTo>
                <a:lnTo>
                  <a:pt x="274" y="1046"/>
                </a:lnTo>
                <a:close/>
                <a:moveTo>
                  <a:pt x="330" y="800"/>
                </a:moveTo>
                <a:cubicBezTo>
                  <a:pt x="341" y="771"/>
                  <a:pt x="355" y="742"/>
                  <a:pt x="369" y="715"/>
                </a:cubicBezTo>
                <a:lnTo>
                  <a:pt x="315" y="686"/>
                </a:lnTo>
                <a:lnTo>
                  <a:pt x="330" y="800"/>
                </a:lnTo>
                <a:close/>
                <a:moveTo>
                  <a:pt x="384" y="689"/>
                </a:moveTo>
                <a:cubicBezTo>
                  <a:pt x="395" y="669"/>
                  <a:pt x="408" y="650"/>
                  <a:pt x="421" y="631"/>
                </a:cubicBezTo>
                <a:lnTo>
                  <a:pt x="473" y="302"/>
                </a:lnTo>
                <a:cubicBezTo>
                  <a:pt x="369" y="384"/>
                  <a:pt x="282" y="485"/>
                  <a:pt x="216" y="601"/>
                </a:cubicBezTo>
                <a:lnTo>
                  <a:pt x="384" y="689"/>
                </a:lnTo>
                <a:close/>
                <a:moveTo>
                  <a:pt x="458" y="581"/>
                </a:moveTo>
                <a:cubicBezTo>
                  <a:pt x="470" y="567"/>
                  <a:pt x="481" y="553"/>
                  <a:pt x="494" y="540"/>
                </a:cubicBezTo>
                <a:lnTo>
                  <a:pt x="466" y="534"/>
                </a:lnTo>
                <a:lnTo>
                  <a:pt x="458" y="581"/>
                </a:lnTo>
                <a:close/>
                <a:moveTo>
                  <a:pt x="517" y="516"/>
                </a:moveTo>
                <a:cubicBezTo>
                  <a:pt x="557" y="475"/>
                  <a:pt x="602" y="439"/>
                  <a:pt x="650" y="408"/>
                </a:cubicBezTo>
                <a:lnTo>
                  <a:pt x="581" y="227"/>
                </a:lnTo>
                <a:cubicBezTo>
                  <a:pt x="555" y="243"/>
                  <a:pt x="531" y="259"/>
                  <a:pt x="507" y="276"/>
                </a:cubicBezTo>
                <a:lnTo>
                  <a:pt x="470" y="505"/>
                </a:lnTo>
                <a:lnTo>
                  <a:pt x="517" y="516"/>
                </a:lnTo>
                <a:close/>
                <a:moveTo>
                  <a:pt x="675" y="392"/>
                </a:moveTo>
                <a:cubicBezTo>
                  <a:pt x="715" y="368"/>
                  <a:pt x="758" y="346"/>
                  <a:pt x="802" y="329"/>
                </a:cubicBezTo>
                <a:lnTo>
                  <a:pt x="649" y="190"/>
                </a:lnTo>
                <a:cubicBezTo>
                  <a:pt x="635" y="197"/>
                  <a:pt x="620" y="205"/>
                  <a:pt x="606" y="213"/>
                </a:cubicBezTo>
                <a:lnTo>
                  <a:pt x="675" y="392"/>
                </a:lnTo>
                <a:close/>
                <a:moveTo>
                  <a:pt x="833" y="318"/>
                </a:moveTo>
                <a:cubicBezTo>
                  <a:pt x="851" y="312"/>
                  <a:pt x="869" y="306"/>
                  <a:pt x="887" y="301"/>
                </a:cubicBezTo>
                <a:lnTo>
                  <a:pt x="969" y="91"/>
                </a:lnTo>
                <a:cubicBezTo>
                  <a:pt x="866" y="105"/>
                  <a:pt x="768" y="134"/>
                  <a:pt x="677" y="176"/>
                </a:cubicBezTo>
                <a:lnTo>
                  <a:pt x="833" y="318"/>
                </a:lnTo>
                <a:close/>
                <a:moveTo>
                  <a:pt x="1003" y="87"/>
                </a:moveTo>
                <a:lnTo>
                  <a:pt x="962" y="191"/>
                </a:lnTo>
                <a:lnTo>
                  <a:pt x="1274" y="198"/>
                </a:lnTo>
                <a:lnTo>
                  <a:pt x="1184" y="85"/>
                </a:lnTo>
                <a:cubicBezTo>
                  <a:pt x="1158" y="83"/>
                  <a:pt x="1133" y="82"/>
                  <a:pt x="1107" y="82"/>
                </a:cubicBezTo>
                <a:cubicBezTo>
                  <a:pt x="1072" y="82"/>
                  <a:pt x="1037" y="84"/>
                  <a:pt x="1003" y="87"/>
                </a:cubicBezTo>
                <a:close/>
                <a:moveTo>
                  <a:pt x="1924" y="488"/>
                </a:moveTo>
                <a:lnTo>
                  <a:pt x="1896" y="778"/>
                </a:lnTo>
                <a:lnTo>
                  <a:pt x="2093" y="826"/>
                </a:lnTo>
                <a:cubicBezTo>
                  <a:pt x="2058" y="702"/>
                  <a:pt x="2000" y="588"/>
                  <a:pt x="1924" y="488"/>
                </a:cubicBezTo>
                <a:close/>
                <a:moveTo>
                  <a:pt x="2121" y="1258"/>
                </a:moveTo>
                <a:lnTo>
                  <a:pt x="1936" y="1381"/>
                </a:lnTo>
                <a:lnTo>
                  <a:pt x="1933" y="1612"/>
                </a:lnTo>
                <a:lnTo>
                  <a:pt x="1980" y="1644"/>
                </a:lnTo>
                <a:cubicBezTo>
                  <a:pt x="2051" y="1529"/>
                  <a:pt x="2100" y="1398"/>
                  <a:pt x="2121" y="1258"/>
                </a:cubicBezTo>
                <a:close/>
                <a:moveTo>
                  <a:pt x="1965" y="1668"/>
                </a:moveTo>
                <a:lnTo>
                  <a:pt x="1812" y="1564"/>
                </a:lnTo>
                <a:lnTo>
                  <a:pt x="1712" y="1935"/>
                </a:lnTo>
                <a:cubicBezTo>
                  <a:pt x="1811" y="1862"/>
                  <a:pt x="1897" y="1772"/>
                  <a:pt x="1965" y="1668"/>
                </a:cubicBezTo>
                <a:close/>
                <a:moveTo>
                  <a:pt x="978" y="2124"/>
                </a:moveTo>
                <a:lnTo>
                  <a:pt x="803" y="1903"/>
                </a:lnTo>
                <a:lnTo>
                  <a:pt x="651" y="2025"/>
                </a:lnTo>
                <a:cubicBezTo>
                  <a:pt x="752" y="2075"/>
                  <a:pt x="862" y="2109"/>
                  <a:pt x="978" y="2124"/>
                </a:cubicBezTo>
                <a:close/>
                <a:moveTo>
                  <a:pt x="85" y="1030"/>
                </a:moveTo>
                <a:lnTo>
                  <a:pt x="302" y="808"/>
                </a:lnTo>
                <a:lnTo>
                  <a:pt x="284" y="669"/>
                </a:lnTo>
                <a:lnTo>
                  <a:pt x="202" y="626"/>
                </a:lnTo>
                <a:cubicBezTo>
                  <a:pt x="137" y="748"/>
                  <a:pt x="96" y="885"/>
                  <a:pt x="85" y="1030"/>
                </a:cubicBezTo>
                <a:close/>
              </a:path>
            </a:pathLst>
          </a:custGeom>
          <a:solidFill>
            <a:srgbClr val="2A3134"/>
          </a:solidFill>
          <a:ln w="9525">
            <a:noFill/>
          </a:ln>
        </p:spPr>
        <p:txBody>
          <a:bodyPr/>
          <a:p>
            <a:endParaRPr lang="zh-CN" altLang="en-US"/>
          </a:p>
        </p:txBody>
      </p:sp>
      <p:cxnSp>
        <p:nvCxnSpPr>
          <p:cNvPr id="8197" name="直接连接符 12"/>
          <p:cNvCxnSpPr/>
          <p:nvPr/>
        </p:nvCxnSpPr>
        <p:spPr>
          <a:xfrm>
            <a:off x="3001963" y="2997200"/>
            <a:ext cx="5184775" cy="0"/>
          </a:xfrm>
          <a:prstGeom prst="line">
            <a:avLst/>
          </a:prstGeom>
          <a:ln w="9525" cap="flat" cmpd="sng">
            <a:solidFill>
              <a:schemeClr val="tx2"/>
            </a:solidFill>
            <a:prstDash val="solid"/>
            <a:round/>
            <a:headEnd type="none" w="med" len="med"/>
            <a:tailEnd type="none" w="med" len="med"/>
          </a:ln>
        </p:spPr>
      </p:cxnSp>
      <p:sp>
        <p:nvSpPr>
          <p:cNvPr id="8198" name="TextBox 13"/>
          <p:cNvSpPr txBox="1"/>
          <p:nvPr/>
        </p:nvSpPr>
        <p:spPr>
          <a:xfrm>
            <a:off x="2930525" y="2133600"/>
            <a:ext cx="5424488" cy="954088"/>
          </a:xfrm>
          <a:prstGeom prst="rect">
            <a:avLst/>
          </a:prstGeom>
          <a:noFill/>
          <a:ln w="9525">
            <a:noFill/>
          </a:ln>
        </p:spPr>
        <p:txBody>
          <a:bodyPr anchor="t">
            <a:spAutoFit/>
          </a:bodyPr>
          <a:p>
            <a:r>
              <a:rPr lang="zh-CN" altLang="en-US" sz="5600" dirty="0">
                <a:solidFill>
                  <a:schemeClr val="tx2"/>
                </a:solidFill>
                <a:latin typeface="方正隶二简体" panose="03000509000000000000" pitchFamily="65" charset="-122"/>
                <a:ea typeface="方正隶二简体" panose="03000509000000000000" pitchFamily="65" charset="-122"/>
              </a:rPr>
              <a:t>请输入章节标题</a:t>
            </a:r>
            <a:endParaRPr lang="zh-CN" altLang="en-US" sz="5600" dirty="0">
              <a:solidFill>
                <a:schemeClr val="tx2"/>
              </a:solidFill>
              <a:latin typeface="方正隶二简体" panose="03000509000000000000" pitchFamily="65" charset="-122"/>
              <a:ea typeface="方正隶二简体" panose="03000509000000000000" pitchFamily="65" charset="-122"/>
            </a:endParaRPr>
          </a:p>
        </p:txBody>
      </p:sp>
      <p:sp>
        <p:nvSpPr>
          <p:cNvPr id="8199" name="TextBox 14"/>
          <p:cNvSpPr txBox="1"/>
          <p:nvPr/>
        </p:nvSpPr>
        <p:spPr>
          <a:xfrm>
            <a:off x="2593975" y="2940050"/>
            <a:ext cx="5761038" cy="1016000"/>
          </a:xfrm>
          <a:prstGeom prst="rect">
            <a:avLst/>
          </a:prstGeom>
          <a:noFill/>
          <a:ln w="9525">
            <a:noFill/>
          </a:ln>
        </p:spPr>
        <p:txBody>
          <a:bodyPr anchor="t">
            <a:spAutoFit/>
          </a:bodyPr>
          <a:p>
            <a:pPr algn="ctr">
              <a:lnSpc>
                <a:spcPct val="150000"/>
              </a:lnSpc>
            </a:pPr>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这里是小节标题一         </a:t>
            </a:r>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这里是小节标题二</a:t>
            </a:r>
            <a:endParaRPr lang="zh-CN" altLang="en-US" sz="2000" dirty="0">
              <a:solidFill>
                <a:schemeClr val="tx2"/>
              </a:solidFill>
              <a:latin typeface="微软雅黑" panose="020B0503020204020204" pitchFamily="34" charset="-122"/>
              <a:ea typeface="微软雅黑" panose="020B0503020204020204" pitchFamily="34" charset="-122"/>
            </a:endParaRPr>
          </a:p>
          <a:p>
            <a:pPr algn="ctr">
              <a:lnSpc>
                <a:spcPct val="150000"/>
              </a:lnSpc>
            </a:pPr>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这里是小节标题三         </a:t>
            </a:r>
            <a:r>
              <a:rPr lang="en-US" altLang="zh-CN" sz="2000" dirty="0">
                <a:solidFill>
                  <a:schemeClr val="tx2"/>
                </a:solidFill>
                <a:latin typeface="微软雅黑" panose="020B0503020204020204" pitchFamily="34" charset="-122"/>
                <a:ea typeface="微软雅黑" panose="020B0503020204020204" pitchFamily="34" charset="-122"/>
              </a:rPr>
              <a:t>◎</a:t>
            </a:r>
            <a:r>
              <a:rPr lang="zh-CN" altLang="en-US" sz="2000" dirty="0">
                <a:solidFill>
                  <a:schemeClr val="tx2"/>
                </a:solidFill>
                <a:latin typeface="微软雅黑" panose="020B0503020204020204" pitchFamily="34" charset="-122"/>
                <a:ea typeface="微软雅黑" panose="020B0503020204020204" pitchFamily="34" charset="-122"/>
              </a:rPr>
              <a:t>这里是小节标题四</a:t>
            </a: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8200" name="TextBox 15"/>
          <p:cNvSpPr txBox="1"/>
          <p:nvPr/>
        </p:nvSpPr>
        <p:spPr>
          <a:xfrm>
            <a:off x="1371600" y="2427288"/>
            <a:ext cx="1211263" cy="1322387"/>
          </a:xfrm>
          <a:prstGeom prst="rect">
            <a:avLst/>
          </a:prstGeom>
          <a:noFill/>
          <a:ln w="9525">
            <a:noFill/>
          </a:ln>
        </p:spPr>
        <p:txBody>
          <a:bodyPr wrap="none" anchor="t">
            <a:spAutoFit/>
          </a:bodyPr>
          <a:p>
            <a:r>
              <a:rPr lang="zh-CN" altLang="en-US" sz="8000" dirty="0">
                <a:latin typeface="方正隶二简体" panose="03000509000000000000" pitchFamily="65" charset="-122"/>
                <a:ea typeface="方正隶二简体" panose="03000509000000000000" pitchFamily="65" charset="-122"/>
              </a:rPr>
              <a:t>壹</a:t>
            </a:r>
            <a:endParaRPr lang="zh-CN" altLang="en-US" sz="8000" dirty="0">
              <a:latin typeface="方正隶二简体" panose="03000509000000000000" pitchFamily="65" charset="-122"/>
              <a:ea typeface="方正隶二简体" panose="03000509000000000000" pitchFamily="65" charset="-122"/>
            </a:endParaRPr>
          </a:p>
        </p:txBody>
      </p:sp>
      <p:sp>
        <p:nvSpPr>
          <p:cNvPr id="8201" name="TextBox 16"/>
          <p:cNvSpPr txBox="1"/>
          <p:nvPr/>
        </p:nvSpPr>
        <p:spPr>
          <a:xfrm>
            <a:off x="-7937" y="2762250"/>
            <a:ext cx="488950" cy="1333500"/>
          </a:xfrm>
          <a:prstGeom prst="rect">
            <a:avLst/>
          </a:prstGeom>
          <a:noFill/>
          <a:ln w="9525">
            <a:noFill/>
          </a:ln>
        </p:spPr>
        <p:txBody>
          <a:bodyPr vert="eaVert" anchor="t">
            <a:spAutoFit/>
          </a:bodyPr>
          <a:p>
            <a:pPr algn="dist"/>
            <a:r>
              <a:rPr lang="zh-CN" altLang="en-US" sz="2000" b="1" dirty="0">
                <a:solidFill>
                  <a:schemeClr val="bg1"/>
                </a:solidFill>
                <a:latin typeface="Arial" panose="020B0604020202020204" pitchFamily="34" charset="0"/>
                <a:ea typeface="宋体" panose="02010600030101010101" pitchFamily="2" charset="-122"/>
              </a:rPr>
              <a:t>过渡页</a:t>
            </a:r>
            <a:endParaRPr lang="zh-CN" altLang="en-US" sz="2000" b="1" dirty="0">
              <a:solidFill>
                <a:schemeClr val="bg1"/>
              </a:solidFill>
              <a:latin typeface="Arial" panose="020B0604020202020204" pitchFamily="34" charset="0"/>
              <a:ea typeface="宋体" panose="02010600030101010101" pitchFamily="2" charset="-122"/>
            </a:endParaRPr>
          </a:p>
        </p:txBody>
      </p:sp>
      <p:pic>
        <p:nvPicPr>
          <p:cNvPr id="8202" name="图片 18"/>
          <p:cNvPicPr>
            <a:picLocks noChangeAspect="1"/>
          </p:cNvPicPr>
          <p:nvPr/>
        </p:nvPicPr>
        <p:blipFill>
          <a:blip r:embed="rId4"/>
          <a:stretch>
            <a:fillRect/>
          </a:stretch>
        </p:blipFill>
        <p:spPr>
          <a:xfrm>
            <a:off x="481013" y="4095750"/>
            <a:ext cx="2271712" cy="1511300"/>
          </a:xfrm>
          <a:prstGeom prst="rect">
            <a:avLst/>
          </a:prstGeom>
          <a:noFill/>
          <a:ln w="9525">
            <a:noFill/>
          </a:ln>
        </p:spPr>
      </p:pic>
    </p:spTree>
  </p:cSld>
  <p:clrMapOvr>
    <a:masterClrMapping/>
  </p:clrMapOvr>
  <p:transition spd="slow" advTm="646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left)">
                                      <p:cBhvr>
                                        <p:cTn id="7" dur="1000"/>
                                        <p:tgtEl>
                                          <p:spTgt spid="819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8202"/>
                                        </p:tgtEl>
                                        <p:attrNameLst>
                                          <p:attrName>style.visibility</p:attrName>
                                        </p:attrNameLst>
                                      </p:cBhvr>
                                      <p:to>
                                        <p:strVal val="visible"/>
                                      </p:to>
                                    </p:set>
                                    <p:animEffect transition="in" filter="fade">
                                      <p:cBhvr>
                                        <p:cTn id="11" dur="700"/>
                                        <p:tgtEl>
                                          <p:spTgt spid="8202"/>
                                        </p:tgtEl>
                                      </p:cBhvr>
                                    </p:animEffect>
                                    <p:anim calcmode="lin" valueType="num">
                                      <p:cBhvr>
                                        <p:cTn id="12" dur="700" fill="hold"/>
                                        <p:tgtEl>
                                          <p:spTgt spid="8202"/>
                                        </p:tgtEl>
                                        <p:attrNameLst>
                                          <p:attrName>ppt_x</p:attrName>
                                        </p:attrNameLst>
                                      </p:cBhvr>
                                      <p:tavLst>
                                        <p:tav tm="0">
                                          <p:val>
                                            <p:strVal val="#ppt_x"/>
                                          </p:val>
                                        </p:tav>
                                        <p:tav tm="100000">
                                          <p:val>
                                            <p:strVal val="#ppt_x"/>
                                          </p:val>
                                        </p:tav>
                                      </p:tavLst>
                                    </p:anim>
                                    <p:anim calcmode="lin" valueType="num">
                                      <p:cBhvr>
                                        <p:cTn id="13" dur="700" fill="hold"/>
                                        <p:tgtEl>
                                          <p:spTgt spid="820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fade">
                                      <p:cBhvr>
                                        <p:cTn id="16" dur="700"/>
                                        <p:tgtEl>
                                          <p:spTgt spid="8195"/>
                                        </p:tgtEl>
                                      </p:cBhvr>
                                    </p:animEffect>
                                    <p:anim calcmode="lin" valueType="num">
                                      <p:cBhvr>
                                        <p:cTn id="17" dur="700" fill="hold"/>
                                        <p:tgtEl>
                                          <p:spTgt spid="8195"/>
                                        </p:tgtEl>
                                        <p:attrNameLst>
                                          <p:attrName>ppt_x</p:attrName>
                                        </p:attrNameLst>
                                      </p:cBhvr>
                                      <p:tavLst>
                                        <p:tav tm="0">
                                          <p:val>
                                            <p:strVal val="#ppt_x"/>
                                          </p:val>
                                        </p:tav>
                                        <p:tav tm="100000">
                                          <p:val>
                                            <p:strVal val="#ppt_x"/>
                                          </p:val>
                                        </p:tav>
                                      </p:tavLst>
                                    </p:anim>
                                    <p:anim calcmode="lin" valueType="num">
                                      <p:cBhvr>
                                        <p:cTn id="18" dur="700" fill="hold"/>
                                        <p:tgtEl>
                                          <p:spTgt spid="819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8201"/>
                                        </p:tgtEl>
                                        <p:attrNameLst>
                                          <p:attrName>style.visibility</p:attrName>
                                        </p:attrNameLst>
                                      </p:cBhvr>
                                      <p:to>
                                        <p:strVal val="visible"/>
                                      </p:to>
                                    </p:set>
                                    <p:anim calcmode="lin" valueType="num">
                                      <p:cBhvr>
                                        <p:cTn id="22" dur="500" fill="hold"/>
                                        <p:tgtEl>
                                          <p:spTgt spid="8201"/>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8201"/>
                                        </p:tgtEl>
                                        <p:attrNameLst>
                                          <p:attrName>ppt_y</p:attrName>
                                        </p:attrNameLst>
                                      </p:cBhvr>
                                      <p:tavLst>
                                        <p:tav tm="0">
                                          <p:val>
                                            <p:strVal val="#ppt_y"/>
                                          </p:val>
                                        </p:tav>
                                        <p:tav tm="100000">
                                          <p:val>
                                            <p:strVal val="#ppt_y"/>
                                          </p:val>
                                        </p:tav>
                                      </p:tavLst>
                                    </p:anim>
                                    <p:anim calcmode="lin" valueType="num">
                                      <p:cBhvr>
                                        <p:cTn id="24" dur="500" fill="hold"/>
                                        <p:tgtEl>
                                          <p:spTgt spid="8201"/>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820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8201"/>
                                        </p:tgtEl>
                                      </p:cBhvr>
                                    </p:animEffect>
                                  </p:childTnLst>
                                </p:cTn>
                              </p:par>
                            </p:childTnLst>
                          </p:cTn>
                        </p:par>
                        <p:par>
                          <p:cTn id="27" fill="hold">
                            <p:stCondLst>
                              <p:cond delay="2299"/>
                            </p:stCondLst>
                            <p:childTnLst>
                              <p:par>
                                <p:cTn id="28" presetID="10" presetClass="entr" presetSubtype="0" fill="hold" nodeType="afterEffect">
                                  <p:stCondLst>
                                    <p:cond delay="0"/>
                                  </p:stCondLst>
                                  <p:childTnLst>
                                    <p:set>
                                      <p:cBhvr>
                                        <p:cTn id="29" dur="1" fill="hold">
                                          <p:stCondLst>
                                            <p:cond delay="0"/>
                                          </p:stCondLst>
                                        </p:cTn>
                                        <p:tgtEl>
                                          <p:spTgt spid="8196"/>
                                        </p:tgtEl>
                                        <p:attrNameLst>
                                          <p:attrName>style.visibility</p:attrName>
                                        </p:attrNameLst>
                                      </p:cBhvr>
                                      <p:to>
                                        <p:strVal val="visible"/>
                                      </p:to>
                                    </p:set>
                                    <p:anim calcmode="lin" valueType="num">
                                      <p:cBhvr>
                                        <p:cTn id="30" dur="1000" fill="hold"/>
                                        <p:tgtEl>
                                          <p:spTgt spid="8196"/>
                                        </p:tgtEl>
                                        <p:attrNameLst>
                                          <p:attrName>ppt_w</p:attrName>
                                        </p:attrNameLst>
                                      </p:cBhvr>
                                      <p:tavLst>
                                        <p:tav tm="0">
                                          <p:val>
                                            <p:fltVal val="0.000000"/>
                                          </p:val>
                                        </p:tav>
                                        <p:tav tm="100000">
                                          <p:val>
                                            <p:strVal val="#ppt_w"/>
                                          </p:val>
                                        </p:tav>
                                      </p:tavLst>
                                    </p:anim>
                                    <p:anim calcmode="lin" valueType="num">
                                      <p:cBhvr>
                                        <p:cTn id="31" dur="1000" fill="hold"/>
                                        <p:tgtEl>
                                          <p:spTgt spid="8196"/>
                                        </p:tgtEl>
                                        <p:attrNameLst>
                                          <p:attrName>ppt_h</p:attrName>
                                        </p:attrNameLst>
                                      </p:cBhvr>
                                      <p:tavLst>
                                        <p:tav tm="0">
                                          <p:val>
                                            <p:fltVal val="0.000000"/>
                                          </p:val>
                                        </p:tav>
                                        <p:tav tm="100000">
                                          <p:val>
                                            <p:strVal val="#ppt_h"/>
                                          </p:val>
                                        </p:tav>
                                      </p:tavLst>
                                    </p:anim>
                                    <p:animEffect transition="in" filter="fade">
                                      <p:cBhvr>
                                        <p:cTn id="32" dur="1000"/>
                                        <p:tgtEl>
                                          <p:spTgt spid="8196"/>
                                        </p:tgtEl>
                                      </p:cBhvr>
                                    </p:animEffect>
                                  </p:childTnLst>
                                </p:cTn>
                              </p:par>
                            </p:childTnLst>
                          </p:cTn>
                        </p:par>
                        <p:par>
                          <p:cTn id="33" fill="hold">
                            <p:stCondLst>
                              <p:cond delay="3299"/>
                            </p:stCondLst>
                            <p:childTnLst>
                              <p:par>
                                <p:cTn id="34" presetID="31" presetClass="entr" presetSubtype="0" fill="hold" grpId="0" nodeType="afterEffect">
                                  <p:stCondLst>
                                    <p:cond delay="0"/>
                                  </p:stCondLst>
                                  <p:childTnLst>
                                    <p:set>
                                      <p:cBhvr>
                                        <p:cTn id="35" dur="1" fill="hold">
                                          <p:stCondLst>
                                            <p:cond delay="0"/>
                                          </p:stCondLst>
                                        </p:cTn>
                                        <p:tgtEl>
                                          <p:spTgt spid="8200"/>
                                        </p:tgtEl>
                                        <p:attrNameLst>
                                          <p:attrName>style.visibility</p:attrName>
                                        </p:attrNameLst>
                                      </p:cBhvr>
                                      <p:to>
                                        <p:strVal val="visible"/>
                                      </p:to>
                                    </p:set>
                                    <p:anim calcmode="lin" valueType="num">
                                      <p:cBhvr>
                                        <p:cTn id="36" dur="1000" fill="hold"/>
                                        <p:tgtEl>
                                          <p:spTgt spid="8200"/>
                                        </p:tgtEl>
                                        <p:attrNameLst>
                                          <p:attrName>ppt_w</p:attrName>
                                        </p:attrNameLst>
                                      </p:cBhvr>
                                      <p:tavLst>
                                        <p:tav tm="0">
                                          <p:val>
                                            <p:fltVal val="0.000000"/>
                                          </p:val>
                                        </p:tav>
                                        <p:tav tm="100000">
                                          <p:val>
                                            <p:strVal val="#ppt_w"/>
                                          </p:val>
                                        </p:tav>
                                      </p:tavLst>
                                    </p:anim>
                                    <p:anim calcmode="lin" valueType="num">
                                      <p:cBhvr>
                                        <p:cTn id="37" dur="1000" fill="hold"/>
                                        <p:tgtEl>
                                          <p:spTgt spid="8200"/>
                                        </p:tgtEl>
                                        <p:attrNameLst>
                                          <p:attrName>ppt_h</p:attrName>
                                        </p:attrNameLst>
                                      </p:cBhvr>
                                      <p:tavLst>
                                        <p:tav tm="0">
                                          <p:val>
                                            <p:fltVal val="0.000000"/>
                                          </p:val>
                                        </p:tav>
                                        <p:tav tm="100000">
                                          <p:val>
                                            <p:strVal val="#ppt_h"/>
                                          </p:val>
                                        </p:tav>
                                      </p:tavLst>
                                    </p:anim>
                                    <p:anim calcmode="lin" valueType="num">
                                      <p:cBhvr>
                                        <p:cTn id="38" dur="1000" fill="hold"/>
                                        <p:tgtEl>
                                          <p:spTgt spid="8200"/>
                                        </p:tgtEl>
                                        <p:attrNameLst>
                                          <p:attrName>style.rotation</p:attrName>
                                        </p:attrNameLst>
                                      </p:cBhvr>
                                      <p:tavLst>
                                        <p:tav tm="0">
                                          <p:val>
                                            <p:fltVal val="90.000000"/>
                                          </p:val>
                                        </p:tav>
                                        <p:tav tm="100000">
                                          <p:val>
                                            <p:fltVal val="0.000000"/>
                                          </p:val>
                                        </p:tav>
                                      </p:tavLst>
                                    </p:anim>
                                    <p:animEffect transition="in" filter="fade">
                                      <p:cBhvr>
                                        <p:cTn id="39" dur="1000"/>
                                        <p:tgtEl>
                                          <p:spTgt spid="8200"/>
                                        </p:tgtEl>
                                      </p:cBhvr>
                                    </p:animEffect>
                                  </p:childTnLst>
                                </p:cTn>
                              </p:par>
                            </p:childTnLst>
                          </p:cTn>
                        </p:par>
                        <p:par>
                          <p:cTn id="40" fill="hold">
                            <p:stCondLst>
                              <p:cond delay="4299"/>
                            </p:stCondLst>
                            <p:childTnLst>
                              <p:par>
                                <p:cTn id="41" presetID="31" presetClass="entr" presetSubtype="0" fill="hold" nodeType="afterEffect">
                                  <p:stCondLst>
                                    <p:cond delay="0"/>
                                  </p:stCondLst>
                                  <p:childTnLst>
                                    <p:set>
                                      <p:cBhvr>
                                        <p:cTn id="42" dur="1" fill="hold">
                                          <p:stCondLst>
                                            <p:cond delay="0"/>
                                          </p:stCondLst>
                                        </p:cTn>
                                        <p:tgtEl>
                                          <p:spTgt spid="8197"/>
                                        </p:tgtEl>
                                        <p:attrNameLst>
                                          <p:attrName>style.visibility</p:attrName>
                                        </p:attrNameLst>
                                      </p:cBhvr>
                                      <p:to>
                                        <p:strVal val="visible"/>
                                      </p:to>
                                    </p:set>
                                    <p:anim calcmode="lin" valueType="num">
                                      <p:cBhvr>
                                        <p:cTn id="43" dur="500" fill="hold"/>
                                        <p:tgtEl>
                                          <p:spTgt spid="8197"/>
                                        </p:tgtEl>
                                        <p:attrNameLst>
                                          <p:attrName>ppt_w</p:attrName>
                                        </p:attrNameLst>
                                      </p:cBhvr>
                                      <p:tavLst>
                                        <p:tav tm="0">
                                          <p:val>
                                            <p:fltVal val="0.000000"/>
                                          </p:val>
                                        </p:tav>
                                        <p:tav tm="100000">
                                          <p:val>
                                            <p:strVal val="#ppt_w"/>
                                          </p:val>
                                        </p:tav>
                                      </p:tavLst>
                                    </p:anim>
                                    <p:anim calcmode="lin" valueType="num">
                                      <p:cBhvr>
                                        <p:cTn id="44" dur="500" fill="hold"/>
                                        <p:tgtEl>
                                          <p:spTgt spid="8197"/>
                                        </p:tgtEl>
                                        <p:attrNameLst>
                                          <p:attrName>ppt_h</p:attrName>
                                        </p:attrNameLst>
                                      </p:cBhvr>
                                      <p:tavLst>
                                        <p:tav tm="0">
                                          <p:val>
                                            <p:fltVal val="0.000000"/>
                                          </p:val>
                                        </p:tav>
                                        <p:tav tm="100000">
                                          <p:val>
                                            <p:strVal val="#ppt_h"/>
                                          </p:val>
                                        </p:tav>
                                      </p:tavLst>
                                    </p:anim>
                                    <p:anim calcmode="lin" valueType="num">
                                      <p:cBhvr>
                                        <p:cTn id="45" dur="500" fill="hold"/>
                                        <p:tgtEl>
                                          <p:spTgt spid="8197"/>
                                        </p:tgtEl>
                                        <p:attrNameLst>
                                          <p:attrName>style.rotation</p:attrName>
                                        </p:attrNameLst>
                                      </p:cBhvr>
                                      <p:tavLst>
                                        <p:tav tm="0">
                                          <p:val>
                                            <p:fltVal val="90.000000"/>
                                          </p:val>
                                        </p:tav>
                                        <p:tav tm="100000">
                                          <p:val>
                                            <p:fltVal val="0.000000"/>
                                          </p:val>
                                        </p:tav>
                                      </p:tavLst>
                                    </p:anim>
                                    <p:animEffect transition="in" filter="fade">
                                      <p:cBhvr>
                                        <p:cTn id="46" dur="500"/>
                                        <p:tgtEl>
                                          <p:spTgt spid="8197"/>
                                        </p:tgtEl>
                                      </p:cBhvr>
                                    </p:animEffect>
                                  </p:childTnLst>
                                </p:cTn>
                              </p:par>
                            </p:childTnLst>
                          </p:cTn>
                        </p:par>
                        <p:par>
                          <p:cTn id="47" fill="hold">
                            <p:stCondLst>
                              <p:cond delay="4799"/>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8198"/>
                                        </p:tgtEl>
                                        <p:attrNameLst>
                                          <p:attrName>style.visibility</p:attrName>
                                        </p:attrNameLst>
                                      </p:cBhvr>
                                      <p:to>
                                        <p:strVal val="visible"/>
                                      </p:to>
                                    </p:set>
                                    <p:anim calcmode="lin" valueType="num">
                                      <p:cBhvr>
                                        <p:cTn id="50" dur="500" fill="hold"/>
                                        <p:tgtEl>
                                          <p:spTgt spid="819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8198"/>
                                        </p:tgtEl>
                                        <p:attrNameLst>
                                          <p:attrName>ppt_y</p:attrName>
                                        </p:attrNameLst>
                                      </p:cBhvr>
                                      <p:tavLst>
                                        <p:tav tm="0">
                                          <p:val>
                                            <p:strVal val="#ppt_y"/>
                                          </p:val>
                                        </p:tav>
                                        <p:tav tm="100000">
                                          <p:val>
                                            <p:strVal val="#ppt_y"/>
                                          </p:val>
                                        </p:tav>
                                      </p:tavLst>
                                    </p:anim>
                                    <p:anim calcmode="lin" valueType="num">
                                      <p:cBhvr>
                                        <p:cTn id="52" dur="500" fill="hold"/>
                                        <p:tgtEl>
                                          <p:spTgt spid="819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8198"/>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8198"/>
                                        </p:tgtEl>
                                      </p:cBhvr>
                                    </p:animEffect>
                                  </p:childTnLst>
                                </p:cTn>
                              </p:par>
                            </p:childTnLst>
                          </p:cTn>
                        </p:par>
                        <p:par>
                          <p:cTn id="55" fill="hold">
                            <p:stCondLst>
                              <p:cond delay="5599"/>
                            </p:stCondLst>
                            <p:childTnLst>
                              <p:par>
                                <p:cTn id="56" presetID="22" presetClass="entr" presetSubtype="1" fill="hold" grpId="0" nodeType="afterEffect">
                                  <p:stCondLst>
                                    <p:cond delay="0"/>
                                  </p:stCondLst>
                                  <p:childTnLst>
                                    <p:set>
                                      <p:cBhvr>
                                        <p:cTn id="57" dur="1" fill="hold">
                                          <p:stCondLst>
                                            <p:cond delay="0"/>
                                          </p:stCondLst>
                                        </p:cTn>
                                        <p:tgtEl>
                                          <p:spTgt spid="8199"/>
                                        </p:tgtEl>
                                        <p:attrNameLst>
                                          <p:attrName>style.visibility</p:attrName>
                                        </p:attrNameLst>
                                      </p:cBhvr>
                                      <p:to>
                                        <p:strVal val="visible"/>
                                      </p:to>
                                    </p:set>
                                    <p:animEffect transition="in" filter="wipe(up)">
                                      <p:cBhvr>
                                        <p:cTn id="58"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199" grpId="0"/>
      <p:bldP spid="8200" grpId="0"/>
      <p:bldP spid="820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584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5844" name="椭圆 3"/>
          <p:cNvSpPr/>
          <p:nvPr/>
        </p:nvSpPr>
        <p:spPr>
          <a:xfrm>
            <a:off x="1246188" y="2287588"/>
            <a:ext cx="2952750" cy="2952750"/>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35845" name="TextBox 4"/>
          <p:cNvSpPr txBox="1"/>
          <p:nvPr/>
        </p:nvSpPr>
        <p:spPr>
          <a:xfrm>
            <a:off x="5233988" y="1373188"/>
            <a:ext cx="1709737" cy="369887"/>
          </a:xfrm>
          <a:prstGeom prst="rect">
            <a:avLst/>
          </a:prstGeom>
          <a:noFill/>
          <a:ln w="9525">
            <a:noFill/>
          </a:ln>
        </p:spPr>
        <p:txBody>
          <a:bodyPr wrap="none" anchor="t">
            <a:spAutoFit/>
          </a:bodyPr>
          <a:p>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请输入您标题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5846" name="TextBox 5"/>
          <p:cNvSpPr txBox="1"/>
          <p:nvPr/>
        </p:nvSpPr>
        <p:spPr>
          <a:xfrm>
            <a:off x="5233988" y="1682750"/>
            <a:ext cx="5761037" cy="584200"/>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5847" name="TextBox 6"/>
          <p:cNvSpPr txBox="1"/>
          <p:nvPr/>
        </p:nvSpPr>
        <p:spPr>
          <a:xfrm>
            <a:off x="5233988" y="2522538"/>
            <a:ext cx="1709737" cy="369887"/>
          </a:xfrm>
          <a:prstGeom prst="rect">
            <a:avLst/>
          </a:prstGeom>
          <a:noFill/>
          <a:ln w="9525">
            <a:noFill/>
          </a:ln>
        </p:spPr>
        <p:txBody>
          <a:bodyPr wrap="none" anchor="t">
            <a:spAutoFit/>
          </a:bodyPr>
          <a:p>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请输入您标题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5848" name="TextBox 7"/>
          <p:cNvSpPr txBox="1"/>
          <p:nvPr/>
        </p:nvSpPr>
        <p:spPr>
          <a:xfrm>
            <a:off x="5233988" y="2832100"/>
            <a:ext cx="5761037" cy="584200"/>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5849" name="TextBox 8"/>
          <p:cNvSpPr txBox="1"/>
          <p:nvPr/>
        </p:nvSpPr>
        <p:spPr>
          <a:xfrm>
            <a:off x="5233988" y="3719513"/>
            <a:ext cx="1709737" cy="369887"/>
          </a:xfrm>
          <a:prstGeom prst="rect">
            <a:avLst/>
          </a:prstGeom>
          <a:noFill/>
          <a:ln w="9525">
            <a:noFill/>
          </a:ln>
        </p:spPr>
        <p:txBody>
          <a:bodyPr wrap="none" anchor="t">
            <a:spAutoFit/>
          </a:bodyPr>
          <a:p>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请输入您标题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5850" name="TextBox 9"/>
          <p:cNvSpPr txBox="1"/>
          <p:nvPr/>
        </p:nvSpPr>
        <p:spPr>
          <a:xfrm>
            <a:off x="5233988" y="4029075"/>
            <a:ext cx="5761037" cy="584200"/>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5851" name="TextBox 10"/>
          <p:cNvSpPr txBox="1"/>
          <p:nvPr/>
        </p:nvSpPr>
        <p:spPr>
          <a:xfrm>
            <a:off x="5230813" y="4987925"/>
            <a:ext cx="1709737" cy="369888"/>
          </a:xfrm>
          <a:prstGeom prst="rect">
            <a:avLst/>
          </a:prstGeom>
          <a:noFill/>
          <a:ln w="9525">
            <a:noFill/>
          </a:ln>
        </p:spPr>
        <p:txBody>
          <a:bodyPr wrap="none" anchor="t">
            <a:spAutoFit/>
          </a:bodyPr>
          <a:p>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请输入您标题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5852" name="TextBox 11"/>
          <p:cNvSpPr txBox="1"/>
          <p:nvPr/>
        </p:nvSpPr>
        <p:spPr>
          <a:xfrm>
            <a:off x="5230813" y="5297488"/>
            <a:ext cx="5761037" cy="584200"/>
          </a:xfrm>
          <a:prstGeom prst="rect">
            <a:avLst/>
          </a:prstGeom>
          <a:noFill/>
          <a:ln w="9525">
            <a:noFill/>
          </a:ln>
        </p:spPr>
        <p:txBody>
          <a:bodyPr anchor="t">
            <a:spAutoFit/>
          </a:bodyPr>
          <a:p>
            <a:r>
              <a:rPr lang="zh-CN" altLang="en-US" sz="1600" dirty="0">
                <a:solidFill>
                  <a:schemeClr val="bg1"/>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5853" name="TextBox 12"/>
          <p:cNvSpPr txBox="1"/>
          <p:nvPr/>
        </p:nvSpPr>
        <p:spPr>
          <a:xfrm>
            <a:off x="2073275" y="3321050"/>
            <a:ext cx="1300163" cy="708025"/>
          </a:xfrm>
          <a:prstGeom prst="rect">
            <a:avLst/>
          </a:prstGeom>
          <a:noFill/>
          <a:ln w="9525">
            <a:noFill/>
          </a:ln>
        </p:spPr>
        <p:txBody>
          <a:bodyPr anchor="t">
            <a:spAutoFit/>
          </a:bodyPr>
          <a:p>
            <a:pPr algn="ctr"/>
            <a:r>
              <a:rPr lang="zh-CN" altLang="en-US" sz="2000" dirty="0">
                <a:solidFill>
                  <a:srgbClr val="F8F8F8"/>
                </a:solidFill>
                <a:latin typeface="微软雅黑" panose="020B0503020204020204" pitchFamily="34" charset="-122"/>
                <a:ea typeface="微软雅黑" panose="020B0503020204020204" pitchFamily="34" charset="-122"/>
              </a:rPr>
              <a:t>重点工作落实情况</a:t>
            </a:r>
            <a:endParaRPr lang="zh-CN" altLang="en-US" sz="2000" dirty="0">
              <a:solidFill>
                <a:srgbClr val="F8F8F8"/>
              </a:solidFill>
              <a:latin typeface="微软雅黑" panose="020B0503020204020204" pitchFamily="34" charset="-122"/>
              <a:ea typeface="微软雅黑" panose="020B0503020204020204" pitchFamily="34" charset="-122"/>
            </a:endParaRPr>
          </a:p>
        </p:txBody>
      </p:sp>
      <p:grpSp>
        <p:nvGrpSpPr>
          <p:cNvPr id="35854" name="组合 13"/>
          <p:cNvGrpSpPr/>
          <p:nvPr/>
        </p:nvGrpSpPr>
        <p:grpSpPr>
          <a:xfrm>
            <a:off x="2722563" y="1662113"/>
            <a:ext cx="863600" cy="863600"/>
            <a:chOff x="0" y="0"/>
            <a:chExt cx="864096" cy="864096"/>
          </a:xfrm>
        </p:grpSpPr>
        <p:sp>
          <p:nvSpPr>
            <p:cNvPr id="2" name="椭圆 15"/>
            <p:cNvSpPr/>
            <p:nvPr/>
          </p:nvSpPr>
          <p:spPr>
            <a:xfrm>
              <a:off x="0" y="0"/>
              <a:ext cx="864096" cy="864096"/>
            </a:xfrm>
            <a:prstGeom prst="ellipse">
              <a:avLst/>
            </a:prstGeom>
            <a:solidFill>
              <a:schemeClr val="bg1"/>
            </a:solidFill>
            <a:ln w="9525" cap="flat" cmpd="sng">
              <a:solidFill>
                <a:schemeClr val="accent2"/>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35855" name="TextBox 16"/>
            <p:cNvSpPr txBox="1"/>
            <p:nvPr/>
          </p:nvSpPr>
          <p:spPr>
            <a:xfrm>
              <a:off x="57667" y="80133"/>
              <a:ext cx="755335" cy="646331"/>
            </a:xfrm>
            <a:prstGeom prst="rect">
              <a:avLst/>
            </a:prstGeom>
            <a:noFill/>
            <a:ln w="9525">
              <a:noFill/>
            </a:ln>
          </p:spPr>
          <p:txBody>
            <a:bodyPr wrap="none" anchor="t">
              <a:spAutoFit/>
            </a:bodyPr>
            <a:p>
              <a:r>
                <a:rPr lang="en-US" altLang="zh-CN" sz="3600" dirty="0">
                  <a:solidFill>
                    <a:srgbClr val="F8F8F8"/>
                  </a:solidFill>
                  <a:latin typeface="微软雅黑" panose="020B0503020204020204" pitchFamily="34" charset="-122"/>
                  <a:ea typeface="微软雅黑" panose="020B0503020204020204" pitchFamily="34" charset="-122"/>
                </a:rPr>
                <a:t>01</a:t>
              </a:r>
              <a:endParaRPr lang="zh-CN" altLang="en-US" sz="3600" dirty="0">
                <a:solidFill>
                  <a:srgbClr val="F8F8F8"/>
                </a:solidFill>
                <a:latin typeface="微软雅黑" panose="020B0503020204020204" pitchFamily="34" charset="-122"/>
                <a:ea typeface="微软雅黑" panose="020B0503020204020204" pitchFamily="34" charset="-122"/>
              </a:endParaRPr>
            </a:p>
          </p:txBody>
        </p:sp>
      </p:grpSp>
      <p:grpSp>
        <p:nvGrpSpPr>
          <p:cNvPr id="35857" name="组合 17"/>
          <p:cNvGrpSpPr/>
          <p:nvPr/>
        </p:nvGrpSpPr>
        <p:grpSpPr>
          <a:xfrm>
            <a:off x="3622675" y="2497138"/>
            <a:ext cx="863600" cy="865187"/>
            <a:chOff x="0" y="0"/>
            <a:chExt cx="864096" cy="864096"/>
          </a:xfrm>
        </p:grpSpPr>
        <p:sp>
          <p:nvSpPr>
            <p:cNvPr id="3" name="椭圆 18"/>
            <p:cNvSpPr/>
            <p:nvPr/>
          </p:nvSpPr>
          <p:spPr>
            <a:xfrm>
              <a:off x="0" y="0"/>
              <a:ext cx="864096" cy="864096"/>
            </a:xfrm>
            <a:prstGeom prst="ellipse">
              <a:avLst/>
            </a:prstGeom>
            <a:solidFill>
              <a:schemeClr val="bg1"/>
            </a:solidFill>
            <a:ln w="9525" cap="flat" cmpd="sng">
              <a:solidFill>
                <a:schemeClr val="accent2"/>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35858" name="TextBox 19"/>
            <p:cNvSpPr txBox="1"/>
            <p:nvPr/>
          </p:nvSpPr>
          <p:spPr>
            <a:xfrm>
              <a:off x="46567" y="108630"/>
              <a:ext cx="726481" cy="646331"/>
            </a:xfrm>
            <a:prstGeom prst="rect">
              <a:avLst/>
            </a:prstGeom>
            <a:noFill/>
            <a:ln w="9525">
              <a:noFill/>
            </a:ln>
          </p:spPr>
          <p:txBody>
            <a:bodyPr wrap="none" anchor="t">
              <a:spAutoFit/>
            </a:bodyPr>
            <a:p>
              <a:r>
                <a:rPr lang="en-US" altLang="zh-CN" sz="3600" dirty="0">
                  <a:solidFill>
                    <a:srgbClr val="F8F8F8"/>
                  </a:solidFill>
                  <a:latin typeface="微软雅黑" panose="020B0503020204020204" pitchFamily="34" charset="-122"/>
                  <a:ea typeface="微软雅黑" panose="020B0503020204020204" pitchFamily="34" charset="-122"/>
                </a:rPr>
                <a:t>02</a:t>
              </a:r>
              <a:endParaRPr lang="zh-CN" altLang="en-US" sz="3600" dirty="0">
                <a:solidFill>
                  <a:srgbClr val="F8F8F8"/>
                </a:solidFill>
                <a:latin typeface="微软雅黑" panose="020B0503020204020204" pitchFamily="34" charset="-122"/>
                <a:ea typeface="微软雅黑" panose="020B0503020204020204" pitchFamily="34" charset="-122"/>
              </a:endParaRPr>
            </a:p>
          </p:txBody>
        </p:sp>
      </p:grpSp>
      <p:grpSp>
        <p:nvGrpSpPr>
          <p:cNvPr id="35860" name="组合 20"/>
          <p:cNvGrpSpPr/>
          <p:nvPr/>
        </p:nvGrpSpPr>
        <p:grpSpPr>
          <a:xfrm>
            <a:off x="3810000" y="3752850"/>
            <a:ext cx="865188" cy="863600"/>
            <a:chOff x="0" y="0"/>
            <a:chExt cx="864096" cy="864096"/>
          </a:xfrm>
        </p:grpSpPr>
        <p:sp>
          <p:nvSpPr>
            <p:cNvPr id="4" name="椭圆 21"/>
            <p:cNvSpPr/>
            <p:nvPr/>
          </p:nvSpPr>
          <p:spPr>
            <a:xfrm>
              <a:off x="0" y="0"/>
              <a:ext cx="864096" cy="864096"/>
            </a:xfrm>
            <a:prstGeom prst="ellipse">
              <a:avLst/>
            </a:prstGeom>
            <a:solidFill>
              <a:schemeClr val="bg1"/>
            </a:solidFill>
            <a:ln w="9525" cap="flat" cmpd="sng">
              <a:solidFill>
                <a:schemeClr val="accent2"/>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35861" name="TextBox 22"/>
            <p:cNvSpPr txBox="1"/>
            <p:nvPr/>
          </p:nvSpPr>
          <p:spPr>
            <a:xfrm>
              <a:off x="62062" y="122984"/>
              <a:ext cx="755335" cy="646331"/>
            </a:xfrm>
            <a:prstGeom prst="rect">
              <a:avLst/>
            </a:prstGeom>
            <a:noFill/>
            <a:ln w="9525">
              <a:noFill/>
            </a:ln>
          </p:spPr>
          <p:txBody>
            <a:bodyPr wrap="none" anchor="t">
              <a:spAutoFit/>
            </a:bodyPr>
            <a:p>
              <a:r>
                <a:rPr lang="en-US" altLang="zh-CN" sz="3600" dirty="0">
                  <a:solidFill>
                    <a:srgbClr val="F8F8F8"/>
                  </a:solidFill>
                  <a:latin typeface="微软雅黑" panose="020B0503020204020204" pitchFamily="34" charset="-122"/>
                  <a:ea typeface="微软雅黑" panose="020B0503020204020204" pitchFamily="34" charset="-122"/>
                </a:rPr>
                <a:t>03</a:t>
              </a:r>
              <a:endParaRPr lang="zh-CN" altLang="en-US" sz="3600" dirty="0">
                <a:solidFill>
                  <a:srgbClr val="F8F8F8"/>
                </a:solidFill>
                <a:latin typeface="微软雅黑" panose="020B0503020204020204" pitchFamily="34" charset="-122"/>
                <a:ea typeface="微软雅黑" panose="020B0503020204020204" pitchFamily="34" charset="-122"/>
              </a:endParaRPr>
            </a:p>
          </p:txBody>
        </p:sp>
      </p:grpSp>
      <p:grpSp>
        <p:nvGrpSpPr>
          <p:cNvPr id="35863" name="组合 23"/>
          <p:cNvGrpSpPr/>
          <p:nvPr/>
        </p:nvGrpSpPr>
        <p:grpSpPr>
          <a:xfrm>
            <a:off x="3154363" y="4706938"/>
            <a:ext cx="865187" cy="863600"/>
            <a:chOff x="0" y="0"/>
            <a:chExt cx="864096" cy="864096"/>
          </a:xfrm>
        </p:grpSpPr>
        <p:sp>
          <p:nvSpPr>
            <p:cNvPr id="5" name="椭圆 24"/>
            <p:cNvSpPr/>
            <p:nvPr/>
          </p:nvSpPr>
          <p:spPr>
            <a:xfrm>
              <a:off x="0" y="0"/>
              <a:ext cx="864096" cy="864096"/>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35864" name="TextBox 25"/>
            <p:cNvSpPr txBox="1"/>
            <p:nvPr/>
          </p:nvSpPr>
          <p:spPr>
            <a:xfrm>
              <a:off x="44719" y="109084"/>
              <a:ext cx="726481" cy="646331"/>
            </a:xfrm>
            <a:prstGeom prst="rect">
              <a:avLst/>
            </a:prstGeom>
            <a:noFill/>
            <a:ln w="9525">
              <a:noFill/>
            </a:ln>
          </p:spPr>
          <p:txBody>
            <a:bodyPr wrap="none" anchor="t">
              <a:spAutoFit/>
            </a:bodyPr>
            <a:p>
              <a:r>
                <a:rPr lang="en-US" altLang="zh-CN" sz="3600" dirty="0">
                  <a:solidFill>
                    <a:srgbClr val="F8F8F8"/>
                  </a:solidFill>
                  <a:latin typeface="微软雅黑" panose="020B0503020204020204" pitchFamily="34" charset="-122"/>
                  <a:ea typeface="微软雅黑" panose="020B0503020204020204" pitchFamily="34" charset="-122"/>
                </a:rPr>
                <a:t>04</a:t>
              </a:r>
              <a:endParaRPr lang="zh-CN" altLang="en-US" sz="3600" dirty="0">
                <a:solidFill>
                  <a:srgbClr val="F8F8F8"/>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barn(inVertical)">
                                      <p:cBhvr>
                                        <p:cTn id="7" dur="500"/>
                                        <p:tgtEl>
                                          <p:spTgt spid="3584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5842"/>
                                        </p:tgtEl>
                                        <p:attrNameLst>
                                          <p:attrName>style.visibility</p:attrName>
                                        </p:attrNameLst>
                                      </p:cBhvr>
                                      <p:to>
                                        <p:strVal val="visible"/>
                                      </p:to>
                                    </p:set>
                                    <p:anim calcmode="lin" valueType="num">
                                      <p:cBhvr>
                                        <p:cTn id="11" dur="500" fill="hold"/>
                                        <p:tgtEl>
                                          <p:spTgt spid="3584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5842"/>
                                        </p:tgtEl>
                                        <p:attrNameLst>
                                          <p:attrName>ppt_y</p:attrName>
                                        </p:attrNameLst>
                                      </p:cBhvr>
                                      <p:tavLst>
                                        <p:tav tm="0">
                                          <p:val>
                                            <p:strVal val="#ppt_y"/>
                                          </p:val>
                                        </p:tav>
                                        <p:tav tm="100000">
                                          <p:val>
                                            <p:strVal val="#ppt_y"/>
                                          </p:val>
                                        </p:tav>
                                      </p:tavLst>
                                    </p:anim>
                                    <p:anim calcmode="lin" valueType="num">
                                      <p:cBhvr>
                                        <p:cTn id="13" dur="500" fill="hold"/>
                                        <p:tgtEl>
                                          <p:spTgt spid="3584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584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5842"/>
                                        </p:tgtEl>
                                      </p:cBhvr>
                                    </p:animEffect>
                                  </p:childTnLst>
                                </p:cTn>
                              </p:par>
                            </p:childTnLst>
                          </p:cTn>
                        </p:par>
                        <p:par>
                          <p:cTn id="16" fill="hold">
                            <p:stCondLst>
                              <p:cond delay="1450"/>
                            </p:stCondLst>
                            <p:childTnLst>
                              <p:par>
                                <p:cTn id="17" presetID="10" presetClass="entr" presetSubtype="0" fill="hold" grpId="0" nodeType="afterEffect">
                                  <p:stCondLst>
                                    <p:cond delay="0"/>
                                  </p:stCondLst>
                                  <p:childTnLst>
                                    <p:set>
                                      <p:cBhvr>
                                        <p:cTn id="18" dur="1" fill="hold">
                                          <p:stCondLst>
                                            <p:cond delay="0"/>
                                          </p:stCondLst>
                                        </p:cTn>
                                        <p:tgtEl>
                                          <p:spTgt spid="35853"/>
                                        </p:tgtEl>
                                        <p:attrNameLst>
                                          <p:attrName>style.visibility</p:attrName>
                                        </p:attrNameLst>
                                      </p:cBhvr>
                                      <p:to>
                                        <p:strVal val="visible"/>
                                      </p:to>
                                    </p:set>
                                    <p:anim calcmode="lin" valueType="num">
                                      <p:cBhvr>
                                        <p:cTn id="19" dur="500" fill="hold"/>
                                        <p:tgtEl>
                                          <p:spTgt spid="35853"/>
                                        </p:tgtEl>
                                        <p:attrNameLst>
                                          <p:attrName>ppt_w</p:attrName>
                                        </p:attrNameLst>
                                      </p:cBhvr>
                                      <p:tavLst>
                                        <p:tav tm="0">
                                          <p:val>
                                            <p:fltVal val="0.000000"/>
                                          </p:val>
                                        </p:tav>
                                        <p:tav tm="100000">
                                          <p:val>
                                            <p:strVal val="#ppt_w"/>
                                          </p:val>
                                        </p:tav>
                                      </p:tavLst>
                                    </p:anim>
                                    <p:anim calcmode="lin" valueType="num">
                                      <p:cBhvr>
                                        <p:cTn id="20" dur="500" fill="hold"/>
                                        <p:tgtEl>
                                          <p:spTgt spid="35853"/>
                                        </p:tgtEl>
                                        <p:attrNameLst>
                                          <p:attrName>ppt_h</p:attrName>
                                        </p:attrNameLst>
                                      </p:cBhvr>
                                      <p:tavLst>
                                        <p:tav tm="0">
                                          <p:val>
                                            <p:fltVal val="0.000000"/>
                                          </p:val>
                                        </p:tav>
                                        <p:tav tm="100000">
                                          <p:val>
                                            <p:strVal val="#ppt_h"/>
                                          </p:val>
                                        </p:tav>
                                      </p:tavLst>
                                    </p:anim>
                                    <p:animEffect transition="in" filter="fade">
                                      <p:cBhvr>
                                        <p:cTn id="21" dur="500"/>
                                        <p:tgtEl>
                                          <p:spTgt spid="358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844"/>
                                        </p:tgtEl>
                                        <p:attrNameLst>
                                          <p:attrName>style.visibility</p:attrName>
                                        </p:attrNameLst>
                                      </p:cBhvr>
                                      <p:to>
                                        <p:strVal val="visible"/>
                                      </p:to>
                                    </p:set>
                                    <p:anim calcmode="lin" valueType="num">
                                      <p:cBhvr>
                                        <p:cTn id="24" dur="500" fill="hold"/>
                                        <p:tgtEl>
                                          <p:spTgt spid="35844"/>
                                        </p:tgtEl>
                                        <p:attrNameLst>
                                          <p:attrName>ppt_w</p:attrName>
                                        </p:attrNameLst>
                                      </p:cBhvr>
                                      <p:tavLst>
                                        <p:tav tm="0">
                                          <p:val>
                                            <p:fltVal val="0.000000"/>
                                          </p:val>
                                        </p:tav>
                                        <p:tav tm="100000">
                                          <p:val>
                                            <p:strVal val="#ppt_w"/>
                                          </p:val>
                                        </p:tav>
                                      </p:tavLst>
                                    </p:anim>
                                    <p:anim calcmode="lin" valueType="num">
                                      <p:cBhvr>
                                        <p:cTn id="25" dur="500" fill="hold"/>
                                        <p:tgtEl>
                                          <p:spTgt spid="35844"/>
                                        </p:tgtEl>
                                        <p:attrNameLst>
                                          <p:attrName>ppt_h</p:attrName>
                                        </p:attrNameLst>
                                      </p:cBhvr>
                                      <p:tavLst>
                                        <p:tav tm="0">
                                          <p:val>
                                            <p:fltVal val="0.000000"/>
                                          </p:val>
                                        </p:tav>
                                        <p:tav tm="100000">
                                          <p:val>
                                            <p:strVal val="#ppt_h"/>
                                          </p:val>
                                        </p:tav>
                                      </p:tavLst>
                                    </p:anim>
                                    <p:animEffect transition="in" filter="fade">
                                      <p:cBhvr>
                                        <p:cTn id="26" dur="500"/>
                                        <p:tgtEl>
                                          <p:spTgt spid="35844"/>
                                        </p:tgtEl>
                                      </p:cBhvr>
                                    </p:animEffect>
                                  </p:childTnLst>
                                </p:cTn>
                              </p:par>
                            </p:childTnLst>
                          </p:cTn>
                        </p:par>
                        <p:par>
                          <p:cTn id="27" fill="hold">
                            <p:stCondLst>
                              <p:cond delay="1950"/>
                            </p:stCondLst>
                            <p:childTnLst>
                              <p:par>
                                <p:cTn id="28" presetID="52" presetClass="entr" presetSubtype="0" fill="hold" nodeType="afterEffect">
                                  <p:stCondLst>
                                    <p:cond delay="0"/>
                                  </p:stCondLst>
                                  <p:childTnLst>
                                    <p:set>
                                      <p:cBhvr>
                                        <p:cTn id="29" dur="1" fill="hold">
                                          <p:stCondLst>
                                            <p:cond delay="0"/>
                                          </p:stCondLst>
                                        </p:cTn>
                                        <p:tgtEl>
                                          <p:spTgt spid="35854"/>
                                        </p:tgtEl>
                                        <p:attrNameLst>
                                          <p:attrName>style.visibility</p:attrName>
                                        </p:attrNameLst>
                                      </p:cBhvr>
                                      <p:to>
                                        <p:strVal val="visible"/>
                                      </p:to>
                                    </p:set>
                                    <p:animScale>
                                      <p:cBhvr>
                                        <p:cTn id="30" dur="1000" decel="50000" fill="hold">
                                          <p:stCondLst>
                                            <p:cond delay="0"/>
                                          </p:stCondLst>
                                        </p:cTn>
                                        <p:tgtEl>
                                          <p:spTgt spid="358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35854"/>
                                        </p:tgtEl>
                                        <p:attrNameLst>
                                          <p:attrName>ppt_x</p:attrName>
                                          <p:attrName>ppt_y</p:attrName>
                                        </p:attrNameLst>
                                      </p:cBhvr>
                                    </p:animMotion>
                                    <p:animEffect transition="in" filter="fade">
                                      <p:cBhvr>
                                        <p:cTn id="32" dur="1000"/>
                                        <p:tgtEl>
                                          <p:spTgt spid="35854"/>
                                        </p:tgtEl>
                                      </p:cBhvr>
                                    </p:animEffect>
                                  </p:childTnLst>
                                </p:cTn>
                              </p:par>
                              <p:par>
                                <p:cTn id="33" presetID="52" presetClass="entr" presetSubtype="0" fill="hold" nodeType="withEffect">
                                  <p:stCondLst>
                                    <p:cond delay="200"/>
                                  </p:stCondLst>
                                  <p:childTnLst>
                                    <p:set>
                                      <p:cBhvr>
                                        <p:cTn id="34" dur="1" fill="hold">
                                          <p:stCondLst>
                                            <p:cond delay="0"/>
                                          </p:stCondLst>
                                        </p:cTn>
                                        <p:tgtEl>
                                          <p:spTgt spid="35857"/>
                                        </p:tgtEl>
                                        <p:attrNameLst>
                                          <p:attrName>style.visibility</p:attrName>
                                        </p:attrNameLst>
                                      </p:cBhvr>
                                      <p:to>
                                        <p:strVal val="visible"/>
                                      </p:to>
                                    </p:set>
                                    <p:animScale>
                                      <p:cBhvr>
                                        <p:cTn id="35" dur="1000" decel="50000" fill="hold">
                                          <p:stCondLst>
                                            <p:cond delay="0"/>
                                          </p:stCondLst>
                                        </p:cTn>
                                        <p:tgtEl>
                                          <p:spTgt spid="358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35857"/>
                                        </p:tgtEl>
                                        <p:attrNameLst>
                                          <p:attrName>ppt_x</p:attrName>
                                          <p:attrName>ppt_y</p:attrName>
                                        </p:attrNameLst>
                                      </p:cBhvr>
                                    </p:animMotion>
                                    <p:animEffect transition="in" filter="fade">
                                      <p:cBhvr>
                                        <p:cTn id="37" dur="1000"/>
                                        <p:tgtEl>
                                          <p:spTgt spid="35857"/>
                                        </p:tgtEl>
                                      </p:cBhvr>
                                    </p:animEffect>
                                  </p:childTnLst>
                                </p:cTn>
                              </p:par>
                              <p:par>
                                <p:cTn id="38" presetID="52" presetClass="entr" presetSubtype="0" fill="hold" nodeType="withEffect">
                                  <p:stCondLst>
                                    <p:cond delay="400"/>
                                  </p:stCondLst>
                                  <p:childTnLst>
                                    <p:set>
                                      <p:cBhvr>
                                        <p:cTn id="39" dur="1" fill="hold">
                                          <p:stCondLst>
                                            <p:cond delay="0"/>
                                          </p:stCondLst>
                                        </p:cTn>
                                        <p:tgtEl>
                                          <p:spTgt spid="35860"/>
                                        </p:tgtEl>
                                        <p:attrNameLst>
                                          <p:attrName>style.visibility</p:attrName>
                                        </p:attrNameLst>
                                      </p:cBhvr>
                                      <p:to>
                                        <p:strVal val="visible"/>
                                      </p:to>
                                    </p:set>
                                    <p:animScale>
                                      <p:cBhvr>
                                        <p:cTn id="40" dur="1000" decel="50000" fill="hold">
                                          <p:stCondLst>
                                            <p:cond delay="0"/>
                                          </p:stCondLst>
                                        </p:cTn>
                                        <p:tgtEl>
                                          <p:spTgt spid="358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5860"/>
                                        </p:tgtEl>
                                        <p:attrNameLst>
                                          <p:attrName>ppt_x</p:attrName>
                                          <p:attrName>ppt_y</p:attrName>
                                        </p:attrNameLst>
                                      </p:cBhvr>
                                    </p:animMotion>
                                    <p:animEffect transition="in" filter="fade">
                                      <p:cBhvr>
                                        <p:cTn id="42" dur="1000"/>
                                        <p:tgtEl>
                                          <p:spTgt spid="35860"/>
                                        </p:tgtEl>
                                      </p:cBhvr>
                                    </p:animEffect>
                                  </p:childTnLst>
                                </p:cTn>
                              </p:par>
                              <p:par>
                                <p:cTn id="43" presetID="52" presetClass="entr" presetSubtype="0" fill="hold" nodeType="withEffect">
                                  <p:stCondLst>
                                    <p:cond delay="600"/>
                                  </p:stCondLst>
                                  <p:childTnLst>
                                    <p:set>
                                      <p:cBhvr>
                                        <p:cTn id="44" dur="1" fill="hold">
                                          <p:stCondLst>
                                            <p:cond delay="0"/>
                                          </p:stCondLst>
                                        </p:cTn>
                                        <p:tgtEl>
                                          <p:spTgt spid="35863"/>
                                        </p:tgtEl>
                                        <p:attrNameLst>
                                          <p:attrName>style.visibility</p:attrName>
                                        </p:attrNameLst>
                                      </p:cBhvr>
                                      <p:to>
                                        <p:strVal val="visible"/>
                                      </p:to>
                                    </p:set>
                                    <p:animScale>
                                      <p:cBhvr>
                                        <p:cTn id="45" dur="1000" decel="50000" fill="hold">
                                          <p:stCondLst>
                                            <p:cond delay="0"/>
                                          </p:stCondLst>
                                        </p:cTn>
                                        <p:tgtEl>
                                          <p:spTgt spid="358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35863"/>
                                        </p:tgtEl>
                                        <p:attrNameLst>
                                          <p:attrName>ppt_x</p:attrName>
                                          <p:attrName>ppt_y</p:attrName>
                                        </p:attrNameLst>
                                      </p:cBhvr>
                                    </p:animMotion>
                                    <p:animEffect transition="in" filter="fade">
                                      <p:cBhvr>
                                        <p:cTn id="47" dur="1000"/>
                                        <p:tgtEl>
                                          <p:spTgt spid="35863"/>
                                        </p:tgtEl>
                                      </p:cBhvr>
                                    </p:animEffect>
                                  </p:childTnLst>
                                </p:cTn>
                              </p:par>
                            </p:childTnLst>
                          </p:cTn>
                        </p:par>
                        <p:par>
                          <p:cTn id="48" fill="hold">
                            <p:stCondLst>
                              <p:cond delay="2950"/>
                            </p:stCondLst>
                            <p:childTnLst>
                              <p:par>
                                <p:cTn id="49" presetID="2" presetClass="entr" presetSubtype="6" fill="hold" grpId="0" nodeType="afterEffect">
                                  <p:stCondLst>
                                    <p:cond delay="0"/>
                                  </p:stCondLst>
                                  <p:childTnLst>
                                    <p:set>
                                      <p:cBhvr>
                                        <p:cTn id="50" dur="1" fill="hold">
                                          <p:stCondLst>
                                            <p:cond delay="0"/>
                                          </p:stCondLst>
                                        </p:cTn>
                                        <p:tgtEl>
                                          <p:spTgt spid="35845"/>
                                        </p:tgtEl>
                                        <p:attrNameLst>
                                          <p:attrName>style.visibility</p:attrName>
                                        </p:attrNameLst>
                                      </p:cBhvr>
                                      <p:to>
                                        <p:strVal val="visible"/>
                                      </p:to>
                                    </p:set>
                                    <p:anim calcmode="lin" valueType="num">
                                      <p:cBhvr additive="base">
                                        <p:cTn id="51" dur="500" fill="hold"/>
                                        <p:tgtEl>
                                          <p:spTgt spid="35845"/>
                                        </p:tgtEl>
                                        <p:attrNameLst>
                                          <p:attrName>ppt_x</p:attrName>
                                        </p:attrNameLst>
                                      </p:cBhvr>
                                      <p:tavLst>
                                        <p:tav tm="0">
                                          <p:val>
                                            <p:strVal val="1+#ppt_w/2"/>
                                          </p:val>
                                        </p:tav>
                                        <p:tav tm="100000">
                                          <p:val>
                                            <p:strVal val="#ppt_x"/>
                                          </p:val>
                                        </p:tav>
                                      </p:tavLst>
                                    </p:anim>
                                    <p:anim calcmode="lin" valueType="num">
                                      <p:cBhvr additive="base">
                                        <p:cTn id="52" dur="500" fill="hold"/>
                                        <p:tgtEl>
                                          <p:spTgt spid="35845"/>
                                        </p:tgtEl>
                                        <p:attrNameLst>
                                          <p:attrName>ppt_y</p:attrName>
                                        </p:attrNameLst>
                                      </p:cBhvr>
                                      <p:tavLst>
                                        <p:tav tm="0">
                                          <p:val>
                                            <p:strVal val="1+#ppt_h/2"/>
                                          </p:val>
                                        </p:tav>
                                        <p:tav tm="100000">
                                          <p:val>
                                            <p:strVal val="#ppt_y"/>
                                          </p:val>
                                        </p:tav>
                                      </p:tavLst>
                                    </p:anim>
                                  </p:childTnLst>
                                </p:cTn>
                              </p:par>
                              <p:par>
                                <p:cTn id="53" presetID="2" presetClass="entr" presetSubtype="6" fill="hold" grpId="0" nodeType="with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additive="base">
                                        <p:cTn id="55" dur="500" fill="hold"/>
                                        <p:tgtEl>
                                          <p:spTgt spid="35847"/>
                                        </p:tgtEl>
                                        <p:attrNameLst>
                                          <p:attrName>ppt_x</p:attrName>
                                        </p:attrNameLst>
                                      </p:cBhvr>
                                      <p:tavLst>
                                        <p:tav tm="0">
                                          <p:val>
                                            <p:strVal val="1+#ppt_w/2"/>
                                          </p:val>
                                        </p:tav>
                                        <p:tav tm="100000">
                                          <p:val>
                                            <p:strVal val="#ppt_x"/>
                                          </p:val>
                                        </p:tav>
                                      </p:tavLst>
                                    </p:anim>
                                    <p:anim calcmode="lin" valueType="num">
                                      <p:cBhvr additive="base">
                                        <p:cTn id="56" dur="500" fill="hold"/>
                                        <p:tgtEl>
                                          <p:spTgt spid="35847"/>
                                        </p:tgtEl>
                                        <p:attrNameLst>
                                          <p:attrName>ppt_y</p:attrName>
                                        </p:attrNameLst>
                                      </p:cBhvr>
                                      <p:tavLst>
                                        <p:tav tm="0">
                                          <p:val>
                                            <p:strVal val="1+#ppt_h/2"/>
                                          </p:val>
                                        </p:tav>
                                        <p:tav tm="100000">
                                          <p:val>
                                            <p:strVal val="#ppt_y"/>
                                          </p:val>
                                        </p:tav>
                                      </p:tavLst>
                                    </p:anim>
                                  </p:childTnLst>
                                </p:cTn>
                              </p:par>
                              <p:par>
                                <p:cTn id="57" presetID="2" presetClass="entr" presetSubtype="6" fill="hold" grpId="0" nodeType="withEffect">
                                  <p:stCondLst>
                                    <p:cond delay="0"/>
                                  </p:stCondLst>
                                  <p:childTnLst>
                                    <p:set>
                                      <p:cBhvr>
                                        <p:cTn id="58" dur="1" fill="hold">
                                          <p:stCondLst>
                                            <p:cond delay="0"/>
                                          </p:stCondLst>
                                        </p:cTn>
                                        <p:tgtEl>
                                          <p:spTgt spid="35849"/>
                                        </p:tgtEl>
                                        <p:attrNameLst>
                                          <p:attrName>style.visibility</p:attrName>
                                        </p:attrNameLst>
                                      </p:cBhvr>
                                      <p:to>
                                        <p:strVal val="visible"/>
                                      </p:to>
                                    </p:set>
                                    <p:anim calcmode="lin" valueType="num">
                                      <p:cBhvr additive="base">
                                        <p:cTn id="59" dur="500" fill="hold"/>
                                        <p:tgtEl>
                                          <p:spTgt spid="35849"/>
                                        </p:tgtEl>
                                        <p:attrNameLst>
                                          <p:attrName>ppt_x</p:attrName>
                                        </p:attrNameLst>
                                      </p:cBhvr>
                                      <p:tavLst>
                                        <p:tav tm="0">
                                          <p:val>
                                            <p:strVal val="1+#ppt_w/2"/>
                                          </p:val>
                                        </p:tav>
                                        <p:tav tm="100000">
                                          <p:val>
                                            <p:strVal val="#ppt_x"/>
                                          </p:val>
                                        </p:tav>
                                      </p:tavLst>
                                    </p:anim>
                                    <p:anim calcmode="lin" valueType="num">
                                      <p:cBhvr additive="base">
                                        <p:cTn id="60" dur="500" fill="hold"/>
                                        <p:tgtEl>
                                          <p:spTgt spid="35849"/>
                                        </p:tgtEl>
                                        <p:attrNameLst>
                                          <p:attrName>ppt_y</p:attrName>
                                        </p:attrNameLst>
                                      </p:cBhvr>
                                      <p:tavLst>
                                        <p:tav tm="0">
                                          <p:val>
                                            <p:strVal val="1+#ppt_h/2"/>
                                          </p:val>
                                        </p:tav>
                                        <p:tav tm="100000">
                                          <p:val>
                                            <p:strVal val="#ppt_y"/>
                                          </p:val>
                                        </p:tav>
                                      </p:tavLst>
                                    </p:anim>
                                  </p:childTnLst>
                                </p:cTn>
                              </p:par>
                              <p:par>
                                <p:cTn id="61" presetID="2" presetClass="entr" presetSubtype="6" fill="hold" grpId="0" nodeType="withEffect">
                                  <p:stCondLst>
                                    <p:cond delay="0"/>
                                  </p:stCondLst>
                                  <p:childTnLst>
                                    <p:set>
                                      <p:cBhvr>
                                        <p:cTn id="62" dur="1" fill="hold">
                                          <p:stCondLst>
                                            <p:cond delay="0"/>
                                          </p:stCondLst>
                                        </p:cTn>
                                        <p:tgtEl>
                                          <p:spTgt spid="35851"/>
                                        </p:tgtEl>
                                        <p:attrNameLst>
                                          <p:attrName>style.visibility</p:attrName>
                                        </p:attrNameLst>
                                      </p:cBhvr>
                                      <p:to>
                                        <p:strVal val="visible"/>
                                      </p:to>
                                    </p:set>
                                    <p:anim calcmode="lin" valueType="num">
                                      <p:cBhvr additive="base">
                                        <p:cTn id="63" dur="500" fill="hold"/>
                                        <p:tgtEl>
                                          <p:spTgt spid="35851"/>
                                        </p:tgtEl>
                                        <p:attrNameLst>
                                          <p:attrName>ppt_x</p:attrName>
                                        </p:attrNameLst>
                                      </p:cBhvr>
                                      <p:tavLst>
                                        <p:tav tm="0">
                                          <p:val>
                                            <p:strVal val="1+#ppt_w/2"/>
                                          </p:val>
                                        </p:tav>
                                        <p:tav tm="100000">
                                          <p:val>
                                            <p:strVal val="#ppt_x"/>
                                          </p:val>
                                        </p:tav>
                                      </p:tavLst>
                                    </p:anim>
                                    <p:anim calcmode="lin" valueType="num">
                                      <p:cBhvr additive="base">
                                        <p:cTn id="64" dur="500" fill="hold"/>
                                        <p:tgtEl>
                                          <p:spTgt spid="35851"/>
                                        </p:tgtEl>
                                        <p:attrNameLst>
                                          <p:attrName>ppt_y</p:attrName>
                                        </p:attrNameLst>
                                      </p:cBhvr>
                                      <p:tavLst>
                                        <p:tav tm="0">
                                          <p:val>
                                            <p:strVal val="1+#ppt_h/2"/>
                                          </p:val>
                                        </p:tav>
                                        <p:tav tm="100000">
                                          <p:val>
                                            <p:strVal val="#ppt_y"/>
                                          </p:val>
                                        </p:tav>
                                      </p:tavLst>
                                    </p:anim>
                                  </p:childTnLst>
                                </p:cTn>
                              </p:par>
                            </p:childTnLst>
                          </p:cTn>
                        </p:par>
                        <p:par>
                          <p:cTn id="65" fill="hold">
                            <p:stCondLst>
                              <p:cond delay="3450"/>
                            </p:stCondLst>
                            <p:childTnLst>
                              <p:par>
                                <p:cTn id="66" presetID="22" presetClass="entr" presetSubtype="1" fill="hold" grpId="0" nodeType="afterEffect">
                                  <p:stCondLst>
                                    <p:cond delay="0"/>
                                  </p:stCondLst>
                                  <p:childTnLst>
                                    <p:set>
                                      <p:cBhvr>
                                        <p:cTn id="67" dur="1" fill="hold">
                                          <p:stCondLst>
                                            <p:cond delay="0"/>
                                          </p:stCondLst>
                                        </p:cTn>
                                        <p:tgtEl>
                                          <p:spTgt spid="35846"/>
                                        </p:tgtEl>
                                        <p:attrNameLst>
                                          <p:attrName>style.visibility</p:attrName>
                                        </p:attrNameLst>
                                      </p:cBhvr>
                                      <p:to>
                                        <p:strVal val="visible"/>
                                      </p:to>
                                    </p:set>
                                    <p:animEffect transition="in" filter="wipe(up)">
                                      <p:cBhvr>
                                        <p:cTn id="68" dur="500"/>
                                        <p:tgtEl>
                                          <p:spTgt spid="35846"/>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35848"/>
                                        </p:tgtEl>
                                        <p:attrNameLst>
                                          <p:attrName>style.visibility</p:attrName>
                                        </p:attrNameLst>
                                      </p:cBhvr>
                                      <p:to>
                                        <p:strVal val="visible"/>
                                      </p:to>
                                    </p:set>
                                    <p:animEffect transition="in" filter="wipe(up)">
                                      <p:cBhvr>
                                        <p:cTn id="71" dur="500"/>
                                        <p:tgtEl>
                                          <p:spTgt spid="35848"/>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35850"/>
                                        </p:tgtEl>
                                        <p:attrNameLst>
                                          <p:attrName>style.visibility</p:attrName>
                                        </p:attrNameLst>
                                      </p:cBhvr>
                                      <p:to>
                                        <p:strVal val="visible"/>
                                      </p:to>
                                    </p:set>
                                    <p:animEffect transition="in" filter="wipe(up)">
                                      <p:cBhvr>
                                        <p:cTn id="74" dur="500"/>
                                        <p:tgtEl>
                                          <p:spTgt spid="35850"/>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35852"/>
                                        </p:tgtEl>
                                        <p:attrNameLst>
                                          <p:attrName>style.visibility</p:attrName>
                                        </p:attrNameLst>
                                      </p:cBhvr>
                                      <p:to>
                                        <p:strVal val="visible"/>
                                      </p:to>
                                    </p:set>
                                    <p:animEffect transition="in" filter="wipe(up)">
                                      <p:cBhvr>
                                        <p:cTn id="77" dur="500"/>
                                        <p:tgtEl>
                                          <p:spTgt spid="35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4" grpId="0" animBg="1"/>
      <p:bldP spid="35845" grpId="0"/>
      <p:bldP spid="35846" grpId="0"/>
      <p:bldP spid="35847" grpId="0"/>
      <p:bldP spid="35848" grpId="0"/>
      <p:bldP spid="35849" grpId="0"/>
      <p:bldP spid="35850" grpId="0"/>
      <p:bldP spid="35851" grpId="0"/>
      <p:bldP spid="35852" grpId="0"/>
      <p:bldP spid="358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6867"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6868" name="Freeform 6"/>
          <p:cNvSpPr>
            <a:spLocks noEditPoints="1"/>
          </p:cNvSpPr>
          <p:nvPr/>
        </p:nvSpPr>
        <p:spPr>
          <a:xfrm>
            <a:off x="8459788" y="3013075"/>
            <a:ext cx="2101850" cy="2101850"/>
          </a:xfrm>
          <a:custGeom>
            <a:avLst/>
            <a:gdLst/>
            <a:ahLst/>
            <a:cxnLst>
              <a:cxn ang="0">
                <a:pos x="2097348" y="1151102"/>
              </a:cxn>
              <a:cxn ang="0">
                <a:pos x="2101850" y="1051300"/>
              </a:cxn>
              <a:cxn ang="0">
                <a:pos x="2097348" y="951498"/>
              </a:cxn>
              <a:cxn ang="0">
                <a:pos x="1882735" y="928236"/>
              </a:cxn>
              <a:cxn ang="0">
                <a:pos x="1833209" y="741388"/>
              </a:cxn>
              <a:cxn ang="0">
                <a:pos x="2007301" y="614572"/>
              </a:cxn>
              <a:cxn ang="0">
                <a:pos x="1907498" y="441231"/>
              </a:cxn>
              <a:cxn ang="0">
                <a:pos x="1710145" y="529027"/>
              </a:cxn>
              <a:cxn ang="0">
                <a:pos x="1573574" y="392455"/>
              </a:cxn>
              <a:cxn ang="0">
                <a:pos x="1660619" y="195102"/>
              </a:cxn>
              <a:cxn ang="0">
                <a:pos x="1488029" y="95300"/>
              </a:cxn>
              <a:cxn ang="0">
                <a:pos x="1361212" y="269391"/>
              </a:cxn>
              <a:cxn ang="0">
                <a:pos x="1173614" y="219115"/>
              </a:cxn>
              <a:cxn ang="0">
                <a:pos x="1151102" y="5253"/>
              </a:cxn>
              <a:cxn ang="0">
                <a:pos x="1051300" y="0"/>
              </a:cxn>
              <a:cxn ang="0">
                <a:pos x="951498" y="5253"/>
              </a:cxn>
              <a:cxn ang="0">
                <a:pos x="928986" y="219115"/>
              </a:cxn>
              <a:cxn ang="0">
                <a:pos x="741388" y="269391"/>
              </a:cxn>
              <a:cxn ang="0">
                <a:pos x="614572" y="95300"/>
              </a:cxn>
              <a:cxn ang="0">
                <a:pos x="441231" y="195102"/>
              </a:cxn>
              <a:cxn ang="0">
                <a:pos x="529027" y="392455"/>
              </a:cxn>
              <a:cxn ang="0">
                <a:pos x="392455" y="529027"/>
              </a:cxn>
              <a:cxn ang="0">
                <a:pos x="195102" y="441231"/>
              </a:cxn>
              <a:cxn ang="0">
                <a:pos x="95300" y="614572"/>
              </a:cxn>
              <a:cxn ang="0">
                <a:pos x="269391" y="741388"/>
              </a:cxn>
              <a:cxn ang="0">
                <a:pos x="219115" y="928236"/>
              </a:cxn>
              <a:cxn ang="0">
                <a:pos x="5253" y="951498"/>
              </a:cxn>
              <a:cxn ang="0">
                <a:pos x="0" y="1051300"/>
              </a:cxn>
              <a:cxn ang="0">
                <a:pos x="5253" y="1151102"/>
              </a:cxn>
              <a:cxn ang="0">
                <a:pos x="219115" y="1173614"/>
              </a:cxn>
              <a:cxn ang="0">
                <a:pos x="269391" y="1361212"/>
              </a:cxn>
              <a:cxn ang="0">
                <a:pos x="95300" y="1488029"/>
              </a:cxn>
              <a:cxn ang="0">
                <a:pos x="195102" y="1660619"/>
              </a:cxn>
              <a:cxn ang="0">
                <a:pos x="392455" y="1573574"/>
              </a:cxn>
              <a:cxn ang="0">
                <a:pos x="529027" y="1710145"/>
              </a:cxn>
              <a:cxn ang="0">
                <a:pos x="441231" y="1907498"/>
              </a:cxn>
              <a:cxn ang="0">
                <a:pos x="614572" y="2007301"/>
              </a:cxn>
              <a:cxn ang="0">
                <a:pos x="741388" y="1833209"/>
              </a:cxn>
              <a:cxn ang="0">
                <a:pos x="928986" y="1882735"/>
              </a:cxn>
              <a:cxn ang="0">
                <a:pos x="951498" y="2097348"/>
              </a:cxn>
              <a:cxn ang="0">
                <a:pos x="1051300" y="2101850"/>
              </a:cxn>
              <a:cxn ang="0">
                <a:pos x="1151102" y="2097348"/>
              </a:cxn>
              <a:cxn ang="0">
                <a:pos x="1173614" y="1882735"/>
              </a:cxn>
              <a:cxn ang="0">
                <a:pos x="1361212" y="1833209"/>
              </a:cxn>
              <a:cxn ang="0">
                <a:pos x="1488029" y="2007301"/>
              </a:cxn>
              <a:cxn ang="0">
                <a:pos x="1661369" y="1907498"/>
              </a:cxn>
              <a:cxn ang="0">
                <a:pos x="1573574" y="1710145"/>
              </a:cxn>
              <a:cxn ang="0">
                <a:pos x="1710145" y="1573574"/>
              </a:cxn>
              <a:cxn ang="0">
                <a:pos x="1907498" y="1660619"/>
              </a:cxn>
              <a:cxn ang="0">
                <a:pos x="2007301" y="1488029"/>
              </a:cxn>
              <a:cxn ang="0">
                <a:pos x="1833209" y="1361212"/>
              </a:cxn>
              <a:cxn ang="0">
                <a:pos x="1882735" y="1173614"/>
              </a:cxn>
              <a:cxn ang="0">
                <a:pos x="2097348" y="1151102"/>
              </a:cxn>
              <a:cxn ang="0">
                <a:pos x="1051300" y="366192"/>
              </a:cxn>
              <a:cxn ang="0">
                <a:pos x="1735658" y="1051300"/>
              </a:cxn>
              <a:cxn ang="0">
                <a:pos x="1051300" y="1735658"/>
              </a:cxn>
              <a:cxn ang="0">
                <a:pos x="366192" y="1051300"/>
              </a:cxn>
              <a:cxn ang="0">
                <a:pos x="1051300" y="366192"/>
              </a:cxn>
            </a:cxnLst>
            <a:pathLst>
              <a:path w="2801" h="2801">
                <a:moveTo>
                  <a:pt x="2795" y="1534"/>
                </a:moveTo>
                <a:cubicBezTo>
                  <a:pt x="2799" y="1490"/>
                  <a:pt x="2801" y="1446"/>
                  <a:pt x="2801" y="1401"/>
                </a:cubicBezTo>
                <a:cubicBezTo>
                  <a:pt x="2801" y="1356"/>
                  <a:pt x="2799" y="1311"/>
                  <a:pt x="2795" y="1268"/>
                </a:cubicBezTo>
                <a:lnTo>
                  <a:pt x="2509" y="1237"/>
                </a:lnTo>
                <a:cubicBezTo>
                  <a:pt x="2497" y="1151"/>
                  <a:pt x="2474" y="1067"/>
                  <a:pt x="2443" y="988"/>
                </a:cubicBezTo>
                <a:lnTo>
                  <a:pt x="2675" y="819"/>
                </a:lnTo>
                <a:cubicBezTo>
                  <a:pt x="2638" y="738"/>
                  <a:pt x="2593" y="660"/>
                  <a:pt x="2542" y="588"/>
                </a:cubicBezTo>
                <a:lnTo>
                  <a:pt x="2279" y="705"/>
                </a:lnTo>
                <a:cubicBezTo>
                  <a:pt x="2225" y="638"/>
                  <a:pt x="2164" y="576"/>
                  <a:pt x="2097" y="523"/>
                </a:cubicBezTo>
                <a:lnTo>
                  <a:pt x="2213" y="260"/>
                </a:lnTo>
                <a:cubicBezTo>
                  <a:pt x="2141" y="209"/>
                  <a:pt x="2064" y="164"/>
                  <a:pt x="1983" y="127"/>
                </a:cubicBezTo>
                <a:lnTo>
                  <a:pt x="1814" y="359"/>
                </a:lnTo>
                <a:cubicBezTo>
                  <a:pt x="1735" y="328"/>
                  <a:pt x="1651" y="305"/>
                  <a:pt x="1564" y="292"/>
                </a:cubicBezTo>
                <a:lnTo>
                  <a:pt x="1534" y="7"/>
                </a:lnTo>
                <a:cubicBezTo>
                  <a:pt x="1490" y="3"/>
                  <a:pt x="1446" y="0"/>
                  <a:pt x="1401" y="0"/>
                </a:cubicBezTo>
                <a:cubicBezTo>
                  <a:pt x="1356" y="0"/>
                  <a:pt x="1311" y="3"/>
                  <a:pt x="1268" y="7"/>
                </a:cubicBezTo>
                <a:lnTo>
                  <a:pt x="1238" y="292"/>
                </a:lnTo>
                <a:cubicBezTo>
                  <a:pt x="1151" y="305"/>
                  <a:pt x="1067" y="328"/>
                  <a:pt x="988" y="359"/>
                </a:cubicBezTo>
                <a:lnTo>
                  <a:pt x="819" y="127"/>
                </a:lnTo>
                <a:cubicBezTo>
                  <a:pt x="738" y="164"/>
                  <a:pt x="660" y="209"/>
                  <a:pt x="588" y="260"/>
                </a:cubicBezTo>
                <a:lnTo>
                  <a:pt x="705" y="523"/>
                </a:lnTo>
                <a:cubicBezTo>
                  <a:pt x="638" y="576"/>
                  <a:pt x="576" y="638"/>
                  <a:pt x="523" y="705"/>
                </a:cubicBezTo>
                <a:lnTo>
                  <a:pt x="260" y="588"/>
                </a:lnTo>
                <a:cubicBezTo>
                  <a:pt x="209" y="660"/>
                  <a:pt x="164" y="738"/>
                  <a:pt x="127" y="819"/>
                </a:cubicBezTo>
                <a:lnTo>
                  <a:pt x="359" y="988"/>
                </a:lnTo>
                <a:cubicBezTo>
                  <a:pt x="328" y="1067"/>
                  <a:pt x="305" y="1151"/>
                  <a:pt x="292" y="1237"/>
                </a:cubicBezTo>
                <a:lnTo>
                  <a:pt x="7" y="1268"/>
                </a:lnTo>
                <a:cubicBezTo>
                  <a:pt x="3" y="1311"/>
                  <a:pt x="0" y="1356"/>
                  <a:pt x="0" y="1401"/>
                </a:cubicBezTo>
                <a:cubicBezTo>
                  <a:pt x="0" y="1446"/>
                  <a:pt x="3" y="1490"/>
                  <a:pt x="7" y="1534"/>
                </a:cubicBezTo>
                <a:lnTo>
                  <a:pt x="292" y="1564"/>
                </a:lnTo>
                <a:cubicBezTo>
                  <a:pt x="305" y="1651"/>
                  <a:pt x="328" y="1735"/>
                  <a:pt x="359" y="1814"/>
                </a:cubicBezTo>
                <a:lnTo>
                  <a:pt x="127" y="1983"/>
                </a:lnTo>
                <a:cubicBezTo>
                  <a:pt x="164" y="2064"/>
                  <a:pt x="209" y="2141"/>
                  <a:pt x="260" y="2213"/>
                </a:cubicBezTo>
                <a:lnTo>
                  <a:pt x="523" y="2097"/>
                </a:lnTo>
                <a:cubicBezTo>
                  <a:pt x="576" y="2164"/>
                  <a:pt x="638" y="2226"/>
                  <a:pt x="705" y="2279"/>
                </a:cubicBezTo>
                <a:lnTo>
                  <a:pt x="588" y="2542"/>
                </a:lnTo>
                <a:cubicBezTo>
                  <a:pt x="660" y="2593"/>
                  <a:pt x="738" y="2638"/>
                  <a:pt x="819" y="2675"/>
                </a:cubicBezTo>
                <a:lnTo>
                  <a:pt x="988" y="2443"/>
                </a:lnTo>
                <a:cubicBezTo>
                  <a:pt x="1067" y="2474"/>
                  <a:pt x="1151" y="2497"/>
                  <a:pt x="1238" y="2509"/>
                </a:cubicBezTo>
                <a:lnTo>
                  <a:pt x="1268" y="2795"/>
                </a:lnTo>
                <a:cubicBezTo>
                  <a:pt x="1311" y="2799"/>
                  <a:pt x="1356" y="2801"/>
                  <a:pt x="1401" y="2801"/>
                </a:cubicBezTo>
                <a:cubicBezTo>
                  <a:pt x="1446" y="2801"/>
                  <a:pt x="1490" y="2799"/>
                  <a:pt x="1534" y="2795"/>
                </a:cubicBezTo>
                <a:lnTo>
                  <a:pt x="1564" y="2509"/>
                </a:lnTo>
                <a:cubicBezTo>
                  <a:pt x="1651" y="2497"/>
                  <a:pt x="1735" y="2474"/>
                  <a:pt x="1814" y="2443"/>
                </a:cubicBezTo>
                <a:lnTo>
                  <a:pt x="1983" y="2675"/>
                </a:lnTo>
                <a:cubicBezTo>
                  <a:pt x="2064" y="2638"/>
                  <a:pt x="2141" y="2593"/>
                  <a:pt x="2214" y="2542"/>
                </a:cubicBezTo>
                <a:lnTo>
                  <a:pt x="2097" y="2279"/>
                </a:lnTo>
                <a:cubicBezTo>
                  <a:pt x="2164" y="2225"/>
                  <a:pt x="2226" y="2164"/>
                  <a:pt x="2279" y="2097"/>
                </a:cubicBezTo>
                <a:lnTo>
                  <a:pt x="2542" y="2213"/>
                </a:lnTo>
                <a:cubicBezTo>
                  <a:pt x="2593" y="2141"/>
                  <a:pt x="2638" y="2064"/>
                  <a:pt x="2675" y="1983"/>
                </a:cubicBezTo>
                <a:lnTo>
                  <a:pt x="2443" y="1814"/>
                </a:lnTo>
                <a:cubicBezTo>
                  <a:pt x="2474" y="1735"/>
                  <a:pt x="2497" y="1651"/>
                  <a:pt x="2509" y="1564"/>
                </a:cubicBezTo>
                <a:lnTo>
                  <a:pt x="2795" y="1534"/>
                </a:lnTo>
                <a:close/>
                <a:moveTo>
                  <a:pt x="1401" y="488"/>
                </a:moveTo>
                <a:cubicBezTo>
                  <a:pt x="1905" y="488"/>
                  <a:pt x="2313" y="897"/>
                  <a:pt x="2313" y="1401"/>
                </a:cubicBezTo>
                <a:cubicBezTo>
                  <a:pt x="2313" y="1905"/>
                  <a:pt x="1905" y="2313"/>
                  <a:pt x="1401" y="2313"/>
                </a:cubicBezTo>
                <a:cubicBezTo>
                  <a:pt x="897" y="2313"/>
                  <a:pt x="488" y="1905"/>
                  <a:pt x="488" y="1401"/>
                </a:cubicBezTo>
                <a:cubicBezTo>
                  <a:pt x="488" y="897"/>
                  <a:pt x="897" y="488"/>
                  <a:pt x="1401" y="488"/>
                </a:cubicBezTo>
                <a:close/>
              </a:path>
            </a:pathLst>
          </a:custGeom>
          <a:solidFill>
            <a:schemeClr val="tx1"/>
          </a:solidFill>
          <a:ln w="9525">
            <a:noFill/>
          </a:ln>
        </p:spPr>
        <p:txBody>
          <a:bodyPr/>
          <a:p>
            <a:endParaRPr lang="zh-CN" altLang="en-US"/>
          </a:p>
        </p:txBody>
      </p:sp>
      <p:sp>
        <p:nvSpPr>
          <p:cNvPr id="36869" name="Freeform 7"/>
          <p:cNvSpPr>
            <a:spLocks noEditPoints="1"/>
          </p:cNvSpPr>
          <p:nvPr/>
        </p:nvSpPr>
        <p:spPr>
          <a:xfrm>
            <a:off x="6272213" y="1989138"/>
            <a:ext cx="2493962" cy="2492375"/>
          </a:xfrm>
          <a:custGeom>
            <a:avLst/>
            <a:gdLst/>
            <a:ahLst/>
            <a:cxnLst>
              <a:cxn ang="0">
                <a:pos x="2488707" y="1365479"/>
              </a:cxn>
              <a:cxn ang="0">
                <a:pos x="2493962" y="1246188"/>
              </a:cxn>
              <a:cxn ang="0">
                <a:pos x="2488707" y="1127646"/>
              </a:cxn>
              <a:cxn ang="0">
                <a:pos x="2234206" y="1101387"/>
              </a:cxn>
              <a:cxn ang="0">
                <a:pos x="2174897" y="879309"/>
              </a:cxn>
              <a:cxn ang="0">
                <a:pos x="2381351" y="729256"/>
              </a:cxn>
              <a:cxn ang="0">
                <a:pos x="2262734" y="523684"/>
              </a:cxn>
              <a:cxn ang="0">
                <a:pos x="2029253" y="627220"/>
              </a:cxn>
              <a:cxn ang="0">
                <a:pos x="1866342" y="465163"/>
              </a:cxn>
              <a:cxn ang="0">
                <a:pos x="1970695" y="231081"/>
              </a:cxn>
              <a:cxn ang="0">
                <a:pos x="1764992" y="112540"/>
              </a:cxn>
              <a:cxn ang="0">
                <a:pos x="1614844" y="319612"/>
              </a:cxn>
              <a:cxn ang="0">
                <a:pos x="1392625" y="260341"/>
              </a:cxn>
              <a:cxn ang="0">
                <a:pos x="1365598" y="6002"/>
              </a:cxn>
              <a:cxn ang="0">
                <a:pos x="1246981" y="0"/>
              </a:cxn>
              <a:cxn ang="0">
                <a:pos x="1128364" y="6002"/>
              </a:cxn>
              <a:cxn ang="0">
                <a:pos x="1101337" y="260341"/>
              </a:cxn>
              <a:cxn ang="0">
                <a:pos x="879118" y="319612"/>
              </a:cxn>
              <a:cxn ang="0">
                <a:pos x="728970" y="112540"/>
              </a:cxn>
              <a:cxn ang="0">
                <a:pos x="523267" y="231081"/>
              </a:cxn>
              <a:cxn ang="0">
                <a:pos x="627620" y="465163"/>
              </a:cxn>
              <a:cxn ang="0">
                <a:pos x="464709" y="627220"/>
              </a:cxn>
              <a:cxn ang="0">
                <a:pos x="231228" y="523684"/>
              </a:cxn>
              <a:cxn ang="0">
                <a:pos x="112611" y="729256"/>
              </a:cxn>
              <a:cxn ang="0">
                <a:pos x="319065" y="879309"/>
              </a:cxn>
              <a:cxn ang="0">
                <a:pos x="259756" y="1101387"/>
              </a:cxn>
              <a:cxn ang="0">
                <a:pos x="6006" y="1127646"/>
              </a:cxn>
              <a:cxn ang="0">
                <a:pos x="0" y="1246188"/>
              </a:cxn>
              <a:cxn ang="0">
                <a:pos x="6006" y="1365479"/>
              </a:cxn>
              <a:cxn ang="0">
                <a:pos x="259756" y="1391739"/>
              </a:cxn>
              <a:cxn ang="0">
                <a:pos x="319065" y="1613817"/>
              </a:cxn>
              <a:cxn ang="0">
                <a:pos x="112611" y="1763869"/>
              </a:cxn>
              <a:cxn ang="0">
                <a:pos x="231228" y="1969441"/>
              </a:cxn>
              <a:cxn ang="0">
                <a:pos x="464709" y="1865155"/>
              </a:cxn>
              <a:cxn ang="0">
                <a:pos x="627620" y="2027962"/>
              </a:cxn>
              <a:cxn ang="0">
                <a:pos x="523267" y="2261294"/>
              </a:cxn>
              <a:cxn ang="0">
                <a:pos x="728970" y="2380586"/>
              </a:cxn>
              <a:cxn ang="0">
                <a:pos x="879118" y="2173513"/>
              </a:cxn>
              <a:cxn ang="0">
                <a:pos x="1101337" y="2232784"/>
              </a:cxn>
              <a:cxn ang="0">
                <a:pos x="1128364" y="2487123"/>
              </a:cxn>
              <a:cxn ang="0">
                <a:pos x="1246981" y="2492375"/>
              </a:cxn>
              <a:cxn ang="0">
                <a:pos x="1365598" y="2487123"/>
              </a:cxn>
              <a:cxn ang="0">
                <a:pos x="1392625" y="2232784"/>
              </a:cxn>
              <a:cxn ang="0">
                <a:pos x="1614844" y="2173513"/>
              </a:cxn>
              <a:cxn ang="0">
                <a:pos x="1764992" y="2380586"/>
              </a:cxn>
              <a:cxn ang="0">
                <a:pos x="1970695" y="2261294"/>
              </a:cxn>
              <a:cxn ang="0">
                <a:pos x="1866342" y="2027962"/>
              </a:cxn>
              <a:cxn ang="0">
                <a:pos x="2029253" y="1865155"/>
              </a:cxn>
              <a:cxn ang="0">
                <a:pos x="2262734" y="1969441"/>
              </a:cxn>
              <a:cxn ang="0">
                <a:pos x="2381351" y="1763869"/>
              </a:cxn>
              <a:cxn ang="0">
                <a:pos x="2174897" y="1613817"/>
              </a:cxn>
              <a:cxn ang="0">
                <a:pos x="2234206" y="1391739"/>
              </a:cxn>
              <a:cxn ang="0">
                <a:pos x="2488707" y="1365479"/>
              </a:cxn>
              <a:cxn ang="0">
                <a:pos x="1246981" y="439654"/>
              </a:cxn>
              <a:cxn ang="0">
                <a:pos x="2054028" y="1246188"/>
              </a:cxn>
              <a:cxn ang="0">
                <a:pos x="1246981" y="2053471"/>
              </a:cxn>
              <a:cxn ang="0">
                <a:pos x="439934" y="1246188"/>
              </a:cxn>
              <a:cxn ang="0">
                <a:pos x="1246981" y="439654"/>
              </a:cxn>
            </a:cxnLst>
            <a:pathLst>
              <a:path w="3322" h="3322">
                <a:moveTo>
                  <a:pt x="3315" y="1820"/>
                </a:moveTo>
                <a:cubicBezTo>
                  <a:pt x="3319" y="1768"/>
                  <a:pt x="3322" y="1715"/>
                  <a:pt x="3322" y="1661"/>
                </a:cubicBezTo>
                <a:cubicBezTo>
                  <a:pt x="3322" y="1608"/>
                  <a:pt x="3319" y="1555"/>
                  <a:pt x="3315" y="1503"/>
                </a:cubicBezTo>
                <a:lnTo>
                  <a:pt x="2976" y="1468"/>
                </a:lnTo>
                <a:cubicBezTo>
                  <a:pt x="2961" y="1365"/>
                  <a:pt x="2934" y="1266"/>
                  <a:pt x="2897" y="1172"/>
                </a:cubicBezTo>
                <a:lnTo>
                  <a:pt x="3172" y="972"/>
                </a:lnTo>
                <a:cubicBezTo>
                  <a:pt x="3128" y="875"/>
                  <a:pt x="3075" y="783"/>
                  <a:pt x="3014" y="698"/>
                </a:cubicBezTo>
                <a:lnTo>
                  <a:pt x="2703" y="836"/>
                </a:lnTo>
                <a:cubicBezTo>
                  <a:pt x="2639" y="756"/>
                  <a:pt x="2566" y="683"/>
                  <a:pt x="2486" y="620"/>
                </a:cubicBezTo>
                <a:lnTo>
                  <a:pt x="2625" y="308"/>
                </a:lnTo>
                <a:cubicBezTo>
                  <a:pt x="2539" y="247"/>
                  <a:pt x="2448" y="194"/>
                  <a:pt x="2351" y="150"/>
                </a:cubicBezTo>
                <a:lnTo>
                  <a:pt x="2151" y="426"/>
                </a:lnTo>
                <a:cubicBezTo>
                  <a:pt x="2057" y="389"/>
                  <a:pt x="1958" y="362"/>
                  <a:pt x="1855" y="347"/>
                </a:cubicBezTo>
                <a:lnTo>
                  <a:pt x="1819" y="8"/>
                </a:lnTo>
                <a:cubicBezTo>
                  <a:pt x="1767" y="3"/>
                  <a:pt x="1714" y="0"/>
                  <a:pt x="1661" y="0"/>
                </a:cubicBezTo>
                <a:cubicBezTo>
                  <a:pt x="1608" y="0"/>
                  <a:pt x="1555" y="3"/>
                  <a:pt x="1503" y="8"/>
                </a:cubicBezTo>
                <a:lnTo>
                  <a:pt x="1467" y="347"/>
                </a:lnTo>
                <a:cubicBezTo>
                  <a:pt x="1364" y="362"/>
                  <a:pt x="1265" y="389"/>
                  <a:pt x="1171" y="426"/>
                </a:cubicBezTo>
                <a:lnTo>
                  <a:pt x="971" y="150"/>
                </a:lnTo>
                <a:cubicBezTo>
                  <a:pt x="875" y="194"/>
                  <a:pt x="783" y="247"/>
                  <a:pt x="697" y="308"/>
                </a:cubicBezTo>
                <a:lnTo>
                  <a:pt x="836" y="620"/>
                </a:lnTo>
                <a:cubicBezTo>
                  <a:pt x="756" y="683"/>
                  <a:pt x="683" y="756"/>
                  <a:pt x="619" y="836"/>
                </a:cubicBezTo>
                <a:lnTo>
                  <a:pt x="308" y="698"/>
                </a:lnTo>
                <a:cubicBezTo>
                  <a:pt x="247" y="783"/>
                  <a:pt x="194" y="875"/>
                  <a:pt x="150" y="972"/>
                </a:cubicBezTo>
                <a:lnTo>
                  <a:pt x="425" y="1172"/>
                </a:lnTo>
                <a:cubicBezTo>
                  <a:pt x="388" y="1266"/>
                  <a:pt x="361" y="1365"/>
                  <a:pt x="346" y="1468"/>
                </a:cubicBezTo>
                <a:lnTo>
                  <a:pt x="8" y="1503"/>
                </a:lnTo>
                <a:cubicBezTo>
                  <a:pt x="3" y="1555"/>
                  <a:pt x="0" y="1608"/>
                  <a:pt x="0" y="1661"/>
                </a:cubicBezTo>
                <a:cubicBezTo>
                  <a:pt x="0" y="1715"/>
                  <a:pt x="3" y="1768"/>
                  <a:pt x="8" y="1820"/>
                </a:cubicBezTo>
                <a:lnTo>
                  <a:pt x="346" y="1855"/>
                </a:lnTo>
                <a:cubicBezTo>
                  <a:pt x="361" y="1958"/>
                  <a:pt x="388" y="2057"/>
                  <a:pt x="425" y="2151"/>
                </a:cubicBezTo>
                <a:lnTo>
                  <a:pt x="150" y="2351"/>
                </a:lnTo>
                <a:cubicBezTo>
                  <a:pt x="194" y="2448"/>
                  <a:pt x="247" y="2540"/>
                  <a:pt x="308" y="2625"/>
                </a:cubicBezTo>
                <a:lnTo>
                  <a:pt x="619" y="2486"/>
                </a:lnTo>
                <a:cubicBezTo>
                  <a:pt x="683" y="2567"/>
                  <a:pt x="756" y="2639"/>
                  <a:pt x="836" y="2703"/>
                </a:cubicBezTo>
                <a:lnTo>
                  <a:pt x="697" y="3014"/>
                </a:lnTo>
                <a:cubicBezTo>
                  <a:pt x="783" y="3075"/>
                  <a:pt x="874" y="3129"/>
                  <a:pt x="971" y="3173"/>
                </a:cubicBezTo>
                <a:lnTo>
                  <a:pt x="1171" y="2897"/>
                </a:lnTo>
                <a:cubicBezTo>
                  <a:pt x="1265" y="2934"/>
                  <a:pt x="1364" y="2961"/>
                  <a:pt x="1467" y="2976"/>
                </a:cubicBezTo>
                <a:lnTo>
                  <a:pt x="1503" y="3315"/>
                </a:lnTo>
                <a:cubicBezTo>
                  <a:pt x="1555" y="3320"/>
                  <a:pt x="1608" y="3322"/>
                  <a:pt x="1661" y="3322"/>
                </a:cubicBezTo>
                <a:cubicBezTo>
                  <a:pt x="1714" y="3322"/>
                  <a:pt x="1767" y="3320"/>
                  <a:pt x="1819" y="3315"/>
                </a:cubicBezTo>
                <a:lnTo>
                  <a:pt x="1855" y="2976"/>
                </a:lnTo>
                <a:cubicBezTo>
                  <a:pt x="1958" y="2961"/>
                  <a:pt x="2057" y="2934"/>
                  <a:pt x="2151" y="2897"/>
                </a:cubicBezTo>
                <a:lnTo>
                  <a:pt x="2351" y="3173"/>
                </a:lnTo>
                <a:cubicBezTo>
                  <a:pt x="2448" y="3129"/>
                  <a:pt x="2539" y="3075"/>
                  <a:pt x="2625" y="3014"/>
                </a:cubicBezTo>
                <a:lnTo>
                  <a:pt x="2486" y="2703"/>
                </a:lnTo>
                <a:cubicBezTo>
                  <a:pt x="2566" y="2639"/>
                  <a:pt x="2639" y="2567"/>
                  <a:pt x="2703" y="2486"/>
                </a:cubicBezTo>
                <a:lnTo>
                  <a:pt x="3014" y="2625"/>
                </a:lnTo>
                <a:cubicBezTo>
                  <a:pt x="3075" y="2540"/>
                  <a:pt x="3128" y="2448"/>
                  <a:pt x="3172" y="2351"/>
                </a:cubicBezTo>
                <a:lnTo>
                  <a:pt x="2897" y="2151"/>
                </a:lnTo>
                <a:cubicBezTo>
                  <a:pt x="2934" y="2057"/>
                  <a:pt x="2961" y="1958"/>
                  <a:pt x="2976" y="1855"/>
                </a:cubicBezTo>
                <a:lnTo>
                  <a:pt x="3315" y="1820"/>
                </a:lnTo>
                <a:close/>
                <a:moveTo>
                  <a:pt x="1661" y="586"/>
                </a:moveTo>
                <a:cubicBezTo>
                  <a:pt x="2255" y="586"/>
                  <a:pt x="2736" y="1068"/>
                  <a:pt x="2736" y="1661"/>
                </a:cubicBezTo>
                <a:cubicBezTo>
                  <a:pt x="2736" y="2255"/>
                  <a:pt x="2255" y="2737"/>
                  <a:pt x="1661" y="2737"/>
                </a:cubicBezTo>
                <a:cubicBezTo>
                  <a:pt x="1067" y="2737"/>
                  <a:pt x="586" y="2255"/>
                  <a:pt x="586" y="1661"/>
                </a:cubicBezTo>
                <a:cubicBezTo>
                  <a:pt x="586" y="1068"/>
                  <a:pt x="1067" y="586"/>
                  <a:pt x="1661" y="586"/>
                </a:cubicBezTo>
                <a:close/>
              </a:path>
            </a:pathLst>
          </a:custGeom>
          <a:solidFill>
            <a:schemeClr val="tx1"/>
          </a:solidFill>
          <a:ln w="9525">
            <a:noFill/>
          </a:ln>
        </p:spPr>
        <p:txBody>
          <a:bodyPr/>
          <a:p>
            <a:endParaRPr lang="zh-CN" altLang="en-US"/>
          </a:p>
        </p:txBody>
      </p:sp>
      <p:sp>
        <p:nvSpPr>
          <p:cNvPr id="36870" name="Freeform 8"/>
          <p:cNvSpPr>
            <a:spLocks noEditPoints="1"/>
          </p:cNvSpPr>
          <p:nvPr/>
        </p:nvSpPr>
        <p:spPr>
          <a:xfrm>
            <a:off x="1328738" y="1982788"/>
            <a:ext cx="2493962" cy="2493962"/>
          </a:xfrm>
          <a:custGeom>
            <a:avLst/>
            <a:gdLst/>
            <a:ahLst/>
            <a:cxnLst>
              <a:cxn ang="0">
                <a:pos x="2487956" y="1365598"/>
              </a:cxn>
              <a:cxn ang="0">
                <a:pos x="2493962" y="1246981"/>
              </a:cxn>
              <a:cxn ang="0">
                <a:pos x="2487956" y="1128364"/>
              </a:cxn>
              <a:cxn ang="0">
                <a:pos x="2234206" y="1101337"/>
              </a:cxn>
              <a:cxn ang="0">
                <a:pos x="2174897" y="879118"/>
              </a:cxn>
              <a:cxn ang="0">
                <a:pos x="2381351" y="728970"/>
              </a:cxn>
              <a:cxn ang="0">
                <a:pos x="2262734" y="523267"/>
              </a:cxn>
              <a:cxn ang="0">
                <a:pos x="2029253" y="627620"/>
              </a:cxn>
              <a:cxn ang="0">
                <a:pos x="1866342" y="464709"/>
              </a:cxn>
              <a:cxn ang="0">
                <a:pos x="1970695" y="231228"/>
              </a:cxn>
              <a:cxn ang="0">
                <a:pos x="1764992" y="112611"/>
              </a:cxn>
              <a:cxn ang="0">
                <a:pos x="1614844" y="319065"/>
              </a:cxn>
              <a:cxn ang="0">
                <a:pos x="1392625" y="259756"/>
              </a:cxn>
              <a:cxn ang="0">
                <a:pos x="1365598" y="6006"/>
              </a:cxn>
              <a:cxn ang="0">
                <a:pos x="1246981" y="0"/>
              </a:cxn>
              <a:cxn ang="0">
                <a:pos x="1128364" y="6006"/>
              </a:cxn>
              <a:cxn ang="0">
                <a:pos x="1101337" y="259756"/>
              </a:cxn>
              <a:cxn ang="0">
                <a:pos x="879118" y="319065"/>
              </a:cxn>
              <a:cxn ang="0">
                <a:pos x="728970" y="112611"/>
              </a:cxn>
              <a:cxn ang="0">
                <a:pos x="523267" y="231228"/>
              </a:cxn>
              <a:cxn ang="0">
                <a:pos x="627620" y="464709"/>
              </a:cxn>
              <a:cxn ang="0">
                <a:pos x="464709" y="627620"/>
              </a:cxn>
              <a:cxn ang="0">
                <a:pos x="231228" y="523267"/>
              </a:cxn>
              <a:cxn ang="0">
                <a:pos x="112611" y="728970"/>
              </a:cxn>
              <a:cxn ang="0">
                <a:pos x="319065" y="879118"/>
              </a:cxn>
              <a:cxn ang="0">
                <a:pos x="259756" y="1101337"/>
              </a:cxn>
              <a:cxn ang="0">
                <a:pos x="6006" y="1128364"/>
              </a:cxn>
              <a:cxn ang="0">
                <a:pos x="0" y="1246981"/>
              </a:cxn>
              <a:cxn ang="0">
                <a:pos x="6006" y="1365598"/>
              </a:cxn>
              <a:cxn ang="0">
                <a:pos x="259756" y="1392625"/>
              </a:cxn>
              <a:cxn ang="0">
                <a:pos x="319065" y="1614844"/>
              </a:cxn>
              <a:cxn ang="0">
                <a:pos x="112611" y="1764992"/>
              </a:cxn>
              <a:cxn ang="0">
                <a:pos x="231228" y="1970695"/>
              </a:cxn>
              <a:cxn ang="0">
                <a:pos x="464709" y="1866342"/>
              </a:cxn>
              <a:cxn ang="0">
                <a:pos x="627620" y="2029253"/>
              </a:cxn>
              <a:cxn ang="0">
                <a:pos x="523267" y="2262734"/>
              </a:cxn>
              <a:cxn ang="0">
                <a:pos x="728970" y="2381351"/>
              </a:cxn>
              <a:cxn ang="0">
                <a:pos x="879118" y="2174897"/>
              </a:cxn>
              <a:cxn ang="0">
                <a:pos x="1101337" y="2234206"/>
              </a:cxn>
              <a:cxn ang="0">
                <a:pos x="1128364" y="2487956"/>
              </a:cxn>
              <a:cxn ang="0">
                <a:pos x="1246981" y="2493962"/>
              </a:cxn>
              <a:cxn ang="0">
                <a:pos x="1365598" y="2487956"/>
              </a:cxn>
              <a:cxn ang="0">
                <a:pos x="1392625" y="2234206"/>
              </a:cxn>
              <a:cxn ang="0">
                <a:pos x="1614844" y="2174897"/>
              </a:cxn>
              <a:cxn ang="0">
                <a:pos x="1764992" y="2381351"/>
              </a:cxn>
              <a:cxn ang="0">
                <a:pos x="1970695" y="2262734"/>
              </a:cxn>
              <a:cxn ang="0">
                <a:pos x="1866342" y="2028503"/>
              </a:cxn>
              <a:cxn ang="0">
                <a:pos x="2029253" y="1866342"/>
              </a:cxn>
              <a:cxn ang="0">
                <a:pos x="2262734" y="1970695"/>
              </a:cxn>
              <a:cxn ang="0">
                <a:pos x="2381351" y="1764992"/>
              </a:cxn>
              <a:cxn ang="0">
                <a:pos x="2174897" y="1614844"/>
              </a:cxn>
              <a:cxn ang="0">
                <a:pos x="2234206" y="1392625"/>
              </a:cxn>
              <a:cxn ang="0">
                <a:pos x="2487956" y="1365598"/>
              </a:cxn>
              <a:cxn ang="0">
                <a:pos x="1246981" y="429424"/>
              </a:cxn>
              <a:cxn ang="0">
                <a:pos x="2064538" y="1246981"/>
              </a:cxn>
              <a:cxn ang="0">
                <a:pos x="1246981" y="2064538"/>
              </a:cxn>
              <a:cxn ang="0">
                <a:pos x="429424" y="1246981"/>
              </a:cxn>
              <a:cxn ang="0">
                <a:pos x="1246981" y="429424"/>
              </a:cxn>
            </a:cxnLst>
            <a:pathLst>
              <a:path w="3322" h="3322">
                <a:moveTo>
                  <a:pt x="3314" y="1819"/>
                </a:moveTo>
                <a:cubicBezTo>
                  <a:pt x="3319" y="1767"/>
                  <a:pt x="3322" y="1714"/>
                  <a:pt x="3322" y="1661"/>
                </a:cubicBezTo>
                <a:cubicBezTo>
                  <a:pt x="3322" y="1608"/>
                  <a:pt x="3319" y="1555"/>
                  <a:pt x="3314" y="1503"/>
                </a:cubicBezTo>
                <a:lnTo>
                  <a:pt x="2976" y="1467"/>
                </a:lnTo>
                <a:cubicBezTo>
                  <a:pt x="2961" y="1364"/>
                  <a:pt x="2934" y="1265"/>
                  <a:pt x="2897" y="1171"/>
                </a:cubicBezTo>
                <a:lnTo>
                  <a:pt x="3172" y="971"/>
                </a:lnTo>
                <a:cubicBezTo>
                  <a:pt x="3128" y="874"/>
                  <a:pt x="3075" y="783"/>
                  <a:pt x="3014" y="697"/>
                </a:cubicBezTo>
                <a:lnTo>
                  <a:pt x="2703" y="836"/>
                </a:lnTo>
                <a:cubicBezTo>
                  <a:pt x="2639" y="756"/>
                  <a:pt x="2566" y="683"/>
                  <a:pt x="2486" y="619"/>
                </a:cubicBezTo>
                <a:lnTo>
                  <a:pt x="2625" y="308"/>
                </a:lnTo>
                <a:cubicBezTo>
                  <a:pt x="2539" y="247"/>
                  <a:pt x="2448" y="194"/>
                  <a:pt x="2351" y="150"/>
                </a:cubicBezTo>
                <a:lnTo>
                  <a:pt x="2151" y="425"/>
                </a:lnTo>
                <a:cubicBezTo>
                  <a:pt x="2057" y="388"/>
                  <a:pt x="1958" y="361"/>
                  <a:pt x="1855" y="346"/>
                </a:cubicBezTo>
                <a:lnTo>
                  <a:pt x="1819" y="8"/>
                </a:lnTo>
                <a:cubicBezTo>
                  <a:pt x="1767" y="3"/>
                  <a:pt x="1714" y="0"/>
                  <a:pt x="1661" y="0"/>
                </a:cubicBezTo>
                <a:cubicBezTo>
                  <a:pt x="1608" y="0"/>
                  <a:pt x="1555" y="3"/>
                  <a:pt x="1503" y="8"/>
                </a:cubicBezTo>
                <a:lnTo>
                  <a:pt x="1467" y="346"/>
                </a:lnTo>
                <a:cubicBezTo>
                  <a:pt x="1364" y="361"/>
                  <a:pt x="1265" y="388"/>
                  <a:pt x="1171" y="425"/>
                </a:cubicBezTo>
                <a:lnTo>
                  <a:pt x="971" y="150"/>
                </a:lnTo>
                <a:cubicBezTo>
                  <a:pt x="874" y="194"/>
                  <a:pt x="783" y="247"/>
                  <a:pt x="697" y="308"/>
                </a:cubicBezTo>
                <a:lnTo>
                  <a:pt x="836" y="619"/>
                </a:lnTo>
                <a:cubicBezTo>
                  <a:pt x="756" y="683"/>
                  <a:pt x="683" y="756"/>
                  <a:pt x="619" y="836"/>
                </a:cubicBezTo>
                <a:lnTo>
                  <a:pt x="308" y="697"/>
                </a:lnTo>
                <a:cubicBezTo>
                  <a:pt x="247" y="783"/>
                  <a:pt x="194" y="874"/>
                  <a:pt x="150" y="971"/>
                </a:cubicBezTo>
                <a:lnTo>
                  <a:pt x="425" y="1171"/>
                </a:lnTo>
                <a:cubicBezTo>
                  <a:pt x="388" y="1265"/>
                  <a:pt x="361" y="1364"/>
                  <a:pt x="346" y="1467"/>
                </a:cubicBezTo>
                <a:lnTo>
                  <a:pt x="8" y="1503"/>
                </a:lnTo>
                <a:cubicBezTo>
                  <a:pt x="3" y="1555"/>
                  <a:pt x="0" y="1608"/>
                  <a:pt x="0" y="1661"/>
                </a:cubicBezTo>
                <a:cubicBezTo>
                  <a:pt x="0" y="1714"/>
                  <a:pt x="3" y="1767"/>
                  <a:pt x="8" y="1819"/>
                </a:cubicBezTo>
                <a:lnTo>
                  <a:pt x="346" y="1855"/>
                </a:lnTo>
                <a:cubicBezTo>
                  <a:pt x="361" y="1958"/>
                  <a:pt x="388" y="2057"/>
                  <a:pt x="425" y="2151"/>
                </a:cubicBezTo>
                <a:lnTo>
                  <a:pt x="150" y="2351"/>
                </a:lnTo>
                <a:cubicBezTo>
                  <a:pt x="194" y="2448"/>
                  <a:pt x="247" y="2539"/>
                  <a:pt x="308" y="2625"/>
                </a:cubicBezTo>
                <a:lnTo>
                  <a:pt x="619" y="2486"/>
                </a:lnTo>
                <a:cubicBezTo>
                  <a:pt x="683" y="2566"/>
                  <a:pt x="756" y="2639"/>
                  <a:pt x="836" y="2703"/>
                </a:cubicBezTo>
                <a:lnTo>
                  <a:pt x="697" y="3014"/>
                </a:lnTo>
                <a:cubicBezTo>
                  <a:pt x="783" y="3075"/>
                  <a:pt x="874" y="3128"/>
                  <a:pt x="971" y="3172"/>
                </a:cubicBezTo>
                <a:lnTo>
                  <a:pt x="1171" y="2897"/>
                </a:lnTo>
                <a:cubicBezTo>
                  <a:pt x="1265" y="2934"/>
                  <a:pt x="1364" y="2961"/>
                  <a:pt x="1467" y="2976"/>
                </a:cubicBezTo>
                <a:lnTo>
                  <a:pt x="1503" y="3314"/>
                </a:lnTo>
                <a:cubicBezTo>
                  <a:pt x="1555" y="3319"/>
                  <a:pt x="1608" y="3322"/>
                  <a:pt x="1661" y="3322"/>
                </a:cubicBezTo>
                <a:cubicBezTo>
                  <a:pt x="1714" y="3322"/>
                  <a:pt x="1767" y="3319"/>
                  <a:pt x="1819" y="3314"/>
                </a:cubicBezTo>
                <a:lnTo>
                  <a:pt x="1855" y="2976"/>
                </a:lnTo>
                <a:cubicBezTo>
                  <a:pt x="1958" y="2961"/>
                  <a:pt x="2057" y="2934"/>
                  <a:pt x="2151" y="2897"/>
                </a:cubicBezTo>
                <a:lnTo>
                  <a:pt x="2351" y="3172"/>
                </a:lnTo>
                <a:cubicBezTo>
                  <a:pt x="2448" y="3128"/>
                  <a:pt x="2539" y="3075"/>
                  <a:pt x="2625" y="3014"/>
                </a:cubicBezTo>
                <a:lnTo>
                  <a:pt x="2486" y="2702"/>
                </a:lnTo>
                <a:cubicBezTo>
                  <a:pt x="2566" y="2639"/>
                  <a:pt x="2639" y="2566"/>
                  <a:pt x="2703" y="2486"/>
                </a:cubicBezTo>
                <a:lnTo>
                  <a:pt x="3014" y="2625"/>
                </a:lnTo>
                <a:cubicBezTo>
                  <a:pt x="3075" y="2539"/>
                  <a:pt x="3128" y="2448"/>
                  <a:pt x="3172" y="2351"/>
                </a:cubicBezTo>
                <a:lnTo>
                  <a:pt x="2897" y="2151"/>
                </a:lnTo>
                <a:cubicBezTo>
                  <a:pt x="2934" y="2057"/>
                  <a:pt x="2961" y="1958"/>
                  <a:pt x="2976" y="1855"/>
                </a:cubicBezTo>
                <a:lnTo>
                  <a:pt x="3314" y="1819"/>
                </a:lnTo>
                <a:close/>
                <a:moveTo>
                  <a:pt x="1661" y="572"/>
                </a:moveTo>
                <a:cubicBezTo>
                  <a:pt x="2262" y="572"/>
                  <a:pt x="2750" y="1060"/>
                  <a:pt x="2750" y="1661"/>
                </a:cubicBezTo>
                <a:cubicBezTo>
                  <a:pt x="2750" y="2262"/>
                  <a:pt x="2262" y="2750"/>
                  <a:pt x="1661" y="2750"/>
                </a:cubicBezTo>
                <a:cubicBezTo>
                  <a:pt x="1060" y="2750"/>
                  <a:pt x="572" y="2262"/>
                  <a:pt x="572" y="1661"/>
                </a:cubicBezTo>
                <a:cubicBezTo>
                  <a:pt x="572" y="1060"/>
                  <a:pt x="1060" y="572"/>
                  <a:pt x="1661" y="572"/>
                </a:cubicBezTo>
                <a:close/>
              </a:path>
            </a:pathLst>
          </a:custGeom>
          <a:solidFill>
            <a:schemeClr val="tx1"/>
          </a:solidFill>
          <a:ln w="9525">
            <a:noFill/>
          </a:ln>
        </p:spPr>
        <p:txBody>
          <a:bodyPr/>
          <a:p>
            <a:endParaRPr lang="zh-CN" altLang="en-US"/>
          </a:p>
        </p:txBody>
      </p:sp>
      <p:sp>
        <p:nvSpPr>
          <p:cNvPr id="36871" name="Freeform 9"/>
          <p:cNvSpPr>
            <a:spLocks noEditPoints="1"/>
          </p:cNvSpPr>
          <p:nvPr/>
        </p:nvSpPr>
        <p:spPr>
          <a:xfrm>
            <a:off x="3521075" y="2709863"/>
            <a:ext cx="3117850" cy="3116262"/>
          </a:xfrm>
          <a:custGeom>
            <a:avLst/>
            <a:gdLst/>
            <a:ahLst/>
            <a:cxnLst>
              <a:cxn ang="0">
                <a:pos x="3111092" y="1706739"/>
              </a:cxn>
              <a:cxn ang="0">
                <a:pos x="3117850" y="1558131"/>
              </a:cxn>
              <a:cxn ang="0">
                <a:pos x="3111092" y="1409523"/>
              </a:cxn>
              <a:cxn ang="0">
                <a:pos x="2793449" y="1376499"/>
              </a:cxn>
              <a:cxn ang="0">
                <a:pos x="2719108" y="1098798"/>
              </a:cxn>
              <a:cxn ang="0">
                <a:pos x="2977427" y="911161"/>
              </a:cxn>
              <a:cxn ang="0">
                <a:pos x="2828743" y="653725"/>
              </a:cxn>
              <a:cxn ang="0">
                <a:pos x="2536632" y="784319"/>
              </a:cxn>
              <a:cxn ang="0">
                <a:pos x="2333882" y="580922"/>
              </a:cxn>
              <a:cxn ang="0">
                <a:pos x="2463792" y="288960"/>
              </a:cxn>
              <a:cxn ang="0">
                <a:pos x="2206975" y="140352"/>
              </a:cxn>
              <a:cxn ang="0">
                <a:pos x="2018492" y="399290"/>
              </a:cxn>
              <a:cxn ang="0">
                <a:pos x="1740649" y="324986"/>
              </a:cxn>
              <a:cxn ang="0">
                <a:pos x="1707609" y="6755"/>
              </a:cxn>
              <a:cxn ang="0">
                <a:pos x="1558925" y="0"/>
              </a:cxn>
              <a:cxn ang="0">
                <a:pos x="1410992" y="6755"/>
              </a:cxn>
              <a:cxn ang="0">
                <a:pos x="1377201" y="324986"/>
              </a:cxn>
              <a:cxn ang="0">
                <a:pos x="1099358" y="398539"/>
              </a:cxn>
              <a:cxn ang="0">
                <a:pos x="911626" y="140352"/>
              </a:cxn>
              <a:cxn ang="0">
                <a:pos x="654809" y="288960"/>
              </a:cxn>
              <a:cxn ang="0">
                <a:pos x="784719" y="580922"/>
              </a:cxn>
              <a:cxn ang="0">
                <a:pos x="581218" y="784319"/>
              </a:cxn>
              <a:cxn ang="0">
                <a:pos x="289107" y="653725"/>
              </a:cxn>
              <a:cxn ang="0">
                <a:pos x="140423" y="911161"/>
              </a:cxn>
              <a:cxn ang="0">
                <a:pos x="399493" y="1098798"/>
              </a:cxn>
              <a:cxn ang="0">
                <a:pos x="325152" y="1376499"/>
              </a:cxn>
              <a:cxn ang="0">
                <a:pos x="6758" y="1409523"/>
              </a:cxn>
              <a:cxn ang="0">
                <a:pos x="0" y="1558131"/>
              </a:cxn>
              <a:cxn ang="0">
                <a:pos x="6758" y="1706739"/>
              </a:cxn>
              <a:cxn ang="0">
                <a:pos x="325152" y="1739763"/>
              </a:cxn>
              <a:cxn ang="0">
                <a:pos x="399493" y="2017464"/>
              </a:cxn>
              <a:cxn ang="0">
                <a:pos x="140423" y="2205851"/>
              </a:cxn>
              <a:cxn ang="0">
                <a:pos x="289107" y="2462537"/>
              </a:cxn>
              <a:cxn ang="0">
                <a:pos x="581218" y="2331943"/>
              </a:cxn>
              <a:cxn ang="0">
                <a:pos x="784719" y="2535340"/>
              </a:cxn>
              <a:cxn ang="0">
                <a:pos x="654058" y="2827302"/>
              </a:cxn>
              <a:cxn ang="0">
                <a:pos x="911626" y="2975910"/>
              </a:cxn>
              <a:cxn ang="0">
                <a:pos x="1099358" y="2717723"/>
              </a:cxn>
              <a:cxn ang="0">
                <a:pos x="1377201" y="2792027"/>
              </a:cxn>
              <a:cxn ang="0">
                <a:pos x="1410992" y="3109507"/>
              </a:cxn>
              <a:cxn ang="0">
                <a:pos x="1558925" y="3116262"/>
              </a:cxn>
              <a:cxn ang="0">
                <a:pos x="1707609" y="3109507"/>
              </a:cxn>
              <a:cxn ang="0">
                <a:pos x="1740649" y="2792027"/>
              </a:cxn>
              <a:cxn ang="0">
                <a:pos x="2018492" y="2717723"/>
              </a:cxn>
              <a:cxn ang="0">
                <a:pos x="2206975" y="2975910"/>
              </a:cxn>
              <a:cxn ang="0">
                <a:pos x="2463792" y="2827302"/>
              </a:cxn>
              <a:cxn ang="0">
                <a:pos x="2333882" y="2535340"/>
              </a:cxn>
              <a:cxn ang="0">
                <a:pos x="2536632" y="2331943"/>
              </a:cxn>
              <a:cxn ang="0">
                <a:pos x="2828743" y="2462537"/>
              </a:cxn>
              <a:cxn ang="0">
                <a:pos x="2977427" y="2205851"/>
              </a:cxn>
              <a:cxn ang="0">
                <a:pos x="2719108" y="2017464"/>
              </a:cxn>
              <a:cxn ang="0">
                <a:pos x="2793449" y="1739763"/>
              </a:cxn>
              <a:cxn ang="0">
                <a:pos x="3111092" y="1706739"/>
              </a:cxn>
              <a:cxn ang="0">
                <a:pos x="1558925" y="531386"/>
              </a:cxn>
              <a:cxn ang="0">
                <a:pos x="2586193" y="1558131"/>
              </a:cxn>
              <a:cxn ang="0">
                <a:pos x="1558925" y="2584876"/>
              </a:cxn>
              <a:cxn ang="0">
                <a:pos x="531657" y="1558131"/>
              </a:cxn>
              <a:cxn ang="0">
                <a:pos x="1558925" y="531386"/>
              </a:cxn>
            </a:cxnLst>
            <a:pathLst>
              <a:path w="4152" h="4152">
                <a:moveTo>
                  <a:pt x="4143" y="2274"/>
                </a:moveTo>
                <a:cubicBezTo>
                  <a:pt x="4149" y="2209"/>
                  <a:pt x="4152" y="2143"/>
                  <a:pt x="4152" y="2076"/>
                </a:cubicBezTo>
                <a:cubicBezTo>
                  <a:pt x="4152" y="2009"/>
                  <a:pt x="4149" y="1943"/>
                  <a:pt x="4143" y="1878"/>
                </a:cubicBezTo>
                <a:lnTo>
                  <a:pt x="3720" y="1834"/>
                </a:lnTo>
                <a:cubicBezTo>
                  <a:pt x="3701" y="1705"/>
                  <a:pt x="3667" y="1581"/>
                  <a:pt x="3621" y="1464"/>
                </a:cubicBezTo>
                <a:lnTo>
                  <a:pt x="3965" y="1214"/>
                </a:lnTo>
                <a:cubicBezTo>
                  <a:pt x="3910" y="1093"/>
                  <a:pt x="3844" y="978"/>
                  <a:pt x="3767" y="871"/>
                </a:cubicBezTo>
                <a:lnTo>
                  <a:pt x="3378" y="1045"/>
                </a:lnTo>
                <a:cubicBezTo>
                  <a:pt x="3299" y="944"/>
                  <a:pt x="3208" y="854"/>
                  <a:pt x="3108" y="774"/>
                </a:cubicBezTo>
                <a:lnTo>
                  <a:pt x="3281" y="385"/>
                </a:lnTo>
                <a:cubicBezTo>
                  <a:pt x="3174" y="309"/>
                  <a:pt x="3059" y="242"/>
                  <a:pt x="2939" y="187"/>
                </a:cubicBezTo>
                <a:lnTo>
                  <a:pt x="2688" y="532"/>
                </a:lnTo>
                <a:cubicBezTo>
                  <a:pt x="2571" y="485"/>
                  <a:pt x="2447" y="452"/>
                  <a:pt x="2318" y="433"/>
                </a:cubicBezTo>
                <a:lnTo>
                  <a:pt x="2274" y="9"/>
                </a:lnTo>
                <a:cubicBezTo>
                  <a:pt x="2209" y="3"/>
                  <a:pt x="2143" y="0"/>
                  <a:pt x="2076" y="0"/>
                </a:cubicBezTo>
                <a:cubicBezTo>
                  <a:pt x="2010" y="0"/>
                  <a:pt x="1944" y="3"/>
                  <a:pt x="1879" y="9"/>
                </a:cubicBezTo>
                <a:lnTo>
                  <a:pt x="1834" y="433"/>
                </a:lnTo>
                <a:cubicBezTo>
                  <a:pt x="1705" y="452"/>
                  <a:pt x="1581" y="485"/>
                  <a:pt x="1464" y="531"/>
                </a:cubicBezTo>
                <a:lnTo>
                  <a:pt x="1214" y="187"/>
                </a:lnTo>
                <a:cubicBezTo>
                  <a:pt x="1093" y="242"/>
                  <a:pt x="979" y="309"/>
                  <a:pt x="872" y="385"/>
                </a:cubicBezTo>
                <a:lnTo>
                  <a:pt x="1045" y="774"/>
                </a:lnTo>
                <a:cubicBezTo>
                  <a:pt x="945" y="854"/>
                  <a:pt x="854" y="944"/>
                  <a:pt x="774" y="1045"/>
                </a:cubicBezTo>
                <a:lnTo>
                  <a:pt x="385" y="871"/>
                </a:lnTo>
                <a:cubicBezTo>
                  <a:pt x="309" y="978"/>
                  <a:pt x="242" y="1093"/>
                  <a:pt x="187" y="1214"/>
                </a:cubicBezTo>
                <a:lnTo>
                  <a:pt x="532" y="1464"/>
                </a:lnTo>
                <a:cubicBezTo>
                  <a:pt x="485" y="1581"/>
                  <a:pt x="452" y="1705"/>
                  <a:pt x="433" y="1834"/>
                </a:cubicBezTo>
                <a:lnTo>
                  <a:pt x="9" y="1878"/>
                </a:lnTo>
                <a:cubicBezTo>
                  <a:pt x="3" y="1943"/>
                  <a:pt x="0" y="2009"/>
                  <a:pt x="0" y="2076"/>
                </a:cubicBezTo>
                <a:cubicBezTo>
                  <a:pt x="0" y="2143"/>
                  <a:pt x="3" y="2209"/>
                  <a:pt x="9" y="2274"/>
                </a:cubicBezTo>
                <a:lnTo>
                  <a:pt x="433" y="2318"/>
                </a:lnTo>
                <a:cubicBezTo>
                  <a:pt x="452" y="2447"/>
                  <a:pt x="485" y="2571"/>
                  <a:pt x="532" y="2688"/>
                </a:cubicBezTo>
                <a:lnTo>
                  <a:pt x="187" y="2939"/>
                </a:lnTo>
                <a:cubicBezTo>
                  <a:pt x="242" y="3059"/>
                  <a:pt x="309" y="3174"/>
                  <a:pt x="385" y="3281"/>
                </a:cubicBezTo>
                <a:lnTo>
                  <a:pt x="774" y="3107"/>
                </a:lnTo>
                <a:cubicBezTo>
                  <a:pt x="854" y="3208"/>
                  <a:pt x="945" y="3299"/>
                  <a:pt x="1045" y="3378"/>
                </a:cubicBezTo>
                <a:lnTo>
                  <a:pt x="871" y="3767"/>
                </a:lnTo>
                <a:cubicBezTo>
                  <a:pt x="978" y="3844"/>
                  <a:pt x="1093" y="3910"/>
                  <a:pt x="1214" y="3965"/>
                </a:cubicBezTo>
                <a:lnTo>
                  <a:pt x="1464" y="3621"/>
                </a:lnTo>
                <a:cubicBezTo>
                  <a:pt x="1581" y="3667"/>
                  <a:pt x="1705" y="3701"/>
                  <a:pt x="1834" y="3720"/>
                </a:cubicBezTo>
                <a:lnTo>
                  <a:pt x="1879" y="4143"/>
                </a:lnTo>
                <a:cubicBezTo>
                  <a:pt x="1944" y="4149"/>
                  <a:pt x="2010" y="4152"/>
                  <a:pt x="2076" y="4152"/>
                </a:cubicBezTo>
                <a:cubicBezTo>
                  <a:pt x="2143" y="4152"/>
                  <a:pt x="2209" y="4149"/>
                  <a:pt x="2274" y="4143"/>
                </a:cubicBezTo>
                <a:lnTo>
                  <a:pt x="2318" y="3720"/>
                </a:lnTo>
                <a:cubicBezTo>
                  <a:pt x="2447" y="3701"/>
                  <a:pt x="2571" y="3667"/>
                  <a:pt x="2688" y="3621"/>
                </a:cubicBezTo>
                <a:lnTo>
                  <a:pt x="2939" y="3965"/>
                </a:lnTo>
                <a:cubicBezTo>
                  <a:pt x="3059" y="3910"/>
                  <a:pt x="3174" y="3844"/>
                  <a:pt x="3281" y="3767"/>
                </a:cubicBezTo>
                <a:lnTo>
                  <a:pt x="3108" y="3378"/>
                </a:lnTo>
                <a:cubicBezTo>
                  <a:pt x="3208" y="3299"/>
                  <a:pt x="3299" y="3208"/>
                  <a:pt x="3378" y="3107"/>
                </a:cubicBezTo>
                <a:lnTo>
                  <a:pt x="3767" y="3281"/>
                </a:lnTo>
                <a:cubicBezTo>
                  <a:pt x="3844" y="3174"/>
                  <a:pt x="3910" y="3059"/>
                  <a:pt x="3965" y="2939"/>
                </a:cubicBezTo>
                <a:lnTo>
                  <a:pt x="3621" y="2688"/>
                </a:lnTo>
                <a:cubicBezTo>
                  <a:pt x="3667" y="2571"/>
                  <a:pt x="3701" y="2447"/>
                  <a:pt x="3720" y="2318"/>
                </a:cubicBezTo>
                <a:lnTo>
                  <a:pt x="4143" y="2274"/>
                </a:lnTo>
                <a:close/>
                <a:moveTo>
                  <a:pt x="2076" y="708"/>
                </a:moveTo>
                <a:cubicBezTo>
                  <a:pt x="2832" y="708"/>
                  <a:pt x="3444" y="1321"/>
                  <a:pt x="3444" y="2076"/>
                </a:cubicBezTo>
                <a:cubicBezTo>
                  <a:pt x="3444" y="2832"/>
                  <a:pt x="2832" y="3444"/>
                  <a:pt x="2076" y="3444"/>
                </a:cubicBezTo>
                <a:cubicBezTo>
                  <a:pt x="1321" y="3444"/>
                  <a:pt x="708" y="2832"/>
                  <a:pt x="708" y="2076"/>
                </a:cubicBezTo>
                <a:cubicBezTo>
                  <a:pt x="708" y="1321"/>
                  <a:pt x="1321" y="708"/>
                  <a:pt x="2076" y="708"/>
                </a:cubicBezTo>
                <a:close/>
              </a:path>
            </a:pathLst>
          </a:custGeom>
          <a:solidFill>
            <a:schemeClr val="tx1"/>
          </a:solidFill>
          <a:ln w="9525">
            <a:noFill/>
          </a:ln>
        </p:spPr>
        <p:txBody>
          <a:bodyPr/>
          <a:p>
            <a:endParaRPr lang="zh-CN" altLang="en-US"/>
          </a:p>
        </p:txBody>
      </p:sp>
      <p:sp>
        <p:nvSpPr>
          <p:cNvPr id="36872" name="TextBox 7"/>
          <p:cNvSpPr txBox="1"/>
          <p:nvPr/>
        </p:nvSpPr>
        <p:spPr>
          <a:xfrm>
            <a:off x="4244975" y="3944938"/>
            <a:ext cx="1671638" cy="646112"/>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这里输入您的文本</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6873" name="TextBox 8"/>
          <p:cNvSpPr txBox="1"/>
          <p:nvPr/>
        </p:nvSpPr>
        <p:spPr>
          <a:xfrm>
            <a:off x="1825625" y="2911475"/>
            <a:ext cx="1501775" cy="647700"/>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这里输入您的文本</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6874" name="TextBox 9"/>
          <p:cNvSpPr txBox="1"/>
          <p:nvPr/>
        </p:nvSpPr>
        <p:spPr>
          <a:xfrm>
            <a:off x="6792913" y="2940050"/>
            <a:ext cx="1503362" cy="646113"/>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这里输入您的文本</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6875" name="TextBox 10"/>
          <p:cNvSpPr txBox="1"/>
          <p:nvPr/>
        </p:nvSpPr>
        <p:spPr>
          <a:xfrm>
            <a:off x="8758238" y="3744913"/>
            <a:ext cx="1503362" cy="646112"/>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这里输入您的文本</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6876" name="TextBox 11"/>
          <p:cNvSpPr txBox="1"/>
          <p:nvPr/>
        </p:nvSpPr>
        <p:spPr>
          <a:xfrm>
            <a:off x="1779588" y="1406525"/>
            <a:ext cx="1760537" cy="430213"/>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添加标题一</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6877" name="TextBox 12"/>
          <p:cNvSpPr txBox="1"/>
          <p:nvPr/>
        </p:nvSpPr>
        <p:spPr>
          <a:xfrm>
            <a:off x="4098925" y="2116138"/>
            <a:ext cx="1760538" cy="430212"/>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添加标题二</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6878" name="TextBox 13"/>
          <p:cNvSpPr txBox="1"/>
          <p:nvPr/>
        </p:nvSpPr>
        <p:spPr>
          <a:xfrm>
            <a:off x="6542088" y="1460500"/>
            <a:ext cx="1760537" cy="431800"/>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添加标题三</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6879" name="TextBox 15"/>
          <p:cNvSpPr txBox="1"/>
          <p:nvPr/>
        </p:nvSpPr>
        <p:spPr>
          <a:xfrm>
            <a:off x="8670925" y="2374900"/>
            <a:ext cx="1760538" cy="431800"/>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添加标题四</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6880" name="Freeform 6"/>
          <p:cNvSpPr/>
          <p:nvPr/>
        </p:nvSpPr>
        <p:spPr>
          <a:xfrm>
            <a:off x="3246438" y="5656263"/>
            <a:ext cx="4297362" cy="608012"/>
          </a:xfrm>
          <a:custGeom>
            <a:avLst/>
            <a:gdLst/>
            <a:ahLst/>
            <a:cxnLst>
              <a:cxn ang="0">
                <a:pos x="190038" y="0"/>
              </a:cxn>
              <a:cxn ang="0">
                <a:pos x="327904" y="6356"/>
              </a:cxn>
              <a:cxn ang="0">
                <a:pos x="356094" y="257752"/>
              </a:cxn>
              <a:cxn ang="0">
                <a:pos x="388513" y="313539"/>
              </a:cxn>
              <a:cxn ang="0">
                <a:pos x="647155" y="313539"/>
              </a:cxn>
              <a:cxn ang="0">
                <a:pos x="676050" y="257752"/>
              </a:cxn>
              <a:cxn ang="0">
                <a:pos x="705649" y="6356"/>
              </a:cxn>
              <a:cxn ang="0">
                <a:pos x="981910" y="6356"/>
              </a:cxn>
              <a:cxn ang="0">
                <a:pos x="1010100" y="257752"/>
              </a:cxn>
              <a:cxn ang="0">
                <a:pos x="1042518" y="313539"/>
              </a:cxn>
              <a:cxn ang="0">
                <a:pos x="1301160" y="313539"/>
              </a:cxn>
              <a:cxn ang="0">
                <a:pos x="1330054" y="257752"/>
              </a:cxn>
              <a:cxn ang="0">
                <a:pos x="1359654" y="6356"/>
              </a:cxn>
              <a:cxn ang="0">
                <a:pos x="1635914" y="6356"/>
              </a:cxn>
              <a:cxn ang="0">
                <a:pos x="1664104" y="257752"/>
              </a:cxn>
              <a:cxn ang="0">
                <a:pos x="1696523" y="313539"/>
              </a:cxn>
              <a:cxn ang="0">
                <a:pos x="1955164" y="313539"/>
              </a:cxn>
              <a:cxn ang="0">
                <a:pos x="1984059" y="257752"/>
              </a:cxn>
              <a:cxn ang="0">
                <a:pos x="2013658" y="6356"/>
              </a:cxn>
              <a:cxn ang="0">
                <a:pos x="2289919" y="6356"/>
              </a:cxn>
              <a:cxn ang="0">
                <a:pos x="2318109" y="257752"/>
              </a:cxn>
              <a:cxn ang="0">
                <a:pos x="2350527" y="313539"/>
              </a:cxn>
              <a:cxn ang="0">
                <a:pos x="2609170" y="313539"/>
              </a:cxn>
              <a:cxn ang="0">
                <a:pos x="2638064" y="257752"/>
              </a:cxn>
              <a:cxn ang="0">
                <a:pos x="2667664" y="6356"/>
              </a:cxn>
              <a:cxn ang="0">
                <a:pos x="2943925" y="6356"/>
              </a:cxn>
              <a:cxn ang="0">
                <a:pos x="2972115" y="257752"/>
              </a:cxn>
              <a:cxn ang="0">
                <a:pos x="3004533" y="313539"/>
              </a:cxn>
              <a:cxn ang="0">
                <a:pos x="3263175" y="313539"/>
              </a:cxn>
              <a:cxn ang="0">
                <a:pos x="3292069" y="257752"/>
              </a:cxn>
              <a:cxn ang="0">
                <a:pos x="3320964" y="6356"/>
              </a:cxn>
              <a:cxn ang="0">
                <a:pos x="3597929" y="6356"/>
              </a:cxn>
              <a:cxn ang="0">
                <a:pos x="3626119" y="257752"/>
              </a:cxn>
              <a:cxn ang="0">
                <a:pos x="3658538" y="313539"/>
              </a:cxn>
              <a:cxn ang="0">
                <a:pos x="3917180" y="313539"/>
              </a:cxn>
              <a:cxn ang="0">
                <a:pos x="3946075" y="257752"/>
              </a:cxn>
              <a:cxn ang="0">
                <a:pos x="3974969" y="6356"/>
              </a:cxn>
              <a:cxn ang="0">
                <a:pos x="4251935" y="6356"/>
              </a:cxn>
              <a:cxn ang="0">
                <a:pos x="4280125" y="257752"/>
              </a:cxn>
              <a:cxn ang="0">
                <a:pos x="4297362" y="297746"/>
              </a:cxn>
              <a:cxn ang="0">
                <a:pos x="4297362" y="608012"/>
              </a:cxn>
              <a:cxn ang="0">
                <a:pos x="0" y="608012"/>
              </a:cxn>
              <a:cxn ang="0">
                <a:pos x="0" y="304319"/>
              </a:cxn>
              <a:cxn ang="0">
                <a:pos x="22044" y="257752"/>
              </a:cxn>
              <a:cxn ang="0">
                <a:pos x="51643" y="6356"/>
              </a:cxn>
              <a:cxn ang="0">
                <a:pos x="190038" y="0"/>
              </a:cxn>
            </a:cxnLst>
            <a:pathLst>
              <a:path w="4297504" h="607261">
                <a:moveTo>
                  <a:pt x="190044" y="0"/>
                </a:moveTo>
                <a:cubicBezTo>
                  <a:pt x="236119" y="0"/>
                  <a:pt x="282105" y="2116"/>
                  <a:pt x="327915" y="6348"/>
                </a:cubicBezTo>
                <a:cubicBezTo>
                  <a:pt x="337782" y="90278"/>
                  <a:pt x="346944" y="173503"/>
                  <a:pt x="356106" y="257434"/>
                </a:cubicBezTo>
                <a:cubicBezTo>
                  <a:pt x="361744" y="286351"/>
                  <a:pt x="371611" y="301162"/>
                  <a:pt x="388526" y="313152"/>
                </a:cubicBezTo>
                <a:lnTo>
                  <a:pt x="647176" y="313152"/>
                </a:lnTo>
                <a:cubicBezTo>
                  <a:pt x="665500" y="295520"/>
                  <a:pt x="673957" y="275771"/>
                  <a:pt x="676072" y="257434"/>
                </a:cubicBezTo>
                <a:cubicBezTo>
                  <a:pt x="685939" y="173503"/>
                  <a:pt x="695805" y="89573"/>
                  <a:pt x="705672" y="6348"/>
                </a:cubicBezTo>
                <a:cubicBezTo>
                  <a:pt x="797997" y="-2116"/>
                  <a:pt x="890322" y="-2116"/>
                  <a:pt x="981942" y="6348"/>
                </a:cubicBezTo>
                <a:cubicBezTo>
                  <a:pt x="991809" y="90278"/>
                  <a:pt x="1000971" y="173503"/>
                  <a:pt x="1010133" y="257434"/>
                </a:cubicBezTo>
                <a:cubicBezTo>
                  <a:pt x="1015771" y="286351"/>
                  <a:pt x="1025638" y="301162"/>
                  <a:pt x="1042552" y="313152"/>
                </a:cubicBezTo>
                <a:lnTo>
                  <a:pt x="1301203" y="313152"/>
                </a:lnTo>
                <a:cubicBezTo>
                  <a:pt x="1319527" y="295520"/>
                  <a:pt x="1327984" y="275771"/>
                  <a:pt x="1330098" y="257434"/>
                </a:cubicBezTo>
                <a:cubicBezTo>
                  <a:pt x="1339965" y="173503"/>
                  <a:pt x="1349832" y="89573"/>
                  <a:pt x="1359699" y="6348"/>
                </a:cubicBezTo>
                <a:cubicBezTo>
                  <a:pt x="1452023" y="-2116"/>
                  <a:pt x="1543644" y="-2116"/>
                  <a:pt x="1635968" y="6348"/>
                </a:cubicBezTo>
                <a:cubicBezTo>
                  <a:pt x="1645835" y="90278"/>
                  <a:pt x="1654997" y="173503"/>
                  <a:pt x="1664159" y="257434"/>
                </a:cubicBezTo>
                <a:cubicBezTo>
                  <a:pt x="1669797" y="286351"/>
                  <a:pt x="1679664" y="301162"/>
                  <a:pt x="1696579" y="313152"/>
                </a:cubicBezTo>
                <a:lnTo>
                  <a:pt x="1955229" y="313152"/>
                </a:lnTo>
                <a:cubicBezTo>
                  <a:pt x="1972848" y="295520"/>
                  <a:pt x="1982011" y="275771"/>
                  <a:pt x="1984125" y="257434"/>
                </a:cubicBezTo>
                <a:cubicBezTo>
                  <a:pt x="1993992" y="173503"/>
                  <a:pt x="2003858" y="89573"/>
                  <a:pt x="2013725" y="6348"/>
                </a:cubicBezTo>
                <a:cubicBezTo>
                  <a:pt x="2105345" y="-2116"/>
                  <a:pt x="2197670" y="-2116"/>
                  <a:pt x="2289995" y="6348"/>
                </a:cubicBezTo>
                <a:cubicBezTo>
                  <a:pt x="2299157" y="90278"/>
                  <a:pt x="2309024" y="173503"/>
                  <a:pt x="2318186" y="257434"/>
                </a:cubicBezTo>
                <a:cubicBezTo>
                  <a:pt x="2323824" y="286351"/>
                  <a:pt x="2333691" y="301162"/>
                  <a:pt x="2350605" y="313152"/>
                </a:cubicBezTo>
                <a:lnTo>
                  <a:pt x="2609256" y="313152"/>
                </a:lnTo>
                <a:cubicBezTo>
                  <a:pt x="2626875" y="295520"/>
                  <a:pt x="2636037" y="275771"/>
                  <a:pt x="2638151" y="257434"/>
                </a:cubicBezTo>
                <a:cubicBezTo>
                  <a:pt x="2648018" y="173503"/>
                  <a:pt x="2657885" y="89573"/>
                  <a:pt x="2667752" y="6348"/>
                </a:cubicBezTo>
                <a:cubicBezTo>
                  <a:pt x="2759372" y="-2116"/>
                  <a:pt x="2851697" y="-2116"/>
                  <a:pt x="2944022" y="6348"/>
                </a:cubicBezTo>
                <a:cubicBezTo>
                  <a:pt x="2953184" y="90278"/>
                  <a:pt x="2963051" y="173503"/>
                  <a:pt x="2972213" y="257434"/>
                </a:cubicBezTo>
                <a:cubicBezTo>
                  <a:pt x="2977851" y="286351"/>
                  <a:pt x="2987013" y="301162"/>
                  <a:pt x="3004632" y="313152"/>
                </a:cubicBezTo>
                <a:lnTo>
                  <a:pt x="3263283" y="313152"/>
                </a:lnTo>
                <a:cubicBezTo>
                  <a:pt x="3280902" y="295520"/>
                  <a:pt x="3290064" y="275771"/>
                  <a:pt x="3292178" y="257434"/>
                </a:cubicBezTo>
                <a:cubicBezTo>
                  <a:pt x="3302045" y="173503"/>
                  <a:pt x="3311912" y="89573"/>
                  <a:pt x="3321074" y="6348"/>
                </a:cubicBezTo>
                <a:cubicBezTo>
                  <a:pt x="3413399" y="-2116"/>
                  <a:pt x="3505723" y="-2116"/>
                  <a:pt x="3598048" y="6348"/>
                </a:cubicBezTo>
                <a:cubicBezTo>
                  <a:pt x="3607210" y="90278"/>
                  <a:pt x="3616372" y="173503"/>
                  <a:pt x="3626239" y="257434"/>
                </a:cubicBezTo>
                <a:cubicBezTo>
                  <a:pt x="3631877" y="286351"/>
                  <a:pt x="3641039" y="301162"/>
                  <a:pt x="3658659" y="313152"/>
                </a:cubicBezTo>
                <a:lnTo>
                  <a:pt x="3917309" y="313152"/>
                </a:lnTo>
                <a:cubicBezTo>
                  <a:pt x="3934928" y="295520"/>
                  <a:pt x="3944090" y="275771"/>
                  <a:pt x="3946205" y="257434"/>
                </a:cubicBezTo>
                <a:cubicBezTo>
                  <a:pt x="3956071" y="173503"/>
                  <a:pt x="3965938" y="89573"/>
                  <a:pt x="3975100" y="6348"/>
                </a:cubicBezTo>
                <a:cubicBezTo>
                  <a:pt x="4067425" y="-2116"/>
                  <a:pt x="4159750" y="-2116"/>
                  <a:pt x="4252075" y="6348"/>
                </a:cubicBezTo>
                <a:cubicBezTo>
                  <a:pt x="4261237" y="90278"/>
                  <a:pt x="4270399" y="173503"/>
                  <a:pt x="4280266" y="257434"/>
                </a:cubicBezTo>
                <a:cubicBezTo>
                  <a:pt x="4283830" y="275712"/>
                  <a:pt x="4288801" y="288355"/>
                  <a:pt x="4297504" y="297378"/>
                </a:cubicBezTo>
                <a:lnTo>
                  <a:pt x="4297504" y="607261"/>
                </a:lnTo>
                <a:lnTo>
                  <a:pt x="0" y="607261"/>
                </a:lnTo>
                <a:lnTo>
                  <a:pt x="0" y="303943"/>
                </a:lnTo>
                <a:cubicBezTo>
                  <a:pt x="13952" y="289411"/>
                  <a:pt x="20260" y="272919"/>
                  <a:pt x="22045" y="257434"/>
                </a:cubicBezTo>
                <a:cubicBezTo>
                  <a:pt x="31912" y="173503"/>
                  <a:pt x="41779" y="89573"/>
                  <a:pt x="51645" y="6348"/>
                </a:cubicBezTo>
                <a:cubicBezTo>
                  <a:pt x="97808" y="2116"/>
                  <a:pt x="143970" y="0"/>
                  <a:pt x="190044" y="0"/>
                </a:cubicBezTo>
                <a:close/>
              </a:path>
            </a:pathLst>
          </a:custGeom>
          <a:solidFill>
            <a:srgbClr val="3A3736"/>
          </a:solidFill>
          <a:ln w="9525">
            <a:noFill/>
          </a:ln>
        </p:spPr>
        <p:txBody>
          <a:bodyPr/>
          <a:p>
            <a:endParaRPr lang="zh-CN" altLang="en-US"/>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barn(inVertical)">
                                      <p:cBhvr>
                                        <p:cTn id="7" dur="500"/>
                                        <p:tgtEl>
                                          <p:spTgt spid="3686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6866"/>
                                        </p:tgtEl>
                                        <p:attrNameLst>
                                          <p:attrName>style.visibility</p:attrName>
                                        </p:attrNameLst>
                                      </p:cBhvr>
                                      <p:to>
                                        <p:strVal val="visible"/>
                                      </p:to>
                                    </p:set>
                                    <p:anim calcmode="lin" valueType="num">
                                      <p:cBhvr>
                                        <p:cTn id="11" dur="500" fill="hold"/>
                                        <p:tgtEl>
                                          <p:spTgt spid="3686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6866"/>
                                        </p:tgtEl>
                                        <p:attrNameLst>
                                          <p:attrName>ppt_y</p:attrName>
                                        </p:attrNameLst>
                                      </p:cBhvr>
                                      <p:tavLst>
                                        <p:tav tm="0">
                                          <p:val>
                                            <p:strVal val="#ppt_y"/>
                                          </p:val>
                                        </p:tav>
                                        <p:tav tm="100000">
                                          <p:val>
                                            <p:strVal val="#ppt_y"/>
                                          </p:val>
                                        </p:tav>
                                      </p:tavLst>
                                    </p:anim>
                                    <p:anim calcmode="lin" valueType="num">
                                      <p:cBhvr>
                                        <p:cTn id="13" dur="500" fill="hold"/>
                                        <p:tgtEl>
                                          <p:spTgt spid="3686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686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6866"/>
                                        </p:tgtEl>
                                      </p:cBhvr>
                                    </p:animEffect>
                                  </p:childTnLst>
                                </p:cTn>
                              </p:par>
                            </p:childTnLst>
                          </p:cTn>
                        </p:par>
                        <p:par>
                          <p:cTn id="16" fill="hold">
                            <p:stCondLst>
                              <p:cond delay="1450"/>
                            </p:stCondLst>
                            <p:childTnLst>
                              <p:par>
                                <p:cTn id="17" presetID="2" presetClass="entr" presetSubtype="8" fill="hold" nodeType="afterEffect">
                                  <p:stCondLst>
                                    <p:cond delay="0"/>
                                  </p:stCondLst>
                                  <p:childTnLst>
                                    <p:set>
                                      <p:cBhvr>
                                        <p:cTn id="18" dur="1" fill="hold">
                                          <p:stCondLst>
                                            <p:cond delay="0"/>
                                          </p:stCondLst>
                                        </p:cTn>
                                        <p:tgtEl>
                                          <p:spTgt spid="36880"/>
                                        </p:tgtEl>
                                        <p:attrNameLst>
                                          <p:attrName>style.visibility</p:attrName>
                                        </p:attrNameLst>
                                      </p:cBhvr>
                                      <p:to>
                                        <p:strVal val="visible"/>
                                      </p:to>
                                    </p:set>
                                    <p:anim calcmode="lin" valueType="num">
                                      <p:cBhvr additive="base">
                                        <p:cTn id="19" dur="500" fill="hold"/>
                                        <p:tgtEl>
                                          <p:spTgt spid="36880"/>
                                        </p:tgtEl>
                                        <p:attrNameLst>
                                          <p:attrName>ppt_x</p:attrName>
                                        </p:attrNameLst>
                                      </p:cBhvr>
                                      <p:tavLst>
                                        <p:tav tm="0">
                                          <p:val>
                                            <p:strVal val="0-#ppt_w/2"/>
                                          </p:val>
                                        </p:tav>
                                        <p:tav tm="100000">
                                          <p:val>
                                            <p:strVal val="#ppt_x"/>
                                          </p:val>
                                        </p:tav>
                                      </p:tavLst>
                                    </p:anim>
                                    <p:anim calcmode="lin" valueType="num">
                                      <p:cBhvr additive="base">
                                        <p:cTn id="20" dur="500" fill="hold"/>
                                        <p:tgtEl>
                                          <p:spTgt spid="36880"/>
                                        </p:tgtEl>
                                        <p:attrNameLst>
                                          <p:attrName>ppt_y</p:attrName>
                                        </p:attrNameLst>
                                      </p:cBhvr>
                                      <p:tavLst>
                                        <p:tav tm="0">
                                          <p:val>
                                            <p:strVal val="#ppt_y"/>
                                          </p:val>
                                        </p:tav>
                                        <p:tav tm="100000">
                                          <p:val>
                                            <p:strVal val="#ppt_y"/>
                                          </p:val>
                                        </p:tav>
                                      </p:tavLst>
                                    </p:anim>
                                  </p:childTnLst>
                                </p:cTn>
                              </p:par>
                            </p:childTnLst>
                          </p:cTn>
                        </p:par>
                        <p:par>
                          <p:cTn id="21" fill="hold">
                            <p:stCondLst>
                              <p:cond delay="1950"/>
                            </p:stCondLst>
                            <p:childTnLst>
                              <p:par>
                                <p:cTn id="22" presetID="47" presetClass="entr" presetSubtype="0" fill="hold" nodeType="afterEffect">
                                  <p:stCondLst>
                                    <p:cond delay="0"/>
                                  </p:stCondLst>
                                  <p:childTnLst>
                                    <p:set>
                                      <p:cBhvr>
                                        <p:cTn id="23" dur="1" fill="hold">
                                          <p:stCondLst>
                                            <p:cond delay="0"/>
                                          </p:stCondLst>
                                        </p:cTn>
                                        <p:tgtEl>
                                          <p:spTgt spid="36870"/>
                                        </p:tgtEl>
                                        <p:attrNameLst>
                                          <p:attrName>style.visibility</p:attrName>
                                        </p:attrNameLst>
                                      </p:cBhvr>
                                      <p:to>
                                        <p:strVal val="visible"/>
                                      </p:to>
                                    </p:set>
                                    <p:animEffect transition="in" filter="fade">
                                      <p:cBhvr>
                                        <p:cTn id="24" dur="1000"/>
                                        <p:tgtEl>
                                          <p:spTgt spid="36870"/>
                                        </p:tgtEl>
                                      </p:cBhvr>
                                    </p:animEffect>
                                    <p:anim calcmode="lin" valueType="num">
                                      <p:cBhvr>
                                        <p:cTn id="25" dur="1000" fill="hold"/>
                                        <p:tgtEl>
                                          <p:spTgt spid="36870"/>
                                        </p:tgtEl>
                                        <p:attrNameLst>
                                          <p:attrName>ppt_x</p:attrName>
                                        </p:attrNameLst>
                                      </p:cBhvr>
                                      <p:tavLst>
                                        <p:tav tm="0">
                                          <p:val>
                                            <p:strVal val="#ppt_x"/>
                                          </p:val>
                                        </p:tav>
                                        <p:tav tm="100000">
                                          <p:val>
                                            <p:strVal val="#ppt_x"/>
                                          </p:val>
                                        </p:tav>
                                      </p:tavLst>
                                    </p:anim>
                                    <p:anim calcmode="lin" valueType="num">
                                      <p:cBhvr>
                                        <p:cTn id="26" dur="1000" fill="hold"/>
                                        <p:tgtEl>
                                          <p:spTgt spid="36870"/>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36869"/>
                                        </p:tgtEl>
                                        <p:attrNameLst>
                                          <p:attrName>style.visibility</p:attrName>
                                        </p:attrNameLst>
                                      </p:cBhvr>
                                      <p:to>
                                        <p:strVal val="visible"/>
                                      </p:to>
                                    </p:set>
                                    <p:animEffect transition="in" filter="fade">
                                      <p:cBhvr>
                                        <p:cTn id="29" dur="1000"/>
                                        <p:tgtEl>
                                          <p:spTgt spid="36869"/>
                                        </p:tgtEl>
                                      </p:cBhvr>
                                    </p:animEffect>
                                    <p:anim calcmode="lin" valueType="num">
                                      <p:cBhvr>
                                        <p:cTn id="30" dur="1000" fill="hold"/>
                                        <p:tgtEl>
                                          <p:spTgt spid="36869"/>
                                        </p:tgtEl>
                                        <p:attrNameLst>
                                          <p:attrName>ppt_x</p:attrName>
                                        </p:attrNameLst>
                                      </p:cBhvr>
                                      <p:tavLst>
                                        <p:tav tm="0">
                                          <p:val>
                                            <p:strVal val="#ppt_x"/>
                                          </p:val>
                                        </p:tav>
                                        <p:tav tm="100000">
                                          <p:val>
                                            <p:strVal val="#ppt_x"/>
                                          </p:val>
                                        </p:tav>
                                      </p:tavLst>
                                    </p:anim>
                                    <p:anim calcmode="lin" valueType="num">
                                      <p:cBhvr>
                                        <p:cTn id="31" dur="1000" fill="hold"/>
                                        <p:tgtEl>
                                          <p:spTgt spid="3686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00"/>
                                  </p:stCondLst>
                                  <p:childTnLst>
                                    <p:set>
                                      <p:cBhvr>
                                        <p:cTn id="33" dur="1" fill="hold">
                                          <p:stCondLst>
                                            <p:cond delay="0"/>
                                          </p:stCondLst>
                                        </p:cTn>
                                        <p:tgtEl>
                                          <p:spTgt spid="36871"/>
                                        </p:tgtEl>
                                        <p:attrNameLst>
                                          <p:attrName>style.visibility</p:attrName>
                                        </p:attrNameLst>
                                      </p:cBhvr>
                                      <p:to>
                                        <p:strVal val="visible"/>
                                      </p:to>
                                    </p:set>
                                    <p:animEffect transition="in" filter="fade">
                                      <p:cBhvr>
                                        <p:cTn id="34" dur="1000"/>
                                        <p:tgtEl>
                                          <p:spTgt spid="36871"/>
                                        </p:tgtEl>
                                      </p:cBhvr>
                                    </p:animEffect>
                                    <p:anim calcmode="lin" valueType="num">
                                      <p:cBhvr>
                                        <p:cTn id="35" dur="1000" fill="hold"/>
                                        <p:tgtEl>
                                          <p:spTgt spid="36871"/>
                                        </p:tgtEl>
                                        <p:attrNameLst>
                                          <p:attrName>ppt_x</p:attrName>
                                        </p:attrNameLst>
                                      </p:cBhvr>
                                      <p:tavLst>
                                        <p:tav tm="0">
                                          <p:val>
                                            <p:strVal val="#ppt_x"/>
                                          </p:val>
                                        </p:tav>
                                        <p:tav tm="100000">
                                          <p:val>
                                            <p:strVal val="#ppt_x"/>
                                          </p:val>
                                        </p:tav>
                                      </p:tavLst>
                                    </p:anim>
                                    <p:anim calcmode="lin" valueType="num">
                                      <p:cBhvr>
                                        <p:cTn id="36" dur="1000" fill="hold"/>
                                        <p:tgtEl>
                                          <p:spTgt spid="3687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600"/>
                                  </p:stCondLst>
                                  <p:childTnLst>
                                    <p:set>
                                      <p:cBhvr>
                                        <p:cTn id="38" dur="1" fill="hold">
                                          <p:stCondLst>
                                            <p:cond delay="0"/>
                                          </p:stCondLst>
                                        </p:cTn>
                                        <p:tgtEl>
                                          <p:spTgt spid="36868"/>
                                        </p:tgtEl>
                                        <p:attrNameLst>
                                          <p:attrName>style.visibility</p:attrName>
                                        </p:attrNameLst>
                                      </p:cBhvr>
                                      <p:to>
                                        <p:strVal val="visible"/>
                                      </p:to>
                                    </p:set>
                                    <p:animEffect transition="in" filter="fade">
                                      <p:cBhvr>
                                        <p:cTn id="39" dur="1000"/>
                                        <p:tgtEl>
                                          <p:spTgt spid="36868"/>
                                        </p:tgtEl>
                                      </p:cBhvr>
                                    </p:animEffect>
                                    <p:anim calcmode="lin" valueType="num">
                                      <p:cBhvr>
                                        <p:cTn id="40" dur="1000" fill="hold"/>
                                        <p:tgtEl>
                                          <p:spTgt spid="36868"/>
                                        </p:tgtEl>
                                        <p:attrNameLst>
                                          <p:attrName>ppt_x</p:attrName>
                                        </p:attrNameLst>
                                      </p:cBhvr>
                                      <p:tavLst>
                                        <p:tav tm="0">
                                          <p:val>
                                            <p:strVal val="#ppt_x"/>
                                          </p:val>
                                        </p:tav>
                                        <p:tav tm="100000">
                                          <p:val>
                                            <p:strVal val="#ppt_x"/>
                                          </p:val>
                                        </p:tav>
                                      </p:tavLst>
                                    </p:anim>
                                    <p:anim calcmode="lin" valueType="num">
                                      <p:cBhvr>
                                        <p:cTn id="41" dur="1000" fill="hold"/>
                                        <p:tgtEl>
                                          <p:spTgt spid="36868"/>
                                        </p:tgtEl>
                                        <p:attrNameLst>
                                          <p:attrName>ppt_y</p:attrName>
                                        </p:attrNameLst>
                                      </p:cBhvr>
                                      <p:tavLst>
                                        <p:tav tm="0">
                                          <p:val>
                                            <p:strVal val="#ppt_y+.1"/>
                                          </p:val>
                                        </p:tav>
                                        <p:tav tm="100000">
                                          <p:val>
                                            <p:strVal val="#ppt_y"/>
                                          </p:val>
                                        </p:tav>
                                      </p:tavLst>
                                    </p:anim>
                                  </p:childTnLst>
                                </p:cTn>
                              </p:par>
                            </p:childTnLst>
                          </p:cTn>
                        </p:par>
                        <p:par>
                          <p:cTn id="42" fill="hold">
                            <p:stCondLst>
                              <p:cond delay="2950"/>
                            </p:stCondLst>
                            <p:childTnLst>
                              <p:par>
                                <p:cTn id="43" presetID="2" presetClass="exit" presetSubtype="2" fill="hold" nodeType="afterEffect">
                                  <p:stCondLst>
                                    <p:cond delay="0"/>
                                  </p:stCondLst>
                                  <p:childTnLst>
                                    <p:anim calcmode="lin" valueType="num">
                                      <p:cBhvr additive="base">
                                        <p:cTn id="44" dur="1000"/>
                                        <p:tgtEl>
                                          <p:spTgt spid="36880"/>
                                        </p:tgtEl>
                                        <p:attrNameLst>
                                          <p:attrName>ppt_x</p:attrName>
                                        </p:attrNameLst>
                                      </p:cBhvr>
                                      <p:tavLst>
                                        <p:tav tm="0">
                                          <p:val>
                                            <p:strVal val="ppt_x"/>
                                          </p:val>
                                        </p:tav>
                                        <p:tav tm="100000">
                                          <p:val>
                                            <p:strVal val="1+ppt_w/2"/>
                                          </p:val>
                                        </p:tav>
                                      </p:tavLst>
                                    </p:anim>
                                    <p:anim calcmode="lin" valueType="num">
                                      <p:cBhvr additive="base">
                                        <p:cTn id="45" dur="1000"/>
                                        <p:tgtEl>
                                          <p:spTgt spid="36880"/>
                                        </p:tgtEl>
                                        <p:attrNameLst>
                                          <p:attrName>ppt_y</p:attrName>
                                        </p:attrNameLst>
                                      </p:cBhvr>
                                      <p:tavLst>
                                        <p:tav tm="0">
                                          <p:val>
                                            <p:strVal val="ppt_y"/>
                                          </p:val>
                                        </p:tav>
                                        <p:tav tm="100000">
                                          <p:val>
                                            <p:strVal val="ppt_y"/>
                                          </p:val>
                                        </p:tav>
                                      </p:tavLst>
                                    </p:anim>
                                    <p:set>
                                      <p:cBhvr>
                                        <p:cTn id="46" dur="1" fill="hold">
                                          <p:stCondLst>
                                            <p:cond delay="999"/>
                                          </p:stCondLst>
                                        </p:cTn>
                                        <p:tgtEl>
                                          <p:spTgt spid="36880"/>
                                        </p:tgtEl>
                                        <p:attrNameLst>
                                          <p:attrName>style.visibility</p:attrName>
                                        </p:attrNameLst>
                                      </p:cBhvr>
                                      <p:to>
                                        <p:strVal val="hidden"/>
                                      </p:to>
                                    </p:set>
                                  </p:childTnLst>
                                </p:cTn>
                              </p:par>
                              <p:par>
                                <p:cTn id="47" presetID="8" presetClass="emph" presetSubtype="0" fill="hold" nodeType="withEffect">
                                  <p:stCondLst>
                                    <p:cond delay="300"/>
                                  </p:stCondLst>
                                  <p:childTnLst>
                                    <p:animRot by="-21599880">
                                      <p:cBhvr>
                                        <p:cTn id="48" dur="2000" fill="hold"/>
                                        <p:tgtEl>
                                          <p:spTgt spid="36871"/>
                                        </p:tgtEl>
                                        <p:attrNameLst>
                                          <p:attrName>r</p:attrName>
                                        </p:attrNameLst>
                                      </p:cBhvr>
                                    </p:animRot>
                                  </p:childTnLst>
                                </p:cTn>
                              </p:par>
                              <p:par>
                                <p:cTn id="49" presetID="8" presetClass="emph" presetSubtype="0" fill="hold" nodeType="withEffect">
                                  <p:stCondLst>
                                    <p:cond delay="500"/>
                                  </p:stCondLst>
                                  <p:childTnLst>
                                    <p:animRot by="-21599880">
                                      <p:cBhvr>
                                        <p:cTn id="50" dur="2000" fill="hold"/>
                                        <p:tgtEl>
                                          <p:spTgt spid="36869"/>
                                        </p:tgtEl>
                                        <p:attrNameLst>
                                          <p:attrName>r</p:attrName>
                                        </p:attrNameLst>
                                      </p:cBhvr>
                                    </p:animRot>
                                  </p:childTnLst>
                                </p:cTn>
                              </p:par>
                              <p:par>
                                <p:cTn id="51" presetID="8" presetClass="emph" presetSubtype="0" fill="hold" nodeType="withEffect">
                                  <p:stCondLst>
                                    <p:cond delay="500"/>
                                  </p:stCondLst>
                                  <p:childTnLst>
                                    <p:animRot by="-21599880">
                                      <p:cBhvr>
                                        <p:cTn id="52" dur="2000" fill="hold"/>
                                        <p:tgtEl>
                                          <p:spTgt spid="36870"/>
                                        </p:tgtEl>
                                        <p:attrNameLst>
                                          <p:attrName>r</p:attrName>
                                        </p:attrNameLst>
                                      </p:cBhvr>
                                    </p:animRot>
                                  </p:childTnLst>
                                </p:cTn>
                              </p:par>
                              <p:par>
                                <p:cTn id="53" presetID="8" presetClass="emph" presetSubtype="0" fill="hold" nodeType="withEffect">
                                  <p:stCondLst>
                                    <p:cond delay="500"/>
                                  </p:stCondLst>
                                  <p:childTnLst>
                                    <p:animRot by="-21599880">
                                      <p:cBhvr>
                                        <p:cTn id="54" dur="2000" fill="hold"/>
                                        <p:tgtEl>
                                          <p:spTgt spid="36868"/>
                                        </p:tgtEl>
                                        <p:attrNameLst>
                                          <p:attrName>r</p:attrName>
                                        </p:attrNameLst>
                                      </p:cBhvr>
                                    </p:animRot>
                                  </p:childTnLst>
                                </p:cTn>
                              </p:par>
                            </p:childTnLst>
                          </p:cTn>
                        </p:par>
                        <p:par>
                          <p:cTn id="55" fill="hold">
                            <p:stCondLst>
                              <p:cond delay="3950"/>
                            </p:stCondLst>
                            <p:childTnLst>
                              <p:par>
                                <p:cTn id="56" presetID="42" presetClass="entr" presetSubtype="0" fill="hold" grpId="0" nodeType="afterEffect">
                                  <p:stCondLst>
                                    <p:cond delay="0"/>
                                  </p:stCondLst>
                                  <p:childTnLst>
                                    <p:set>
                                      <p:cBhvr>
                                        <p:cTn id="57" dur="1" fill="hold">
                                          <p:stCondLst>
                                            <p:cond delay="0"/>
                                          </p:stCondLst>
                                        </p:cTn>
                                        <p:tgtEl>
                                          <p:spTgt spid="36876"/>
                                        </p:tgtEl>
                                        <p:attrNameLst>
                                          <p:attrName>style.visibility</p:attrName>
                                        </p:attrNameLst>
                                      </p:cBhvr>
                                      <p:to>
                                        <p:strVal val="visible"/>
                                      </p:to>
                                    </p:set>
                                    <p:animEffect transition="in" filter="fade">
                                      <p:cBhvr>
                                        <p:cTn id="58" dur="1000"/>
                                        <p:tgtEl>
                                          <p:spTgt spid="36876"/>
                                        </p:tgtEl>
                                      </p:cBhvr>
                                    </p:animEffect>
                                    <p:anim calcmode="lin" valueType="num">
                                      <p:cBhvr>
                                        <p:cTn id="59" dur="1000" fill="hold"/>
                                        <p:tgtEl>
                                          <p:spTgt spid="36876"/>
                                        </p:tgtEl>
                                        <p:attrNameLst>
                                          <p:attrName>ppt_x</p:attrName>
                                        </p:attrNameLst>
                                      </p:cBhvr>
                                      <p:tavLst>
                                        <p:tav tm="0">
                                          <p:val>
                                            <p:strVal val="#ppt_x"/>
                                          </p:val>
                                        </p:tav>
                                        <p:tav tm="100000">
                                          <p:val>
                                            <p:strVal val="#ppt_x"/>
                                          </p:val>
                                        </p:tav>
                                      </p:tavLst>
                                    </p:anim>
                                    <p:anim calcmode="lin" valueType="num">
                                      <p:cBhvr>
                                        <p:cTn id="60" dur="1000" fill="hold"/>
                                        <p:tgtEl>
                                          <p:spTgt spid="3687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6877"/>
                                        </p:tgtEl>
                                        <p:attrNameLst>
                                          <p:attrName>style.visibility</p:attrName>
                                        </p:attrNameLst>
                                      </p:cBhvr>
                                      <p:to>
                                        <p:strVal val="visible"/>
                                      </p:to>
                                    </p:set>
                                    <p:animEffect transition="in" filter="fade">
                                      <p:cBhvr>
                                        <p:cTn id="63" dur="1000"/>
                                        <p:tgtEl>
                                          <p:spTgt spid="36877"/>
                                        </p:tgtEl>
                                      </p:cBhvr>
                                    </p:animEffect>
                                    <p:anim calcmode="lin" valueType="num">
                                      <p:cBhvr>
                                        <p:cTn id="64" dur="1000" fill="hold"/>
                                        <p:tgtEl>
                                          <p:spTgt spid="36877"/>
                                        </p:tgtEl>
                                        <p:attrNameLst>
                                          <p:attrName>ppt_x</p:attrName>
                                        </p:attrNameLst>
                                      </p:cBhvr>
                                      <p:tavLst>
                                        <p:tav tm="0">
                                          <p:val>
                                            <p:strVal val="#ppt_x"/>
                                          </p:val>
                                        </p:tav>
                                        <p:tav tm="100000">
                                          <p:val>
                                            <p:strVal val="#ppt_x"/>
                                          </p:val>
                                        </p:tav>
                                      </p:tavLst>
                                    </p:anim>
                                    <p:anim calcmode="lin" valueType="num">
                                      <p:cBhvr>
                                        <p:cTn id="65" dur="1000" fill="hold"/>
                                        <p:tgtEl>
                                          <p:spTgt spid="3687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6878"/>
                                        </p:tgtEl>
                                        <p:attrNameLst>
                                          <p:attrName>style.visibility</p:attrName>
                                        </p:attrNameLst>
                                      </p:cBhvr>
                                      <p:to>
                                        <p:strVal val="visible"/>
                                      </p:to>
                                    </p:set>
                                    <p:animEffect transition="in" filter="fade">
                                      <p:cBhvr>
                                        <p:cTn id="68" dur="1000"/>
                                        <p:tgtEl>
                                          <p:spTgt spid="36878"/>
                                        </p:tgtEl>
                                      </p:cBhvr>
                                    </p:animEffect>
                                    <p:anim calcmode="lin" valueType="num">
                                      <p:cBhvr>
                                        <p:cTn id="69" dur="1000" fill="hold"/>
                                        <p:tgtEl>
                                          <p:spTgt spid="36878"/>
                                        </p:tgtEl>
                                        <p:attrNameLst>
                                          <p:attrName>ppt_x</p:attrName>
                                        </p:attrNameLst>
                                      </p:cBhvr>
                                      <p:tavLst>
                                        <p:tav tm="0">
                                          <p:val>
                                            <p:strVal val="#ppt_x"/>
                                          </p:val>
                                        </p:tav>
                                        <p:tav tm="100000">
                                          <p:val>
                                            <p:strVal val="#ppt_x"/>
                                          </p:val>
                                        </p:tav>
                                      </p:tavLst>
                                    </p:anim>
                                    <p:anim calcmode="lin" valueType="num">
                                      <p:cBhvr>
                                        <p:cTn id="70" dur="1000" fill="hold"/>
                                        <p:tgtEl>
                                          <p:spTgt spid="3687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6879"/>
                                        </p:tgtEl>
                                        <p:attrNameLst>
                                          <p:attrName>style.visibility</p:attrName>
                                        </p:attrNameLst>
                                      </p:cBhvr>
                                      <p:to>
                                        <p:strVal val="visible"/>
                                      </p:to>
                                    </p:set>
                                    <p:animEffect transition="in" filter="fade">
                                      <p:cBhvr>
                                        <p:cTn id="73" dur="1000"/>
                                        <p:tgtEl>
                                          <p:spTgt spid="36879"/>
                                        </p:tgtEl>
                                      </p:cBhvr>
                                    </p:animEffect>
                                    <p:anim calcmode="lin" valueType="num">
                                      <p:cBhvr>
                                        <p:cTn id="74" dur="1000" fill="hold"/>
                                        <p:tgtEl>
                                          <p:spTgt spid="36879"/>
                                        </p:tgtEl>
                                        <p:attrNameLst>
                                          <p:attrName>ppt_x</p:attrName>
                                        </p:attrNameLst>
                                      </p:cBhvr>
                                      <p:tavLst>
                                        <p:tav tm="0">
                                          <p:val>
                                            <p:strVal val="#ppt_x"/>
                                          </p:val>
                                        </p:tav>
                                        <p:tav tm="100000">
                                          <p:val>
                                            <p:strVal val="#ppt_x"/>
                                          </p:val>
                                        </p:tav>
                                      </p:tavLst>
                                    </p:anim>
                                    <p:anim calcmode="lin" valueType="num">
                                      <p:cBhvr>
                                        <p:cTn id="75" dur="1000" fill="hold"/>
                                        <p:tgtEl>
                                          <p:spTgt spid="36879"/>
                                        </p:tgtEl>
                                        <p:attrNameLst>
                                          <p:attrName>ppt_y</p:attrName>
                                        </p:attrNameLst>
                                      </p:cBhvr>
                                      <p:tavLst>
                                        <p:tav tm="0">
                                          <p:val>
                                            <p:strVal val="#ppt_y+.1"/>
                                          </p:val>
                                        </p:tav>
                                        <p:tav tm="100000">
                                          <p:val>
                                            <p:strVal val="#ppt_y"/>
                                          </p:val>
                                        </p:tav>
                                      </p:tavLst>
                                    </p:anim>
                                  </p:childTnLst>
                                </p:cTn>
                              </p:par>
                            </p:childTnLst>
                          </p:cTn>
                        </p:par>
                        <p:par>
                          <p:cTn id="76" fill="hold">
                            <p:stCondLst>
                              <p:cond delay="4950"/>
                            </p:stCondLst>
                            <p:childTnLst>
                              <p:par>
                                <p:cTn id="77" presetID="31" presetClass="entr" presetSubtype="0" fill="hold" grpId="0" nodeType="afterEffect">
                                  <p:stCondLst>
                                    <p:cond delay="0"/>
                                  </p:stCondLst>
                                  <p:childTnLst>
                                    <p:set>
                                      <p:cBhvr>
                                        <p:cTn id="78" dur="1" fill="hold">
                                          <p:stCondLst>
                                            <p:cond delay="0"/>
                                          </p:stCondLst>
                                        </p:cTn>
                                        <p:tgtEl>
                                          <p:spTgt spid="36873"/>
                                        </p:tgtEl>
                                        <p:attrNameLst>
                                          <p:attrName>style.visibility</p:attrName>
                                        </p:attrNameLst>
                                      </p:cBhvr>
                                      <p:to>
                                        <p:strVal val="visible"/>
                                      </p:to>
                                    </p:set>
                                    <p:anim calcmode="lin" valueType="num">
                                      <p:cBhvr>
                                        <p:cTn id="79" dur="500" fill="hold"/>
                                        <p:tgtEl>
                                          <p:spTgt spid="36873"/>
                                        </p:tgtEl>
                                        <p:attrNameLst>
                                          <p:attrName>ppt_w</p:attrName>
                                        </p:attrNameLst>
                                      </p:cBhvr>
                                      <p:tavLst>
                                        <p:tav tm="0">
                                          <p:val>
                                            <p:fltVal val="0.000000"/>
                                          </p:val>
                                        </p:tav>
                                        <p:tav tm="100000">
                                          <p:val>
                                            <p:strVal val="#ppt_w"/>
                                          </p:val>
                                        </p:tav>
                                      </p:tavLst>
                                    </p:anim>
                                    <p:anim calcmode="lin" valueType="num">
                                      <p:cBhvr>
                                        <p:cTn id="80" dur="500" fill="hold"/>
                                        <p:tgtEl>
                                          <p:spTgt spid="36873"/>
                                        </p:tgtEl>
                                        <p:attrNameLst>
                                          <p:attrName>ppt_h</p:attrName>
                                        </p:attrNameLst>
                                      </p:cBhvr>
                                      <p:tavLst>
                                        <p:tav tm="0">
                                          <p:val>
                                            <p:fltVal val="0.000000"/>
                                          </p:val>
                                        </p:tav>
                                        <p:tav tm="100000">
                                          <p:val>
                                            <p:strVal val="#ppt_h"/>
                                          </p:val>
                                        </p:tav>
                                      </p:tavLst>
                                    </p:anim>
                                    <p:anim calcmode="lin" valueType="num">
                                      <p:cBhvr>
                                        <p:cTn id="81" dur="500" fill="hold"/>
                                        <p:tgtEl>
                                          <p:spTgt spid="36873"/>
                                        </p:tgtEl>
                                        <p:attrNameLst>
                                          <p:attrName>style.rotation</p:attrName>
                                        </p:attrNameLst>
                                      </p:cBhvr>
                                      <p:tavLst>
                                        <p:tav tm="0">
                                          <p:val>
                                            <p:fltVal val="90.000000"/>
                                          </p:val>
                                        </p:tav>
                                        <p:tav tm="100000">
                                          <p:val>
                                            <p:fltVal val="0.000000"/>
                                          </p:val>
                                        </p:tav>
                                      </p:tavLst>
                                    </p:anim>
                                    <p:animEffect transition="in" filter="fade">
                                      <p:cBhvr>
                                        <p:cTn id="82" dur="500"/>
                                        <p:tgtEl>
                                          <p:spTgt spid="36873"/>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36872"/>
                                        </p:tgtEl>
                                        <p:attrNameLst>
                                          <p:attrName>style.visibility</p:attrName>
                                        </p:attrNameLst>
                                      </p:cBhvr>
                                      <p:to>
                                        <p:strVal val="visible"/>
                                      </p:to>
                                    </p:set>
                                    <p:anim calcmode="lin" valueType="num">
                                      <p:cBhvr>
                                        <p:cTn id="85" dur="500" fill="hold"/>
                                        <p:tgtEl>
                                          <p:spTgt spid="36872"/>
                                        </p:tgtEl>
                                        <p:attrNameLst>
                                          <p:attrName>ppt_w</p:attrName>
                                        </p:attrNameLst>
                                      </p:cBhvr>
                                      <p:tavLst>
                                        <p:tav tm="0">
                                          <p:val>
                                            <p:fltVal val="0.000000"/>
                                          </p:val>
                                        </p:tav>
                                        <p:tav tm="100000">
                                          <p:val>
                                            <p:strVal val="#ppt_w"/>
                                          </p:val>
                                        </p:tav>
                                      </p:tavLst>
                                    </p:anim>
                                    <p:anim calcmode="lin" valueType="num">
                                      <p:cBhvr>
                                        <p:cTn id="86" dur="500" fill="hold"/>
                                        <p:tgtEl>
                                          <p:spTgt spid="36872"/>
                                        </p:tgtEl>
                                        <p:attrNameLst>
                                          <p:attrName>ppt_h</p:attrName>
                                        </p:attrNameLst>
                                      </p:cBhvr>
                                      <p:tavLst>
                                        <p:tav tm="0">
                                          <p:val>
                                            <p:fltVal val="0.000000"/>
                                          </p:val>
                                        </p:tav>
                                        <p:tav tm="100000">
                                          <p:val>
                                            <p:strVal val="#ppt_h"/>
                                          </p:val>
                                        </p:tav>
                                      </p:tavLst>
                                    </p:anim>
                                    <p:anim calcmode="lin" valueType="num">
                                      <p:cBhvr>
                                        <p:cTn id="87" dur="500" fill="hold"/>
                                        <p:tgtEl>
                                          <p:spTgt spid="36872"/>
                                        </p:tgtEl>
                                        <p:attrNameLst>
                                          <p:attrName>style.rotation</p:attrName>
                                        </p:attrNameLst>
                                      </p:cBhvr>
                                      <p:tavLst>
                                        <p:tav tm="0">
                                          <p:val>
                                            <p:fltVal val="90.000000"/>
                                          </p:val>
                                        </p:tav>
                                        <p:tav tm="100000">
                                          <p:val>
                                            <p:fltVal val="0.000000"/>
                                          </p:val>
                                        </p:tav>
                                      </p:tavLst>
                                    </p:anim>
                                    <p:animEffect transition="in" filter="fade">
                                      <p:cBhvr>
                                        <p:cTn id="88" dur="500"/>
                                        <p:tgtEl>
                                          <p:spTgt spid="36872"/>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36874"/>
                                        </p:tgtEl>
                                        <p:attrNameLst>
                                          <p:attrName>style.visibility</p:attrName>
                                        </p:attrNameLst>
                                      </p:cBhvr>
                                      <p:to>
                                        <p:strVal val="visible"/>
                                      </p:to>
                                    </p:set>
                                    <p:anim calcmode="lin" valueType="num">
                                      <p:cBhvr>
                                        <p:cTn id="91" dur="500" fill="hold"/>
                                        <p:tgtEl>
                                          <p:spTgt spid="36874"/>
                                        </p:tgtEl>
                                        <p:attrNameLst>
                                          <p:attrName>ppt_w</p:attrName>
                                        </p:attrNameLst>
                                      </p:cBhvr>
                                      <p:tavLst>
                                        <p:tav tm="0">
                                          <p:val>
                                            <p:fltVal val="0.000000"/>
                                          </p:val>
                                        </p:tav>
                                        <p:tav tm="100000">
                                          <p:val>
                                            <p:strVal val="#ppt_w"/>
                                          </p:val>
                                        </p:tav>
                                      </p:tavLst>
                                    </p:anim>
                                    <p:anim calcmode="lin" valueType="num">
                                      <p:cBhvr>
                                        <p:cTn id="92" dur="500" fill="hold"/>
                                        <p:tgtEl>
                                          <p:spTgt spid="36874"/>
                                        </p:tgtEl>
                                        <p:attrNameLst>
                                          <p:attrName>ppt_h</p:attrName>
                                        </p:attrNameLst>
                                      </p:cBhvr>
                                      <p:tavLst>
                                        <p:tav tm="0">
                                          <p:val>
                                            <p:fltVal val="0.000000"/>
                                          </p:val>
                                        </p:tav>
                                        <p:tav tm="100000">
                                          <p:val>
                                            <p:strVal val="#ppt_h"/>
                                          </p:val>
                                        </p:tav>
                                      </p:tavLst>
                                    </p:anim>
                                    <p:anim calcmode="lin" valueType="num">
                                      <p:cBhvr>
                                        <p:cTn id="93" dur="500" fill="hold"/>
                                        <p:tgtEl>
                                          <p:spTgt spid="36874"/>
                                        </p:tgtEl>
                                        <p:attrNameLst>
                                          <p:attrName>style.rotation</p:attrName>
                                        </p:attrNameLst>
                                      </p:cBhvr>
                                      <p:tavLst>
                                        <p:tav tm="0">
                                          <p:val>
                                            <p:fltVal val="90.000000"/>
                                          </p:val>
                                        </p:tav>
                                        <p:tav tm="100000">
                                          <p:val>
                                            <p:fltVal val="0.000000"/>
                                          </p:val>
                                        </p:tav>
                                      </p:tavLst>
                                    </p:anim>
                                    <p:animEffect transition="in" filter="fade">
                                      <p:cBhvr>
                                        <p:cTn id="94" dur="500"/>
                                        <p:tgtEl>
                                          <p:spTgt spid="36874"/>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36875"/>
                                        </p:tgtEl>
                                        <p:attrNameLst>
                                          <p:attrName>style.visibility</p:attrName>
                                        </p:attrNameLst>
                                      </p:cBhvr>
                                      <p:to>
                                        <p:strVal val="visible"/>
                                      </p:to>
                                    </p:set>
                                    <p:anim calcmode="lin" valueType="num">
                                      <p:cBhvr>
                                        <p:cTn id="97" dur="500" fill="hold"/>
                                        <p:tgtEl>
                                          <p:spTgt spid="36875"/>
                                        </p:tgtEl>
                                        <p:attrNameLst>
                                          <p:attrName>ppt_w</p:attrName>
                                        </p:attrNameLst>
                                      </p:cBhvr>
                                      <p:tavLst>
                                        <p:tav tm="0">
                                          <p:val>
                                            <p:fltVal val="0.000000"/>
                                          </p:val>
                                        </p:tav>
                                        <p:tav tm="100000">
                                          <p:val>
                                            <p:strVal val="#ppt_w"/>
                                          </p:val>
                                        </p:tav>
                                      </p:tavLst>
                                    </p:anim>
                                    <p:anim calcmode="lin" valueType="num">
                                      <p:cBhvr>
                                        <p:cTn id="98" dur="500" fill="hold"/>
                                        <p:tgtEl>
                                          <p:spTgt spid="36875"/>
                                        </p:tgtEl>
                                        <p:attrNameLst>
                                          <p:attrName>ppt_h</p:attrName>
                                        </p:attrNameLst>
                                      </p:cBhvr>
                                      <p:tavLst>
                                        <p:tav tm="0">
                                          <p:val>
                                            <p:fltVal val="0.000000"/>
                                          </p:val>
                                        </p:tav>
                                        <p:tav tm="100000">
                                          <p:val>
                                            <p:strVal val="#ppt_h"/>
                                          </p:val>
                                        </p:tav>
                                      </p:tavLst>
                                    </p:anim>
                                    <p:anim calcmode="lin" valueType="num">
                                      <p:cBhvr>
                                        <p:cTn id="99" dur="500" fill="hold"/>
                                        <p:tgtEl>
                                          <p:spTgt spid="36875"/>
                                        </p:tgtEl>
                                        <p:attrNameLst>
                                          <p:attrName>style.rotation</p:attrName>
                                        </p:attrNameLst>
                                      </p:cBhvr>
                                      <p:tavLst>
                                        <p:tav tm="0">
                                          <p:val>
                                            <p:fltVal val="90.000000"/>
                                          </p:val>
                                        </p:tav>
                                        <p:tav tm="100000">
                                          <p:val>
                                            <p:fltVal val="0.000000"/>
                                          </p:val>
                                        </p:tav>
                                      </p:tavLst>
                                    </p:anim>
                                    <p:animEffect transition="in" filter="fade">
                                      <p:cBhvr>
                                        <p:cTn id="100" dur="500"/>
                                        <p:tgtEl>
                                          <p:spTgt spid="36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6872" grpId="0"/>
      <p:bldP spid="36873" grpId="0"/>
      <p:bldP spid="36874" grpId="0"/>
      <p:bldP spid="36875" grpId="0"/>
      <p:bldP spid="36876" grpId="0"/>
      <p:bldP spid="36877" grpId="0"/>
      <p:bldP spid="36878" grpId="0"/>
      <p:bldP spid="3687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7891"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7892" name="Freeform 6"/>
          <p:cNvSpPr/>
          <p:nvPr/>
        </p:nvSpPr>
        <p:spPr>
          <a:xfrm>
            <a:off x="1603375" y="1341438"/>
            <a:ext cx="239713" cy="4773612"/>
          </a:xfrm>
          <a:custGeom>
            <a:avLst/>
            <a:gdLst/>
            <a:ahLst/>
            <a:cxnLst>
              <a:cxn ang="0">
                <a:pos x="119436" y="0"/>
              </a:cxn>
              <a:cxn ang="0">
                <a:pos x="119436" y="0"/>
              </a:cxn>
              <a:cxn ang="0">
                <a:pos x="239713" y="119738"/>
              </a:cxn>
              <a:cxn ang="0">
                <a:pos x="239713" y="4653874"/>
              </a:cxn>
              <a:cxn ang="0">
                <a:pos x="119436" y="4773612"/>
              </a:cxn>
              <a:cxn ang="0">
                <a:pos x="119436" y="4773612"/>
              </a:cxn>
              <a:cxn ang="0">
                <a:pos x="0" y="4653874"/>
              </a:cxn>
              <a:cxn ang="0">
                <a:pos x="0" y="119738"/>
              </a:cxn>
              <a:cxn ang="0">
                <a:pos x="119436" y="0"/>
              </a:cxn>
            </a:cxnLst>
            <a:pathLst>
              <a:path w="285" h="5701">
                <a:moveTo>
                  <a:pt x="142" y="0"/>
                </a:moveTo>
                <a:lnTo>
                  <a:pt x="142" y="0"/>
                </a:lnTo>
                <a:cubicBezTo>
                  <a:pt x="221" y="0"/>
                  <a:pt x="285" y="64"/>
                  <a:pt x="285" y="143"/>
                </a:cubicBezTo>
                <a:lnTo>
                  <a:pt x="285" y="5558"/>
                </a:lnTo>
                <a:cubicBezTo>
                  <a:pt x="285" y="5637"/>
                  <a:pt x="221" y="5701"/>
                  <a:pt x="142" y="5701"/>
                </a:cubicBezTo>
                <a:cubicBezTo>
                  <a:pt x="64" y="5701"/>
                  <a:pt x="0" y="5637"/>
                  <a:pt x="0" y="5558"/>
                </a:cubicBezTo>
                <a:lnTo>
                  <a:pt x="0" y="143"/>
                </a:lnTo>
                <a:cubicBezTo>
                  <a:pt x="0" y="64"/>
                  <a:pt x="64" y="0"/>
                  <a:pt x="142" y="0"/>
                </a:cubicBezTo>
                <a:close/>
              </a:path>
            </a:pathLst>
          </a:custGeom>
          <a:solidFill>
            <a:schemeClr val="bg1"/>
          </a:solidFill>
          <a:ln w="9525">
            <a:noFill/>
          </a:ln>
        </p:spPr>
        <p:txBody>
          <a:bodyPr/>
          <a:p>
            <a:endParaRPr lang="zh-CN" altLang="en-US"/>
          </a:p>
        </p:txBody>
      </p:sp>
      <p:sp>
        <p:nvSpPr>
          <p:cNvPr id="37893" name="Freeform 7"/>
          <p:cNvSpPr/>
          <p:nvPr/>
        </p:nvSpPr>
        <p:spPr>
          <a:xfrm>
            <a:off x="2797175" y="1341438"/>
            <a:ext cx="239713" cy="4773612"/>
          </a:xfrm>
          <a:custGeom>
            <a:avLst/>
            <a:gdLst/>
            <a:ahLst/>
            <a:cxnLst>
              <a:cxn ang="0">
                <a:pos x="120277" y="0"/>
              </a:cxn>
              <a:cxn ang="0">
                <a:pos x="120277" y="0"/>
              </a:cxn>
              <a:cxn ang="0">
                <a:pos x="239713" y="119738"/>
              </a:cxn>
              <a:cxn ang="0">
                <a:pos x="239713" y="4653874"/>
              </a:cxn>
              <a:cxn ang="0">
                <a:pos x="120277" y="4773612"/>
              </a:cxn>
              <a:cxn ang="0">
                <a:pos x="120277" y="4773612"/>
              </a:cxn>
              <a:cxn ang="0">
                <a:pos x="0" y="4653874"/>
              </a:cxn>
              <a:cxn ang="0">
                <a:pos x="0" y="119738"/>
              </a:cxn>
              <a:cxn ang="0">
                <a:pos x="120277" y="0"/>
              </a:cxn>
            </a:cxnLst>
            <a:pathLst>
              <a:path w="285" h="5701">
                <a:moveTo>
                  <a:pt x="143" y="0"/>
                </a:moveTo>
                <a:lnTo>
                  <a:pt x="143" y="0"/>
                </a:lnTo>
                <a:cubicBezTo>
                  <a:pt x="221" y="0"/>
                  <a:pt x="285" y="64"/>
                  <a:pt x="285" y="143"/>
                </a:cubicBezTo>
                <a:lnTo>
                  <a:pt x="285" y="5558"/>
                </a:lnTo>
                <a:cubicBezTo>
                  <a:pt x="285" y="5637"/>
                  <a:pt x="221" y="5701"/>
                  <a:pt x="143" y="5701"/>
                </a:cubicBezTo>
                <a:cubicBezTo>
                  <a:pt x="64" y="5701"/>
                  <a:pt x="0" y="5637"/>
                  <a:pt x="0" y="5558"/>
                </a:cubicBezTo>
                <a:lnTo>
                  <a:pt x="0" y="143"/>
                </a:lnTo>
                <a:cubicBezTo>
                  <a:pt x="0" y="64"/>
                  <a:pt x="64" y="0"/>
                  <a:pt x="143" y="0"/>
                </a:cubicBezTo>
                <a:close/>
              </a:path>
            </a:pathLst>
          </a:custGeom>
          <a:solidFill>
            <a:schemeClr val="bg1"/>
          </a:solidFill>
          <a:ln w="9525">
            <a:noFill/>
          </a:ln>
        </p:spPr>
        <p:txBody>
          <a:bodyPr/>
          <a:p>
            <a:endParaRPr lang="zh-CN" altLang="en-US"/>
          </a:p>
        </p:txBody>
      </p:sp>
      <p:sp>
        <p:nvSpPr>
          <p:cNvPr id="37894" name="Freeform 8"/>
          <p:cNvSpPr/>
          <p:nvPr/>
        </p:nvSpPr>
        <p:spPr>
          <a:xfrm>
            <a:off x="3990975" y="1341438"/>
            <a:ext cx="239713" cy="4773612"/>
          </a:xfrm>
          <a:custGeom>
            <a:avLst/>
            <a:gdLst/>
            <a:ahLst/>
            <a:cxnLst>
              <a:cxn ang="0">
                <a:pos x="120277" y="0"/>
              </a:cxn>
              <a:cxn ang="0">
                <a:pos x="120277" y="0"/>
              </a:cxn>
              <a:cxn ang="0">
                <a:pos x="239713" y="119738"/>
              </a:cxn>
              <a:cxn ang="0">
                <a:pos x="239713" y="4653874"/>
              </a:cxn>
              <a:cxn ang="0">
                <a:pos x="120277" y="4773612"/>
              </a:cxn>
              <a:cxn ang="0">
                <a:pos x="120277" y="4773612"/>
              </a:cxn>
              <a:cxn ang="0">
                <a:pos x="0" y="4653874"/>
              </a:cxn>
              <a:cxn ang="0">
                <a:pos x="0" y="119738"/>
              </a:cxn>
              <a:cxn ang="0">
                <a:pos x="120277" y="0"/>
              </a:cxn>
            </a:cxnLst>
            <a:pathLst>
              <a:path w="285" h="5701">
                <a:moveTo>
                  <a:pt x="143" y="0"/>
                </a:moveTo>
                <a:lnTo>
                  <a:pt x="143" y="0"/>
                </a:lnTo>
                <a:cubicBezTo>
                  <a:pt x="221" y="0"/>
                  <a:pt x="285" y="64"/>
                  <a:pt x="285" y="143"/>
                </a:cubicBezTo>
                <a:lnTo>
                  <a:pt x="285" y="5558"/>
                </a:lnTo>
                <a:cubicBezTo>
                  <a:pt x="285" y="5637"/>
                  <a:pt x="221" y="5701"/>
                  <a:pt x="143" y="5701"/>
                </a:cubicBezTo>
                <a:cubicBezTo>
                  <a:pt x="64" y="5701"/>
                  <a:pt x="0" y="5637"/>
                  <a:pt x="0" y="5558"/>
                </a:cubicBezTo>
                <a:lnTo>
                  <a:pt x="0" y="143"/>
                </a:lnTo>
                <a:cubicBezTo>
                  <a:pt x="0" y="64"/>
                  <a:pt x="64" y="0"/>
                  <a:pt x="143" y="0"/>
                </a:cubicBezTo>
                <a:close/>
              </a:path>
            </a:pathLst>
          </a:custGeom>
          <a:solidFill>
            <a:schemeClr val="bg1"/>
          </a:solidFill>
          <a:ln w="9525">
            <a:noFill/>
          </a:ln>
        </p:spPr>
        <p:txBody>
          <a:bodyPr/>
          <a:p>
            <a:endParaRPr lang="zh-CN" altLang="en-US"/>
          </a:p>
        </p:txBody>
      </p:sp>
      <p:sp>
        <p:nvSpPr>
          <p:cNvPr id="37895" name="Freeform 9"/>
          <p:cNvSpPr/>
          <p:nvPr/>
        </p:nvSpPr>
        <p:spPr>
          <a:xfrm>
            <a:off x="5186363" y="1341438"/>
            <a:ext cx="238125" cy="4773612"/>
          </a:xfrm>
          <a:custGeom>
            <a:avLst/>
            <a:gdLst/>
            <a:ahLst/>
            <a:cxnLst>
              <a:cxn ang="0">
                <a:pos x="119480" y="0"/>
              </a:cxn>
              <a:cxn ang="0">
                <a:pos x="119480" y="0"/>
              </a:cxn>
              <a:cxn ang="0">
                <a:pos x="238125" y="119738"/>
              </a:cxn>
              <a:cxn ang="0">
                <a:pos x="238125" y="4653874"/>
              </a:cxn>
              <a:cxn ang="0">
                <a:pos x="119480" y="4773612"/>
              </a:cxn>
              <a:cxn ang="0">
                <a:pos x="119480" y="4773612"/>
              </a:cxn>
              <a:cxn ang="0">
                <a:pos x="0" y="4653874"/>
              </a:cxn>
              <a:cxn ang="0">
                <a:pos x="0" y="119738"/>
              </a:cxn>
              <a:cxn ang="0">
                <a:pos x="119480" y="0"/>
              </a:cxn>
            </a:cxnLst>
            <a:pathLst>
              <a:path w="285" h="5701">
                <a:moveTo>
                  <a:pt x="143" y="0"/>
                </a:moveTo>
                <a:lnTo>
                  <a:pt x="143" y="0"/>
                </a:lnTo>
                <a:cubicBezTo>
                  <a:pt x="221" y="0"/>
                  <a:pt x="285" y="64"/>
                  <a:pt x="285" y="143"/>
                </a:cubicBezTo>
                <a:lnTo>
                  <a:pt x="285" y="5558"/>
                </a:lnTo>
                <a:cubicBezTo>
                  <a:pt x="285" y="5637"/>
                  <a:pt x="221" y="5701"/>
                  <a:pt x="143" y="5701"/>
                </a:cubicBezTo>
                <a:cubicBezTo>
                  <a:pt x="65" y="5701"/>
                  <a:pt x="0" y="5637"/>
                  <a:pt x="0" y="5558"/>
                </a:cubicBezTo>
                <a:lnTo>
                  <a:pt x="0" y="143"/>
                </a:lnTo>
                <a:cubicBezTo>
                  <a:pt x="0" y="64"/>
                  <a:pt x="65" y="0"/>
                  <a:pt x="143" y="0"/>
                </a:cubicBezTo>
                <a:close/>
              </a:path>
            </a:pathLst>
          </a:custGeom>
          <a:solidFill>
            <a:schemeClr val="bg1"/>
          </a:solidFill>
          <a:ln w="9525">
            <a:noFill/>
          </a:ln>
        </p:spPr>
        <p:txBody>
          <a:bodyPr/>
          <a:p>
            <a:endParaRPr lang="zh-CN" altLang="en-US"/>
          </a:p>
        </p:txBody>
      </p:sp>
      <p:sp>
        <p:nvSpPr>
          <p:cNvPr id="37896" name="Freeform 10"/>
          <p:cNvSpPr/>
          <p:nvPr/>
        </p:nvSpPr>
        <p:spPr>
          <a:xfrm>
            <a:off x="6380163" y="1341438"/>
            <a:ext cx="239712" cy="4773612"/>
          </a:xfrm>
          <a:custGeom>
            <a:avLst/>
            <a:gdLst/>
            <a:ahLst/>
            <a:cxnLst>
              <a:cxn ang="0">
                <a:pos x="119435" y="0"/>
              </a:cxn>
              <a:cxn ang="0">
                <a:pos x="119435" y="0"/>
              </a:cxn>
              <a:cxn ang="0">
                <a:pos x="239712" y="119738"/>
              </a:cxn>
              <a:cxn ang="0">
                <a:pos x="239712" y="4653874"/>
              </a:cxn>
              <a:cxn ang="0">
                <a:pos x="119435" y="4773612"/>
              </a:cxn>
              <a:cxn ang="0">
                <a:pos x="119435" y="4773612"/>
              </a:cxn>
              <a:cxn ang="0">
                <a:pos x="0" y="4653874"/>
              </a:cxn>
              <a:cxn ang="0">
                <a:pos x="0" y="119738"/>
              </a:cxn>
              <a:cxn ang="0">
                <a:pos x="119435" y="0"/>
              </a:cxn>
            </a:cxnLst>
            <a:pathLst>
              <a:path w="285" h="5701">
                <a:moveTo>
                  <a:pt x="142" y="0"/>
                </a:moveTo>
                <a:lnTo>
                  <a:pt x="142" y="0"/>
                </a:lnTo>
                <a:cubicBezTo>
                  <a:pt x="220" y="0"/>
                  <a:pt x="285" y="64"/>
                  <a:pt x="285" y="143"/>
                </a:cubicBezTo>
                <a:lnTo>
                  <a:pt x="285" y="5558"/>
                </a:lnTo>
                <a:cubicBezTo>
                  <a:pt x="285" y="5637"/>
                  <a:pt x="220" y="5701"/>
                  <a:pt x="142" y="5701"/>
                </a:cubicBezTo>
                <a:cubicBezTo>
                  <a:pt x="64" y="5701"/>
                  <a:pt x="0" y="5637"/>
                  <a:pt x="0" y="5558"/>
                </a:cubicBezTo>
                <a:lnTo>
                  <a:pt x="0" y="143"/>
                </a:lnTo>
                <a:cubicBezTo>
                  <a:pt x="0" y="64"/>
                  <a:pt x="64" y="0"/>
                  <a:pt x="142" y="0"/>
                </a:cubicBezTo>
                <a:close/>
              </a:path>
            </a:pathLst>
          </a:custGeom>
          <a:solidFill>
            <a:schemeClr val="bg1"/>
          </a:solidFill>
          <a:ln w="9525">
            <a:noFill/>
          </a:ln>
        </p:spPr>
        <p:txBody>
          <a:bodyPr/>
          <a:p>
            <a:endParaRPr lang="zh-CN" altLang="en-US"/>
          </a:p>
        </p:txBody>
      </p:sp>
      <p:sp>
        <p:nvSpPr>
          <p:cNvPr id="37897" name="Freeform 11"/>
          <p:cNvSpPr/>
          <p:nvPr/>
        </p:nvSpPr>
        <p:spPr>
          <a:xfrm>
            <a:off x="7573963" y="1341438"/>
            <a:ext cx="239712" cy="4773612"/>
          </a:xfrm>
          <a:custGeom>
            <a:avLst/>
            <a:gdLst/>
            <a:ahLst/>
            <a:cxnLst>
              <a:cxn ang="0">
                <a:pos x="119435" y="0"/>
              </a:cxn>
              <a:cxn ang="0">
                <a:pos x="119435" y="0"/>
              </a:cxn>
              <a:cxn ang="0">
                <a:pos x="239712" y="119738"/>
              </a:cxn>
              <a:cxn ang="0">
                <a:pos x="239712" y="4653874"/>
              </a:cxn>
              <a:cxn ang="0">
                <a:pos x="119435" y="4773612"/>
              </a:cxn>
              <a:cxn ang="0">
                <a:pos x="119435" y="4773612"/>
              </a:cxn>
              <a:cxn ang="0">
                <a:pos x="0" y="4653874"/>
              </a:cxn>
              <a:cxn ang="0">
                <a:pos x="0" y="119738"/>
              </a:cxn>
              <a:cxn ang="0">
                <a:pos x="119435" y="0"/>
              </a:cxn>
            </a:cxnLst>
            <a:pathLst>
              <a:path w="285" h="5701">
                <a:moveTo>
                  <a:pt x="142" y="0"/>
                </a:moveTo>
                <a:lnTo>
                  <a:pt x="142" y="0"/>
                </a:lnTo>
                <a:cubicBezTo>
                  <a:pt x="221" y="0"/>
                  <a:pt x="285" y="64"/>
                  <a:pt x="285" y="143"/>
                </a:cubicBezTo>
                <a:lnTo>
                  <a:pt x="285" y="5558"/>
                </a:lnTo>
                <a:cubicBezTo>
                  <a:pt x="285" y="5637"/>
                  <a:pt x="221" y="5701"/>
                  <a:pt x="142" y="5701"/>
                </a:cubicBezTo>
                <a:cubicBezTo>
                  <a:pt x="64" y="5701"/>
                  <a:pt x="0" y="5637"/>
                  <a:pt x="0" y="5558"/>
                </a:cubicBezTo>
                <a:lnTo>
                  <a:pt x="0" y="143"/>
                </a:lnTo>
                <a:cubicBezTo>
                  <a:pt x="0" y="64"/>
                  <a:pt x="64" y="0"/>
                  <a:pt x="142" y="0"/>
                </a:cubicBezTo>
                <a:close/>
              </a:path>
            </a:pathLst>
          </a:custGeom>
          <a:solidFill>
            <a:schemeClr val="bg1"/>
          </a:solidFill>
          <a:ln w="9525">
            <a:noFill/>
          </a:ln>
        </p:spPr>
        <p:txBody>
          <a:bodyPr/>
          <a:p>
            <a:endParaRPr lang="zh-CN" altLang="en-US"/>
          </a:p>
        </p:txBody>
      </p:sp>
      <p:sp>
        <p:nvSpPr>
          <p:cNvPr id="37898" name="Oval 12"/>
          <p:cNvSpPr/>
          <p:nvPr/>
        </p:nvSpPr>
        <p:spPr>
          <a:xfrm>
            <a:off x="1423988" y="1951038"/>
            <a:ext cx="581025" cy="579437"/>
          </a:xfrm>
          <a:prstGeom prst="ellipse">
            <a:avLst/>
          </a:prstGeom>
          <a:solidFill>
            <a:schemeClr val="tx1"/>
          </a:solidFill>
          <a:ln w="28575" cap="flat" cmpd="sng">
            <a:solidFill>
              <a:srgbClr val="FFFFFF"/>
            </a:solidFill>
            <a:prstDash val="solid"/>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37899" name="TextBox 10"/>
          <p:cNvSpPr txBox="1"/>
          <p:nvPr/>
        </p:nvSpPr>
        <p:spPr>
          <a:xfrm>
            <a:off x="1417638" y="2055813"/>
            <a:ext cx="646112" cy="369887"/>
          </a:xfrm>
          <a:prstGeom prst="rect">
            <a:avLst/>
          </a:prstGeom>
          <a:noFill/>
          <a:ln w="9525">
            <a:noFill/>
          </a:ln>
        </p:spPr>
        <p:txBody>
          <a:bodyPr wrap="none" anchor="t">
            <a:spAutoFit/>
          </a:bodyPr>
          <a:p>
            <a:r>
              <a:rPr lang="en-US" altLang="zh-CN" dirty="0">
                <a:solidFill>
                  <a:schemeClr val="accent2"/>
                </a:solidFill>
                <a:latin typeface="Arial" panose="020B0604020202020204" pitchFamily="34" charset="0"/>
                <a:ea typeface="宋体" panose="02010600030101010101" pitchFamily="2" charset="-122"/>
              </a:rPr>
              <a:t>83%</a:t>
            </a:r>
            <a:endParaRPr lang="zh-CN" altLang="en-US" dirty="0">
              <a:solidFill>
                <a:schemeClr val="accent2"/>
              </a:solidFill>
              <a:latin typeface="Arial" panose="020B0604020202020204" pitchFamily="34" charset="0"/>
              <a:ea typeface="宋体" panose="02010600030101010101" pitchFamily="2" charset="-122"/>
            </a:endParaRPr>
          </a:p>
        </p:txBody>
      </p:sp>
      <p:sp>
        <p:nvSpPr>
          <p:cNvPr id="37900" name="Oval 12"/>
          <p:cNvSpPr/>
          <p:nvPr/>
        </p:nvSpPr>
        <p:spPr>
          <a:xfrm>
            <a:off x="2611438" y="3260725"/>
            <a:ext cx="581025" cy="579438"/>
          </a:xfrm>
          <a:prstGeom prst="ellipse">
            <a:avLst/>
          </a:prstGeom>
          <a:solidFill>
            <a:schemeClr val="tx1"/>
          </a:solidFill>
          <a:ln w="28575" cap="flat" cmpd="sng">
            <a:solidFill>
              <a:srgbClr val="FFFFFF"/>
            </a:solidFill>
            <a:prstDash val="solid"/>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37901" name="TextBox 12"/>
          <p:cNvSpPr txBox="1"/>
          <p:nvPr/>
        </p:nvSpPr>
        <p:spPr>
          <a:xfrm>
            <a:off x="2605088" y="3365500"/>
            <a:ext cx="646112" cy="369888"/>
          </a:xfrm>
          <a:prstGeom prst="rect">
            <a:avLst/>
          </a:prstGeom>
          <a:noFill/>
          <a:ln w="9525">
            <a:noFill/>
          </a:ln>
        </p:spPr>
        <p:txBody>
          <a:bodyPr wrap="none" anchor="t">
            <a:spAutoFit/>
          </a:bodyPr>
          <a:p>
            <a:r>
              <a:rPr lang="en-US" altLang="zh-CN" dirty="0">
                <a:solidFill>
                  <a:schemeClr val="accent2"/>
                </a:solidFill>
                <a:latin typeface="Arial" panose="020B0604020202020204" pitchFamily="34" charset="0"/>
                <a:ea typeface="宋体" panose="02010600030101010101" pitchFamily="2" charset="-122"/>
              </a:rPr>
              <a:t>65%</a:t>
            </a:r>
            <a:endParaRPr lang="zh-CN" altLang="en-US" dirty="0">
              <a:solidFill>
                <a:schemeClr val="accent2"/>
              </a:solidFill>
              <a:latin typeface="Arial" panose="020B0604020202020204" pitchFamily="34" charset="0"/>
              <a:ea typeface="宋体" panose="02010600030101010101" pitchFamily="2" charset="-122"/>
            </a:endParaRPr>
          </a:p>
        </p:txBody>
      </p:sp>
      <p:sp>
        <p:nvSpPr>
          <p:cNvPr id="37902" name="Oval 12"/>
          <p:cNvSpPr/>
          <p:nvPr/>
        </p:nvSpPr>
        <p:spPr>
          <a:xfrm>
            <a:off x="3798888" y="3930650"/>
            <a:ext cx="581025" cy="579438"/>
          </a:xfrm>
          <a:prstGeom prst="ellipse">
            <a:avLst/>
          </a:prstGeom>
          <a:solidFill>
            <a:schemeClr val="tx1"/>
          </a:solidFill>
          <a:ln w="28575" cap="flat" cmpd="sng">
            <a:solidFill>
              <a:srgbClr val="FFFFFF"/>
            </a:solidFill>
            <a:prstDash val="solid"/>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37903" name="TextBox 15"/>
          <p:cNvSpPr txBox="1"/>
          <p:nvPr/>
        </p:nvSpPr>
        <p:spPr>
          <a:xfrm>
            <a:off x="3792538" y="4035425"/>
            <a:ext cx="646112" cy="368300"/>
          </a:xfrm>
          <a:prstGeom prst="rect">
            <a:avLst/>
          </a:prstGeom>
          <a:noFill/>
          <a:ln w="9525">
            <a:noFill/>
          </a:ln>
        </p:spPr>
        <p:txBody>
          <a:bodyPr wrap="none" anchor="t">
            <a:spAutoFit/>
          </a:bodyPr>
          <a:p>
            <a:r>
              <a:rPr lang="en-US" altLang="zh-CN" dirty="0">
                <a:solidFill>
                  <a:schemeClr val="accent2"/>
                </a:solidFill>
                <a:latin typeface="Arial" panose="020B0604020202020204" pitchFamily="34" charset="0"/>
                <a:ea typeface="宋体" panose="02010600030101010101" pitchFamily="2" charset="-122"/>
              </a:rPr>
              <a:t>43%</a:t>
            </a:r>
            <a:endParaRPr lang="zh-CN" altLang="en-US" dirty="0">
              <a:solidFill>
                <a:schemeClr val="accent2"/>
              </a:solidFill>
              <a:latin typeface="Arial" panose="020B0604020202020204" pitchFamily="34" charset="0"/>
              <a:ea typeface="宋体" panose="02010600030101010101" pitchFamily="2" charset="-122"/>
            </a:endParaRPr>
          </a:p>
        </p:txBody>
      </p:sp>
      <p:sp>
        <p:nvSpPr>
          <p:cNvPr id="37904" name="Oval 12"/>
          <p:cNvSpPr/>
          <p:nvPr/>
        </p:nvSpPr>
        <p:spPr>
          <a:xfrm>
            <a:off x="5000625" y="2470150"/>
            <a:ext cx="581025" cy="579438"/>
          </a:xfrm>
          <a:prstGeom prst="ellipse">
            <a:avLst/>
          </a:prstGeom>
          <a:solidFill>
            <a:schemeClr val="tx1"/>
          </a:solidFill>
          <a:ln w="28575" cap="flat" cmpd="sng">
            <a:solidFill>
              <a:srgbClr val="FFFFFF"/>
            </a:solidFill>
            <a:prstDash val="solid"/>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37905" name="TextBox 17"/>
          <p:cNvSpPr txBox="1"/>
          <p:nvPr/>
        </p:nvSpPr>
        <p:spPr>
          <a:xfrm>
            <a:off x="4994275" y="2574925"/>
            <a:ext cx="646113" cy="369888"/>
          </a:xfrm>
          <a:prstGeom prst="rect">
            <a:avLst/>
          </a:prstGeom>
          <a:noFill/>
          <a:ln w="9525">
            <a:noFill/>
          </a:ln>
        </p:spPr>
        <p:txBody>
          <a:bodyPr wrap="none" anchor="t">
            <a:spAutoFit/>
          </a:bodyPr>
          <a:p>
            <a:r>
              <a:rPr lang="en-US" altLang="zh-CN" dirty="0">
                <a:solidFill>
                  <a:schemeClr val="accent2"/>
                </a:solidFill>
                <a:latin typeface="Arial" panose="020B0604020202020204" pitchFamily="34" charset="0"/>
                <a:ea typeface="宋体" panose="02010600030101010101" pitchFamily="2" charset="-122"/>
              </a:rPr>
              <a:t>75%</a:t>
            </a:r>
            <a:endParaRPr lang="zh-CN" altLang="en-US" dirty="0">
              <a:solidFill>
                <a:schemeClr val="accent2"/>
              </a:solidFill>
              <a:latin typeface="Arial" panose="020B0604020202020204" pitchFamily="34" charset="0"/>
              <a:ea typeface="宋体" panose="02010600030101010101" pitchFamily="2" charset="-122"/>
            </a:endParaRPr>
          </a:p>
        </p:txBody>
      </p:sp>
      <p:sp>
        <p:nvSpPr>
          <p:cNvPr id="37906" name="Oval 12"/>
          <p:cNvSpPr/>
          <p:nvPr/>
        </p:nvSpPr>
        <p:spPr>
          <a:xfrm>
            <a:off x="6215063" y="3821113"/>
            <a:ext cx="581025" cy="579437"/>
          </a:xfrm>
          <a:prstGeom prst="ellipse">
            <a:avLst/>
          </a:prstGeom>
          <a:solidFill>
            <a:schemeClr val="tx1"/>
          </a:solidFill>
          <a:ln w="28575" cap="flat" cmpd="sng">
            <a:solidFill>
              <a:srgbClr val="FFFFFF"/>
            </a:solidFill>
            <a:prstDash val="solid"/>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37907" name="TextBox 19"/>
          <p:cNvSpPr txBox="1"/>
          <p:nvPr/>
        </p:nvSpPr>
        <p:spPr>
          <a:xfrm>
            <a:off x="6208713" y="3925888"/>
            <a:ext cx="646112" cy="369887"/>
          </a:xfrm>
          <a:prstGeom prst="rect">
            <a:avLst/>
          </a:prstGeom>
          <a:noFill/>
          <a:ln w="9525">
            <a:noFill/>
          </a:ln>
        </p:spPr>
        <p:txBody>
          <a:bodyPr wrap="none" anchor="t">
            <a:spAutoFit/>
          </a:bodyPr>
          <a:p>
            <a:r>
              <a:rPr lang="en-US" altLang="zh-CN" dirty="0">
                <a:solidFill>
                  <a:schemeClr val="accent2"/>
                </a:solidFill>
                <a:latin typeface="Arial" panose="020B0604020202020204" pitchFamily="34" charset="0"/>
                <a:ea typeface="宋体" panose="02010600030101010101" pitchFamily="2" charset="-122"/>
              </a:rPr>
              <a:t>48%</a:t>
            </a:r>
            <a:endParaRPr lang="zh-CN" altLang="en-US" dirty="0">
              <a:solidFill>
                <a:schemeClr val="accent2"/>
              </a:solidFill>
              <a:latin typeface="Arial" panose="020B0604020202020204" pitchFamily="34" charset="0"/>
              <a:ea typeface="宋体" panose="02010600030101010101" pitchFamily="2" charset="-122"/>
            </a:endParaRPr>
          </a:p>
        </p:txBody>
      </p:sp>
      <p:sp>
        <p:nvSpPr>
          <p:cNvPr id="37908" name="Oval 12"/>
          <p:cNvSpPr/>
          <p:nvPr/>
        </p:nvSpPr>
        <p:spPr>
          <a:xfrm>
            <a:off x="7388225" y="2892425"/>
            <a:ext cx="581025" cy="579438"/>
          </a:xfrm>
          <a:prstGeom prst="ellipse">
            <a:avLst/>
          </a:prstGeom>
          <a:solidFill>
            <a:schemeClr val="tx1"/>
          </a:solidFill>
          <a:ln w="28575" cap="flat" cmpd="sng">
            <a:solidFill>
              <a:srgbClr val="FFFFFF"/>
            </a:solidFill>
            <a:prstDash val="solid"/>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37909" name="TextBox 21"/>
          <p:cNvSpPr txBox="1"/>
          <p:nvPr/>
        </p:nvSpPr>
        <p:spPr>
          <a:xfrm>
            <a:off x="7381875" y="2997200"/>
            <a:ext cx="646113" cy="369888"/>
          </a:xfrm>
          <a:prstGeom prst="rect">
            <a:avLst/>
          </a:prstGeom>
          <a:noFill/>
          <a:ln w="9525">
            <a:noFill/>
          </a:ln>
        </p:spPr>
        <p:txBody>
          <a:bodyPr wrap="none" anchor="t">
            <a:spAutoFit/>
          </a:bodyPr>
          <a:p>
            <a:r>
              <a:rPr lang="en-US" altLang="zh-CN" dirty="0">
                <a:solidFill>
                  <a:schemeClr val="accent2"/>
                </a:solidFill>
                <a:latin typeface="Arial" panose="020B0604020202020204" pitchFamily="34" charset="0"/>
                <a:ea typeface="宋体" panose="02010600030101010101" pitchFamily="2" charset="-122"/>
              </a:rPr>
              <a:t>70%</a:t>
            </a:r>
            <a:endParaRPr lang="zh-CN" altLang="en-US" dirty="0">
              <a:solidFill>
                <a:schemeClr val="accent2"/>
              </a:solidFill>
              <a:latin typeface="Arial" panose="020B0604020202020204" pitchFamily="34" charset="0"/>
              <a:ea typeface="宋体" panose="02010600030101010101" pitchFamily="2" charset="-122"/>
            </a:endParaRPr>
          </a:p>
        </p:txBody>
      </p:sp>
      <p:sp>
        <p:nvSpPr>
          <p:cNvPr id="37910" name="TextBox 22"/>
          <p:cNvSpPr txBox="1"/>
          <p:nvPr/>
        </p:nvSpPr>
        <p:spPr>
          <a:xfrm>
            <a:off x="1157288" y="6135688"/>
            <a:ext cx="923925" cy="369887"/>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文本一</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911" name="TextBox 23"/>
          <p:cNvSpPr txBox="1"/>
          <p:nvPr/>
        </p:nvSpPr>
        <p:spPr>
          <a:xfrm>
            <a:off x="2413000" y="6135688"/>
            <a:ext cx="923925" cy="369887"/>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文本二</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912" name="TextBox 24"/>
          <p:cNvSpPr txBox="1"/>
          <p:nvPr/>
        </p:nvSpPr>
        <p:spPr>
          <a:xfrm>
            <a:off x="3627438" y="6135688"/>
            <a:ext cx="923925" cy="369887"/>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文本三</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913" name="TextBox 25"/>
          <p:cNvSpPr txBox="1"/>
          <p:nvPr/>
        </p:nvSpPr>
        <p:spPr>
          <a:xfrm>
            <a:off x="4827588" y="6135688"/>
            <a:ext cx="923925" cy="369887"/>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文本四</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914" name="TextBox 26"/>
          <p:cNvSpPr txBox="1"/>
          <p:nvPr/>
        </p:nvSpPr>
        <p:spPr>
          <a:xfrm>
            <a:off x="6029325" y="6135688"/>
            <a:ext cx="923925" cy="369887"/>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文本五</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915" name="TextBox 27"/>
          <p:cNvSpPr txBox="1"/>
          <p:nvPr/>
        </p:nvSpPr>
        <p:spPr>
          <a:xfrm>
            <a:off x="7243763" y="6135688"/>
            <a:ext cx="923925" cy="369887"/>
          </a:xfrm>
          <a:prstGeom prst="rect">
            <a:avLst/>
          </a:prstGeom>
          <a:noFill/>
          <a:ln w="9525">
            <a:noFill/>
          </a:ln>
        </p:spPr>
        <p:txBody>
          <a:bodyPr anchor="t">
            <a:spAutoFit/>
          </a:bodyPr>
          <a:p>
            <a:pPr algn="ctr"/>
            <a:r>
              <a:rPr lang="zh-CN" altLang="en-US" dirty="0">
                <a:solidFill>
                  <a:schemeClr val="bg1"/>
                </a:solidFill>
                <a:latin typeface="微软雅黑" panose="020B0503020204020204" pitchFamily="34" charset="-122"/>
                <a:ea typeface="微软雅黑" panose="020B0503020204020204" pitchFamily="34" charset="-122"/>
              </a:rPr>
              <a:t>文本六</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916" name="TextBox 28"/>
          <p:cNvSpPr txBox="1"/>
          <p:nvPr/>
        </p:nvSpPr>
        <p:spPr>
          <a:xfrm>
            <a:off x="8761413" y="2617788"/>
            <a:ext cx="1760537" cy="431800"/>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7917" name="TextBox 29"/>
          <p:cNvSpPr txBox="1"/>
          <p:nvPr/>
        </p:nvSpPr>
        <p:spPr>
          <a:xfrm>
            <a:off x="8777288" y="3168650"/>
            <a:ext cx="2887662" cy="2246313"/>
          </a:xfrm>
          <a:prstGeom prst="rect">
            <a:avLst/>
          </a:prstGeom>
          <a:noFill/>
          <a:ln w="9525">
            <a:noFill/>
          </a:ln>
        </p:spPr>
        <p:txBody>
          <a:bodyPr anchor="t">
            <a:spAutoFit/>
          </a:bodyPr>
          <a:p>
            <a:r>
              <a:rPr lang="zh-CN" altLang="en-US" sz="2000"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这里可以添加主要内容这里可以添加主要内容这里可以添加主要内容这里可以添加主要内容添加主要内容这里可以添加主要内容</a:t>
            </a:r>
            <a:endParaRPr lang="zh-CN" altLang="en-US" sz="2000" dirty="0">
              <a:solidFill>
                <a:schemeClr val="bg1"/>
              </a:solidFill>
              <a:latin typeface="微软雅黑" panose="020B0503020204020204" pitchFamily="34" charset="-122"/>
              <a:ea typeface="微软雅黑" panose="020B0503020204020204" pitchFamily="34" charset="-122"/>
            </a:endParaRPr>
          </a:p>
          <a:p>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barn(inVertical)">
                                      <p:cBhvr>
                                        <p:cTn id="7" dur="500"/>
                                        <p:tgtEl>
                                          <p:spTgt spid="3789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7890"/>
                                        </p:tgtEl>
                                        <p:attrNameLst>
                                          <p:attrName>style.visibility</p:attrName>
                                        </p:attrNameLst>
                                      </p:cBhvr>
                                      <p:to>
                                        <p:strVal val="visible"/>
                                      </p:to>
                                    </p:set>
                                    <p:anim calcmode="lin" valueType="num">
                                      <p:cBhvr>
                                        <p:cTn id="11" dur="500" fill="hold"/>
                                        <p:tgtEl>
                                          <p:spTgt spid="3789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7890"/>
                                        </p:tgtEl>
                                        <p:attrNameLst>
                                          <p:attrName>ppt_y</p:attrName>
                                        </p:attrNameLst>
                                      </p:cBhvr>
                                      <p:tavLst>
                                        <p:tav tm="0">
                                          <p:val>
                                            <p:strVal val="#ppt_y"/>
                                          </p:val>
                                        </p:tav>
                                        <p:tav tm="100000">
                                          <p:val>
                                            <p:strVal val="#ppt_y"/>
                                          </p:val>
                                        </p:tav>
                                      </p:tavLst>
                                    </p:anim>
                                    <p:anim calcmode="lin" valueType="num">
                                      <p:cBhvr>
                                        <p:cTn id="13" dur="500" fill="hold"/>
                                        <p:tgtEl>
                                          <p:spTgt spid="3789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789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7890"/>
                                        </p:tgtEl>
                                      </p:cBhvr>
                                    </p:animEffect>
                                  </p:childTnLst>
                                </p:cTn>
                              </p:par>
                            </p:childTnLst>
                          </p:cTn>
                        </p:par>
                        <p:par>
                          <p:cTn id="16" fill="hold">
                            <p:stCondLst>
                              <p:cond delay="1450"/>
                            </p:stCondLst>
                            <p:childTnLst>
                              <p:par>
                                <p:cTn id="17" presetID="2" presetClass="entr" presetSubtype="9" fill="hold" grpId="0" nodeType="afterEffect">
                                  <p:stCondLst>
                                    <p:cond delay="0"/>
                                  </p:stCondLst>
                                  <p:childTnLst>
                                    <p:set>
                                      <p:cBhvr>
                                        <p:cTn id="18" dur="1" fill="hold">
                                          <p:stCondLst>
                                            <p:cond delay="0"/>
                                          </p:stCondLst>
                                        </p:cTn>
                                        <p:tgtEl>
                                          <p:spTgt spid="37910"/>
                                        </p:tgtEl>
                                        <p:attrNameLst>
                                          <p:attrName>style.visibility</p:attrName>
                                        </p:attrNameLst>
                                      </p:cBhvr>
                                      <p:to>
                                        <p:strVal val="visible"/>
                                      </p:to>
                                    </p:set>
                                    <p:anim calcmode="lin" valueType="num">
                                      <p:cBhvr additive="base">
                                        <p:cTn id="19" dur="500" fill="hold"/>
                                        <p:tgtEl>
                                          <p:spTgt spid="37910"/>
                                        </p:tgtEl>
                                        <p:attrNameLst>
                                          <p:attrName>ppt_x</p:attrName>
                                        </p:attrNameLst>
                                      </p:cBhvr>
                                      <p:tavLst>
                                        <p:tav tm="0">
                                          <p:val>
                                            <p:strVal val="0-#ppt_w/2"/>
                                          </p:val>
                                        </p:tav>
                                        <p:tav tm="100000">
                                          <p:val>
                                            <p:strVal val="#ppt_x"/>
                                          </p:val>
                                        </p:tav>
                                      </p:tavLst>
                                    </p:anim>
                                    <p:anim calcmode="lin" valueType="num">
                                      <p:cBhvr additive="base">
                                        <p:cTn id="20" dur="500" fill="hold"/>
                                        <p:tgtEl>
                                          <p:spTgt spid="37910"/>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100"/>
                                  </p:stCondLst>
                                  <p:childTnLst>
                                    <p:set>
                                      <p:cBhvr>
                                        <p:cTn id="22" dur="1" fill="hold">
                                          <p:stCondLst>
                                            <p:cond delay="0"/>
                                          </p:stCondLst>
                                        </p:cTn>
                                        <p:tgtEl>
                                          <p:spTgt spid="37911"/>
                                        </p:tgtEl>
                                        <p:attrNameLst>
                                          <p:attrName>style.visibility</p:attrName>
                                        </p:attrNameLst>
                                      </p:cBhvr>
                                      <p:to>
                                        <p:strVal val="visible"/>
                                      </p:to>
                                    </p:set>
                                    <p:anim calcmode="lin" valueType="num">
                                      <p:cBhvr additive="base">
                                        <p:cTn id="23" dur="500" fill="hold"/>
                                        <p:tgtEl>
                                          <p:spTgt spid="37911"/>
                                        </p:tgtEl>
                                        <p:attrNameLst>
                                          <p:attrName>ppt_x</p:attrName>
                                        </p:attrNameLst>
                                      </p:cBhvr>
                                      <p:tavLst>
                                        <p:tav tm="0">
                                          <p:val>
                                            <p:strVal val="0-#ppt_w/2"/>
                                          </p:val>
                                        </p:tav>
                                        <p:tav tm="100000">
                                          <p:val>
                                            <p:strVal val="#ppt_x"/>
                                          </p:val>
                                        </p:tav>
                                      </p:tavLst>
                                    </p:anim>
                                    <p:anim calcmode="lin" valueType="num">
                                      <p:cBhvr additive="base">
                                        <p:cTn id="24" dur="500" fill="hold"/>
                                        <p:tgtEl>
                                          <p:spTgt spid="37911"/>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200"/>
                                  </p:stCondLst>
                                  <p:childTnLst>
                                    <p:set>
                                      <p:cBhvr>
                                        <p:cTn id="26" dur="1" fill="hold">
                                          <p:stCondLst>
                                            <p:cond delay="0"/>
                                          </p:stCondLst>
                                        </p:cTn>
                                        <p:tgtEl>
                                          <p:spTgt spid="37912"/>
                                        </p:tgtEl>
                                        <p:attrNameLst>
                                          <p:attrName>style.visibility</p:attrName>
                                        </p:attrNameLst>
                                      </p:cBhvr>
                                      <p:to>
                                        <p:strVal val="visible"/>
                                      </p:to>
                                    </p:set>
                                    <p:anim calcmode="lin" valueType="num">
                                      <p:cBhvr additive="base">
                                        <p:cTn id="27" dur="500" fill="hold"/>
                                        <p:tgtEl>
                                          <p:spTgt spid="37912"/>
                                        </p:tgtEl>
                                        <p:attrNameLst>
                                          <p:attrName>ppt_x</p:attrName>
                                        </p:attrNameLst>
                                      </p:cBhvr>
                                      <p:tavLst>
                                        <p:tav tm="0">
                                          <p:val>
                                            <p:strVal val="0-#ppt_w/2"/>
                                          </p:val>
                                        </p:tav>
                                        <p:tav tm="100000">
                                          <p:val>
                                            <p:strVal val="#ppt_x"/>
                                          </p:val>
                                        </p:tav>
                                      </p:tavLst>
                                    </p:anim>
                                    <p:anim calcmode="lin" valueType="num">
                                      <p:cBhvr additive="base">
                                        <p:cTn id="28" dur="500" fill="hold"/>
                                        <p:tgtEl>
                                          <p:spTgt spid="37912"/>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300"/>
                                  </p:stCondLst>
                                  <p:childTnLst>
                                    <p:set>
                                      <p:cBhvr>
                                        <p:cTn id="30" dur="1" fill="hold">
                                          <p:stCondLst>
                                            <p:cond delay="0"/>
                                          </p:stCondLst>
                                        </p:cTn>
                                        <p:tgtEl>
                                          <p:spTgt spid="37913"/>
                                        </p:tgtEl>
                                        <p:attrNameLst>
                                          <p:attrName>style.visibility</p:attrName>
                                        </p:attrNameLst>
                                      </p:cBhvr>
                                      <p:to>
                                        <p:strVal val="visible"/>
                                      </p:to>
                                    </p:set>
                                    <p:anim calcmode="lin" valueType="num">
                                      <p:cBhvr additive="base">
                                        <p:cTn id="31" dur="500" fill="hold"/>
                                        <p:tgtEl>
                                          <p:spTgt spid="37913"/>
                                        </p:tgtEl>
                                        <p:attrNameLst>
                                          <p:attrName>ppt_x</p:attrName>
                                        </p:attrNameLst>
                                      </p:cBhvr>
                                      <p:tavLst>
                                        <p:tav tm="0">
                                          <p:val>
                                            <p:strVal val="0-#ppt_w/2"/>
                                          </p:val>
                                        </p:tav>
                                        <p:tav tm="100000">
                                          <p:val>
                                            <p:strVal val="#ppt_x"/>
                                          </p:val>
                                        </p:tav>
                                      </p:tavLst>
                                    </p:anim>
                                    <p:anim calcmode="lin" valueType="num">
                                      <p:cBhvr additive="base">
                                        <p:cTn id="32" dur="500" fill="hold"/>
                                        <p:tgtEl>
                                          <p:spTgt spid="37913"/>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400"/>
                                  </p:stCondLst>
                                  <p:childTnLst>
                                    <p:set>
                                      <p:cBhvr>
                                        <p:cTn id="34" dur="1" fill="hold">
                                          <p:stCondLst>
                                            <p:cond delay="0"/>
                                          </p:stCondLst>
                                        </p:cTn>
                                        <p:tgtEl>
                                          <p:spTgt spid="37914"/>
                                        </p:tgtEl>
                                        <p:attrNameLst>
                                          <p:attrName>style.visibility</p:attrName>
                                        </p:attrNameLst>
                                      </p:cBhvr>
                                      <p:to>
                                        <p:strVal val="visible"/>
                                      </p:to>
                                    </p:set>
                                    <p:anim calcmode="lin" valueType="num">
                                      <p:cBhvr additive="base">
                                        <p:cTn id="35" dur="500" fill="hold"/>
                                        <p:tgtEl>
                                          <p:spTgt spid="37914"/>
                                        </p:tgtEl>
                                        <p:attrNameLst>
                                          <p:attrName>ppt_x</p:attrName>
                                        </p:attrNameLst>
                                      </p:cBhvr>
                                      <p:tavLst>
                                        <p:tav tm="0">
                                          <p:val>
                                            <p:strVal val="0-#ppt_w/2"/>
                                          </p:val>
                                        </p:tav>
                                        <p:tav tm="100000">
                                          <p:val>
                                            <p:strVal val="#ppt_x"/>
                                          </p:val>
                                        </p:tav>
                                      </p:tavLst>
                                    </p:anim>
                                    <p:anim calcmode="lin" valueType="num">
                                      <p:cBhvr additive="base">
                                        <p:cTn id="36" dur="500" fill="hold"/>
                                        <p:tgtEl>
                                          <p:spTgt spid="37914"/>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500"/>
                                  </p:stCondLst>
                                  <p:childTnLst>
                                    <p:set>
                                      <p:cBhvr>
                                        <p:cTn id="38" dur="1" fill="hold">
                                          <p:stCondLst>
                                            <p:cond delay="0"/>
                                          </p:stCondLst>
                                        </p:cTn>
                                        <p:tgtEl>
                                          <p:spTgt spid="37915"/>
                                        </p:tgtEl>
                                        <p:attrNameLst>
                                          <p:attrName>style.visibility</p:attrName>
                                        </p:attrNameLst>
                                      </p:cBhvr>
                                      <p:to>
                                        <p:strVal val="visible"/>
                                      </p:to>
                                    </p:set>
                                    <p:anim calcmode="lin" valueType="num">
                                      <p:cBhvr additive="base">
                                        <p:cTn id="39" dur="500" fill="hold"/>
                                        <p:tgtEl>
                                          <p:spTgt spid="37915"/>
                                        </p:tgtEl>
                                        <p:attrNameLst>
                                          <p:attrName>ppt_x</p:attrName>
                                        </p:attrNameLst>
                                      </p:cBhvr>
                                      <p:tavLst>
                                        <p:tav tm="0">
                                          <p:val>
                                            <p:strVal val="0-#ppt_w/2"/>
                                          </p:val>
                                        </p:tav>
                                        <p:tav tm="100000">
                                          <p:val>
                                            <p:strVal val="#ppt_x"/>
                                          </p:val>
                                        </p:tav>
                                      </p:tavLst>
                                    </p:anim>
                                    <p:anim calcmode="lin" valueType="num">
                                      <p:cBhvr additive="base">
                                        <p:cTn id="40" dur="500" fill="hold"/>
                                        <p:tgtEl>
                                          <p:spTgt spid="37915"/>
                                        </p:tgtEl>
                                        <p:attrNameLst>
                                          <p:attrName>ppt_y</p:attrName>
                                        </p:attrNameLst>
                                      </p:cBhvr>
                                      <p:tavLst>
                                        <p:tav tm="0">
                                          <p:val>
                                            <p:strVal val="0-#ppt_h/2"/>
                                          </p:val>
                                        </p:tav>
                                        <p:tav tm="100000">
                                          <p:val>
                                            <p:strVal val="#ppt_y"/>
                                          </p:val>
                                        </p:tav>
                                      </p:tavLst>
                                    </p:anim>
                                  </p:childTnLst>
                                </p:cTn>
                              </p:par>
                            </p:childTnLst>
                          </p:cTn>
                        </p:par>
                        <p:par>
                          <p:cTn id="41" fill="hold">
                            <p:stCondLst>
                              <p:cond delay="1950"/>
                            </p:stCondLst>
                            <p:childTnLst>
                              <p:par>
                                <p:cTn id="42" presetID="22" presetClass="entr" presetSubtype="4" fill="hold" nodeType="afterEffect">
                                  <p:stCondLst>
                                    <p:cond delay="0"/>
                                  </p:stCondLst>
                                  <p:childTnLst>
                                    <p:set>
                                      <p:cBhvr>
                                        <p:cTn id="43" dur="1" fill="hold">
                                          <p:stCondLst>
                                            <p:cond delay="0"/>
                                          </p:stCondLst>
                                        </p:cTn>
                                        <p:tgtEl>
                                          <p:spTgt spid="37892"/>
                                        </p:tgtEl>
                                        <p:attrNameLst>
                                          <p:attrName>style.visibility</p:attrName>
                                        </p:attrNameLst>
                                      </p:cBhvr>
                                      <p:to>
                                        <p:strVal val="visible"/>
                                      </p:to>
                                    </p:set>
                                    <p:animEffect transition="in" filter="wipe(down)">
                                      <p:cBhvr>
                                        <p:cTn id="44" dur="500"/>
                                        <p:tgtEl>
                                          <p:spTgt spid="37892"/>
                                        </p:tgtEl>
                                      </p:cBhvr>
                                    </p:animEffect>
                                  </p:childTnLst>
                                </p:cTn>
                              </p:par>
                              <p:par>
                                <p:cTn id="45" presetID="22" presetClass="entr" presetSubtype="4" fill="hold" nodeType="withEffect">
                                  <p:stCondLst>
                                    <p:cond delay="100"/>
                                  </p:stCondLst>
                                  <p:childTnLst>
                                    <p:set>
                                      <p:cBhvr>
                                        <p:cTn id="46" dur="1" fill="hold">
                                          <p:stCondLst>
                                            <p:cond delay="0"/>
                                          </p:stCondLst>
                                        </p:cTn>
                                        <p:tgtEl>
                                          <p:spTgt spid="37893"/>
                                        </p:tgtEl>
                                        <p:attrNameLst>
                                          <p:attrName>style.visibility</p:attrName>
                                        </p:attrNameLst>
                                      </p:cBhvr>
                                      <p:to>
                                        <p:strVal val="visible"/>
                                      </p:to>
                                    </p:set>
                                    <p:animEffect transition="in" filter="wipe(down)">
                                      <p:cBhvr>
                                        <p:cTn id="47" dur="500"/>
                                        <p:tgtEl>
                                          <p:spTgt spid="37893"/>
                                        </p:tgtEl>
                                      </p:cBhvr>
                                    </p:animEffect>
                                  </p:childTnLst>
                                </p:cTn>
                              </p:par>
                              <p:par>
                                <p:cTn id="48" presetID="22" presetClass="entr" presetSubtype="4" fill="hold" nodeType="withEffect">
                                  <p:stCondLst>
                                    <p:cond delay="200"/>
                                  </p:stCondLst>
                                  <p:childTnLst>
                                    <p:set>
                                      <p:cBhvr>
                                        <p:cTn id="49" dur="1" fill="hold">
                                          <p:stCondLst>
                                            <p:cond delay="0"/>
                                          </p:stCondLst>
                                        </p:cTn>
                                        <p:tgtEl>
                                          <p:spTgt spid="37894"/>
                                        </p:tgtEl>
                                        <p:attrNameLst>
                                          <p:attrName>style.visibility</p:attrName>
                                        </p:attrNameLst>
                                      </p:cBhvr>
                                      <p:to>
                                        <p:strVal val="visible"/>
                                      </p:to>
                                    </p:set>
                                    <p:animEffect transition="in" filter="wipe(down)">
                                      <p:cBhvr>
                                        <p:cTn id="50" dur="500"/>
                                        <p:tgtEl>
                                          <p:spTgt spid="37894"/>
                                        </p:tgtEl>
                                      </p:cBhvr>
                                    </p:animEffect>
                                  </p:childTnLst>
                                </p:cTn>
                              </p:par>
                              <p:par>
                                <p:cTn id="51" presetID="22" presetClass="entr" presetSubtype="4" fill="hold" nodeType="withEffect">
                                  <p:stCondLst>
                                    <p:cond delay="300"/>
                                  </p:stCondLst>
                                  <p:childTnLst>
                                    <p:set>
                                      <p:cBhvr>
                                        <p:cTn id="52" dur="1" fill="hold">
                                          <p:stCondLst>
                                            <p:cond delay="0"/>
                                          </p:stCondLst>
                                        </p:cTn>
                                        <p:tgtEl>
                                          <p:spTgt spid="37895"/>
                                        </p:tgtEl>
                                        <p:attrNameLst>
                                          <p:attrName>style.visibility</p:attrName>
                                        </p:attrNameLst>
                                      </p:cBhvr>
                                      <p:to>
                                        <p:strVal val="visible"/>
                                      </p:to>
                                    </p:set>
                                    <p:animEffect transition="in" filter="wipe(down)">
                                      <p:cBhvr>
                                        <p:cTn id="53" dur="500"/>
                                        <p:tgtEl>
                                          <p:spTgt spid="37895"/>
                                        </p:tgtEl>
                                      </p:cBhvr>
                                    </p:animEffect>
                                  </p:childTnLst>
                                </p:cTn>
                              </p:par>
                              <p:par>
                                <p:cTn id="54" presetID="22" presetClass="entr" presetSubtype="4" fill="hold" nodeType="withEffect">
                                  <p:stCondLst>
                                    <p:cond delay="400"/>
                                  </p:stCondLst>
                                  <p:childTnLst>
                                    <p:set>
                                      <p:cBhvr>
                                        <p:cTn id="55" dur="1" fill="hold">
                                          <p:stCondLst>
                                            <p:cond delay="0"/>
                                          </p:stCondLst>
                                        </p:cTn>
                                        <p:tgtEl>
                                          <p:spTgt spid="37896"/>
                                        </p:tgtEl>
                                        <p:attrNameLst>
                                          <p:attrName>style.visibility</p:attrName>
                                        </p:attrNameLst>
                                      </p:cBhvr>
                                      <p:to>
                                        <p:strVal val="visible"/>
                                      </p:to>
                                    </p:set>
                                    <p:animEffect transition="in" filter="wipe(down)">
                                      <p:cBhvr>
                                        <p:cTn id="56" dur="500"/>
                                        <p:tgtEl>
                                          <p:spTgt spid="37896"/>
                                        </p:tgtEl>
                                      </p:cBhvr>
                                    </p:animEffect>
                                  </p:childTnLst>
                                </p:cTn>
                              </p:par>
                              <p:par>
                                <p:cTn id="57" presetID="22" presetClass="entr" presetSubtype="4" fill="hold" nodeType="withEffect">
                                  <p:stCondLst>
                                    <p:cond delay="500"/>
                                  </p:stCondLst>
                                  <p:childTnLst>
                                    <p:set>
                                      <p:cBhvr>
                                        <p:cTn id="58" dur="1" fill="hold">
                                          <p:stCondLst>
                                            <p:cond delay="0"/>
                                          </p:stCondLst>
                                        </p:cTn>
                                        <p:tgtEl>
                                          <p:spTgt spid="37897"/>
                                        </p:tgtEl>
                                        <p:attrNameLst>
                                          <p:attrName>style.visibility</p:attrName>
                                        </p:attrNameLst>
                                      </p:cBhvr>
                                      <p:to>
                                        <p:strVal val="visible"/>
                                      </p:to>
                                    </p:set>
                                    <p:animEffect transition="in" filter="wipe(down)">
                                      <p:cBhvr>
                                        <p:cTn id="59" dur="500"/>
                                        <p:tgtEl>
                                          <p:spTgt spid="37897"/>
                                        </p:tgtEl>
                                      </p:cBhvr>
                                    </p:animEffect>
                                  </p:childTnLst>
                                </p:cTn>
                              </p:par>
                            </p:childTnLst>
                          </p:cTn>
                        </p:par>
                        <p:par>
                          <p:cTn id="60" fill="hold">
                            <p:stCondLst>
                              <p:cond delay="2450"/>
                            </p:stCondLst>
                            <p:childTnLst>
                              <p:par>
                                <p:cTn id="61" presetID="1" presetClass="entr" presetSubtype="0" fill="hold" grpId="0" nodeType="afterEffect">
                                  <p:stCondLst>
                                    <p:cond delay="0"/>
                                  </p:stCondLst>
                                  <p:childTnLst>
                                    <p:set>
                                      <p:cBhvr>
                                        <p:cTn id="62" dur="1" fill="hold">
                                          <p:stCondLst>
                                            <p:cond delay="0"/>
                                          </p:stCondLst>
                                        </p:cTn>
                                        <p:tgtEl>
                                          <p:spTgt spid="37898"/>
                                        </p:tgtEl>
                                        <p:attrNameLst>
                                          <p:attrName>style.visibility</p:attrName>
                                        </p:attrNameLst>
                                      </p:cBhvr>
                                      <p:to>
                                        <p:strVal val="visible"/>
                                      </p:to>
                                    </p:set>
                                  </p:childTnLst>
                                </p:cTn>
                              </p:par>
                              <p:par>
                                <p:cTn id="63" presetID="64" presetClass="path" presetSubtype="0" accel="50000" decel="50000" fill="hold" grpId="1" nodeType="withEffect">
                                  <p:stCondLst>
                                    <p:cond delay="0"/>
                                  </p:stCondLst>
                                  <p:childTnLst>
                                    <p:animMotion origin="layout" path="M -4.82503E-6 0.56181 L -4.82503E-6 -3.7037E-7 " pathEditMode="relative" rAng="0" ptsTypes="AA">
                                      <p:cBhvr>
                                        <p:cTn id="64" dur="1000" fill="hold"/>
                                        <p:tgtEl>
                                          <p:spTgt spid="37898"/>
                                        </p:tgtEl>
                                        <p:attrNameLst>
                                          <p:attrName>ppt_x</p:attrName>
                                          <p:attrName>ppt_y</p:attrName>
                                        </p:attrNameLst>
                                      </p:cBhvr>
                                      <p:rCtr x="0" y="-27900"/>
                                    </p:animMotion>
                                  </p:childTnLst>
                                </p:cTn>
                              </p:par>
                            </p:childTnLst>
                          </p:cTn>
                        </p:par>
                        <p:par>
                          <p:cTn id="65" fill="hold">
                            <p:stCondLst>
                              <p:cond delay="2450"/>
                            </p:stCondLst>
                            <p:childTnLst>
                              <p:par>
                                <p:cTn id="66" presetID="31" presetClass="entr" presetSubtype="0" fill="hold" grpId="0" nodeType="afterEffect">
                                  <p:stCondLst>
                                    <p:cond delay="0"/>
                                  </p:stCondLst>
                                  <p:childTnLst>
                                    <p:set>
                                      <p:cBhvr>
                                        <p:cTn id="67" dur="1" fill="hold">
                                          <p:stCondLst>
                                            <p:cond delay="0"/>
                                          </p:stCondLst>
                                        </p:cTn>
                                        <p:tgtEl>
                                          <p:spTgt spid="37899"/>
                                        </p:tgtEl>
                                        <p:attrNameLst>
                                          <p:attrName>style.visibility</p:attrName>
                                        </p:attrNameLst>
                                      </p:cBhvr>
                                      <p:to>
                                        <p:strVal val="visible"/>
                                      </p:to>
                                    </p:set>
                                    <p:anim calcmode="lin" valueType="num">
                                      <p:cBhvr>
                                        <p:cTn id="68" dur="500" fill="hold"/>
                                        <p:tgtEl>
                                          <p:spTgt spid="37899"/>
                                        </p:tgtEl>
                                        <p:attrNameLst>
                                          <p:attrName>ppt_w</p:attrName>
                                        </p:attrNameLst>
                                      </p:cBhvr>
                                      <p:tavLst>
                                        <p:tav tm="0">
                                          <p:val>
                                            <p:fltVal val="0.000000"/>
                                          </p:val>
                                        </p:tav>
                                        <p:tav tm="100000">
                                          <p:val>
                                            <p:strVal val="#ppt_w"/>
                                          </p:val>
                                        </p:tav>
                                      </p:tavLst>
                                    </p:anim>
                                    <p:anim calcmode="lin" valueType="num">
                                      <p:cBhvr>
                                        <p:cTn id="69" dur="500" fill="hold"/>
                                        <p:tgtEl>
                                          <p:spTgt spid="37899"/>
                                        </p:tgtEl>
                                        <p:attrNameLst>
                                          <p:attrName>ppt_h</p:attrName>
                                        </p:attrNameLst>
                                      </p:cBhvr>
                                      <p:tavLst>
                                        <p:tav tm="0">
                                          <p:val>
                                            <p:fltVal val="0.000000"/>
                                          </p:val>
                                        </p:tav>
                                        <p:tav tm="100000">
                                          <p:val>
                                            <p:strVal val="#ppt_h"/>
                                          </p:val>
                                        </p:tav>
                                      </p:tavLst>
                                    </p:anim>
                                    <p:anim calcmode="lin" valueType="num">
                                      <p:cBhvr>
                                        <p:cTn id="70" dur="500" fill="hold"/>
                                        <p:tgtEl>
                                          <p:spTgt spid="37899"/>
                                        </p:tgtEl>
                                        <p:attrNameLst>
                                          <p:attrName>style.rotation</p:attrName>
                                        </p:attrNameLst>
                                      </p:cBhvr>
                                      <p:tavLst>
                                        <p:tav tm="0">
                                          <p:val>
                                            <p:fltVal val="90.000000"/>
                                          </p:val>
                                        </p:tav>
                                        <p:tav tm="100000">
                                          <p:val>
                                            <p:fltVal val="0.000000"/>
                                          </p:val>
                                        </p:tav>
                                      </p:tavLst>
                                    </p:anim>
                                    <p:animEffect transition="in" filter="fade">
                                      <p:cBhvr>
                                        <p:cTn id="71" dur="500"/>
                                        <p:tgtEl>
                                          <p:spTgt spid="37899"/>
                                        </p:tgtEl>
                                      </p:cBhvr>
                                    </p:animEffect>
                                  </p:childTnLst>
                                </p:cTn>
                              </p:par>
                            </p:childTnLst>
                          </p:cTn>
                        </p:par>
                        <p:par>
                          <p:cTn id="72" fill="hold">
                            <p:stCondLst>
                              <p:cond delay="2950"/>
                            </p:stCondLst>
                            <p:childTnLst>
                              <p:par>
                                <p:cTn id="73" presetID="1" presetClass="entr" presetSubtype="0" fill="hold" grpId="0" nodeType="afterEffect">
                                  <p:stCondLst>
                                    <p:cond delay="0"/>
                                  </p:stCondLst>
                                  <p:childTnLst>
                                    <p:set>
                                      <p:cBhvr>
                                        <p:cTn id="74" dur="1" fill="hold">
                                          <p:stCondLst>
                                            <p:cond delay="0"/>
                                          </p:stCondLst>
                                        </p:cTn>
                                        <p:tgtEl>
                                          <p:spTgt spid="37900"/>
                                        </p:tgtEl>
                                        <p:attrNameLst>
                                          <p:attrName>style.visibility</p:attrName>
                                        </p:attrNameLst>
                                      </p:cBhvr>
                                      <p:to>
                                        <p:strVal val="visible"/>
                                      </p:to>
                                    </p:set>
                                  </p:childTnLst>
                                </p:cTn>
                              </p:par>
                              <p:par>
                                <p:cTn id="75" presetID="64" presetClass="path" presetSubtype="0" accel="50000" decel="50000" fill="hold" grpId="1" nodeType="withEffect">
                                  <p:stCondLst>
                                    <p:cond delay="0"/>
                                  </p:stCondLst>
                                  <p:childTnLst>
                                    <p:animMotion origin="layout" path="M -1.96696E-6 0.37084 L -1.96696E-6 -2.59259E-6 " pathEditMode="relative" rAng="0" ptsTypes="AA">
                                      <p:cBhvr>
                                        <p:cTn id="76" dur="1000" fill="hold"/>
                                        <p:tgtEl>
                                          <p:spTgt spid="37900"/>
                                        </p:tgtEl>
                                        <p:attrNameLst>
                                          <p:attrName>ppt_x</p:attrName>
                                          <p:attrName>ppt_y</p:attrName>
                                        </p:attrNameLst>
                                      </p:cBhvr>
                                      <p:rCtr x="0" y="-18300"/>
                                    </p:animMotion>
                                  </p:childTnLst>
                                </p:cTn>
                              </p:par>
                            </p:childTnLst>
                          </p:cTn>
                        </p:par>
                        <p:par>
                          <p:cTn id="77" fill="hold">
                            <p:stCondLst>
                              <p:cond delay="2950"/>
                            </p:stCondLst>
                            <p:childTnLst>
                              <p:par>
                                <p:cTn id="78" presetID="31" presetClass="entr" presetSubtype="0" fill="hold" grpId="0" nodeType="afterEffect">
                                  <p:stCondLst>
                                    <p:cond delay="0"/>
                                  </p:stCondLst>
                                  <p:childTnLst>
                                    <p:set>
                                      <p:cBhvr>
                                        <p:cTn id="79" dur="1" fill="hold">
                                          <p:stCondLst>
                                            <p:cond delay="0"/>
                                          </p:stCondLst>
                                        </p:cTn>
                                        <p:tgtEl>
                                          <p:spTgt spid="37901"/>
                                        </p:tgtEl>
                                        <p:attrNameLst>
                                          <p:attrName>style.visibility</p:attrName>
                                        </p:attrNameLst>
                                      </p:cBhvr>
                                      <p:to>
                                        <p:strVal val="visible"/>
                                      </p:to>
                                    </p:set>
                                    <p:anim calcmode="lin" valueType="num">
                                      <p:cBhvr>
                                        <p:cTn id="80" dur="500" fill="hold"/>
                                        <p:tgtEl>
                                          <p:spTgt spid="37901"/>
                                        </p:tgtEl>
                                        <p:attrNameLst>
                                          <p:attrName>ppt_w</p:attrName>
                                        </p:attrNameLst>
                                      </p:cBhvr>
                                      <p:tavLst>
                                        <p:tav tm="0">
                                          <p:val>
                                            <p:fltVal val="0.000000"/>
                                          </p:val>
                                        </p:tav>
                                        <p:tav tm="100000">
                                          <p:val>
                                            <p:strVal val="#ppt_w"/>
                                          </p:val>
                                        </p:tav>
                                      </p:tavLst>
                                    </p:anim>
                                    <p:anim calcmode="lin" valueType="num">
                                      <p:cBhvr>
                                        <p:cTn id="81" dur="500" fill="hold"/>
                                        <p:tgtEl>
                                          <p:spTgt spid="37901"/>
                                        </p:tgtEl>
                                        <p:attrNameLst>
                                          <p:attrName>ppt_h</p:attrName>
                                        </p:attrNameLst>
                                      </p:cBhvr>
                                      <p:tavLst>
                                        <p:tav tm="0">
                                          <p:val>
                                            <p:fltVal val="0.000000"/>
                                          </p:val>
                                        </p:tav>
                                        <p:tav tm="100000">
                                          <p:val>
                                            <p:strVal val="#ppt_h"/>
                                          </p:val>
                                        </p:tav>
                                      </p:tavLst>
                                    </p:anim>
                                    <p:anim calcmode="lin" valueType="num">
                                      <p:cBhvr>
                                        <p:cTn id="82" dur="500" fill="hold"/>
                                        <p:tgtEl>
                                          <p:spTgt spid="37901"/>
                                        </p:tgtEl>
                                        <p:attrNameLst>
                                          <p:attrName>style.rotation</p:attrName>
                                        </p:attrNameLst>
                                      </p:cBhvr>
                                      <p:tavLst>
                                        <p:tav tm="0">
                                          <p:val>
                                            <p:fltVal val="90.000000"/>
                                          </p:val>
                                        </p:tav>
                                        <p:tav tm="100000">
                                          <p:val>
                                            <p:fltVal val="0.000000"/>
                                          </p:val>
                                        </p:tav>
                                      </p:tavLst>
                                    </p:anim>
                                    <p:animEffect transition="in" filter="fade">
                                      <p:cBhvr>
                                        <p:cTn id="83" dur="500"/>
                                        <p:tgtEl>
                                          <p:spTgt spid="37901"/>
                                        </p:tgtEl>
                                      </p:cBhvr>
                                    </p:animEffect>
                                  </p:childTnLst>
                                </p:cTn>
                              </p:par>
                            </p:childTnLst>
                          </p:cTn>
                        </p:par>
                        <p:par>
                          <p:cTn id="84" fill="hold">
                            <p:stCondLst>
                              <p:cond delay="3450"/>
                            </p:stCondLst>
                            <p:childTnLst>
                              <p:par>
                                <p:cTn id="85" presetID="1" presetClass="entr" presetSubtype="0" fill="hold" grpId="0" nodeType="afterEffect">
                                  <p:stCondLst>
                                    <p:cond delay="0"/>
                                  </p:stCondLst>
                                  <p:childTnLst>
                                    <p:set>
                                      <p:cBhvr>
                                        <p:cTn id="86" dur="1" fill="hold">
                                          <p:stCondLst>
                                            <p:cond delay="0"/>
                                          </p:stCondLst>
                                        </p:cTn>
                                        <p:tgtEl>
                                          <p:spTgt spid="37902"/>
                                        </p:tgtEl>
                                        <p:attrNameLst>
                                          <p:attrName>style.visibility</p:attrName>
                                        </p:attrNameLst>
                                      </p:cBhvr>
                                      <p:to>
                                        <p:strVal val="visible"/>
                                      </p:to>
                                    </p:set>
                                  </p:childTnLst>
                                </p:cTn>
                              </p:par>
                              <p:par>
                                <p:cTn id="87" presetID="64" presetClass="path" presetSubtype="0" accel="50000" decel="50000" fill="hold" grpId="1" nodeType="withEffect">
                                  <p:stCondLst>
                                    <p:cond delay="0"/>
                                  </p:stCondLst>
                                  <p:childTnLst>
                                    <p:animMotion origin="layout" path="M 8.91115E-7 0.27315 L 8.91115E-7 2.22222E-6 " pathEditMode="relative" rAng="0" ptsTypes="AA">
                                      <p:cBhvr>
                                        <p:cTn id="88" dur="1000" fill="hold"/>
                                        <p:tgtEl>
                                          <p:spTgt spid="37902"/>
                                        </p:tgtEl>
                                        <p:attrNameLst>
                                          <p:attrName>ppt_x</p:attrName>
                                          <p:attrName>ppt_y</p:attrName>
                                        </p:attrNameLst>
                                      </p:cBhvr>
                                      <p:rCtr x="0" y="-13500"/>
                                    </p:animMotion>
                                  </p:childTnLst>
                                </p:cTn>
                              </p:par>
                            </p:childTnLst>
                          </p:cTn>
                        </p:par>
                        <p:par>
                          <p:cTn id="89" fill="hold">
                            <p:stCondLst>
                              <p:cond delay="3450"/>
                            </p:stCondLst>
                            <p:childTnLst>
                              <p:par>
                                <p:cTn id="90" presetID="31" presetClass="entr" presetSubtype="0" fill="hold" grpId="0" nodeType="afterEffect">
                                  <p:stCondLst>
                                    <p:cond delay="0"/>
                                  </p:stCondLst>
                                  <p:childTnLst>
                                    <p:set>
                                      <p:cBhvr>
                                        <p:cTn id="91" dur="1" fill="hold">
                                          <p:stCondLst>
                                            <p:cond delay="0"/>
                                          </p:stCondLst>
                                        </p:cTn>
                                        <p:tgtEl>
                                          <p:spTgt spid="37903"/>
                                        </p:tgtEl>
                                        <p:attrNameLst>
                                          <p:attrName>style.visibility</p:attrName>
                                        </p:attrNameLst>
                                      </p:cBhvr>
                                      <p:to>
                                        <p:strVal val="visible"/>
                                      </p:to>
                                    </p:set>
                                    <p:anim calcmode="lin" valueType="num">
                                      <p:cBhvr>
                                        <p:cTn id="92" dur="500" fill="hold"/>
                                        <p:tgtEl>
                                          <p:spTgt spid="37903"/>
                                        </p:tgtEl>
                                        <p:attrNameLst>
                                          <p:attrName>ppt_w</p:attrName>
                                        </p:attrNameLst>
                                      </p:cBhvr>
                                      <p:tavLst>
                                        <p:tav tm="0">
                                          <p:val>
                                            <p:fltVal val="0.000000"/>
                                          </p:val>
                                        </p:tav>
                                        <p:tav tm="100000">
                                          <p:val>
                                            <p:strVal val="#ppt_w"/>
                                          </p:val>
                                        </p:tav>
                                      </p:tavLst>
                                    </p:anim>
                                    <p:anim calcmode="lin" valueType="num">
                                      <p:cBhvr>
                                        <p:cTn id="93" dur="500" fill="hold"/>
                                        <p:tgtEl>
                                          <p:spTgt spid="37903"/>
                                        </p:tgtEl>
                                        <p:attrNameLst>
                                          <p:attrName>ppt_h</p:attrName>
                                        </p:attrNameLst>
                                      </p:cBhvr>
                                      <p:tavLst>
                                        <p:tav tm="0">
                                          <p:val>
                                            <p:fltVal val="0.000000"/>
                                          </p:val>
                                        </p:tav>
                                        <p:tav tm="100000">
                                          <p:val>
                                            <p:strVal val="#ppt_h"/>
                                          </p:val>
                                        </p:tav>
                                      </p:tavLst>
                                    </p:anim>
                                    <p:anim calcmode="lin" valueType="num">
                                      <p:cBhvr>
                                        <p:cTn id="94" dur="500" fill="hold"/>
                                        <p:tgtEl>
                                          <p:spTgt spid="37903"/>
                                        </p:tgtEl>
                                        <p:attrNameLst>
                                          <p:attrName>style.rotation</p:attrName>
                                        </p:attrNameLst>
                                      </p:cBhvr>
                                      <p:tavLst>
                                        <p:tav tm="0">
                                          <p:val>
                                            <p:fltVal val="90.000000"/>
                                          </p:val>
                                        </p:tav>
                                        <p:tav tm="100000">
                                          <p:val>
                                            <p:fltVal val="0.000000"/>
                                          </p:val>
                                        </p:tav>
                                      </p:tavLst>
                                    </p:anim>
                                    <p:animEffect transition="in" filter="fade">
                                      <p:cBhvr>
                                        <p:cTn id="95" dur="500"/>
                                        <p:tgtEl>
                                          <p:spTgt spid="37903"/>
                                        </p:tgtEl>
                                      </p:cBhvr>
                                    </p:animEffect>
                                  </p:childTnLst>
                                </p:cTn>
                              </p:par>
                            </p:childTnLst>
                          </p:cTn>
                        </p:par>
                        <p:par>
                          <p:cTn id="96" fill="hold">
                            <p:stCondLst>
                              <p:cond delay="3950"/>
                            </p:stCondLst>
                            <p:childTnLst>
                              <p:par>
                                <p:cTn id="97" presetID="1" presetClass="entr" presetSubtype="0" fill="hold" grpId="0" nodeType="afterEffect">
                                  <p:stCondLst>
                                    <p:cond delay="0"/>
                                  </p:stCondLst>
                                  <p:childTnLst>
                                    <p:set>
                                      <p:cBhvr>
                                        <p:cTn id="98" dur="1" fill="hold">
                                          <p:stCondLst>
                                            <p:cond delay="0"/>
                                          </p:stCondLst>
                                        </p:cTn>
                                        <p:tgtEl>
                                          <p:spTgt spid="37904"/>
                                        </p:tgtEl>
                                        <p:attrNameLst>
                                          <p:attrName>style.visibility</p:attrName>
                                        </p:attrNameLst>
                                      </p:cBhvr>
                                      <p:to>
                                        <p:strVal val="visible"/>
                                      </p:to>
                                    </p:set>
                                  </p:childTnLst>
                                </p:cTn>
                              </p:par>
                              <p:par>
                                <p:cTn id="99" presetID="64" presetClass="path" presetSubtype="0" accel="50000" decel="50000" fill="hold" grpId="1" nodeType="withEffect">
                                  <p:stCondLst>
                                    <p:cond delay="0"/>
                                  </p:stCondLst>
                                  <p:childTnLst>
                                    <p:animMotion origin="layout" path="M 3.03109E-6 0.48612 L 3.03109E-6 -4.81481E-6 " pathEditMode="relative" rAng="0" ptsTypes="AA">
                                      <p:cBhvr>
                                        <p:cTn id="100" dur="1000" fill="hold"/>
                                        <p:tgtEl>
                                          <p:spTgt spid="37904"/>
                                        </p:tgtEl>
                                        <p:attrNameLst>
                                          <p:attrName>ppt_x</p:attrName>
                                          <p:attrName>ppt_y</p:attrName>
                                        </p:attrNameLst>
                                      </p:cBhvr>
                                      <p:rCtr x="0" y="-24100"/>
                                    </p:animMotion>
                                  </p:childTnLst>
                                </p:cTn>
                              </p:par>
                            </p:childTnLst>
                          </p:cTn>
                        </p:par>
                        <p:par>
                          <p:cTn id="101" fill="hold">
                            <p:stCondLst>
                              <p:cond delay="3950"/>
                            </p:stCondLst>
                            <p:childTnLst>
                              <p:par>
                                <p:cTn id="102" presetID="31" presetClass="entr" presetSubtype="0" fill="hold" grpId="0" nodeType="afterEffect">
                                  <p:stCondLst>
                                    <p:cond delay="0"/>
                                  </p:stCondLst>
                                  <p:childTnLst>
                                    <p:set>
                                      <p:cBhvr>
                                        <p:cTn id="103" dur="1" fill="hold">
                                          <p:stCondLst>
                                            <p:cond delay="0"/>
                                          </p:stCondLst>
                                        </p:cTn>
                                        <p:tgtEl>
                                          <p:spTgt spid="37905"/>
                                        </p:tgtEl>
                                        <p:attrNameLst>
                                          <p:attrName>style.visibility</p:attrName>
                                        </p:attrNameLst>
                                      </p:cBhvr>
                                      <p:to>
                                        <p:strVal val="visible"/>
                                      </p:to>
                                    </p:set>
                                    <p:anim calcmode="lin" valueType="num">
                                      <p:cBhvr>
                                        <p:cTn id="104" dur="500" fill="hold"/>
                                        <p:tgtEl>
                                          <p:spTgt spid="37905"/>
                                        </p:tgtEl>
                                        <p:attrNameLst>
                                          <p:attrName>ppt_w</p:attrName>
                                        </p:attrNameLst>
                                      </p:cBhvr>
                                      <p:tavLst>
                                        <p:tav tm="0">
                                          <p:val>
                                            <p:fltVal val="0.000000"/>
                                          </p:val>
                                        </p:tav>
                                        <p:tav tm="100000">
                                          <p:val>
                                            <p:strVal val="#ppt_w"/>
                                          </p:val>
                                        </p:tav>
                                      </p:tavLst>
                                    </p:anim>
                                    <p:anim calcmode="lin" valueType="num">
                                      <p:cBhvr>
                                        <p:cTn id="105" dur="500" fill="hold"/>
                                        <p:tgtEl>
                                          <p:spTgt spid="37905"/>
                                        </p:tgtEl>
                                        <p:attrNameLst>
                                          <p:attrName>ppt_h</p:attrName>
                                        </p:attrNameLst>
                                      </p:cBhvr>
                                      <p:tavLst>
                                        <p:tav tm="0">
                                          <p:val>
                                            <p:fltVal val="0.000000"/>
                                          </p:val>
                                        </p:tav>
                                        <p:tav tm="100000">
                                          <p:val>
                                            <p:strVal val="#ppt_h"/>
                                          </p:val>
                                        </p:tav>
                                      </p:tavLst>
                                    </p:anim>
                                    <p:anim calcmode="lin" valueType="num">
                                      <p:cBhvr>
                                        <p:cTn id="106" dur="500" fill="hold"/>
                                        <p:tgtEl>
                                          <p:spTgt spid="37905"/>
                                        </p:tgtEl>
                                        <p:attrNameLst>
                                          <p:attrName>style.rotation</p:attrName>
                                        </p:attrNameLst>
                                      </p:cBhvr>
                                      <p:tavLst>
                                        <p:tav tm="0">
                                          <p:val>
                                            <p:fltVal val="90.000000"/>
                                          </p:val>
                                        </p:tav>
                                        <p:tav tm="100000">
                                          <p:val>
                                            <p:fltVal val="0.000000"/>
                                          </p:val>
                                        </p:tav>
                                      </p:tavLst>
                                    </p:anim>
                                    <p:animEffect transition="in" filter="fade">
                                      <p:cBhvr>
                                        <p:cTn id="107" dur="500"/>
                                        <p:tgtEl>
                                          <p:spTgt spid="37905"/>
                                        </p:tgtEl>
                                      </p:cBhvr>
                                    </p:animEffect>
                                  </p:childTnLst>
                                </p:cTn>
                              </p:par>
                            </p:childTnLst>
                          </p:cTn>
                        </p:par>
                        <p:par>
                          <p:cTn id="108" fill="hold">
                            <p:stCondLst>
                              <p:cond delay="4450"/>
                            </p:stCondLst>
                            <p:childTnLst>
                              <p:par>
                                <p:cTn id="109" presetID="1" presetClass="entr" presetSubtype="0" fill="hold" grpId="0" nodeType="afterEffect">
                                  <p:stCondLst>
                                    <p:cond delay="0"/>
                                  </p:stCondLst>
                                  <p:childTnLst>
                                    <p:set>
                                      <p:cBhvr>
                                        <p:cTn id="110" dur="1" fill="hold">
                                          <p:stCondLst>
                                            <p:cond delay="0"/>
                                          </p:stCondLst>
                                        </p:cTn>
                                        <p:tgtEl>
                                          <p:spTgt spid="37906"/>
                                        </p:tgtEl>
                                        <p:attrNameLst>
                                          <p:attrName>style.visibility</p:attrName>
                                        </p:attrNameLst>
                                      </p:cBhvr>
                                      <p:to>
                                        <p:strVal val="visible"/>
                                      </p:to>
                                    </p:set>
                                  </p:childTnLst>
                                </p:cTn>
                              </p:par>
                              <p:par>
                                <p:cTn id="111" presetID="64" presetClass="path" presetSubtype="0" accel="50000" decel="50000" fill="hold" grpId="1" nodeType="withEffect">
                                  <p:stCondLst>
                                    <p:cond delay="0"/>
                                  </p:stCondLst>
                                  <p:childTnLst>
                                    <p:animMotion origin="layout" path="M 8.91115E-7 0.27315 L 8.91115E-7 2.22222E-6 " pathEditMode="relative" rAng="0" ptsTypes="AA">
                                      <p:cBhvr>
                                        <p:cTn id="112" dur="1000" fill="hold"/>
                                        <p:tgtEl>
                                          <p:spTgt spid="37906"/>
                                        </p:tgtEl>
                                        <p:attrNameLst>
                                          <p:attrName>ppt_x</p:attrName>
                                          <p:attrName>ppt_y</p:attrName>
                                        </p:attrNameLst>
                                      </p:cBhvr>
                                      <p:rCtr x="0" y="-13500"/>
                                    </p:animMotion>
                                  </p:childTnLst>
                                </p:cTn>
                              </p:par>
                            </p:childTnLst>
                          </p:cTn>
                        </p:par>
                        <p:par>
                          <p:cTn id="113" fill="hold">
                            <p:stCondLst>
                              <p:cond delay="4450"/>
                            </p:stCondLst>
                            <p:childTnLst>
                              <p:par>
                                <p:cTn id="114" presetID="31" presetClass="entr" presetSubtype="0" fill="hold" grpId="0" nodeType="afterEffect">
                                  <p:stCondLst>
                                    <p:cond delay="0"/>
                                  </p:stCondLst>
                                  <p:childTnLst>
                                    <p:set>
                                      <p:cBhvr>
                                        <p:cTn id="115" dur="1" fill="hold">
                                          <p:stCondLst>
                                            <p:cond delay="0"/>
                                          </p:stCondLst>
                                        </p:cTn>
                                        <p:tgtEl>
                                          <p:spTgt spid="37907"/>
                                        </p:tgtEl>
                                        <p:attrNameLst>
                                          <p:attrName>style.visibility</p:attrName>
                                        </p:attrNameLst>
                                      </p:cBhvr>
                                      <p:to>
                                        <p:strVal val="visible"/>
                                      </p:to>
                                    </p:set>
                                    <p:anim calcmode="lin" valueType="num">
                                      <p:cBhvr>
                                        <p:cTn id="116" dur="500" fill="hold"/>
                                        <p:tgtEl>
                                          <p:spTgt spid="37907"/>
                                        </p:tgtEl>
                                        <p:attrNameLst>
                                          <p:attrName>ppt_w</p:attrName>
                                        </p:attrNameLst>
                                      </p:cBhvr>
                                      <p:tavLst>
                                        <p:tav tm="0">
                                          <p:val>
                                            <p:fltVal val="0.000000"/>
                                          </p:val>
                                        </p:tav>
                                        <p:tav tm="100000">
                                          <p:val>
                                            <p:strVal val="#ppt_w"/>
                                          </p:val>
                                        </p:tav>
                                      </p:tavLst>
                                    </p:anim>
                                    <p:anim calcmode="lin" valueType="num">
                                      <p:cBhvr>
                                        <p:cTn id="117" dur="500" fill="hold"/>
                                        <p:tgtEl>
                                          <p:spTgt spid="37907"/>
                                        </p:tgtEl>
                                        <p:attrNameLst>
                                          <p:attrName>ppt_h</p:attrName>
                                        </p:attrNameLst>
                                      </p:cBhvr>
                                      <p:tavLst>
                                        <p:tav tm="0">
                                          <p:val>
                                            <p:fltVal val="0.000000"/>
                                          </p:val>
                                        </p:tav>
                                        <p:tav tm="100000">
                                          <p:val>
                                            <p:strVal val="#ppt_h"/>
                                          </p:val>
                                        </p:tav>
                                      </p:tavLst>
                                    </p:anim>
                                    <p:anim calcmode="lin" valueType="num">
                                      <p:cBhvr>
                                        <p:cTn id="118" dur="500" fill="hold"/>
                                        <p:tgtEl>
                                          <p:spTgt spid="37907"/>
                                        </p:tgtEl>
                                        <p:attrNameLst>
                                          <p:attrName>style.rotation</p:attrName>
                                        </p:attrNameLst>
                                      </p:cBhvr>
                                      <p:tavLst>
                                        <p:tav tm="0">
                                          <p:val>
                                            <p:fltVal val="90.000000"/>
                                          </p:val>
                                        </p:tav>
                                        <p:tav tm="100000">
                                          <p:val>
                                            <p:fltVal val="0.000000"/>
                                          </p:val>
                                        </p:tav>
                                      </p:tavLst>
                                    </p:anim>
                                    <p:animEffect transition="in" filter="fade">
                                      <p:cBhvr>
                                        <p:cTn id="119" dur="500"/>
                                        <p:tgtEl>
                                          <p:spTgt spid="37907"/>
                                        </p:tgtEl>
                                      </p:cBhvr>
                                    </p:animEffect>
                                  </p:childTnLst>
                                </p:cTn>
                              </p:par>
                            </p:childTnLst>
                          </p:cTn>
                        </p:par>
                        <p:par>
                          <p:cTn id="120" fill="hold">
                            <p:stCondLst>
                              <p:cond delay="4950"/>
                            </p:stCondLst>
                            <p:childTnLst>
                              <p:par>
                                <p:cTn id="121" presetID="1" presetClass="entr" presetSubtype="0" fill="hold" grpId="0" nodeType="afterEffect">
                                  <p:stCondLst>
                                    <p:cond delay="0"/>
                                  </p:stCondLst>
                                  <p:childTnLst>
                                    <p:set>
                                      <p:cBhvr>
                                        <p:cTn id="122" dur="1" fill="hold">
                                          <p:stCondLst>
                                            <p:cond delay="0"/>
                                          </p:stCondLst>
                                        </p:cTn>
                                        <p:tgtEl>
                                          <p:spTgt spid="37908"/>
                                        </p:tgtEl>
                                        <p:attrNameLst>
                                          <p:attrName>style.visibility</p:attrName>
                                        </p:attrNameLst>
                                      </p:cBhvr>
                                      <p:to>
                                        <p:strVal val="visible"/>
                                      </p:to>
                                    </p:set>
                                  </p:childTnLst>
                                </p:cTn>
                              </p:par>
                              <p:par>
                                <p:cTn id="123" presetID="64" presetClass="path" presetSubtype="0" accel="50000" decel="50000" fill="hold" grpId="1" nodeType="withEffect">
                                  <p:stCondLst>
                                    <p:cond delay="0"/>
                                  </p:stCondLst>
                                  <p:childTnLst>
                                    <p:animMotion origin="layout" path="M -2.06062E-6 0.42454 L -2.06062E-6 1.11111E-6 " pathEditMode="relative" rAng="0" ptsTypes="AA">
                                      <p:cBhvr>
                                        <p:cTn id="124" dur="1000" fill="hold"/>
                                        <p:tgtEl>
                                          <p:spTgt spid="37908"/>
                                        </p:tgtEl>
                                        <p:attrNameLst>
                                          <p:attrName>ppt_x</p:attrName>
                                          <p:attrName>ppt_y</p:attrName>
                                        </p:attrNameLst>
                                      </p:cBhvr>
                                      <p:rCtr x="0" y="-21000"/>
                                    </p:animMotion>
                                  </p:childTnLst>
                                </p:cTn>
                              </p:par>
                            </p:childTnLst>
                          </p:cTn>
                        </p:par>
                        <p:par>
                          <p:cTn id="125" fill="hold">
                            <p:stCondLst>
                              <p:cond delay="4950"/>
                            </p:stCondLst>
                            <p:childTnLst>
                              <p:par>
                                <p:cTn id="126" presetID="31" presetClass="entr" presetSubtype="0" fill="hold" grpId="0" nodeType="afterEffect">
                                  <p:stCondLst>
                                    <p:cond delay="0"/>
                                  </p:stCondLst>
                                  <p:childTnLst>
                                    <p:set>
                                      <p:cBhvr>
                                        <p:cTn id="127" dur="1" fill="hold">
                                          <p:stCondLst>
                                            <p:cond delay="0"/>
                                          </p:stCondLst>
                                        </p:cTn>
                                        <p:tgtEl>
                                          <p:spTgt spid="37909"/>
                                        </p:tgtEl>
                                        <p:attrNameLst>
                                          <p:attrName>style.visibility</p:attrName>
                                        </p:attrNameLst>
                                      </p:cBhvr>
                                      <p:to>
                                        <p:strVal val="visible"/>
                                      </p:to>
                                    </p:set>
                                    <p:anim calcmode="lin" valueType="num">
                                      <p:cBhvr>
                                        <p:cTn id="128" dur="500" fill="hold"/>
                                        <p:tgtEl>
                                          <p:spTgt spid="37909"/>
                                        </p:tgtEl>
                                        <p:attrNameLst>
                                          <p:attrName>ppt_w</p:attrName>
                                        </p:attrNameLst>
                                      </p:cBhvr>
                                      <p:tavLst>
                                        <p:tav tm="0">
                                          <p:val>
                                            <p:fltVal val="0.000000"/>
                                          </p:val>
                                        </p:tav>
                                        <p:tav tm="100000">
                                          <p:val>
                                            <p:strVal val="#ppt_w"/>
                                          </p:val>
                                        </p:tav>
                                      </p:tavLst>
                                    </p:anim>
                                    <p:anim calcmode="lin" valueType="num">
                                      <p:cBhvr>
                                        <p:cTn id="129" dur="500" fill="hold"/>
                                        <p:tgtEl>
                                          <p:spTgt spid="37909"/>
                                        </p:tgtEl>
                                        <p:attrNameLst>
                                          <p:attrName>ppt_h</p:attrName>
                                        </p:attrNameLst>
                                      </p:cBhvr>
                                      <p:tavLst>
                                        <p:tav tm="0">
                                          <p:val>
                                            <p:fltVal val="0.000000"/>
                                          </p:val>
                                        </p:tav>
                                        <p:tav tm="100000">
                                          <p:val>
                                            <p:strVal val="#ppt_h"/>
                                          </p:val>
                                        </p:tav>
                                      </p:tavLst>
                                    </p:anim>
                                    <p:anim calcmode="lin" valueType="num">
                                      <p:cBhvr>
                                        <p:cTn id="130" dur="500" fill="hold"/>
                                        <p:tgtEl>
                                          <p:spTgt spid="37909"/>
                                        </p:tgtEl>
                                        <p:attrNameLst>
                                          <p:attrName>style.rotation</p:attrName>
                                        </p:attrNameLst>
                                      </p:cBhvr>
                                      <p:tavLst>
                                        <p:tav tm="0">
                                          <p:val>
                                            <p:fltVal val="90.000000"/>
                                          </p:val>
                                        </p:tav>
                                        <p:tav tm="100000">
                                          <p:val>
                                            <p:fltVal val="0.000000"/>
                                          </p:val>
                                        </p:tav>
                                      </p:tavLst>
                                    </p:anim>
                                    <p:animEffect transition="in" filter="fade">
                                      <p:cBhvr>
                                        <p:cTn id="131" dur="500"/>
                                        <p:tgtEl>
                                          <p:spTgt spid="37909"/>
                                        </p:tgtEl>
                                      </p:cBhvr>
                                    </p:animEffect>
                                  </p:childTnLst>
                                </p:cTn>
                              </p:par>
                            </p:childTnLst>
                          </p:cTn>
                        </p:par>
                        <p:par>
                          <p:cTn id="132" fill="hold">
                            <p:stCondLst>
                              <p:cond delay="5450"/>
                            </p:stCondLst>
                            <p:childTnLst>
                              <p:par>
                                <p:cTn id="133" presetID="31" presetClass="entr" presetSubtype="0" fill="hold" grpId="0" nodeType="afterEffect">
                                  <p:stCondLst>
                                    <p:cond delay="0"/>
                                  </p:stCondLst>
                                  <p:childTnLst>
                                    <p:set>
                                      <p:cBhvr>
                                        <p:cTn id="134" dur="1" fill="hold">
                                          <p:stCondLst>
                                            <p:cond delay="0"/>
                                          </p:stCondLst>
                                        </p:cTn>
                                        <p:tgtEl>
                                          <p:spTgt spid="37916"/>
                                        </p:tgtEl>
                                        <p:attrNameLst>
                                          <p:attrName>style.visibility</p:attrName>
                                        </p:attrNameLst>
                                      </p:cBhvr>
                                      <p:to>
                                        <p:strVal val="visible"/>
                                      </p:to>
                                    </p:set>
                                    <p:anim calcmode="lin" valueType="num">
                                      <p:cBhvr>
                                        <p:cTn id="135" dur="500" fill="hold"/>
                                        <p:tgtEl>
                                          <p:spTgt spid="37916"/>
                                        </p:tgtEl>
                                        <p:attrNameLst>
                                          <p:attrName>ppt_w</p:attrName>
                                        </p:attrNameLst>
                                      </p:cBhvr>
                                      <p:tavLst>
                                        <p:tav tm="0">
                                          <p:val>
                                            <p:fltVal val="0.000000"/>
                                          </p:val>
                                        </p:tav>
                                        <p:tav tm="100000">
                                          <p:val>
                                            <p:strVal val="#ppt_w"/>
                                          </p:val>
                                        </p:tav>
                                      </p:tavLst>
                                    </p:anim>
                                    <p:anim calcmode="lin" valueType="num">
                                      <p:cBhvr>
                                        <p:cTn id="136" dur="500" fill="hold"/>
                                        <p:tgtEl>
                                          <p:spTgt spid="37916"/>
                                        </p:tgtEl>
                                        <p:attrNameLst>
                                          <p:attrName>ppt_h</p:attrName>
                                        </p:attrNameLst>
                                      </p:cBhvr>
                                      <p:tavLst>
                                        <p:tav tm="0">
                                          <p:val>
                                            <p:fltVal val="0.000000"/>
                                          </p:val>
                                        </p:tav>
                                        <p:tav tm="100000">
                                          <p:val>
                                            <p:strVal val="#ppt_h"/>
                                          </p:val>
                                        </p:tav>
                                      </p:tavLst>
                                    </p:anim>
                                    <p:anim calcmode="lin" valueType="num">
                                      <p:cBhvr>
                                        <p:cTn id="137" dur="500" fill="hold"/>
                                        <p:tgtEl>
                                          <p:spTgt spid="37916"/>
                                        </p:tgtEl>
                                        <p:attrNameLst>
                                          <p:attrName>style.rotation</p:attrName>
                                        </p:attrNameLst>
                                      </p:cBhvr>
                                      <p:tavLst>
                                        <p:tav tm="0">
                                          <p:val>
                                            <p:fltVal val="90.000000"/>
                                          </p:val>
                                        </p:tav>
                                        <p:tav tm="100000">
                                          <p:val>
                                            <p:fltVal val="0.000000"/>
                                          </p:val>
                                        </p:tav>
                                      </p:tavLst>
                                    </p:anim>
                                    <p:animEffect transition="in" filter="fade">
                                      <p:cBhvr>
                                        <p:cTn id="138" dur="500"/>
                                        <p:tgtEl>
                                          <p:spTgt spid="37916"/>
                                        </p:tgtEl>
                                      </p:cBhvr>
                                    </p:animEffect>
                                  </p:childTnLst>
                                </p:cTn>
                              </p:par>
                            </p:childTnLst>
                          </p:cTn>
                        </p:par>
                        <p:par>
                          <p:cTn id="139" fill="hold">
                            <p:stCondLst>
                              <p:cond delay="5950"/>
                            </p:stCondLst>
                            <p:childTnLst>
                              <p:par>
                                <p:cTn id="140" presetID="22" presetClass="entr" presetSubtype="1" fill="hold" grpId="0" nodeType="afterEffect">
                                  <p:stCondLst>
                                    <p:cond delay="0"/>
                                  </p:stCondLst>
                                  <p:childTnLst>
                                    <p:set>
                                      <p:cBhvr>
                                        <p:cTn id="141" dur="1" fill="hold">
                                          <p:stCondLst>
                                            <p:cond delay="0"/>
                                          </p:stCondLst>
                                        </p:cTn>
                                        <p:tgtEl>
                                          <p:spTgt spid="37917"/>
                                        </p:tgtEl>
                                        <p:attrNameLst>
                                          <p:attrName>style.visibility</p:attrName>
                                        </p:attrNameLst>
                                      </p:cBhvr>
                                      <p:to>
                                        <p:strVal val="visible"/>
                                      </p:to>
                                    </p:set>
                                    <p:animEffect transition="in" filter="wipe(up)">
                                      <p:cBhvr>
                                        <p:cTn id="142" dur="500"/>
                                        <p:tgtEl>
                                          <p:spTgt spid="37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8" grpId="0" animBg="1"/>
      <p:bldP spid="37898" grpId="1" animBg="1"/>
      <p:bldP spid="37899" grpId="0"/>
      <p:bldP spid="37900" grpId="0" animBg="1"/>
      <p:bldP spid="37900" grpId="1" animBg="1"/>
      <p:bldP spid="37901" grpId="0"/>
      <p:bldP spid="37902" grpId="0" animBg="1"/>
      <p:bldP spid="37902" grpId="1" animBg="1"/>
      <p:bldP spid="37903" grpId="0"/>
      <p:bldP spid="37904" grpId="0" animBg="1"/>
      <p:bldP spid="37904" grpId="1" animBg="1"/>
      <p:bldP spid="37905" grpId="0"/>
      <p:bldP spid="37906" grpId="0" animBg="1"/>
      <p:bldP spid="37906" grpId="1" animBg="1"/>
      <p:bldP spid="37907" grpId="0"/>
      <p:bldP spid="37908" grpId="0" animBg="1"/>
      <p:bldP spid="37908" grpId="1" animBg="1"/>
      <p:bldP spid="37909" grpId="0"/>
      <p:bldP spid="37910" grpId="0"/>
      <p:bldP spid="37911" grpId="0"/>
      <p:bldP spid="37912" grpId="0"/>
      <p:bldP spid="37913" grpId="0"/>
      <p:bldP spid="37914" grpId="0"/>
      <p:bldP spid="37915" grpId="0"/>
      <p:bldP spid="37916" grpId="0"/>
      <p:bldP spid="3791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38914" name="图片 4"/>
          <p:cNvPicPr>
            <a:picLocks noChangeAspect="1"/>
          </p:cNvPicPr>
          <p:nvPr/>
        </p:nvPicPr>
        <p:blipFill>
          <a:blip r:embed="rId2"/>
          <a:stretch>
            <a:fillRect/>
          </a:stretch>
        </p:blipFill>
        <p:spPr>
          <a:xfrm>
            <a:off x="0" y="1385888"/>
            <a:ext cx="12196763" cy="4086225"/>
          </a:xfrm>
          <a:prstGeom prst="rect">
            <a:avLst/>
          </a:prstGeom>
          <a:noFill/>
          <a:ln w="9525">
            <a:noFill/>
          </a:ln>
        </p:spPr>
      </p:pic>
      <p:pic>
        <p:nvPicPr>
          <p:cNvPr id="38915" name="图片 5"/>
          <p:cNvPicPr>
            <a:picLocks noChangeAspect="1"/>
          </p:cNvPicPr>
          <p:nvPr/>
        </p:nvPicPr>
        <p:blipFill>
          <a:blip r:embed="rId3"/>
          <a:stretch>
            <a:fillRect/>
          </a:stretch>
        </p:blipFill>
        <p:spPr>
          <a:xfrm>
            <a:off x="7970838" y="1782763"/>
            <a:ext cx="4225925" cy="3565525"/>
          </a:xfrm>
          <a:prstGeom prst="rect">
            <a:avLst/>
          </a:prstGeom>
          <a:noFill/>
          <a:ln w="9525">
            <a:noFill/>
          </a:ln>
        </p:spPr>
      </p:pic>
      <p:sp>
        <p:nvSpPr>
          <p:cNvPr id="38916" name="Freeform 5"/>
          <p:cNvSpPr>
            <a:spLocks noEditPoints="1"/>
          </p:cNvSpPr>
          <p:nvPr/>
        </p:nvSpPr>
        <p:spPr>
          <a:xfrm>
            <a:off x="1168400" y="2276475"/>
            <a:ext cx="1617663" cy="1622425"/>
          </a:xfrm>
          <a:custGeom>
            <a:avLst/>
            <a:gdLst/>
            <a:ahLst/>
            <a:cxnLst>
              <a:cxn ang="0">
                <a:pos x="1617663" y="811213"/>
              </a:cxn>
              <a:cxn ang="0">
                <a:pos x="808832" y="1379867"/>
              </a:cxn>
              <a:cxn ang="0">
                <a:pos x="821253" y="199322"/>
              </a:cxn>
              <a:cxn ang="0">
                <a:pos x="808832" y="199322"/>
              </a:cxn>
              <a:cxn ang="0">
                <a:pos x="853401" y="164148"/>
              </a:cxn>
              <a:cxn ang="0">
                <a:pos x="1125204" y="130439"/>
              </a:cxn>
              <a:cxn ang="0">
                <a:pos x="1173427" y="320235"/>
              </a:cxn>
              <a:cxn ang="0">
                <a:pos x="1144201" y="139965"/>
              </a:cxn>
              <a:cxn ang="0">
                <a:pos x="1208498" y="342952"/>
              </a:cxn>
              <a:cxn ang="0">
                <a:pos x="1357551" y="300449"/>
              </a:cxn>
              <a:cxn ang="0">
                <a:pos x="1364857" y="558396"/>
              </a:cxn>
              <a:cxn ang="0">
                <a:pos x="1281563" y="423560"/>
              </a:cxn>
              <a:cxn ang="0">
                <a:pos x="1557750" y="825136"/>
              </a:cxn>
              <a:cxn ang="0">
                <a:pos x="1415272" y="740131"/>
              </a:cxn>
              <a:cxn ang="0">
                <a:pos x="1415272" y="740131"/>
              </a:cxn>
              <a:cxn ang="0">
                <a:pos x="1553366" y="894019"/>
              </a:cxn>
              <a:cxn ang="0">
                <a:pos x="1331978" y="1126318"/>
              </a:cxn>
              <a:cxn ang="0">
                <a:pos x="1224572" y="1259688"/>
              </a:cxn>
              <a:cxn ang="0">
                <a:pos x="1087940" y="1355685"/>
              </a:cxn>
              <a:cxn ang="0">
                <a:pos x="1207037" y="1275809"/>
              </a:cxn>
              <a:cxn ang="0">
                <a:pos x="1066752" y="1516901"/>
              </a:cxn>
              <a:cxn ang="0">
                <a:pos x="775222" y="1422370"/>
              </a:cxn>
              <a:cxn ang="0">
                <a:pos x="819791" y="1423103"/>
              </a:cxn>
              <a:cxn ang="0">
                <a:pos x="762800" y="1560870"/>
              </a:cxn>
              <a:cxn ang="0">
                <a:pos x="416472" y="1315381"/>
              </a:cxn>
              <a:cxn ang="0">
                <a:pos x="433276" y="1294129"/>
              </a:cxn>
              <a:cxn ang="0">
                <a:pos x="391629" y="1258222"/>
              </a:cxn>
              <a:cxn ang="0">
                <a:pos x="391629" y="1258222"/>
              </a:cxn>
              <a:cxn ang="0">
                <a:pos x="357289" y="1223048"/>
              </a:cxn>
              <a:cxn ang="0">
                <a:pos x="232347" y="1291198"/>
              </a:cxn>
              <a:cxn ang="0">
                <a:pos x="243307" y="1042045"/>
              </a:cxn>
              <a:cxn ang="0">
                <a:pos x="201660" y="876432"/>
              </a:cxn>
              <a:cxn ang="0">
                <a:pos x="222118" y="981223"/>
              </a:cxn>
              <a:cxn ang="0">
                <a:pos x="98638" y="747459"/>
              </a:cxn>
              <a:cxn ang="0">
                <a:pos x="200199" y="854448"/>
              </a:cxn>
              <a:cxn ang="0">
                <a:pos x="114712" y="731337"/>
              </a:cxn>
              <a:cxn ang="0">
                <a:pos x="230155" y="502703"/>
              </a:cxn>
              <a:cxn ang="0">
                <a:pos x="345598" y="221306"/>
              </a:cxn>
              <a:cxn ang="0">
                <a:pos x="360942" y="395713"/>
              </a:cxn>
              <a:cxn ang="0">
                <a:pos x="474924" y="298983"/>
              </a:cxn>
              <a:cxn ang="0">
                <a:pos x="377747" y="378126"/>
              </a:cxn>
              <a:cxn ang="0">
                <a:pos x="442775" y="156087"/>
              </a:cxn>
              <a:cxn ang="0">
                <a:pos x="708002" y="66685"/>
              </a:cxn>
              <a:cxn ang="0">
                <a:pos x="702887" y="139965"/>
              </a:cxn>
              <a:cxn ang="0">
                <a:pos x="732844" y="63754"/>
              </a:cxn>
              <a:cxn ang="0">
                <a:pos x="1405774" y="357608"/>
              </a:cxn>
              <a:cxn ang="0">
                <a:pos x="1446690" y="1204728"/>
              </a:cxn>
              <a:cxn ang="0">
                <a:pos x="1250876" y="1417973"/>
              </a:cxn>
              <a:cxn ang="0">
                <a:pos x="475654" y="1483925"/>
              </a:cxn>
              <a:cxn ang="0">
                <a:pos x="207505" y="490245"/>
              </a:cxn>
            </a:cxnLst>
            <a:pathLst>
              <a:path w="2214" h="2214">
                <a:moveTo>
                  <a:pt x="1107" y="0"/>
                </a:moveTo>
                <a:cubicBezTo>
                  <a:pt x="496" y="0"/>
                  <a:pt x="0" y="496"/>
                  <a:pt x="0" y="1107"/>
                </a:cubicBezTo>
                <a:cubicBezTo>
                  <a:pt x="0" y="1718"/>
                  <a:pt x="496" y="2214"/>
                  <a:pt x="1107" y="2214"/>
                </a:cubicBezTo>
                <a:cubicBezTo>
                  <a:pt x="1718" y="2214"/>
                  <a:pt x="2214" y="1718"/>
                  <a:pt x="2214" y="1107"/>
                </a:cubicBezTo>
                <a:cubicBezTo>
                  <a:pt x="2214" y="496"/>
                  <a:pt x="1718" y="0"/>
                  <a:pt x="1107" y="0"/>
                </a:cubicBezTo>
                <a:close/>
                <a:moveTo>
                  <a:pt x="1107" y="331"/>
                </a:moveTo>
                <a:cubicBezTo>
                  <a:pt x="1536" y="331"/>
                  <a:pt x="1883" y="679"/>
                  <a:pt x="1883" y="1107"/>
                </a:cubicBezTo>
                <a:cubicBezTo>
                  <a:pt x="1883" y="1536"/>
                  <a:pt x="1536" y="1883"/>
                  <a:pt x="1107" y="1883"/>
                </a:cubicBezTo>
                <a:cubicBezTo>
                  <a:pt x="679" y="1883"/>
                  <a:pt x="331" y="1536"/>
                  <a:pt x="331" y="1107"/>
                </a:cubicBezTo>
                <a:cubicBezTo>
                  <a:pt x="331" y="679"/>
                  <a:pt x="679" y="331"/>
                  <a:pt x="1107" y="331"/>
                </a:cubicBezTo>
                <a:close/>
                <a:moveTo>
                  <a:pt x="1107" y="272"/>
                </a:moveTo>
                <a:cubicBezTo>
                  <a:pt x="1113" y="272"/>
                  <a:pt x="1118" y="272"/>
                  <a:pt x="1124" y="272"/>
                </a:cubicBezTo>
                <a:lnTo>
                  <a:pt x="1138" y="224"/>
                </a:lnTo>
                <a:lnTo>
                  <a:pt x="950" y="220"/>
                </a:lnTo>
                <a:lnTo>
                  <a:pt x="922" y="292"/>
                </a:lnTo>
                <a:cubicBezTo>
                  <a:pt x="981" y="279"/>
                  <a:pt x="1043" y="272"/>
                  <a:pt x="1107" y="272"/>
                </a:cubicBezTo>
                <a:close/>
                <a:moveTo>
                  <a:pt x="1154" y="273"/>
                </a:moveTo>
                <a:cubicBezTo>
                  <a:pt x="1227" y="277"/>
                  <a:pt x="1298" y="291"/>
                  <a:pt x="1366" y="313"/>
                </a:cubicBezTo>
                <a:lnTo>
                  <a:pt x="1298" y="227"/>
                </a:lnTo>
                <a:lnTo>
                  <a:pt x="1168" y="224"/>
                </a:lnTo>
                <a:lnTo>
                  <a:pt x="1154" y="273"/>
                </a:lnTo>
                <a:close/>
                <a:moveTo>
                  <a:pt x="1418" y="332"/>
                </a:moveTo>
                <a:lnTo>
                  <a:pt x="1420" y="332"/>
                </a:lnTo>
                <a:lnTo>
                  <a:pt x="1540" y="178"/>
                </a:lnTo>
                <a:cubicBezTo>
                  <a:pt x="1442" y="132"/>
                  <a:pt x="1336" y="101"/>
                  <a:pt x="1224" y="89"/>
                </a:cubicBezTo>
                <a:lnTo>
                  <a:pt x="1418" y="332"/>
                </a:lnTo>
                <a:close/>
                <a:moveTo>
                  <a:pt x="1448" y="344"/>
                </a:moveTo>
                <a:cubicBezTo>
                  <a:pt x="1504" y="369"/>
                  <a:pt x="1557" y="401"/>
                  <a:pt x="1606" y="437"/>
                </a:cubicBezTo>
                <a:lnTo>
                  <a:pt x="1651" y="439"/>
                </a:lnTo>
                <a:lnTo>
                  <a:pt x="1626" y="223"/>
                </a:lnTo>
                <a:cubicBezTo>
                  <a:pt x="1607" y="212"/>
                  <a:pt x="1587" y="201"/>
                  <a:pt x="1566" y="190"/>
                </a:cubicBezTo>
                <a:lnTo>
                  <a:pt x="1566" y="191"/>
                </a:lnTo>
                <a:lnTo>
                  <a:pt x="1448" y="344"/>
                </a:lnTo>
                <a:close/>
                <a:moveTo>
                  <a:pt x="1645" y="468"/>
                </a:moveTo>
                <a:cubicBezTo>
                  <a:pt x="1648" y="470"/>
                  <a:pt x="1651" y="473"/>
                  <a:pt x="1655" y="476"/>
                </a:cubicBezTo>
                <a:lnTo>
                  <a:pt x="1654" y="468"/>
                </a:lnTo>
                <a:lnTo>
                  <a:pt x="1645" y="468"/>
                </a:lnTo>
                <a:close/>
                <a:moveTo>
                  <a:pt x="1687" y="506"/>
                </a:moveTo>
                <a:cubicBezTo>
                  <a:pt x="1704" y="522"/>
                  <a:pt x="1720" y="539"/>
                  <a:pt x="1735" y="556"/>
                </a:cubicBezTo>
                <a:lnTo>
                  <a:pt x="1858" y="410"/>
                </a:lnTo>
                <a:cubicBezTo>
                  <a:pt x="1799" y="346"/>
                  <a:pt x="1732" y="290"/>
                  <a:pt x="1658" y="242"/>
                </a:cubicBezTo>
                <a:lnTo>
                  <a:pt x="1687" y="506"/>
                </a:lnTo>
                <a:close/>
                <a:moveTo>
                  <a:pt x="1754" y="578"/>
                </a:moveTo>
                <a:cubicBezTo>
                  <a:pt x="1799" y="634"/>
                  <a:pt x="1838" y="696"/>
                  <a:pt x="1868" y="762"/>
                </a:cubicBezTo>
                <a:lnTo>
                  <a:pt x="1898" y="458"/>
                </a:lnTo>
                <a:lnTo>
                  <a:pt x="1901" y="459"/>
                </a:lnTo>
                <a:cubicBezTo>
                  <a:pt x="1893" y="450"/>
                  <a:pt x="1886" y="441"/>
                  <a:pt x="1878" y="432"/>
                </a:cubicBezTo>
                <a:lnTo>
                  <a:pt x="1754" y="578"/>
                </a:lnTo>
                <a:close/>
                <a:moveTo>
                  <a:pt x="1887" y="806"/>
                </a:moveTo>
                <a:cubicBezTo>
                  <a:pt x="1906" y="856"/>
                  <a:pt x="1920" y="907"/>
                  <a:pt x="1930" y="961"/>
                </a:cubicBezTo>
                <a:lnTo>
                  <a:pt x="2090" y="1127"/>
                </a:lnTo>
                <a:lnTo>
                  <a:pt x="2132" y="1126"/>
                </a:lnTo>
                <a:cubicBezTo>
                  <a:pt x="2132" y="1120"/>
                  <a:pt x="2132" y="1113"/>
                  <a:pt x="2132" y="1107"/>
                </a:cubicBezTo>
                <a:cubicBezTo>
                  <a:pt x="2132" y="1021"/>
                  <a:pt x="2121" y="938"/>
                  <a:pt x="2102" y="858"/>
                </a:cubicBezTo>
                <a:lnTo>
                  <a:pt x="1887" y="806"/>
                </a:lnTo>
                <a:close/>
                <a:moveTo>
                  <a:pt x="1937" y="1010"/>
                </a:moveTo>
                <a:cubicBezTo>
                  <a:pt x="1941" y="1042"/>
                  <a:pt x="1942" y="1074"/>
                  <a:pt x="1942" y="1107"/>
                </a:cubicBezTo>
                <a:cubicBezTo>
                  <a:pt x="1942" y="1114"/>
                  <a:pt x="1942" y="1121"/>
                  <a:pt x="1942" y="1128"/>
                </a:cubicBezTo>
                <a:lnTo>
                  <a:pt x="2050" y="1127"/>
                </a:lnTo>
                <a:lnTo>
                  <a:pt x="1937" y="1010"/>
                </a:lnTo>
                <a:close/>
                <a:moveTo>
                  <a:pt x="1941" y="1157"/>
                </a:moveTo>
                <a:cubicBezTo>
                  <a:pt x="1940" y="1165"/>
                  <a:pt x="1940" y="1172"/>
                  <a:pt x="1939" y="1180"/>
                </a:cubicBezTo>
                <a:lnTo>
                  <a:pt x="1937" y="1346"/>
                </a:lnTo>
                <a:lnTo>
                  <a:pt x="2126" y="1220"/>
                </a:lnTo>
                <a:cubicBezTo>
                  <a:pt x="2128" y="1199"/>
                  <a:pt x="2130" y="1177"/>
                  <a:pt x="2131" y="1155"/>
                </a:cubicBezTo>
                <a:lnTo>
                  <a:pt x="1941" y="1157"/>
                </a:lnTo>
                <a:close/>
                <a:moveTo>
                  <a:pt x="1908" y="1346"/>
                </a:moveTo>
                <a:cubicBezTo>
                  <a:pt x="1888" y="1414"/>
                  <a:pt x="1859" y="1478"/>
                  <a:pt x="1823" y="1537"/>
                </a:cubicBezTo>
                <a:lnTo>
                  <a:pt x="1904" y="1592"/>
                </a:lnTo>
                <a:lnTo>
                  <a:pt x="1908" y="1346"/>
                </a:lnTo>
                <a:close/>
                <a:moveTo>
                  <a:pt x="1767" y="1619"/>
                </a:moveTo>
                <a:cubicBezTo>
                  <a:pt x="1740" y="1655"/>
                  <a:pt x="1709" y="1688"/>
                  <a:pt x="1676" y="1719"/>
                </a:cubicBezTo>
                <a:lnTo>
                  <a:pt x="1734" y="1741"/>
                </a:lnTo>
                <a:lnTo>
                  <a:pt x="1767" y="1619"/>
                </a:lnTo>
                <a:close/>
                <a:moveTo>
                  <a:pt x="1652" y="1741"/>
                </a:moveTo>
                <a:cubicBezTo>
                  <a:pt x="1602" y="1783"/>
                  <a:pt x="1548" y="1820"/>
                  <a:pt x="1489" y="1850"/>
                </a:cubicBezTo>
                <a:lnTo>
                  <a:pt x="1489" y="2059"/>
                </a:lnTo>
                <a:cubicBezTo>
                  <a:pt x="1554" y="2032"/>
                  <a:pt x="1616" y="1999"/>
                  <a:pt x="1674" y="1961"/>
                </a:cubicBezTo>
                <a:lnTo>
                  <a:pt x="1726" y="1770"/>
                </a:lnTo>
                <a:lnTo>
                  <a:pt x="1652" y="1741"/>
                </a:lnTo>
                <a:close/>
                <a:moveTo>
                  <a:pt x="1460" y="1864"/>
                </a:moveTo>
                <a:cubicBezTo>
                  <a:pt x="1370" y="1906"/>
                  <a:pt x="1272" y="1933"/>
                  <a:pt x="1168" y="1940"/>
                </a:cubicBezTo>
                <a:lnTo>
                  <a:pt x="1375" y="2097"/>
                </a:lnTo>
                <a:cubicBezTo>
                  <a:pt x="1404" y="2089"/>
                  <a:pt x="1432" y="2080"/>
                  <a:pt x="1460" y="2070"/>
                </a:cubicBezTo>
                <a:lnTo>
                  <a:pt x="1460" y="1864"/>
                </a:lnTo>
                <a:close/>
                <a:moveTo>
                  <a:pt x="1122" y="1942"/>
                </a:moveTo>
                <a:cubicBezTo>
                  <a:pt x="1117" y="1942"/>
                  <a:pt x="1112" y="1942"/>
                  <a:pt x="1107" y="1942"/>
                </a:cubicBezTo>
                <a:cubicBezTo>
                  <a:pt x="1091" y="1942"/>
                  <a:pt x="1076" y="1942"/>
                  <a:pt x="1061" y="1941"/>
                </a:cubicBezTo>
                <a:lnTo>
                  <a:pt x="1073" y="2132"/>
                </a:lnTo>
                <a:cubicBezTo>
                  <a:pt x="1085" y="2132"/>
                  <a:pt x="1096" y="2132"/>
                  <a:pt x="1107" y="2132"/>
                </a:cubicBezTo>
                <a:cubicBezTo>
                  <a:pt x="1187" y="2132"/>
                  <a:pt x="1264" y="2123"/>
                  <a:pt x="1339" y="2106"/>
                </a:cubicBezTo>
                <a:lnTo>
                  <a:pt x="1122" y="1942"/>
                </a:lnTo>
                <a:close/>
                <a:moveTo>
                  <a:pt x="1031" y="1939"/>
                </a:moveTo>
                <a:cubicBezTo>
                  <a:pt x="963" y="1933"/>
                  <a:pt x="898" y="1919"/>
                  <a:pt x="835" y="1897"/>
                </a:cubicBezTo>
                <a:lnTo>
                  <a:pt x="1018" y="2128"/>
                </a:lnTo>
                <a:cubicBezTo>
                  <a:pt x="1027" y="2129"/>
                  <a:pt x="1036" y="2130"/>
                  <a:pt x="1044" y="2130"/>
                </a:cubicBezTo>
                <a:lnTo>
                  <a:pt x="1031" y="1939"/>
                </a:lnTo>
                <a:close/>
                <a:moveTo>
                  <a:pt x="786" y="1879"/>
                </a:moveTo>
                <a:cubicBezTo>
                  <a:pt x="732" y="1856"/>
                  <a:pt x="681" y="1828"/>
                  <a:pt x="634" y="1795"/>
                </a:cubicBezTo>
                <a:lnTo>
                  <a:pt x="570" y="1795"/>
                </a:lnTo>
                <a:lnTo>
                  <a:pt x="582" y="1988"/>
                </a:lnTo>
                <a:cubicBezTo>
                  <a:pt x="596" y="1996"/>
                  <a:pt x="609" y="2003"/>
                  <a:pt x="623" y="2011"/>
                </a:cubicBezTo>
                <a:lnTo>
                  <a:pt x="786" y="1879"/>
                </a:lnTo>
                <a:close/>
                <a:moveTo>
                  <a:pt x="593" y="1766"/>
                </a:moveTo>
                <a:cubicBezTo>
                  <a:pt x="584" y="1759"/>
                  <a:pt x="576" y="1752"/>
                  <a:pt x="567" y="1744"/>
                </a:cubicBezTo>
                <a:lnTo>
                  <a:pt x="568" y="1766"/>
                </a:lnTo>
                <a:lnTo>
                  <a:pt x="593" y="1766"/>
                </a:lnTo>
                <a:close/>
                <a:moveTo>
                  <a:pt x="536" y="1717"/>
                </a:moveTo>
                <a:cubicBezTo>
                  <a:pt x="527" y="1708"/>
                  <a:pt x="518" y="1699"/>
                  <a:pt x="509" y="1691"/>
                </a:cubicBezTo>
                <a:lnTo>
                  <a:pt x="337" y="1784"/>
                </a:lnTo>
                <a:cubicBezTo>
                  <a:pt x="400" y="1855"/>
                  <a:pt x="472" y="1917"/>
                  <a:pt x="552" y="1969"/>
                </a:cubicBezTo>
                <a:lnTo>
                  <a:pt x="536" y="1717"/>
                </a:lnTo>
                <a:close/>
                <a:moveTo>
                  <a:pt x="489" y="1669"/>
                </a:moveTo>
                <a:cubicBezTo>
                  <a:pt x="473" y="1651"/>
                  <a:pt x="457" y="1633"/>
                  <a:pt x="443" y="1614"/>
                </a:cubicBezTo>
                <a:lnTo>
                  <a:pt x="406" y="1714"/>
                </a:lnTo>
                <a:lnTo>
                  <a:pt x="489" y="1669"/>
                </a:lnTo>
                <a:close/>
                <a:moveTo>
                  <a:pt x="422" y="1586"/>
                </a:moveTo>
                <a:cubicBezTo>
                  <a:pt x="418" y="1580"/>
                  <a:pt x="414" y="1574"/>
                  <a:pt x="410" y="1568"/>
                </a:cubicBezTo>
                <a:lnTo>
                  <a:pt x="131" y="1420"/>
                </a:lnTo>
                <a:cubicBezTo>
                  <a:pt x="171" y="1546"/>
                  <a:pt x="235" y="1662"/>
                  <a:pt x="318" y="1762"/>
                </a:cubicBezTo>
                <a:lnTo>
                  <a:pt x="368" y="1735"/>
                </a:lnTo>
                <a:lnTo>
                  <a:pt x="422" y="1586"/>
                </a:lnTo>
                <a:close/>
                <a:moveTo>
                  <a:pt x="380" y="1519"/>
                </a:moveTo>
                <a:cubicBezTo>
                  <a:pt x="363" y="1488"/>
                  <a:pt x="347" y="1456"/>
                  <a:pt x="333" y="1422"/>
                </a:cubicBezTo>
                <a:lnTo>
                  <a:pt x="333" y="1494"/>
                </a:lnTo>
                <a:lnTo>
                  <a:pt x="380" y="1519"/>
                </a:lnTo>
                <a:close/>
                <a:moveTo>
                  <a:pt x="304" y="1339"/>
                </a:moveTo>
                <a:cubicBezTo>
                  <a:pt x="291" y="1293"/>
                  <a:pt x="282" y="1245"/>
                  <a:pt x="276" y="1196"/>
                </a:cubicBezTo>
                <a:lnTo>
                  <a:pt x="94" y="1263"/>
                </a:lnTo>
                <a:cubicBezTo>
                  <a:pt x="100" y="1303"/>
                  <a:pt x="108" y="1342"/>
                  <a:pt x="119" y="1381"/>
                </a:cubicBezTo>
                <a:lnTo>
                  <a:pt x="305" y="1479"/>
                </a:lnTo>
                <a:lnTo>
                  <a:pt x="304" y="1339"/>
                </a:lnTo>
                <a:close/>
                <a:moveTo>
                  <a:pt x="274" y="1166"/>
                </a:moveTo>
                <a:cubicBezTo>
                  <a:pt x="272" y="1147"/>
                  <a:pt x="272" y="1127"/>
                  <a:pt x="272" y="1107"/>
                </a:cubicBezTo>
                <a:cubicBezTo>
                  <a:pt x="272" y="1097"/>
                  <a:pt x="272" y="1087"/>
                  <a:pt x="272" y="1077"/>
                </a:cubicBezTo>
                <a:lnTo>
                  <a:pt x="135" y="1020"/>
                </a:lnTo>
                <a:lnTo>
                  <a:pt x="83" y="1074"/>
                </a:lnTo>
                <a:cubicBezTo>
                  <a:pt x="82" y="1085"/>
                  <a:pt x="82" y="1096"/>
                  <a:pt x="82" y="1107"/>
                </a:cubicBezTo>
                <a:cubicBezTo>
                  <a:pt x="82" y="1150"/>
                  <a:pt x="85" y="1192"/>
                  <a:pt x="90" y="1233"/>
                </a:cubicBezTo>
                <a:lnTo>
                  <a:pt x="274" y="1166"/>
                </a:lnTo>
                <a:close/>
                <a:moveTo>
                  <a:pt x="274" y="1046"/>
                </a:moveTo>
                <a:cubicBezTo>
                  <a:pt x="278" y="982"/>
                  <a:pt x="290" y="920"/>
                  <a:pt x="308" y="861"/>
                </a:cubicBezTo>
                <a:lnTo>
                  <a:pt x="306" y="845"/>
                </a:lnTo>
                <a:lnTo>
                  <a:pt x="157" y="998"/>
                </a:lnTo>
                <a:lnTo>
                  <a:pt x="274" y="1046"/>
                </a:lnTo>
                <a:close/>
                <a:moveTo>
                  <a:pt x="330" y="800"/>
                </a:moveTo>
                <a:cubicBezTo>
                  <a:pt x="341" y="771"/>
                  <a:pt x="355" y="742"/>
                  <a:pt x="369" y="715"/>
                </a:cubicBezTo>
                <a:lnTo>
                  <a:pt x="315" y="686"/>
                </a:lnTo>
                <a:lnTo>
                  <a:pt x="330" y="800"/>
                </a:lnTo>
                <a:close/>
                <a:moveTo>
                  <a:pt x="384" y="689"/>
                </a:moveTo>
                <a:cubicBezTo>
                  <a:pt x="395" y="669"/>
                  <a:pt x="408" y="650"/>
                  <a:pt x="421" y="631"/>
                </a:cubicBezTo>
                <a:lnTo>
                  <a:pt x="473" y="302"/>
                </a:lnTo>
                <a:cubicBezTo>
                  <a:pt x="369" y="384"/>
                  <a:pt x="282" y="485"/>
                  <a:pt x="216" y="601"/>
                </a:cubicBezTo>
                <a:lnTo>
                  <a:pt x="384" y="689"/>
                </a:lnTo>
                <a:close/>
                <a:moveTo>
                  <a:pt x="458" y="581"/>
                </a:moveTo>
                <a:cubicBezTo>
                  <a:pt x="470" y="567"/>
                  <a:pt x="481" y="553"/>
                  <a:pt x="494" y="540"/>
                </a:cubicBezTo>
                <a:lnTo>
                  <a:pt x="466" y="534"/>
                </a:lnTo>
                <a:lnTo>
                  <a:pt x="458" y="581"/>
                </a:lnTo>
                <a:close/>
                <a:moveTo>
                  <a:pt x="517" y="516"/>
                </a:moveTo>
                <a:cubicBezTo>
                  <a:pt x="557" y="475"/>
                  <a:pt x="602" y="439"/>
                  <a:pt x="650" y="408"/>
                </a:cubicBezTo>
                <a:lnTo>
                  <a:pt x="581" y="227"/>
                </a:lnTo>
                <a:cubicBezTo>
                  <a:pt x="555" y="243"/>
                  <a:pt x="531" y="259"/>
                  <a:pt x="507" y="276"/>
                </a:cubicBezTo>
                <a:lnTo>
                  <a:pt x="470" y="505"/>
                </a:lnTo>
                <a:lnTo>
                  <a:pt x="517" y="516"/>
                </a:lnTo>
                <a:close/>
                <a:moveTo>
                  <a:pt x="675" y="392"/>
                </a:moveTo>
                <a:cubicBezTo>
                  <a:pt x="715" y="368"/>
                  <a:pt x="758" y="346"/>
                  <a:pt x="802" y="329"/>
                </a:cubicBezTo>
                <a:lnTo>
                  <a:pt x="649" y="190"/>
                </a:lnTo>
                <a:cubicBezTo>
                  <a:pt x="635" y="197"/>
                  <a:pt x="620" y="205"/>
                  <a:pt x="606" y="213"/>
                </a:cubicBezTo>
                <a:lnTo>
                  <a:pt x="675" y="392"/>
                </a:lnTo>
                <a:close/>
                <a:moveTo>
                  <a:pt x="833" y="318"/>
                </a:moveTo>
                <a:cubicBezTo>
                  <a:pt x="851" y="312"/>
                  <a:pt x="869" y="306"/>
                  <a:pt x="887" y="301"/>
                </a:cubicBezTo>
                <a:lnTo>
                  <a:pt x="969" y="91"/>
                </a:lnTo>
                <a:cubicBezTo>
                  <a:pt x="866" y="105"/>
                  <a:pt x="768" y="134"/>
                  <a:pt x="677" y="176"/>
                </a:cubicBezTo>
                <a:lnTo>
                  <a:pt x="833" y="318"/>
                </a:lnTo>
                <a:close/>
                <a:moveTo>
                  <a:pt x="1003" y="87"/>
                </a:moveTo>
                <a:lnTo>
                  <a:pt x="962" y="191"/>
                </a:lnTo>
                <a:lnTo>
                  <a:pt x="1274" y="198"/>
                </a:lnTo>
                <a:lnTo>
                  <a:pt x="1184" y="85"/>
                </a:lnTo>
                <a:cubicBezTo>
                  <a:pt x="1158" y="83"/>
                  <a:pt x="1133" y="82"/>
                  <a:pt x="1107" y="82"/>
                </a:cubicBezTo>
                <a:cubicBezTo>
                  <a:pt x="1072" y="82"/>
                  <a:pt x="1037" y="84"/>
                  <a:pt x="1003" y="87"/>
                </a:cubicBezTo>
                <a:close/>
                <a:moveTo>
                  <a:pt x="1924" y="488"/>
                </a:moveTo>
                <a:lnTo>
                  <a:pt x="1896" y="778"/>
                </a:lnTo>
                <a:lnTo>
                  <a:pt x="2093" y="826"/>
                </a:lnTo>
                <a:cubicBezTo>
                  <a:pt x="2058" y="702"/>
                  <a:pt x="2000" y="588"/>
                  <a:pt x="1924" y="488"/>
                </a:cubicBezTo>
                <a:close/>
                <a:moveTo>
                  <a:pt x="2121" y="1258"/>
                </a:moveTo>
                <a:lnTo>
                  <a:pt x="1936" y="1381"/>
                </a:lnTo>
                <a:lnTo>
                  <a:pt x="1933" y="1612"/>
                </a:lnTo>
                <a:lnTo>
                  <a:pt x="1980" y="1644"/>
                </a:lnTo>
                <a:cubicBezTo>
                  <a:pt x="2051" y="1529"/>
                  <a:pt x="2100" y="1398"/>
                  <a:pt x="2121" y="1258"/>
                </a:cubicBezTo>
                <a:close/>
                <a:moveTo>
                  <a:pt x="1965" y="1668"/>
                </a:moveTo>
                <a:lnTo>
                  <a:pt x="1812" y="1564"/>
                </a:lnTo>
                <a:lnTo>
                  <a:pt x="1712" y="1935"/>
                </a:lnTo>
                <a:cubicBezTo>
                  <a:pt x="1811" y="1862"/>
                  <a:pt x="1897" y="1772"/>
                  <a:pt x="1965" y="1668"/>
                </a:cubicBezTo>
                <a:close/>
                <a:moveTo>
                  <a:pt x="978" y="2124"/>
                </a:moveTo>
                <a:lnTo>
                  <a:pt x="803" y="1903"/>
                </a:lnTo>
                <a:lnTo>
                  <a:pt x="651" y="2025"/>
                </a:lnTo>
                <a:cubicBezTo>
                  <a:pt x="752" y="2075"/>
                  <a:pt x="862" y="2109"/>
                  <a:pt x="978" y="2124"/>
                </a:cubicBezTo>
                <a:close/>
                <a:moveTo>
                  <a:pt x="85" y="1030"/>
                </a:moveTo>
                <a:lnTo>
                  <a:pt x="302" y="808"/>
                </a:lnTo>
                <a:lnTo>
                  <a:pt x="284" y="669"/>
                </a:lnTo>
                <a:lnTo>
                  <a:pt x="202" y="626"/>
                </a:lnTo>
                <a:cubicBezTo>
                  <a:pt x="137" y="748"/>
                  <a:pt x="96" y="885"/>
                  <a:pt x="85" y="1030"/>
                </a:cubicBezTo>
                <a:close/>
              </a:path>
            </a:pathLst>
          </a:custGeom>
          <a:solidFill>
            <a:srgbClr val="2A3134"/>
          </a:solidFill>
          <a:ln w="9525">
            <a:noFill/>
          </a:ln>
        </p:spPr>
        <p:txBody>
          <a:bodyPr/>
          <a:p>
            <a:endParaRPr lang="zh-CN" altLang="en-US"/>
          </a:p>
        </p:txBody>
      </p:sp>
      <p:cxnSp>
        <p:nvCxnSpPr>
          <p:cNvPr id="38917" name="直接连接符 12"/>
          <p:cNvCxnSpPr/>
          <p:nvPr/>
        </p:nvCxnSpPr>
        <p:spPr>
          <a:xfrm>
            <a:off x="3001963" y="2997200"/>
            <a:ext cx="5184775" cy="0"/>
          </a:xfrm>
          <a:prstGeom prst="line">
            <a:avLst/>
          </a:prstGeom>
          <a:ln w="9525" cap="flat" cmpd="sng">
            <a:solidFill>
              <a:schemeClr val="tx2"/>
            </a:solidFill>
            <a:prstDash val="solid"/>
            <a:round/>
            <a:headEnd type="none" w="med" len="med"/>
            <a:tailEnd type="none" w="med" len="med"/>
          </a:ln>
        </p:spPr>
      </p:cxnSp>
      <p:sp>
        <p:nvSpPr>
          <p:cNvPr id="38918" name="TextBox 13"/>
          <p:cNvSpPr txBox="1"/>
          <p:nvPr/>
        </p:nvSpPr>
        <p:spPr>
          <a:xfrm>
            <a:off x="2930525" y="2133600"/>
            <a:ext cx="5424488" cy="954088"/>
          </a:xfrm>
          <a:prstGeom prst="rect">
            <a:avLst/>
          </a:prstGeom>
          <a:noFill/>
          <a:ln w="9525">
            <a:noFill/>
          </a:ln>
        </p:spPr>
        <p:txBody>
          <a:bodyPr anchor="t">
            <a:spAutoFit/>
          </a:bodyPr>
          <a:p>
            <a:r>
              <a:rPr lang="zh-CN" altLang="en-US" sz="5600" dirty="0">
                <a:solidFill>
                  <a:srgbClr val="393E3B"/>
                </a:solidFill>
                <a:latin typeface="方正隶二简体" panose="03000509000000000000" pitchFamily="65" charset="-122"/>
                <a:ea typeface="方正隶二简体" panose="03000509000000000000" pitchFamily="65" charset="-122"/>
              </a:rPr>
              <a:t>请输入章节标题</a:t>
            </a:r>
            <a:endParaRPr lang="zh-CN" altLang="en-US" sz="5600" dirty="0">
              <a:solidFill>
                <a:srgbClr val="393E3B"/>
              </a:solidFill>
              <a:latin typeface="方正隶二简体" panose="03000509000000000000" pitchFamily="65" charset="-122"/>
              <a:ea typeface="方正隶二简体" panose="03000509000000000000" pitchFamily="65" charset="-122"/>
            </a:endParaRPr>
          </a:p>
        </p:txBody>
      </p:sp>
      <p:sp>
        <p:nvSpPr>
          <p:cNvPr id="38919" name="TextBox 14"/>
          <p:cNvSpPr txBox="1"/>
          <p:nvPr/>
        </p:nvSpPr>
        <p:spPr>
          <a:xfrm>
            <a:off x="2593975" y="2940050"/>
            <a:ext cx="5761038" cy="1016000"/>
          </a:xfrm>
          <a:prstGeom prst="rect">
            <a:avLst/>
          </a:prstGeom>
          <a:noFill/>
          <a:ln w="9525">
            <a:noFill/>
          </a:ln>
        </p:spPr>
        <p:txBody>
          <a:bodyPr anchor="t">
            <a:spAutoFit/>
          </a:bodyPr>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这里是小节标题一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这里是小节标题二</a:t>
            </a:r>
            <a:endParaRPr lang="zh-CN" altLang="en-US" sz="2000" dirty="0">
              <a:solidFill>
                <a:srgbClr val="393E3B"/>
              </a:solidFill>
              <a:latin typeface="微软雅黑" panose="020B0503020204020204" pitchFamily="34" charset="-122"/>
              <a:ea typeface="微软雅黑" panose="020B0503020204020204" pitchFamily="34" charset="-122"/>
            </a:endParaRPr>
          </a:p>
          <a:p>
            <a:pPr algn="ctr">
              <a:lnSpc>
                <a:spcPct val="150000"/>
              </a:lnSpc>
            </a:pP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这里是小节标题三         </a:t>
            </a:r>
            <a:r>
              <a:rPr lang="en-US" altLang="zh-CN" sz="2000" dirty="0">
                <a:solidFill>
                  <a:srgbClr val="393E3B"/>
                </a:solidFill>
                <a:latin typeface="微软雅黑" panose="020B0503020204020204" pitchFamily="34" charset="-122"/>
                <a:ea typeface="微软雅黑" panose="020B0503020204020204" pitchFamily="34" charset="-122"/>
              </a:rPr>
              <a:t>◎</a:t>
            </a:r>
            <a:r>
              <a:rPr lang="zh-CN" altLang="en-US" sz="2000" dirty="0">
                <a:solidFill>
                  <a:srgbClr val="393E3B"/>
                </a:solidFill>
                <a:latin typeface="微软雅黑" panose="020B0503020204020204" pitchFamily="34" charset="-122"/>
                <a:ea typeface="微软雅黑" panose="020B0503020204020204" pitchFamily="34" charset="-122"/>
              </a:rPr>
              <a:t>这里是小节标题四</a:t>
            </a:r>
            <a:endParaRPr lang="zh-CN" altLang="en-US" sz="2000" dirty="0">
              <a:solidFill>
                <a:srgbClr val="393E3B"/>
              </a:solidFill>
              <a:latin typeface="微软雅黑" panose="020B0503020204020204" pitchFamily="34" charset="-122"/>
              <a:ea typeface="微软雅黑" panose="020B0503020204020204" pitchFamily="34" charset="-122"/>
            </a:endParaRPr>
          </a:p>
        </p:txBody>
      </p:sp>
      <p:sp>
        <p:nvSpPr>
          <p:cNvPr id="38920" name="TextBox 15"/>
          <p:cNvSpPr txBox="1"/>
          <p:nvPr/>
        </p:nvSpPr>
        <p:spPr>
          <a:xfrm>
            <a:off x="1371600" y="2427288"/>
            <a:ext cx="1211263" cy="1322387"/>
          </a:xfrm>
          <a:prstGeom prst="rect">
            <a:avLst/>
          </a:prstGeom>
          <a:noFill/>
          <a:ln w="9525">
            <a:noFill/>
          </a:ln>
        </p:spPr>
        <p:txBody>
          <a:bodyPr wrap="none" anchor="t">
            <a:spAutoFit/>
          </a:bodyPr>
          <a:p>
            <a:r>
              <a:rPr lang="zh-CN" altLang="en-US" sz="8000" dirty="0">
                <a:solidFill>
                  <a:srgbClr val="AF251C"/>
                </a:solidFill>
                <a:latin typeface="方正隶二简体" panose="03000509000000000000" pitchFamily="65" charset="-122"/>
                <a:ea typeface="方正隶二简体" panose="03000509000000000000" pitchFamily="65" charset="-122"/>
              </a:rPr>
              <a:t>伍</a:t>
            </a:r>
            <a:endParaRPr lang="zh-CN" altLang="en-US" sz="8000" dirty="0">
              <a:solidFill>
                <a:srgbClr val="AF251C"/>
              </a:solidFill>
              <a:latin typeface="方正隶二简体" panose="03000509000000000000" pitchFamily="65" charset="-122"/>
              <a:ea typeface="方正隶二简体" panose="03000509000000000000" pitchFamily="65" charset="-122"/>
            </a:endParaRPr>
          </a:p>
        </p:txBody>
      </p:sp>
      <p:sp>
        <p:nvSpPr>
          <p:cNvPr id="38921" name="TextBox 16"/>
          <p:cNvSpPr txBox="1"/>
          <p:nvPr/>
        </p:nvSpPr>
        <p:spPr>
          <a:xfrm>
            <a:off x="-7937" y="2762250"/>
            <a:ext cx="488950" cy="1333500"/>
          </a:xfrm>
          <a:prstGeom prst="rect">
            <a:avLst/>
          </a:prstGeom>
          <a:noFill/>
          <a:ln w="9525">
            <a:noFill/>
          </a:ln>
        </p:spPr>
        <p:txBody>
          <a:bodyPr vert="eaVert" anchor="t">
            <a:spAutoFit/>
          </a:bodyPr>
          <a:p>
            <a:pPr algn="dist"/>
            <a:r>
              <a:rPr lang="zh-CN" altLang="en-US" sz="2000" b="1" dirty="0">
                <a:solidFill>
                  <a:srgbClr val="4D4948"/>
                </a:solidFill>
                <a:latin typeface="Arial" panose="020B0604020202020204" pitchFamily="34" charset="0"/>
                <a:ea typeface="宋体" panose="02010600030101010101" pitchFamily="2" charset="-122"/>
              </a:rPr>
              <a:t>过渡页</a:t>
            </a:r>
            <a:endParaRPr lang="zh-CN" altLang="en-US" sz="2000" b="1" dirty="0">
              <a:solidFill>
                <a:srgbClr val="4D4948"/>
              </a:solidFill>
              <a:latin typeface="Arial" panose="020B0604020202020204" pitchFamily="34" charset="0"/>
              <a:ea typeface="宋体" panose="02010600030101010101" pitchFamily="2" charset="-122"/>
            </a:endParaRPr>
          </a:p>
        </p:txBody>
      </p:sp>
      <p:pic>
        <p:nvPicPr>
          <p:cNvPr id="38922" name="图片 18"/>
          <p:cNvPicPr>
            <a:picLocks noChangeAspect="1"/>
          </p:cNvPicPr>
          <p:nvPr/>
        </p:nvPicPr>
        <p:blipFill>
          <a:blip r:embed="rId4"/>
          <a:stretch>
            <a:fillRect/>
          </a:stretch>
        </p:blipFill>
        <p:spPr>
          <a:xfrm>
            <a:off x="481013" y="4095750"/>
            <a:ext cx="2271712" cy="1511300"/>
          </a:xfrm>
          <a:prstGeom prst="rect">
            <a:avLst/>
          </a:prstGeom>
          <a:noFill/>
          <a:ln w="9525">
            <a:noFill/>
          </a:ln>
        </p:spPr>
      </p:pic>
    </p:spTree>
  </p:cSld>
  <p:clrMapOvr>
    <a:masterClrMapping/>
  </p:clrMapOvr>
  <p:transition spd="slow" advTm="6467">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ipe(left)">
                                      <p:cBhvr>
                                        <p:cTn id="7" dur="1000"/>
                                        <p:tgtEl>
                                          <p:spTgt spid="3891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8922"/>
                                        </p:tgtEl>
                                        <p:attrNameLst>
                                          <p:attrName>style.visibility</p:attrName>
                                        </p:attrNameLst>
                                      </p:cBhvr>
                                      <p:to>
                                        <p:strVal val="visible"/>
                                      </p:to>
                                    </p:set>
                                    <p:animEffect transition="in" filter="fade">
                                      <p:cBhvr>
                                        <p:cTn id="11" dur="700"/>
                                        <p:tgtEl>
                                          <p:spTgt spid="38922"/>
                                        </p:tgtEl>
                                      </p:cBhvr>
                                    </p:animEffect>
                                    <p:anim calcmode="lin" valueType="num">
                                      <p:cBhvr>
                                        <p:cTn id="12" dur="700" fill="hold"/>
                                        <p:tgtEl>
                                          <p:spTgt spid="38922"/>
                                        </p:tgtEl>
                                        <p:attrNameLst>
                                          <p:attrName>ppt_x</p:attrName>
                                        </p:attrNameLst>
                                      </p:cBhvr>
                                      <p:tavLst>
                                        <p:tav tm="0">
                                          <p:val>
                                            <p:strVal val="#ppt_x"/>
                                          </p:val>
                                        </p:tav>
                                        <p:tav tm="100000">
                                          <p:val>
                                            <p:strVal val="#ppt_x"/>
                                          </p:val>
                                        </p:tav>
                                      </p:tavLst>
                                    </p:anim>
                                    <p:anim calcmode="lin" valueType="num">
                                      <p:cBhvr>
                                        <p:cTn id="13" dur="700" fill="hold"/>
                                        <p:tgtEl>
                                          <p:spTgt spid="3892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8915"/>
                                        </p:tgtEl>
                                        <p:attrNameLst>
                                          <p:attrName>style.visibility</p:attrName>
                                        </p:attrNameLst>
                                      </p:cBhvr>
                                      <p:to>
                                        <p:strVal val="visible"/>
                                      </p:to>
                                    </p:set>
                                    <p:animEffect transition="in" filter="fade">
                                      <p:cBhvr>
                                        <p:cTn id="16" dur="700"/>
                                        <p:tgtEl>
                                          <p:spTgt spid="38915"/>
                                        </p:tgtEl>
                                      </p:cBhvr>
                                    </p:animEffect>
                                    <p:anim calcmode="lin" valueType="num">
                                      <p:cBhvr>
                                        <p:cTn id="17" dur="700" fill="hold"/>
                                        <p:tgtEl>
                                          <p:spTgt spid="38915"/>
                                        </p:tgtEl>
                                        <p:attrNameLst>
                                          <p:attrName>ppt_x</p:attrName>
                                        </p:attrNameLst>
                                      </p:cBhvr>
                                      <p:tavLst>
                                        <p:tav tm="0">
                                          <p:val>
                                            <p:strVal val="#ppt_x"/>
                                          </p:val>
                                        </p:tav>
                                        <p:tav tm="100000">
                                          <p:val>
                                            <p:strVal val="#ppt_x"/>
                                          </p:val>
                                        </p:tav>
                                      </p:tavLst>
                                    </p:anim>
                                    <p:anim calcmode="lin" valueType="num">
                                      <p:cBhvr>
                                        <p:cTn id="18" dur="700" fill="hold"/>
                                        <p:tgtEl>
                                          <p:spTgt spid="3891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8921"/>
                                        </p:tgtEl>
                                        <p:attrNameLst>
                                          <p:attrName>style.visibility</p:attrName>
                                        </p:attrNameLst>
                                      </p:cBhvr>
                                      <p:to>
                                        <p:strVal val="visible"/>
                                      </p:to>
                                    </p:set>
                                    <p:anim calcmode="lin" valueType="num">
                                      <p:cBhvr>
                                        <p:cTn id="22" dur="500" fill="hold"/>
                                        <p:tgtEl>
                                          <p:spTgt spid="38921"/>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8921"/>
                                        </p:tgtEl>
                                        <p:attrNameLst>
                                          <p:attrName>ppt_y</p:attrName>
                                        </p:attrNameLst>
                                      </p:cBhvr>
                                      <p:tavLst>
                                        <p:tav tm="0">
                                          <p:val>
                                            <p:strVal val="#ppt_y"/>
                                          </p:val>
                                        </p:tav>
                                        <p:tav tm="100000">
                                          <p:val>
                                            <p:strVal val="#ppt_y"/>
                                          </p:val>
                                        </p:tav>
                                      </p:tavLst>
                                    </p:anim>
                                    <p:anim calcmode="lin" valueType="num">
                                      <p:cBhvr>
                                        <p:cTn id="24" dur="500" fill="hold"/>
                                        <p:tgtEl>
                                          <p:spTgt spid="38921"/>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892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8921"/>
                                        </p:tgtEl>
                                      </p:cBhvr>
                                    </p:animEffect>
                                  </p:childTnLst>
                                </p:cTn>
                              </p:par>
                            </p:childTnLst>
                          </p:cTn>
                        </p:par>
                        <p:par>
                          <p:cTn id="27" fill="hold">
                            <p:stCondLst>
                              <p:cond delay="2299"/>
                            </p:stCondLst>
                            <p:childTnLst>
                              <p:par>
                                <p:cTn id="28" presetID="10" presetClass="entr" presetSubtype="0" fill="hold" nodeType="afterEffect">
                                  <p:stCondLst>
                                    <p:cond delay="0"/>
                                  </p:stCondLst>
                                  <p:childTnLst>
                                    <p:set>
                                      <p:cBhvr>
                                        <p:cTn id="29" dur="1" fill="hold">
                                          <p:stCondLst>
                                            <p:cond delay="0"/>
                                          </p:stCondLst>
                                        </p:cTn>
                                        <p:tgtEl>
                                          <p:spTgt spid="38916"/>
                                        </p:tgtEl>
                                        <p:attrNameLst>
                                          <p:attrName>style.visibility</p:attrName>
                                        </p:attrNameLst>
                                      </p:cBhvr>
                                      <p:to>
                                        <p:strVal val="visible"/>
                                      </p:to>
                                    </p:set>
                                    <p:anim calcmode="lin" valueType="num">
                                      <p:cBhvr>
                                        <p:cTn id="30" dur="1000" fill="hold"/>
                                        <p:tgtEl>
                                          <p:spTgt spid="38916"/>
                                        </p:tgtEl>
                                        <p:attrNameLst>
                                          <p:attrName>ppt_w</p:attrName>
                                        </p:attrNameLst>
                                      </p:cBhvr>
                                      <p:tavLst>
                                        <p:tav tm="0">
                                          <p:val>
                                            <p:fltVal val="0.000000"/>
                                          </p:val>
                                        </p:tav>
                                        <p:tav tm="100000">
                                          <p:val>
                                            <p:strVal val="#ppt_w"/>
                                          </p:val>
                                        </p:tav>
                                      </p:tavLst>
                                    </p:anim>
                                    <p:anim calcmode="lin" valueType="num">
                                      <p:cBhvr>
                                        <p:cTn id="31" dur="1000" fill="hold"/>
                                        <p:tgtEl>
                                          <p:spTgt spid="38916"/>
                                        </p:tgtEl>
                                        <p:attrNameLst>
                                          <p:attrName>ppt_h</p:attrName>
                                        </p:attrNameLst>
                                      </p:cBhvr>
                                      <p:tavLst>
                                        <p:tav tm="0">
                                          <p:val>
                                            <p:fltVal val="0.000000"/>
                                          </p:val>
                                        </p:tav>
                                        <p:tav tm="100000">
                                          <p:val>
                                            <p:strVal val="#ppt_h"/>
                                          </p:val>
                                        </p:tav>
                                      </p:tavLst>
                                    </p:anim>
                                    <p:animEffect transition="in" filter="fade">
                                      <p:cBhvr>
                                        <p:cTn id="32" dur="1000"/>
                                        <p:tgtEl>
                                          <p:spTgt spid="38916"/>
                                        </p:tgtEl>
                                      </p:cBhvr>
                                    </p:animEffect>
                                  </p:childTnLst>
                                </p:cTn>
                              </p:par>
                            </p:childTnLst>
                          </p:cTn>
                        </p:par>
                        <p:par>
                          <p:cTn id="33" fill="hold">
                            <p:stCondLst>
                              <p:cond delay="3299"/>
                            </p:stCondLst>
                            <p:childTnLst>
                              <p:par>
                                <p:cTn id="34" presetID="31" presetClass="entr" presetSubtype="0" fill="hold" grpId="0" nodeType="afterEffect">
                                  <p:stCondLst>
                                    <p:cond delay="0"/>
                                  </p:stCondLst>
                                  <p:childTnLst>
                                    <p:set>
                                      <p:cBhvr>
                                        <p:cTn id="35" dur="1" fill="hold">
                                          <p:stCondLst>
                                            <p:cond delay="0"/>
                                          </p:stCondLst>
                                        </p:cTn>
                                        <p:tgtEl>
                                          <p:spTgt spid="38920"/>
                                        </p:tgtEl>
                                        <p:attrNameLst>
                                          <p:attrName>style.visibility</p:attrName>
                                        </p:attrNameLst>
                                      </p:cBhvr>
                                      <p:to>
                                        <p:strVal val="visible"/>
                                      </p:to>
                                    </p:set>
                                    <p:anim calcmode="lin" valueType="num">
                                      <p:cBhvr>
                                        <p:cTn id="36" dur="1000" fill="hold"/>
                                        <p:tgtEl>
                                          <p:spTgt spid="38920"/>
                                        </p:tgtEl>
                                        <p:attrNameLst>
                                          <p:attrName>ppt_w</p:attrName>
                                        </p:attrNameLst>
                                      </p:cBhvr>
                                      <p:tavLst>
                                        <p:tav tm="0">
                                          <p:val>
                                            <p:fltVal val="0.000000"/>
                                          </p:val>
                                        </p:tav>
                                        <p:tav tm="100000">
                                          <p:val>
                                            <p:strVal val="#ppt_w"/>
                                          </p:val>
                                        </p:tav>
                                      </p:tavLst>
                                    </p:anim>
                                    <p:anim calcmode="lin" valueType="num">
                                      <p:cBhvr>
                                        <p:cTn id="37" dur="1000" fill="hold"/>
                                        <p:tgtEl>
                                          <p:spTgt spid="38920"/>
                                        </p:tgtEl>
                                        <p:attrNameLst>
                                          <p:attrName>ppt_h</p:attrName>
                                        </p:attrNameLst>
                                      </p:cBhvr>
                                      <p:tavLst>
                                        <p:tav tm="0">
                                          <p:val>
                                            <p:fltVal val="0.000000"/>
                                          </p:val>
                                        </p:tav>
                                        <p:tav tm="100000">
                                          <p:val>
                                            <p:strVal val="#ppt_h"/>
                                          </p:val>
                                        </p:tav>
                                      </p:tavLst>
                                    </p:anim>
                                    <p:anim calcmode="lin" valueType="num">
                                      <p:cBhvr>
                                        <p:cTn id="38" dur="1000" fill="hold"/>
                                        <p:tgtEl>
                                          <p:spTgt spid="38920"/>
                                        </p:tgtEl>
                                        <p:attrNameLst>
                                          <p:attrName>style.rotation</p:attrName>
                                        </p:attrNameLst>
                                      </p:cBhvr>
                                      <p:tavLst>
                                        <p:tav tm="0">
                                          <p:val>
                                            <p:fltVal val="90.000000"/>
                                          </p:val>
                                        </p:tav>
                                        <p:tav tm="100000">
                                          <p:val>
                                            <p:fltVal val="0.000000"/>
                                          </p:val>
                                        </p:tav>
                                      </p:tavLst>
                                    </p:anim>
                                    <p:animEffect transition="in" filter="fade">
                                      <p:cBhvr>
                                        <p:cTn id="39" dur="1000"/>
                                        <p:tgtEl>
                                          <p:spTgt spid="38920"/>
                                        </p:tgtEl>
                                      </p:cBhvr>
                                    </p:animEffect>
                                  </p:childTnLst>
                                </p:cTn>
                              </p:par>
                            </p:childTnLst>
                          </p:cTn>
                        </p:par>
                        <p:par>
                          <p:cTn id="40" fill="hold">
                            <p:stCondLst>
                              <p:cond delay="4299"/>
                            </p:stCondLst>
                            <p:childTnLst>
                              <p:par>
                                <p:cTn id="41" presetID="31" presetClass="entr" presetSubtype="0" fill="hold" nodeType="afterEffect">
                                  <p:stCondLst>
                                    <p:cond delay="0"/>
                                  </p:stCondLst>
                                  <p:childTnLst>
                                    <p:set>
                                      <p:cBhvr>
                                        <p:cTn id="42" dur="1" fill="hold">
                                          <p:stCondLst>
                                            <p:cond delay="0"/>
                                          </p:stCondLst>
                                        </p:cTn>
                                        <p:tgtEl>
                                          <p:spTgt spid="38917"/>
                                        </p:tgtEl>
                                        <p:attrNameLst>
                                          <p:attrName>style.visibility</p:attrName>
                                        </p:attrNameLst>
                                      </p:cBhvr>
                                      <p:to>
                                        <p:strVal val="visible"/>
                                      </p:to>
                                    </p:set>
                                    <p:anim calcmode="lin" valueType="num">
                                      <p:cBhvr>
                                        <p:cTn id="43" dur="500" fill="hold"/>
                                        <p:tgtEl>
                                          <p:spTgt spid="38917"/>
                                        </p:tgtEl>
                                        <p:attrNameLst>
                                          <p:attrName>ppt_w</p:attrName>
                                        </p:attrNameLst>
                                      </p:cBhvr>
                                      <p:tavLst>
                                        <p:tav tm="0">
                                          <p:val>
                                            <p:fltVal val="0.000000"/>
                                          </p:val>
                                        </p:tav>
                                        <p:tav tm="100000">
                                          <p:val>
                                            <p:strVal val="#ppt_w"/>
                                          </p:val>
                                        </p:tav>
                                      </p:tavLst>
                                    </p:anim>
                                    <p:anim calcmode="lin" valueType="num">
                                      <p:cBhvr>
                                        <p:cTn id="44" dur="500" fill="hold"/>
                                        <p:tgtEl>
                                          <p:spTgt spid="38917"/>
                                        </p:tgtEl>
                                        <p:attrNameLst>
                                          <p:attrName>ppt_h</p:attrName>
                                        </p:attrNameLst>
                                      </p:cBhvr>
                                      <p:tavLst>
                                        <p:tav tm="0">
                                          <p:val>
                                            <p:fltVal val="0.000000"/>
                                          </p:val>
                                        </p:tav>
                                        <p:tav tm="100000">
                                          <p:val>
                                            <p:strVal val="#ppt_h"/>
                                          </p:val>
                                        </p:tav>
                                      </p:tavLst>
                                    </p:anim>
                                    <p:anim calcmode="lin" valueType="num">
                                      <p:cBhvr>
                                        <p:cTn id="45" dur="500" fill="hold"/>
                                        <p:tgtEl>
                                          <p:spTgt spid="38917"/>
                                        </p:tgtEl>
                                        <p:attrNameLst>
                                          <p:attrName>style.rotation</p:attrName>
                                        </p:attrNameLst>
                                      </p:cBhvr>
                                      <p:tavLst>
                                        <p:tav tm="0">
                                          <p:val>
                                            <p:fltVal val="90.000000"/>
                                          </p:val>
                                        </p:tav>
                                        <p:tav tm="100000">
                                          <p:val>
                                            <p:fltVal val="0.000000"/>
                                          </p:val>
                                        </p:tav>
                                      </p:tavLst>
                                    </p:anim>
                                    <p:animEffect transition="in" filter="fade">
                                      <p:cBhvr>
                                        <p:cTn id="46" dur="500"/>
                                        <p:tgtEl>
                                          <p:spTgt spid="38917"/>
                                        </p:tgtEl>
                                      </p:cBhvr>
                                    </p:animEffect>
                                  </p:childTnLst>
                                </p:cTn>
                              </p:par>
                            </p:childTnLst>
                          </p:cTn>
                        </p:par>
                        <p:par>
                          <p:cTn id="47" fill="hold">
                            <p:stCondLst>
                              <p:cond delay="4799"/>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38918"/>
                                        </p:tgtEl>
                                        <p:attrNameLst>
                                          <p:attrName>style.visibility</p:attrName>
                                        </p:attrNameLst>
                                      </p:cBhvr>
                                      <p:to>
                                        <p:strVal val="visible"/>
                                      </p:to>
                                    </p:set>
                                    <p:anim calcmode="lin" valueType="num">
                                      <p:cBhvr>
                                        <p:cTn id="50" dur="500" fill="hold"/>
                                        <p:tgtEl>
                                          <p:spTgt spid="3891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38918"/>
                                        </p:tgtEl>
                                        <p:attrNameLst>
                                          <p:attrName>ppt_y</p:attrName>
                                        </p:attrNameLst>
                                      </p:cBhvr>
                                      <p:tavLst>
                                        <p:tav tm="0">
                                          <p:val>
                                            <p:strVal val="#ppt_y"/>
                                          </p:val>
                                        </p:tav>
                                        <p:tav tm="100000">
                                          <p:val>
                                            <p:strVal val="#ppt_y"/>
                                          </p:val>
                                        </p:tav>
                                      </p:tavLst>
                                    </p:anim>
                                    <p:anim calcmode="lin" valueType="num">
                                      <p:cBhvr>
                                        <p:cTn id="52" dur="500" fill="hold"/>
                                        <p:tgtEl>
                                          <p:spTgt spid="3891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38918"/>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38918"/>
                                        </p:tgtEl>
                                      </p:cBhvr>
                                    </p:animEffect>
                                  </p:childTnLst>
                                </p:cTn>
                              </p:par>
                            </p:childTnLst>
                          </p:cTn>
                        </p:par>
                        <p:par>
                          <p:cTn id="55" fill="hold">
                            <p:stCondLst>
                              <p:cond delay="5599"/>
                            </p:stCondLst>
                            <p:childTnLst>
                              <p:par>
                                <p:cTn id="56" presetID="22" presetClass="entr" presetSubtype="1" fill="hold" grpId="0" nodeType="afterEffect">
                                  <p:stCondLst>
                                    <p:cond delay="0"/>
                                  </p:stCondLst>
                                  <p:childTnLst>
                                    <p:set>
                                      <p:cBhvr>
                                        <p:cTn id="57" dur="1" fill="hold">
                                          <p:stCondLst>
                                            <p:cond delay="0"/>
                                          </p:stCondLst>
                                        </p:cTn>
                                        <p:tgtEl>
                                          <p:spTgt spid="38919"/>
                                        </p:tgtEl>
                                        <p:attrNameLst>
                                          <p:attrName>style.visibility</p:attrName>
                                        </p:attrNameLst>
                                      </p:cBhvr>
                                      <p:to>
                                        <p:strVal val="visible"/>
                                      </p:to>
                                    </p:set>
                                    <p:animEffect transition="in" filter="wipe(up)">
                                      <p:cBhvr>
                                        <p:cTn id="58" dur="5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P spid="38919" grpId="0"/>
      <p:bldP spid="38920" grpId="0"/>
      <p:bldP spid="389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3993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39940" name="椭圆 3"/>
          <p:cNvSpPr/>
          <p:nvPr/>
        </p:nvSpPr>
        <p:spPr>
          <a:xfrm>
            <a:off x="6556375" y="1631950"/>
            <a:ext cx="2135188" cy="2135188"/>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39941" name="椭圆 4"/>
          <p:cNvSpPr/>
          <p:nvPr/>
        </p:nvSpPr>
        <p:spPr>
          <a:xfrm>
            <a:off x="1716088" y="1631950"/>
            <a:ext cx="2135187" cy="2135188"/>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pic>
        <p:nvPicPr>
          <p:cNvPr id="39942" name="组合 5"/>
          <p:cNvPicPr/>
          <p:nvPr/>
        </p:nvPicPr>
        <p:blipFill>
          <a:blip r:embed="rId1"/>
          <a:stretch>
            <a:fillRect/>
          </a:stretch>
        </p:blipFill>
        <p:spPr>
          <a:xfrm>
            <a:off x="2474913" y="1925638"/>
            <a:ext cx="615950" cy="1573212"/>
          </a:xfrm>
          <a:prstGeom prst="rect">
            <a:avLst/>
          </a:prstGeom>
          <a:noFill/>
          <a:ln w="9525">
            <a:noFill/>
          </a:ln>
        </p:spPr>
      </p:pic>
      <p:pic>
        <p:nvPicPr>
          <p:cNvPr id="39943" name="组合 8"/>
          <p:cNvPicPr/>
          <p:nvPr/>
        </p:nvPicPr>
        <p:blipFill>
          <a:blip r:embed="rId2"/>
          <a:stretch>
            <a:fillRect/>
          </a:stretch>
        </p:blipFill>
        <p:spPr>
          <a:xfrm>
            <a:off x="7254875" y="1925638"/>
            <a:ext cx="719138" cy="1592262"/>
          </a:xfrm>
          <a:prstGeom prst="rect">
            <a:avLst/>
          </a:prstGeom>
          <a:noFill/>
          <a:ln w="9525">
            <a:noFill/>
          </a:ln>
        </p:spPr>
      </p:pic>
      <p:sp>
        <p:nvSpPr>
          <p:cNvPr id="39944" name="TextBox 11"/>
          <p:cNvSpPr txBox="1"/>
          <p:nvPr/>
        </p:nvSpPr>
        <p:spPr>
          <a:xfrm>
            <a:off x="3851275" y="2268538"/>
            <a:ext cx="1758950" cy="862012"/>
          </a:xfrm>
          <a:prstGeom prst="rect">
            <a:avLst/>
          </a:prstGeom>
          <a:noFill/>
          <a:ln w="9525">
            <a:noFill/>
          </a:ln>
        </p:spPr>
        <p:txBody>
          <a:bodyPr anchor="t">
            <a:spAutoFit/>
          </a:bodyPr>
          <a:p>
            <a:pPr algn="ctr"/>
            <a:r>
              <a:rPr lang="en-US" altLang="zh-CN" sz="5000" b="1" dirty="0">
                <a:latin typeface="微软雅黑" panose="020B0503020204020204" pitchFamily="34" charset="-122"/>
                <a:ea typeface="微软雅黑" panose="020B0503020204020204" pitchFamily="34" charset="-122"/>
              </a:rPr>
              <a:t>72%</a:t>
            </a:r>
            <a:endParaRPr lang="zh-CN" altLang="en-US" sz="5000" b="1" dirty="0">
              <a:latin typeface="微软雅黑" panose="020B0503020204020204" pitchFamily="34" charset="-122"/>
              <a:ea typeface="微软雅黑" panose="020B0503020204020204" pitchFamily="34" charset="-122"/>
            </a:endParaRPr>
          </a:p>
        </p:txBody>
      </p:sp>
      <p:sp>
        <p:nvSpPr>
          <p:cNvPr id="39945" name="TextBox 12"/>
          <p:cNvSpPr txBox="1"/>
          <p:nvPr/>
        </p:nvSpPr>
        <p:spPr>
          <a:xfrm>
            <a:off x="8761413" y="2268538"/>
            <a:ext cx="1760537" cy="862012"/>
          </a:xfrm>
          <a:prstGeom prst="rect">
            <a:avLst/>
          </a:prstGeom>
          <a:noFill/>
          <a:ln w="9525">
            <a:noFill/>
          </a:ln>
        </p:spPr>
        <p:txBody>
          <a:bodyPr anchor="t">
            <a:spAutoFit/>
          </a:bodyPr>
          <a:p>
            <a:pPr algn="ctr"/>
            <a:r>
              <a:rPr lang="en-US" altLang="zh-CN" sz="5000" b="1" dirty="0">
                <a:latin typeface="微软雅黑" panose="020B0503020204020204" pitchFamily="34" charset="-122"/>
                <a:ea typeface="微软雅黑" panose="020B0503020204020204" pitchFamily="34" charset="-122"/>
              </a:rPr>
              <a:t>78%</a:t>
            </a:r>
            <a:endParaRPr lang="zh-CN" altLang="en-US" sz="5000" b="1" dirty="0">
              <a:latin typeface="微软雅黑" panose="020B0503020204020204" pitchFamily="34" charset="-122"/>
              <a:ea typeface="微软雅黑" panose="020B0503020204020204" pitchFamily="34" charset="-122"/>
            </a:endParaRPr>
          </a:p>
        </p:txBody>
      </p:sp>
      <p:sp>
        <p:nvSpPr>
          <p:cNvPr id="39946" name="TextBox 13"/>
          <p:cNvSpPr txBox="1"/>
          <p:nvPr/>
        </p:nvSpPr>
        <p:spPr>
          <a:xfrm>
            <a:off x="1633538" y="4210050"/>
            <a:ext cx="1760537" cy="431800"/>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9947" name="TextBox 15"/>
          <p:cNvSpPr txBox="1"/>
          <p:nvPr/>
        </p:nvSpPr>
        <p:spPr>
          <a:xfrm>
            <a:off x="6577013" y="4210050"/>
            <a:ext cx="1760537" cy="431800"/>
          </a:xfrm>
          <a:prstGeom prst="rect">
            <a:avLst/>
          </a:prstGeom>
          <a:noFill/>
          <a:ln w="9525">
            <a:noFill/>
          </a:ln>
        </p:spPr>
        <p:txBody>
          <a:bodyPr anchor="t">
            <a:spAutoFit/>
          </a:bodyPr>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cxnSp>
        <p:nvCxnSpPr>
          <p:cNvPr id="39948" name="直接连接符 16"/>
          <p:cNvCxnSpPr/>
          <p:nvPr/>
        </p:nvCxnSpPr>
        <p:spPr>
          <a:xfrm>
            <a:off x="6129338" y="1138238"/>
            <a:ext cx="0" cy="4986337"/>
          </a:xfrm>
          <a:prstGeom prst="line">
            <a:avLst/>
          </a:prstGeom>
          <a:ln w="9525" cap="flat" cmpd="sng">
            <a:solidFill>
              <a:schemeClr val="bg1"/>
            </a:solidFill>
            <a:prstDash val="dash"/>
            <a:round/>
            <a:headEnd type="none" w="med" len="med"/>
            <a:tailEnd type="none" w="med" len="med"/>
          </a:ln>
        </p:spPr>
      </p:cxnSp>
      <p:sp>
        <p:nvSpPr>
          <p:cNvPr id="39949" name="TextBox 17"/>
          <p:cNvSpPr txBox="1"/>
          <p:nvPr/>
        </p:nvSpPr>
        <p:spPr>
          <a:xfrm>
            <a:off x="6653213" y="4657725"/>
            <a:ext cx="4333875" cy="1631950"/>
          </a:xfrm>
          <a:prstGeom prst="rect">
            <a:avLst/>
          </a:prstGeom>
          <a:noFill/>
          <a:ln w="9525">
            <a:noFill/>
          </a:ln>
        </p:spPr>
        <p:txBody>
          <a:bodyPr anchor="t">
            <a:spAutoFit/>
          </a:bodyPr>
          <a:p>
            <a:r>
              <a:rPr lang="zh-CN" altLang="en-US" sz="2000"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这里可以添加主要内容这里可以添加主要内容这里可以添加主要内容这里可以添加主要内容添加主要内容这里可以添加主要内容</a:t>
            </a:r>
            <a:endParaRPr lang="zh-CN" altLang="en-US" sz="2000" dirty="0">
              <a:solidFill>
                <a:schemeClr val="bg1"/>
              </a:solidFill>
              <a:latin typeface="微软雅黑" panose="020B0503020204020204" pitchFamily="34" charset="-122"/>
              <a:ea typeface="微软雅黑" panose="020B0503020204020204" pitchFamily="34" charset="-122"/>
            </a:endParaRPr>
          </a:p>
          <a:p>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9950" name="TextBox 18"/>
          <p:cNvSpPr txBox="1"/>
          <p:nvPr/>
        </p:nvSpPr>
        <p:spPr>
          <a:xfrm>
            <a:off x="1677988" y="4657725"/>
            <a:ext cx="4335462" cy="1631950"/>
          </a:xfrm>
          <a:prstGeom prst="rect">
            <a:avLst/>
          </a:prstGeom>
          <a:noFill/>
          <a:ln w="9525">
            <a:noFill/>
          </a:ln>
        </p:spPr>
        <p:txBody>
          <a:bodyPr anchor="t">
            <a:spAutoFit/>
          </a:bodyPr>
          <a:p>
            <a:r>
              <a:rPr lang="zh-CN" altLang="en-US" sz="2000" dirty="0">
                <a:solidFill>
                  <a:schemeClr val="bg1"/>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这里可以添加主要内容这里可以添加主要内容这里可以添加主要内容这里可以添加主要内容添加主要内容这里可以添加主要内容</a:t>
            </a:r>
            <a:endParaRPr lang="zh-CN" altLang="en-US" sz="2000" dirty="0">
              <a:solidFill>
                <a:schemeClr val="bg1"/>
              </a:solidFill>
              <a:latin typeface="微软雅黑" panose="020B0503020204020204" pitchFamily="34" charset="-122"/>
              <a:ea typeface="微软雅黑" panose="020B0503020204020204" pitchFamily="34" charset="-122"/>
            </a:endParaRPr>
          </a:p>
          <a:p>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barn(inVertical)">
                                      <p:cBhvr>
                                        <p:cTn id="7" dur="500"/>
                                        <p:tgtEl>
                                          <p:spTgt spid="3993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9938"/>
                                        </p:tgtEl>
                                        <p:attrNameLst>
                                          <p:attrName>style.visibility</p:attrName>
                                        </p:attrNameLst>
                                      </p:cBhvr>
                                      <p:to>
                                        <p:strVal val="visible"/>
                                      </p:to>
                                    </p:set>
                                    <p:anim calcmode="lin" valueType="num">
                                      <p:cBhvr>
                                        <p:cTn id="11" dur="500" fill="hold"/>
                                        <p:tgtEl>
                                          <p:spTgt spid="3993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9938"/>
                                        </p:tgtEl>
                                        <p:attrNameLst>
                                          <p:attrName>ppt_y</p:attrName>
                                        </p:attrNameLst>
                                      </p:cBhvr>
                                      <p:tavLst>
                                        <p:tav tm="0">
                                          <p:val>
                                            <p:strVal val="#ppt_y"/>
                                          </p:val>
                                        </p:tav>
                                        <p:tav tm="100000">
                                          <p:val>
                                            <p:strVal val="#ppt_y"/>
                                          </p:val>
                                        </p:tav>
                                      </p:tavLst>
                                    </p:anim>
                                    <p:anim calcmode="lin" valueType="num">
                                      <p:cBhvr>
                                        <p:cTn id="13" dur="500" fill="hold"/>
                                        <p:tgtEl>
                                          <p:spTgt spid="3993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993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9938"/>
                                        </p:tgtEl>
                                      </p:cBhvr>
                                    </p:animEffect>
                                  </p:childTnLst>
                                </p:cTn>
                              </p:par>
                            </p:childTnLst>
                          </p:cTn>
                        </p:par>
                        <p:par>
                          <p:cTn id="16" fill="hold">
                            <p:stCondLst>
                              <p:cond delay="1450"/>
                            </p:stCondLst>
                            <p:childTnLst>
                              <p:par>
                                <p:cTn id="17" presetID="16" presetClass="entr" presetSubtype="42" fill="hold" nodeType="afterEffect">
                                  <p:stCondLst>
                                    <p:cond delay="0"/>
                                  </p:stCondLst>
                                  <p:childTnLst>
                                    <p:set>
                                      <p:cBhvr>
                                        <p:cTn id="18" dur="1" fill="hold">
                                          <p:stCondLst>
                                            <p:cond delay="0"/>
                                          </p:stCondLst>
                                        </p:cTn>
                                        <p:tgtEl>
                                          <p:spTgt spid="39948"/>
                                        </p:tgtEl>
                                        <p:attrNameLst>
                                          <p:attrName>style.visibility</p:attrName>
                                        </p:attrNameLst>
                                      </p:cBhvr>
                                      <p:to>
                                        <p:strVal val="visible"/>
                                      </p:to>
                                    </p:set>
                                    <p:animEffect transition="in" filter="barn(outHorizontal)">
                                      <p:cBhvr>
                                        <p:cTn id="19" dur="500"/>
                                        <p:tgtEl>
                                          <p:spTgt spid="39948"/>
                                        </p:tgtEl>
                                      </p:cBhvr>
                                    </p:animEffect>
                                  </p:childTnLst>
                                </p:cTn>
                              </p:par>
                            </p:childTnLst>
                          </p:cTn>
                        </p:par>
                        <p:par>
                          <p:cTn id="20" fill="hold">
                            <p:stCondLst>
                              <p:cond delay="1950"/>
                            </p:stCondLst>
                            <p:childTnLst>
                              <p:par>
                                <p:cTn id="21" presetID="52" presetClass="entr" presetSubtype="0" fill="hold" grpId="0" nodeType="afterEffect">
                                  <p:stCondLst>
                                    <p:cond delay="0"/>
                                  </p:stCondLst>
                                  <p:childTnLst>
                                    <p:set>
                                      <p:cBhvr>
                                        <p:cTn id="22" dur="1" fill="hold">
                                          <p:stCondLst>
                                            <p:cond delay="0"/>
                                          </p:stCondLst>
                                        </p:cTn>
                                        <p:tgtEl>
                                          <p:spTgt spid="39941"/>
                                        </p:tgtEl>
                                        <p:attrNameLst>
                                          <p:attrName>style.visibility</p:attrName>
                                        </p:attrNameLst>
                                      </p:cBhvr>
                                      <p:to>
                                        <p:strVal val="visible"/>
                                      </p:to>
                                    </p:set>
                                    <p:animScale>
                                      <p:cBhvr>
                                        <p:cTn id="23" dur="1000" decel="50000" fill="hold">
                                          <p:stCondLst>
                                            <p:cond delay="0"/>
                                          </p:stCondLst>
                                        </p:cTn>
                                        <p:tgtEl>
                                          <p:spTgt spid="399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39941"/>
                                        </p:tgtEl>
                                        <p:attrNameLst>
                                          <p:attrName>ppt_x</p:attrName>
                                          <p:attrName>ppt_y</p:attrName>
                                        </p:attrNameLst>
                                      </p:cBhvr>
                                    </p:animMotion>
                                    <p:animEffect transition="in" filter="fade">
                                      <p:cBhvr>
                                        <p:cTn id="25" dur="1000"/>
                                        <p:tgtEl>
                                          <p:spTgt spid="39941"/>
                                        </p:tgtEl>
                                      </p:cBhvr>
                                    </p:animEffect>
                                  </p:childTnLst>
                                </p:cTn>
                              </p:par>
                              <p:par>
                                <p:cTn id="26" presetID="52" presetClass="entr" presetSubtype="0" fill="hold" nodeType="withEffect">
                                  <p:stCondLst>
                                    <p:cond delay="0"/>
                                  </p:stCondLst>
                                  <p:childTnLst>
                                    <p:set>
                                      <p:cBhvr>
                                        <p:cTn id="27" dur="1" fill="hold">
                                          <p:stCondLst>
                                            <p:cond delay="0"/>
                                          </p:stCondLst>
                                        </p:cTn>
                                        <p:tgtEl>
                                          <p:spTgt spid="39942"/>
                                        </p:tgtEl>
                                        <p:attrNameLst>
                                          <p:attrName>style.visibility</p:attrName>
                                        </p:attrNameLst>
                                      </p:cBhvr>
                                      <p:to>
                                        <p:strVal val="visible"/>
                                      </p:to>
                                    </p:set>
                                    <p:animScale>
                                      <p:cBhvr>
                                        <p:cTn id="28" dur="1000" decel="50000" fill="hold">
                                          <p:stCondLst>
                                            <p:cond delay="0"/>
                                          </p:stCondLst>
                                        </p:cTn>
                                        <p:tgtEl>
                                          <p:spTgt spid="399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9942"/>
                                        </p:tgtEl>
                                        <p:attrNameLst>
                                          <p:attrName>ppt_x</p:attrName>
                                          <p:attrName>ppt_y</p:attrName>
                                        </p:attrNameLst>
                                      </p:cBhvr>
                                    </p:animMotion>
                                    <p:animEffect transition="in" filter="fade">
                                      <p:cBhvr>
                                        <p:cTn id="30" dur="1000"/>
                                        <p:tgtEl>
                                          <p:spTgt spid="39942"/>
                                        </p:tgtEl>
                                      </p:cBhvr>
                                    </p:animEffect>
                                  </p:childTnLst>
                                </p:cTn>
                              </p:par>
                              <p:par>
                                <p:cTn id="31" presetID="52" presetClass="entr" presetSubtype="0" fill="hold" grpId="0" nodeType="withEffect">
                                  <p:stCondLst>
                                    <p:cond delay="0"/>
                                  </p:stCondLst>
                                  <p:childTnLst>
                                    <p:set>
                                      <p:cBhvr>
                                        <p:cTn id="32" dur="1" fill="hold">
                                          <p:stCondLst>
                                            <p:cond delay="0"/>
                                          </p:stCondLst>
                                        </p:cTn>
                                        <p:tgtEl>
                                          <p:spTgt spid="39940"/>
                                        </p:tgtEl>
                                        <p:attrNameLst>
                                          <p:attrName>style.visibility</p:attrName>
                                        </p:attrNameLst>
                                      </p:cBhvr>
                                      <p:to>
                                        <p:strVal val="visible"/>
                                      </p:to>
                                    </p:set>
                                    <p:animScale>
                                      <p:cBhvr>
                                        <p:cTn id="33" dur="1000" decel="50000" fill="hold">
                                          <p:stCondLst>
                                            <p:cond delay="0"/>
                                          </p:stCondLst>
                                        </p:cTn>
                                        <p:tgtEl>
                                          <p:spTgt spid="399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9940"/>
                                        </p:tgtEl>
                                        <p:attrNameLst>
                                          <p:attrName>ppt_x</p:attrName>
                                          <p:attrName>ppt_y</p:attrName>
                                        </p:attrNameLst>
                                      </p:cBhvr>
                                    </p:animMotion>
                                    <p:animEffect transition="in" filter="fade">
                                      <p:cBhvr>
                                        <p:cTn id="35" dur="1000"/>
                                        <p:tgtEl>
                                          <p:spTgt spid="39940"/>
                                        </p:tgtEl>
                                      </p:cBhvr>
                                    </p:animEffect>
                                  </p:childTnLst>
                                </p:cTn>
                              </p:par>
                              <p:par>
                                <p:cTn id="36" presetID="52" presetClass="entr" presetSubtype="0" fill="hold" nodeType="withEffect">
                                  <p:stCondLst>
                                    <p:cond delay="0"/>
                                  </p:stCondLst>
                                  <p:childTnLst>
                                    <p:set>
                                      <p:cBhvr>
                                        <p:cTn id="37" dur="1" fill="hold">
                                          <p:stCondLst>
                                            <p:cond delay="0"/>
                                          </p:stCondLst>
                                        </p:cTn>
                                        <p:tgtEl>
                                          <p:spTgt spid="39943"/>
                                        </p:tgtEl>
                                        <p:attrNameLst>
                                          <p:attrName>style.visibility</p:attrName>
                                        </p:attrNameLst>
                                      </p:cBhvr>
                                      <p:to>
                                        <p:strVal val="visible"/>
                                      </p:to>
                                    </p:set>
                                    <p:animScale>
                                      <p:cBhvr>
                                        <p:cTn id="38" dur="1000" decel="50000" fill="hold">
                                          <p:stCondLst>
                                            <p:cond delay="0"/>
                                          </p:stCondLst>
                                        </p:cTn>
                                        <p:tgtEl>
                                          <p:spTgt spid="399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39943"/>
                                        </p:tgtEl>
                                        <p:attrNameLst>
                                          <p:attrName>ppt_x</p:attrName>
                                          <p:attrName>ppt_y</p:attrName>
                                        </p:attrNameLst>
                                      </p:cBhvr>
                                    </p:animMotion>
                                    <p:animEffect transition="in" filter="fade">
                                      <p:cBhvr>
                                        <p:cTn id="40" dur="1000"/>
                                        <p:tgtEl>
                                          <p:spTgt spid="39943"/>
                                        </p:tgtEl>
                                      </p:cBhvr>
                                    </p:animEffect>
                                  </p:childTnLst>
                                </p:cTn>
                              </p:par>
                            </p:childTnLst>
                          </p:cTn>
                        </p:par>
                        <p:par>
                          <p:cTn id="41" fill="hold">
                            <p:stCondLst>
                              <p:cond delay="2950"/>
                            </p:stCondLst>
                            <p:childTnLst>
                              <p:par>
                                <p:cTn id="42" presetID="56" presetClass="entr" presetSubtype="0" fill="hold" grpId="0" nodeType="afterEffect">
                                  <p:stCondLst>
                                    <p:cond delay="0"/>
                                  </p:stCondLst>
                                  <p:iterate type="lt">
                                    <p:tmPct val="10000"/>
                                  </p:iterate>
                                  <p:childTnLst>
                                    <p:set>
                                      <p:cBhvr>
                                        <p:cTn id="43" dur="1" fill="hold">
                                          <p:stCondLst>
                                            <p:cond delay="0"/>
                                          </p:stCondLst>
                                        </p:cTn>
                                        <p:tgtEl>
                                          <p:spTgt spid="39944"/>
                                        </p:tgtEl>
                                        <p:attrNameLst>
                                          <p:attrName>style.visibility</p:attrName>
                                        </p:attrNameLst>
                                      </p:cBhvr>
                                      <p:to>
                                        <p:strVal val="visible"/>
                                      </p:to>
                                    </p:set>
                                    <p:anim by="(-#ppt_w*2)" calcmode="lin" valueType="num">
                                      <p:cBhvr rctx="PPT">
                                        <p:cTn id="44" dur="250" autoRev="1" fill="hold">
                                          <p:stCondLst>
                                            <p:cond delay="0"/>
                                          </p:stCondLst>
                                        </p:cTn>
                                        <p:tgtEl>
                                          <p:spTgt spid="39944"/>
                                        </p:tgtEl>
                                        <p:attrNameLst>
                                          <p:attrName>ppt_w</p:attrName>
                                        </p:attrNameLst>
                                      </p:cBhvr>
                                    </p:anim>
                                    <p:anim by="(#ppt_w*0.50)" calcmode="lin" valueType="num">
                                      <p:cBhvr>
                                        <p:cTn id="45" dur="250" decel="50000" autoRev="1" fill="hold">
                                          <p:stCondLst>
                                            <p:cond delay="0"/>
                                          </p:stCondLst>
                                        </p:cTn>
                                        <p:tgtEl>
                                          <p:spTgt spid="39944"/>
                                        </p:tgtEl>
                                        <p:attrNameLst>
                                          <p:attrName>ppt_x</p:attrName>
                                        </p:attrNameLst>
                                      </p:cBhvr>
                                    </p:anim>
                                    <p:anim from="(-#ppt_h/2)" to="(#ppt_y)" calcmode="lin" valueType="num">
                                      <p:cBhvr>
                                        <p:cTn id="46" dur="500" fill="hold">
                                          <p:stCondLst>
                                            <p:cond delay="0"/>
                                          </p:stCondLst>
                                        </p:cTn>
                                        <p:tgtEl>
                                          <p:spTgt spid="39944"/>
                                        </p:tgtEl>
                                        <p:attrNameLst>
                                          <p:attrName>ppt_y</p:attrName>
                                        </p:attrNameLst>
                                      </p:cBhvr>
                                    </p:anim>
                                    <p:animRot by="21600000">
                                      <p:cBhvr>
                                        <p:cTn id="47" dur="500" fill="hold">
                                          <p:stCondLst>
                                            <p:cond delay="0"/>
                                          </p:stCondLst>
                                        </p:cTn>
                                        <p:tgtEl>
                                          <p:spTgt spid="39944"/>
                                        </p:tgtEl>
                                        <p:attrNameLst>
                                          <p:attrName>r</p:attrName>
                                        </p:attrNameLst>
                                      </p:cBhvr>
                                    </p:animRot>
                                  </p:childTnLst>
                                </p:cTn>
                              </p:par>
                            </p:childTnLst>
                          </p:cTn>
                        </p:par>
                        <p:par>
                          <p:cTn id="48" fill="hold">
                            <p:stCondLst>
                              <p:cond delay="3549"/>
                            </p:stCondLst>
                            <p:childTnLst>
                              <p:par>
                                <p:cTn id="49" presetID="56" presetClass="entr" presetSubtype="0" fill="hold" grpId="0" nodeType="afterEffect">
                                  <p:stCondLst>
                                    <p:cond delay="0"/>
                                  </p:stCondLst>
                                  <p:iterate type="lt">
                                    <p:tmPct val="10000"/>
                                  </p:iterate>
                                  <p:childTnLst>
                                    <p:set>
                                      <p:cBhvr>
                                        <p:cTn id="50" dur="1" fill="hold">
                                          <p:stCondLst>
                                            <p:cond delay="0"/>
                                          </p:stCondLst>
                                        </p:cTn>
                                        <p:tgtEl>
                                          <p:spTgt spid="39945"/>
                                        </p:tgtEl>
                                        <p:attrNameLst>
                                          <p:attrName>style.visibility</p:attrName>
                                        </p:attrNameLst>
                                      </p:cBhvr>
                                      <p:to>
                                        <p:strVal val="visible"/>
                                      </p:to>
                                    </p:set>
                                    <p:anim by="(-#ppt_w*2)" calcmode="lin" valueType="num">
                                      <p:cBhvr rctx="PPT">
                                        <p:cTn id="51" dur="250" autoRev="1" fill="hold">
                                          <p:stCondLst>
                                            <p:cond delay="0"/>
                                          </p:stCondLst>
                                        </p:cTn>
                                        <p:tgtEl>
                                          <p:spTgt spid="39945"/>
                                        </p:tgtEl>
                                        <p:attrNameLst>
                                          <p:attrName>ppt_w</p:attrName>
                                        </p:attrNameLst>
                                      </p:cBhvr>
                                    </p:anim>
                                    <p:anim by="(#ppt_w*0.50)" calcmode="lin" valueType="num">
                                      <p:cBhvr>
                                        <p:cTn id="52" dur="250" decel="50000" autoRev="1" fill="hold">
                                          <p:stCondLst>
                                            <p:cond delay="0"/>
                                          </p:stCondLst>
                                        </p:cTn>
                                        <p:tgtEl>
                                          <p:spTgt spid="39945"/>
                                        </p:tgtEl>
                                        <p:attrNameLst>
                                          <p:attrName>ppt_x</p:attrName>
                                        </p:attrNameLst>
                                      </p:cBhvr>
                                    </p:anim>
                                    <p:anim from="(-#ppt_h/2)" to="(#ppt_y)" calcmode="lin" valueType="num">
                                      <p:cBhvr>
                                        <p:cTn id="53" dur="500" fill="hold">
                                          <p:stCondLst>
                                            <p:cond delay="0"/>
                                          </p:stCondLst>
                                        </p:cTn>
                                        <p:tgtEl>
                                          <p:spTgt spid="39945"/>
                                        </p:tgtEl>
                                        <p:attrNameLst>
                                          <p:attrName>ppt_y</p:attrName>
                                        </p:attrNameLst>
                                      </p:cBhvr>
                                    </p:anim>
                                    <p:animRot by="21600000">
                                      <p:cBhvr>
                                        <p:cTn id="54" dur="500" fill="hold">
                                          <p:stCondLst>
                                            <p:cond delay="0"/>
                                          </p:stCondLst>
                                        </p:cTn>
                                        <p:tgtEl>
                                          <p:spTgt spid="39945"/>
                                        </p:tgtEl>
                                        <p:attrNameLst>
                                          <p:attrName>r</p:attrName>
                                        </p:attrNameLst>
                                      </p:cBhvr>
                                    </p:animRot>
                                  </p:childTnLst>
                                </p:cTn>
                              </p:par>
                            </p:childTnLst>
                          </p:cTn>
                        </p:par>
                        <p:par>
                          <p:cTn id="55" fill="hold">
                            <p:stCondLst>
                              <p:cond delay="4150"/>
                            </p:stCondLst>
                            <p:childTnLst>
                              <p:par>
                                <p:cTn id="56" presetID="2" presetClass="entr" presetSubtype="6" fill="hold" grpId="0" nodeType="afterEffect">
                                  <p:stCondLst>
                                    <p:cond delay="0"/>
                                  </p:stCondLst>
                                  <p:childTnLst>
                                    <p:set>
                                      <p:cBhvr>
                                        <p:cTn id="57" dur="1" fill="hold">
                                          <p:stCondLst>
                                            <p:cond delay="0"/>
                                          </p:stCondLst>
                                        </p:cTn>
                                        <p:tgtEl>
                                          <p:spTgt spid="39947"/>
                                        </p:tgtEl>
                                        <p:attrNameLst>
                                          <p:attrName>style.visibility</p:attrName>
                                        </p:attrNameLst>
                                      </p:cBhvr>
                                      <p:to>
                                        <p:strVal val="visible"/>
                                      </p:to>
                                    </p:set>
                                    <p:anim calcmode="lin" valueType="num">
                                      <p:cBhvr additive="base">
                                        <p:cTn id="58" dur="500" fill="hold"/>
                                        <p:tgtEl>
                                          <p:spTgt spid="39947"/>
                                        </p:tgtEl>
                                        <p:attrNameLst>
                                          <p:attrName>ppt_x</p:attrName>
                                        </p:attrNameLst>
                                      </p:cBhvr>
                                      <p:tavLst>
                                        <p:tav tm="0">
                                          <p:val>
                                            <p:strVal val="1+#ppt_w/2"/>
                                          </p:val>
                                        </p:tav>
                                        <p:tav tm="100000">
                                          <p:val>
                                            <p:strVal val="#ppt_x"/>
                                          </p:val>
                                        </p:tav>
                                      </p:tavLst>
                                    </p:anim>
                                    <p:anim calcmode="lin" valueType="num">
                                      <p:cBhvr additive="base">
                                        <p:cTn id="59" dur="500" fill="hold"/>
                                        <p:tgtEl>
                                          <p:spTgt spid="39947"/>
                                        </p:tgtEl>
                                        <p:attrNameLst>
                                          <p:attrName>ppt_y</p:attrName>
                                        </p:attrNameLst>
                                      </p:cBhvr>
                                      <p:tavLst>
                                        <p:tav tm="0">
                                          <p:val>
                                            <p:strVal val="1+#ppt_h/2"/>
                                          </p:val>
                                        </p:tav>
                                        <p:tav tm="100000">
                                          <p:val>
                                            <p:strVal val="#ppt_y"/>
                                          </p:val>
                                        </p:tav>
                                      </p:tavLst>
                                    </p:anim>
                                  </p:childTnLst>
                                </p:cTn>
                              </p:par>
                              <p:par>
                                <p:cTn id="60" presetID="2" presetClass="entr" presetSubtype="6" fill="hold" grpId="0" nodeType="withEffect">
                                  <p:stCondLst>
                                    <p:cond delay="0"/>
                                  </p:stCondLst>
                                  <p:childTnLst>
                                    <p:set>
                                      <p:cBhvr>
                                        <p:cTn id="61" dur="1" fill="hold">
                                          <p:stCondLst>
                                            <p:cond delay="0"/>
                                          </p:stCondLst>
                                        </p:cTn>
                                        <p:tgtEl>
                                          <p:spTgt spid="39946"/>
                                        </p:tgtEl>
                                        <p:attrNameLst>
                                          <p:attrName>style.visibility</p:attrName>
                                        </p:attrNameLst>
                                      </p:cBhvr>
                                      <p:to>
                                        <p:strVal val="visible"/>
                                      </p:to>
                                    </p:set>
                                    <p:anim calcmode="lin" valueType="num">
                                      <p:cBhvr additive="base">
                                        <p:cTn id="62" dur="500" fill="hold"/>
                                        <p:tgtEl>
                                          <p:spTgt spid="39946"/>
                                        </p:tgtEl>
                                        <p:attrNameLst>
                                          <p:attrName>ppt_x</p:attrName>
                                        </p:attrNameLst>
                                      </p:cBhvr>
                                      <p:tavLst>
                                        <p:tav tm="0">
                                          <p:val>
                                            <p:strVal val="1+#ppt_w/2"/>
                                          </p:val>
                                        </p:tav>
                                        <p:tav tm="100000">
                                          <p:val>
                                            <p:strVal val="#ppt_x"/>
                                          </p:val>
                                        </p:tav>
                                      </p:tavLst>
                                    </p:anim>
                                    <p:anim calcmode="lin" valueType="num">
                                      <p:cBhvr additive="base">
                                        <p:cTn id="63" dur="500" fill="hold"/>
                                        <p:tgtEl>
                                          <p:spTgt spid="39946"/>
                                        </p:tgtEl>
                                        <p:attrNameLst>
                                          <p:attrName>ppt_y</p:attrName>
                                        </p:attrNameLst>
                                      </p:cBhvr>
                                      <p:tavLst>
                                        <p:tav tm="0">
                                          <p:val>
                                            <p:strVal val="1+#ppt_h/2"/>
                                          </p:val>
                                        </p:tav>
                                        <p:tav tm="100000">
                                          <p:val>
                                            <p:strVal val="#ppt_y"/>
                                          </p:val>
                                        </p:tav>
                                      </p:tavLst>
                                    </p:anim>
                                  </p:childTnLst>
                                </p:cTn>
                              </p:par>
                            </p:childTnLst>
                          </p:cTn>
                        </p:par>
                        <p:par>
                          <p:cTn id="64" fill="hold">
                            <p:stCondLst>
                              <p:cond delay="4650"/>
                            </p:stCondLst>
                            <p:childTnLst>
                              <p:par>
                                <p:cTn id="65" presetID="22" presetClass="entr" presetSubtype="1" fill="hold" grpId="0" nodeType="afterEffect">
                                  <p:stCondLst>
                                    <p:cond delay="0"/>
                                  </p:stCondLst>
                                  <p:childTnLst>
                                    <p:set>
                                      <p:cBhvr>
                                        <p:cTn id="66" dur="1" fill="hold">
                                          <p:stCondLst>
                                            <p:cond delay="0"/>
                                          </p:stCondLst>
                                        </p:cTn>
                                        <p:tgtEl>
                                          <p:spTgt spid="39950"/>
                                        </p:tgtEl>
                                        <p:attrNameLst>
                                          <p:attrName>style.visibility</p:attrName>
                                        </p:attrNameLst>
                                      </p:cBhvr>
                                      <p:to>
                                        <p:strVal val="visible"/>
                                      </p:to>
                                    </p:set>
                                    <p:animEffect transition="in" filter="wipe(up)">
                                      <p:cBhvr>
                                        <p:cTn id="67" dur="500"/>
                                        <p:tgtEl>
                                          <p:spTgt spid="39950"/>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39949"/>
                                        </p:tgtEl>
                                        <p:attrNameLst>
                                          <p:attrName>style.visibility</p:attrName>
                                        </p:attrNameLst>
                                      </p:cBhvr>
                                      <p:to>
                                        <p:strVal val="visible"/>
                                      </p:to>
                                    </p:set>
                                    <p:animEffect transition="in" filter="wipe(up)">
                                      <p:cBhvr>
                                        <p:cTn id="70" dur="500"/>
                                        <p:tgtEl>
                                          <p:spTgt spid="39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40" grpId="0" animBg="1"/>
      <p:bldP spid="39941" grpId="0" animBg="1"/>
      <p:bldP spid="39944" grpId="0"/>
      <p:bldP spid="39945" grpId="0"/>
      <p:bldP spid="39946" grpId="0"/>
      <p:bldP spid="39947" grpId="0"/>
      <p:bldP spid="39949" grpId="0"/>
      <p:bldP spid="3995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4096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40964" name="Oval 6"/>
          <p:cNvSpPr/>
          <p:nvPr/>
        </p:nvSpPr>
        <p:spPr>
          <a:xfrm>
            <a:off x="1441450" y="1109663"/>
            <a:ext cx="2249488" cy="2249487"/>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65" name="Line 7"/>
          <p:cNvSpPr/>
          <p:nvPr/>
        </p:nvSpPr>
        <p:spPr>
          <a:xfrm>
            <a:off x="3690938" y="2235200"/>
            <a:ext cx="2633662" cy="0"/>
          </a:xfrm>
          <a:prstGeom prst="line">
            <a:avLst/>
          </a:prstGeom>
          <a:ln w="11" cap="flat" cmpd="sng">
            <a:solidFill>
              <a:schemeClr val="bg1"/>
            </a:solidFill>
            <a:prstDash val="dash"/>
            <a:round/>
            <a:headEnd type="none" w="med" len="med"/>
            <a:tailEnd type="none" w="med" len="med"/>
          </a:ln>
        </p:spPr>
      </p:sp>
      <p:sp>
        <p:nvSpPr>
          <p:cNvPr id="40966" name="Line 8"/>
          <p:cNvSpPr/>
          <p:nvPr/>
        </p:nvSpPr>
        <p:spPr>
          <a:xfrm>
            <a:off x="3419475" y="2967038"/>
            <a:ext cx="1749425" cy="1225550"/>
          </a:xfrm>
          <a:prstGeom prst="line">
            <a:avLst/>
          </a:prstGeom>
          <a:ln w="11" cap="flat" cmpd="sng">
            <a:solidFill>
              <a:schemeClr val="bg1"/>
            </a:solidFill>
            <a:prstDash val="dash"/>
            <a:round/>
            <a:headEnd type="none" w="med" len="med"/>
            <a:tailEnd type="none" w="med" len="med"/>
          </a:ln>
        </p:spPr>
      </p:sp>
      <p:sp>
        <p:nvSpPr>
          <p:cNvPr id="40967" name="Line 9"/>
          <p:cNvSpPr/>
          <p:nvPr/>
        </p:nvSpPr>
        <p:spPr>
          <a:xfrm>
            <a:off x="2566988" y="3359150"/>
            <a:ext cx="0" cy="1600200"/>
          </a:xfrm>
          <a:prstGeom prst="line">
            <a:avLst/>
          </a:prstGeom>
          <a:ln w="11" cap="flat" cmpd="sng">
            <a:solidFill>
              <a:schemeClr val="bg1"/>
            </a:solidFill>
            <a:prstDash val="dash"/>
            <a:round/>
            <a:headEnd type="none" w="med" len="med"/>
            <a:tailEnd type="none" w="med" len="med"/>
          </a:ln>
        </p:spPr>
      </p:sp>
      <p:sp>
        <p:nvSpPr>
          <p:cNvPr id="40968" name="Oval 10"/>
          <p:cNvSpPr/>
          <p:nvPr/>
        </p:nvSpPr>
        <p:spPr>
          <a:xfrm>
            <a:off x="6383338" y="1630363"/>
            <a:ext cx="1236662" cy="1236662"/>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69" name="Oval 11"/>
          <p:cNvSpPr/>
          <p:nvPr/>
        </p:nvSpPr>
        <p:spPr>
          <a:xfrm>
            <a:off x="6496050" y="1743075"/>
            <a:ext cx="1011238" cy="1011238"/>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70" name="Oval 12"/>
          <p:cNvSpPr/>
          <p:nvPr/>
        </p:nvSpPr>
        <p:spPr>
          <a:xfrm>
            <a:off x="5114925" y="3838575"/>
            <a:ext cx="1236663" cy="1238250"/>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71" name="Oval 13"/>
          <p:cNvSpPr/>
          <p:nvPr/>
        </p:nvSpPr>
        <p:spPr>
          <a:xfrm>
            <a:off x="5227638" y="3952875"/>
            <a:ext cx="1011237" cy="1011238"/>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72" name="Oval 14"/>
          <p:cNvSpPr/>
          <p:nvPr/>
        </p:nvSpPr>
        <p:spPr>
          <a:xfrm>
            <a:off x="1947863" y="4954588"/>
            <a:ext cx="1236662" cy="1238250"/>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73" name="Oval 15"/>
          <p:cNvSpPr/>
          <p:nvPr/>
        </p:nvSpPr>
        <p:spPr>
          <a:xfrm>
            <a:off x="2060575" y="5067300"/>
            <a:ext cx="1011238" cy="1011238"/>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74" name="Oval 16"/>
          <p:cNvSpPr/>
          <p:nvPr/>
        </p:nvSpPr>
        <p:spPr>
          <a:xfrm>
            <a:off x="1568450" y="1236663"/>
            <a:ext cx="1995488" cy="1997075"/>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40975" name="TextBox 15"/>
          <p:cNvSpPr txBox="1"/>
          <p:nvPr/>
        </p:nvSpPr>
        <p:spPr>
          <a:xfrm>
            <a:off x="1824038" y="2035175"/>
            <a:ext cx="1484312" cy="400050"/>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添加文本</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sp>
        <p:nvSpPr>
          <p:cNvPr id="40976" name="TextBox 16"/>
          <p:cNvSpPr txBox="1"/>
          <p:nvPr/>
        </p:nvSpPr>
        <p:spPr>
          <a:xfrm>
            <a:off x="2127250" y="5249863"/>
            <a:ext cx="868363" cy="647700"/>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40977" name="TextBox 17"/>
          <p:cNvSpPr txBox="1"/>
          <p:nvPr/>
        </p:nvSpPr>
        <p:spPr>
          <a:xfrm>
            <a:off x="5280025" y="4159250"/>
            <a:ext cx="868363" cy="646113"/>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40978" name="TextBox 18"/>
          <p:cNvSpPr txBox="1"/>
          <p:nvPr/>
        </p:nvSpPr>
        <p:spPr>
          <a:xfrm>
            <a:off x="6548438" y="1933575"/>
            <a:ext cx="869950" cy="646113"/>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40979" name="TextBox 19"/>
          <p:cNvSpPr txBox="1"/>
          <p:nvPr/>
        </p:nvSpPr>
        <p:spPr>
          <a:xfrm>
            <a:off x="7891463" y="1773238"/>
            <a:ext cx="3248025" cy="923925"/>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这里可以输入你的文字内容这里可以输入你的文字内容这里可以输入你的文字内容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0980" name="TextBox 20"/>
          <p:cNvSpPr txBox="1"/>
          <p:nvPr/>
        </p:nvSpPr>
        <p:spPr>
          <a:xfrm>
            <a:off x="6553200" y="3984625"/>
            <a:ext cx="4087813" cy="923925"/>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这里可以输入你的文字内容这里可以输入你的文字内容这里可以输入你的文字内容这里可以</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0981" name="TextBox 21"/>
          <p:cNvSpPr txBox="1"/>
          <p:nvPr/>
        </p:nvSpPr>
        <p:spPr>
          <a:xfrm>
            <a:off x="3292475" y="5432425"/>
            <a:ext cx="6124575" cy="646113"/>
          </a:xfrm>
          <a:prstGeom prst="rect">
            <a:avLst/>
          </a:prstGeom>
          <a:noFill/>
          <a:ln w="9525">
            <a:noFill/>
          </a:ln>
        </p:spPr>
        <p:txBody>
          <a:bodyPr anchor="t">
            <a:spAutoFit/>
          </a:bodyPr>
          <a:p>
            <a:r>
              <a:rPr lang="zh-CN" altLang="en-US" dirty="0">
                <a:solidFill>
                  <a:schemeClr val="bg1"/>
                </a:solidFill>
                <a:latin typeface="微软雅黑" panose="020B0503020204020204" pitchFamily="34" charset="-122"/>
                <a:ea typeface="微软雅黑" panose="020B0503020204020204" pitchFamily="34" charset="-122"/>
              </a:rPr>
              <a:t>这里可以输入你的文字内容这里可以输入你的文字内容这里可以输入你的文字内容这里可以输入你的文字内容</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arn(inVertical)">
                                      <p:cBhvr>
                                        <p:cTn id="7" dur="500"/>
                                        <p:tgtEl>
                                          <p:spTgt spid="4096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0962"/>
                                        </p:tgtEl>
                                        <p:attrNameLst>
                                          <p:attrName>style.visibility</p:attrName>
                                        </p:attrNameLst>
                                      </p:cBhvr>
                                      <p:to>
                                        <p:strVal val="visible"/>
                                      </p:to>
                                    </p:set>
                                    <p:anim calcmode="lin" valueType="num">
                                      <p:cBhvr>
                                        <p:cTn id="11" dur="500" fill="hold"/>
                                        <p:tgtEl>
                                          <p:spTgt spid="4096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0962"/>
                                        </p:tgtEl>
                                        <p:attrNameLst>
                                          <p:attrName>ppt_y</p:attrName>
                                        </p:attrNameLst>
                                      </p:cBhvr>
                                      <p:tavLst>
                                        <p:tav tm="0">
                                          <p:val>
                                            <p:strVal val="#ppt_y"/>
                                          </p:val>
                                        </p:tav>
                                        <p:tav tm="100000">
                                          <p:val>
                                            <p:strVal val="#ppt_y"/>
                                          </p:val>
                                        </p:tav>
                                      </p:tavLst>
                                    </p:anim>
                                    <p:anim calcmode="lin" valueType="num">
                                      <p:cBhvr>
                                        <p:cTn id="13" dur="500" fill="hold"/>
                                        <p:tgtEl>
                                          <p:spTgt spid="4096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096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0962"/>
                                        </p:tgtEl>
                                      </p:cBhvr>
                                    </p:animEffect>
                                  </p:childTnLst>
                                </p:cTn>
                              </p:par>
                            </p:childTnLst>
                          </p:cTn>
                        </p:par>
                        <p:par>
                          <p:cTn id="16" fill="hold">
                            <p:stCondLst>
                              <p:cond delay="1450"/>
                            </p:stCondLst>
                            <p:childTnLst>
                              <p:par>
                                <p:cTn id="17" presetID="21" presetClass="entr" presetSubtype="1" fill="hold" grpId="0" nodeType="afterEffect">
                                  <p:stCondLst>
                                    <p:cond delay="0"/>
                                  </p:stCondLst>
                                  <p:childTnLst>
                                    <p:set>
                                      <p:cBhvr>
                                        <p:cTn id="18" dur="1" fill="hold">
                                          <p:stCondLst>
                                            <p:cond delay="0"/>
                                          </p:stCondLst>
                                        </p:cTn>
                                        <p:tgtEl>
                                          <p:spTgt spid="40974"/>
                                        </p:tgtEl>
                                        <p:attrNameLst>
                                          <p:attrName>style.visibility</p:attrName>
                                        </p:attrNameLst>
                                      </p:cBhvr>
                                      <p:to>
                                        <p:strVal val="visible"/>
                                      </p:to>
                                    </p:set>
                                    <p:animEffect transition="in" filter="wheel(1)">
                                      <p:cBhvr>
                                        <p:cTn id="19" dur="2000"/>
                                        <p:tgtEl>
                                          <p:spTgt spid="4097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40964"/>
                                        </p:tgtEl>
                                        <p:attrNameLst>
                                          <p:attrName>style.visibility</p:attrName>
                                        </p:attrNameLst>
                                      </p:cBhvr>
                                      <p:to>
                                        <p:strVal val="visible"/>
                                      </p:to>
                                    </p:set>
                                    <p:animEffect transition="in" filter="wheel(1)">
                                      <p:cBhvr>
                                        <p:cTn id="22" dur="2000"/>
                                        <p:tgtEl>
                                          <p:spTgt spid="40964"/>
                                        </p:tgtEl>
                                      </p:cBhvr>
                                    </p:animEffect>
                                  </p:childTnLst>
                                </p:cTn>
                              </p:par>
                            </p:childTnLst>
                          </p:cTn>
                        </p:par>
                        <p:par>
                          <p:cTn id="23" fill="hold">
                            <p:stCondLst>
                              <p:cond delay="3450"/>
                            </p:stCondLst>
                            <p:childTnLst>
                              <p:par>
                                <p:cTn id="24" presetID="31" presetClass="entr" presetSubtype="0" fill="hold" grpId="0" nodeType="afterEffect">
                                  <p:stCondLst>
                                    <p:cond delay="0"/>
                                  </p:stCondLst>
                                  <p:childTnLst>
                                    <p:set>
                                      <p:cBhvr>
                                        <p:cTn id="25" dur="1" fill="hold">
                                          <p:stCondLst>
                                            <p:cond delay="0"/>
                                          </p:stCondLst>
                                        </p:cTn>
                                        <p:tgtEl>
                                          <p:spTgt spid="40975"/>
                                        </p:tgtEl>
                                        <p:attrNameLst>
                                          <p:attrName>style.visibility</p:attrName>
                                        </p:attrNameLst>
                                      </p:cBhvr>
                                      <p:to>
                                        <p:strVal val="visible"/>
                                      </p:to>
                                    </p:set>
                                    <p:anim calcmode="lin" valueType="num">
                                      <p:cBhvr>
                                        <p:cTn id="26" dur="500" fill="hold"/>
                                        <p:tgtEl>
                                          <p:spTgt spid="40975"/>
                                        </p:tgtEl>
                                        <p:attrNameLst>
                                          <p:attrName>ppt_w</p:attrName>
                                        </p:attrNameLst>
                                      </p:cBhvr>
                                      <p:tavLst>
                                        <p:tav tm="0">
                                          <p:val>
                                            <p:fltVal val="0.000000"/>
                                          </p:val>
                                        </p:tav>
                                        <p:tav tm="100000">
                                          <p:val>
                                            <p:strVal val="#ppt_w"/>
                                          </p:val>
                                        </p:tav>
                                      </p:tavLst>
                                    </p:anim>
                                    <p:anim calcmode="lin" valueType="num">
                                      <p:cBhvr>
                                        <p:cTn id="27" dur="500" fill="hold"/>
                                        <p:tgtEl>
                                          <p:spTgt spid="40975"/>
                                        </p:tgtEl>
                                        <p:attrNameLst>
                                          <p:attrName>ppt_h</p:attrName>
                                        </p:attrNameLst>
                                      </p:cBhvr>
                                      <p:tavLst>
                                        <p:tav tm="0">
                                          <p:val>
                                            <p:fltVal val="0.000000"/>
                                          </p:val>
                                        </p:tav>
                                        <p:tav tm="100000">
                                          <p:val>
                                            <p:strVal val="#ppt_h"/>
                                          </p:val>
                                        </p:tav>
                                      </p:tavLst>
                                    </p:anim>
                                    <p:anim calcmode="lin" valueType="num">
                                      <p:cBhvr>
                                        <p:cTn id="28" dur="500" fill="hold"/>
                                        <p:tgtEl>
                                          <p:spTgt spid="40975"/>
                                        </p:tgtEl>
                                        <p:attrNameLst>
                                          <p:attrName>style.rotation</p:attrName>
                                        </p:attrNameLst>
                                      </p:cBhvr>
                                      <p:tavLst>
                                        <p:tav tm="0">
                                          <p:val>
                                            <p:fltVal val="90.000000"/>
                                          </p:val>
                                        </p:tav>
                                        <p:tav tm="100000">
                                          <p:val>
                                            <p:fltVal val="0.000000"/>
                                          </p:val>
                                        </p:tav>
                                      </p:tavLst>
                                    </p:anim>
                                    <p:animEffect transition="in" filter="fade">
                                      <p:cBhvr>
                                        <p:cTn id="29" dur="500"/>
                                        <p:tgtEl>
                                          <p:spTgt spid="40975"/>
                                        </p:tgtEl>
                                      </p:cBhvr>
                                    </p:animEffect>
                                  </p:childTnLst>
                                </p:cTn>
                              </p:par>
                            </p:childTnLst>
                          </p:cTn>
                        </p:par>
                        <p:par>
                          <p:cTn id="30" fill="hold">
                            <p:stCondLst>
                              <p:cond delay="3950"/>
                            </p:stCondLst>
                            <p:childTnLst>
                              <p:par>
                                <p:cTn id="31" presetID="22" presetClass="entr" presetSubtype="8" fill="hold" nodeType="afterEffect">
                                  <p:stCondLst>
                                    <p:cond delay="0"/>
                                  </p:stCondLst>
                                  <p:childTnLst>
                                    <p:set>
                                      <p:cBhvr>
                                        <p:cTn id="32" dur="1" fill="hold">
                                          <p:stCondLst>
                                            <p:cond delay="0"/>
                                          </p:stCondLst>
                                        </p:cTn>
                                        <p:tgtEl>
                                          <p:spTgt spid="40965"/>
                                        </p:tgtEl>
                                        <p:attrNameLst>
                                          <p:attrName>style.visibility</p:attrName>
                                        </p:attrNameLst>
                                      </p:cBhvr>
                                      <p:to>
                                        <p:strVal val="visible"/>
                                      </p:to>
                                    </p:set>
                                    <p:animEffect transition="in" filter="wipe(left)">
                                      <p:cBhvr>
                                        <p:cTn id="33" dur="500"/>
                                        <p:tgtEl>
                                          <p:spTgt spid="40965"/>
                                        </p:tgtEl>
                                      </p:cBhvr>
                                    </p:animEffect>
                                  </p:childTnLst>
                                </p:cTn>
                              </p:par>
                              <p:par>
                                <p:cTn id="34" presetID="22" presetClass="entr" presetSubtype="8" fill="hold" nodeType="withEffect">
                                  <p:stCondLst>
                                    <p:cond delay="0"/>
                                  </p:stCondLst>
                                  <p:childTnLst>
                                    <p:set>
                                      <p:cBhvr>
                                        <p:cTn id="35" dur="1" fill="hold">
                                          <p:stCondLst>
                                            <p:cond delay="0"/>
                                          </p:stCondLst>
                                        </p:cTn>
                                        <p:tgtEl>
                                          <p:spTgt spid="40966"/>
                                        </p:tgtEl>
                                        <p:attrNameLst>
                                          <p:attrName>style.visibility</p:attrName>
                                        </p:attrNameLst>
                                      </p:cBhvr>
                                      <p:to>
                                        <p:strVal val="visible"/>
                                      </p:to>
                                    </p:set>
                                    <p:animEffect transition="in" filter="wipe(left)">
                                      <p:cBhvr>
                                        <p:cTn id="36" dur="500"/>
                                        <p:tgtEl>
                                          <p:spTgt spid="40966"/>
                                        </p:tgtEl>
                                      </p:cBhvr>
                                    </p:animEffect>
                                  </p:childTnLst>
                                </p:cTn>
                              </p:par>
                              <p:par>
                                <p:cTn id="37" presetID="22" presetClass="entr" presetSubtype="1" fill="hold" nodeType="withEffect">
                                  <p:stCondLst>
                                    <p:cond delay="0"/>
                                  </p:stCondLst>
                                  <p:childTnLst>
                                    <p:set>
                                      <p:cBhvr>
                                        <p:cTn id="38" dur="1" fill="hold">
                                          <p:stCondLst>
                                            <p:cond delay="0"/>
                                          </p:stCondLst>
                                        </p:cTn>
                                        <p:tgtEl>
                                          <p:spTgt spid="40967"/>
                                        </p:tgtEl>
                                        <p:attrNameLst>
                                          <p:attrName>style.visibility</p:attrName>
                                        </p:attrNameLst>
                                      </p:cBhvr>
                                      <p:to>
                                        <p:strVal val="visible"/>
                                      </p:to>
                                    </p:set>
                                    <p:animEffect transition="in" filter="wipe(up)">
                                      <p:cBhvr>
                                        <p:cTn id="39" dur="500"/>
                                        <p:tgtEl>
                                          <p:spTgt spid="40967"/>
                                        </p:tgtEl>
                                      </p:cBhvr>
                                    </p:animEffect>
                                  </p:childTnLst>
                                </p:cTn>
                              </p:par>
                            </p:childTnLst>
                          </p:cTn>
                        </p:par>
                        <p:par>
                          <p:cTn id="40" fill="hold">
                            <p:stCondLst>
                              <p:cond delay="4450"/>
                            </p:stCondLst>
                            <p:childTnLst>
                              <p:par>
                                <p:cTn id="41" presetID="10" presetClass="entr" presetSubtype="0" fill="hold" grpId="0" nodeType="afterEffect">
                                  <p:stCondLst>
                                    <p:cond delay="0"/>
                                  </p:stCondLst>
                                  <p:childTnLst>
                                    <p:set>
                                      <p:cBhvr>
                                        <p:cTn id="42" dur="1" fill="hold">
                                          <p:stCondLst>
                                            <p:cond delay="0"/>
                                          </p:stCondLst>
                                        </p:cTn>
                                        <p:tgtEl>
                                          <p:spTgt spid="40969"/>
                                        </p:tgtEl>
                                        <p:attrNameLst>
                                          <p:attrName>style.visibility</p:attrName>
                                        </p:attrNameLst>
                                      </p:cBhvr>
                                      <p:to>
                                        <p:strVal val="visible"/>
                                      </p:to>
                                    </p:set>
                                    <p:anim calcmode="lin" valueType="num">
                                      <p:cBhvr>
                                        <p:cTn id="43" dur="500" fill="hold"/>
                                        <p:tgtEl>
                                          <p:spTgt spid="40969"/>
                                        </p:tgtEl>
                                        <p:attrNameLst>
                                          <p:attrName>ppt_w</p:attrName>
                                        </p:attrNameLst>
                                      </p:cBhvr>
                                      <p:tavLst>
                                        <p:tav tm="0">
                                          <p:val>
                                            <p:fltVal val="0.000000"/>
                                          </p:val>
                                        </p:tav>
                                        <p:tav tm="100000">
                                          <p:val>
                                            <p:strVal val="#ppt_w"/>
                                          </p:val>
                                        </p:tav>
                                      </p:tavLst>
                                    </p:anim>
                                    <p:anim calcmode="lin" valueType="num">
                                      <p:cBhvr>
                                        <p:cTn id="44" dur="500" fill="hold"/>
                                        <p:tgtEl>
                                          <p:spTgt spid="40969"/>
                                        </p:tgtEl>
                                        <p:attrNameLst>
                                          <p:attrName>ppt_h</p:attrName>
                                        </p:attrNameLst>
                                      </p:cBhvr>
                                      <p:tavLst>
                                        <p:tav tm="0">
                                          <p:val>
                                            <p:fltVal val="0.000000"/>
                                          </p:val>
                                        </p:tav>
                                        <p:tav tm="100000">
                                          <p:val>
                                            <p:strVal val="#ppt_h"/>
                                          </p:val>
                                        </p:tav>
                                      </p:tavLst>
                                    </p:anim>
                                    <p:animEffect transition="in" filter="fade">
                                      <p:cBhvr>
                                        <p:cTn id="45" dur="500"/>
                                        <p:tgtEl>
                                          <p:spTgt spid="4096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0968"/>
                                        </p:tgtEl>
                                        <p:attrNameLst>
                                          <p:attrName>style.visibility</p:attrName>
                                        </p:attrNameLst>
                                      </p:cBhvr>
                                      <p:to>
                                        <p:strVal val="visible"/>
                                      </p:to>
                                    </p:set>
                                    <p:anim calcmode="lin" valueType="num">
                                      <p:cBhvr>
                                        <p:cTn id="48" dur="500" fill="hold"/>
                                        <p:tgtEl>
                                          <p:spTgt spid="40968"/>
                                        </p:tgtEl>
                                        <p:attrNameLst>
                                          <p:attrName>ppt_w</p:attrName>
                                        </p:attrNameLst>
                                      </p:cBhvr>
                                      <p:tavLst>
                                        <p:tav tm="0">
                                          <p:val>
                                            <p:fltVal val="0.000000"/>
                                          </p:val>
                                        </p:tav>
                                        <p:tav tm="100000">
                                          <p:val>
                                            <p:strVal val="#ppt_w"/>
                                          </p:val>
                                        </p:tav>
                                      </p:tavLst>
                                    </p:anim>
                                    <p:anim calcmode="lin" valueType="num">
                                      <p:cBhvr>
                                        <p:cTn id="49" dur="500" fill="hold"/>
                                        <p:tgtEl>
                                          <p:spTgt spid="40968"/>
                                        </p:tgtEl>
                                        <p:attrNameLst>
                                          <p:attrName>ppt_h</p:attrName>
                                        </p:attrNameLst>
                                      </p:cBhvr>
                                      <p:tavLst>
                                        <p:tav tm="0">
                                          <p:val>
                                            <p:fltVal val="0.000000"/>
                                          </p:val>
                                        </p:tav>
                                        <p:tav tm="100000">
                                          <p:val>
                                            <p:strVal val="#ppt_h"/>
                                          </p:val>
                                        </p:tav>
                                      </p:tavLst>
                                    </p:anim>
                                    <p:animEffect transition="in" filter="fade">
                                      <p:cBhvr>
                                        <p:cTn id="50" dur="500"/>
                                        <p:tgtEl>
                                          <p:spTgt spid="4096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0971"/>
                                        </p:tgtEl>
                                        <p:attrNameLst>
                                          <p:attrName>style.visibility</p:attrName>
                                        </p:attrNameLst>
                                      </p:cBhvr>
                                      <p:to>
                                        <p:strVal val="visible"/>
                                      </p:to>
                                    </p:set>
                                    <p:anim calcmode="lin" valueType="num">
                                      <p:cBhvr>
                                        <p:cTn id="53" dur="500" fill="hold"/>
                                        <p:tgtEl>
                                          <p:spTgt spid="40971"/>
                                        </p:tgtEl>
                                        <p:attrNameLst>
                                          <p:attrName>ppt_w</p:attrName>
                                        </p:attrNameLst>
                                      </p:cBhvr>
                                      <p:tavLst>
                                        <p:tav tm="0">
                                          <p:val>
                                            <p:fltVal val="0.000000"/>
                                          </p:val>
                                        </p:tav>
                                        <p:tav tm="100000">
                                          <p:val>
                                            <p:strVal val="#ppt_w"/>
                                          </p:val>
                                        </p:tav>
                                      </p:tavLst>
                                    </p:anim>
                                    <p:anim calcmode="lin" valueType="num">
                                      <p:cBhvr>
                                        <p:cTn id="54" dur="500" fill="hold"/>
                                        <p:tgtEl>
                                          <p:spTgt spid="40971"/>
                                        </p:tgtEl>
                                        <p:attrNameLst>
                                          <p:attrName>ppt_h</p:attrName>
                                        </p:attrNameLst>
                                      </p:cBhvr>
                                      <p:tavLst>
                                        <p:tav tm="0">
                                          <p:val>
                                            <p:fltVal val="0.000000"/>
                                          </p:val>
                                        </p:tav>
                                        <p:tav tm="100000">
                                          <p:val>
                                            <p:strVal val="#ppt_h"/>
                                          </p:val>
                                        </p:tav>
                                      </p:tavLst>
                                    </p:anim>
                                    <p:animEffect transition="in" filter="fade">
                                      <p:cBhvr>
                                        <p:cTn id="55" dur="500"/>
                                        <p:tgtEl>
                                          <p:spTgt spid="4097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970"/>
                                        </p:tgtEl>
                                        <p:attrNameLst>
                                          <p:attrName>style.visibility</p:attrName>
                                        </p:attrNameLst>
                                      </p:cBhvr>
                                      <p:to>
                                        <p:strVal val="visible"/>
                                      </p:to>
                                    </p:set>
                                    <p:anim calcmode="lin" valueType="num">
                                      <p:cBhvr>
                                        <p:cTn id="58" dur="500" fill="hold"/>
                                        <p:tgtEl>
                                          <p:spTgt spid="40970"/>
                                        </p:tgtEl>
                                        <p:attrNameLst>
                                          <p:attrName>ppt_w</p:attrName>
                                        </p:attrNameLst>
                                      </p:cBhvr>
                                      <p:tavLst>
                                        <p:tav tm="0">
                                          <p:val>
                                            <p:fltVal val="0.000000"/>
                                          </p:val>
                                        </p:tav>
                                        <p:tav tm="100000">
                                          <p:val>
                                            <p:strVal val="#ppt_w"/>
                                          </p:val>
                                        </p:tav>
                                      </p:tavLst>
                                    </p:anim>
                                    <p:anim calcmode="lin" valueType="num">
                                      <p:cBhvr>
                                        <p:cTn id="59" dur="500" fill="hold"/>
                                        <p:tgtEl>
                                          <p:spTgt spid="40970"/>
                                        </p:tgtEl>
                                        <p:attrNameLst>
                                          <p:attrName>ppt_h</p:attrName>
                                        </p:attrNameLst>
                                      </p:cBhvr>
                                      <p:tavLst>
                                        <p:tav tm="0">
                                          <p:val>
                                            <p:fltVal val="0.000000"/>
                                          </p:val>
                                        </p:tav>
                                        <p:tav tm="100000">
                                          <p:val>
                                            <p:strVal val="#ppt_h"/>
                                          </p:val>
                                        </p:tav>
                                      </p:tavLst>
                                    </p:anim>
                                    <p:animEffect transition="in" filter="fade">
                                      <p:cBhvr>
                                        <p:cTn id="60" dur="500"/>
                                        <p:tgtEl>
                                          <p:spTgt spid="4097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0973"/>
                                        </p:tgtEl>
                                        <p:attrNameLst>
                                          <p:attrName>style.visibility</p:attrName>
                                        </p:attrNameLst>
                                      </p:cBhvr>
                                      <p:to>
                                        <p:strVal val="visible"/>
                                      </p:to>
                                    </p:set>
                                    <p:anim calcmode="lin" valueType="num">
                                      <p:cBhvr>
                                        <p:cTn id="63" dur="500" fill="hold"/>
                                        <p:tgtEl>
                                          <p:spTgt spid="40973"/>
                                        </p:tgtEl>
                                        <p:attrNameLst>
                                          <p:attrName>ppt_w</p:attrName>
                                        </p:attrNameLst>
                                      </p:cBhvr>
                                      <p:tavLst>
                                        <p:tav tm="0">
                                          <p:val>
                                            <p:fltVal val="0.000000"/>
                                          </p:val>
                                        </p:tav>
                                        <p:tav tm="100000">
                                          <p:val>
                                            <p:strVal val="#ppt_w"/>
                                          </p:val>
                                        </p:tav>
                                      </p:tavLst>
                                    </p:anim>
                                    <p:anim calcmode="lin" valueType="num">
                                      <p:cBhvr>
                                        <p:cTn id="64" dur="500" fill="hold"/>
                                        <p:tgtEl>
                                          <p:spTgt spid="40973"/>
                                        </p:tgtEl>
                                        <p:attrNameLst>
                                          <p:attrName>ppt_h</p:attrName>
                                        </p:attrNameLst>
                                      </p:cBhvr>
                                      <p:tavLst>
                                        <p:tav tm="0">
                                          <p:val>
                                            <p:fltVal val="0.000000"/>
                                          </p:val>
                                        </p:tav>
                                        <p:tav tm="100000">
                                          <p:val>
                                            <p:strVal val="#ppt_h"/>
                                          </p:val>
                                        </p:tav>
                                      </p:tavLst>
                                    </p:anim>
                                    <p:animEffect transition="in" filter="fade">
                                      <p:cBhvr>
                                        <p:cTn id="65" dur="500"/>
                                        <p:tgtEl>
                                          <p:spTgt spid="4097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972"/>
                                        </p:tgtEl>
                                        <p:attrNameLst>
                                          <p:attrName>style.visibility</p:attrName>
                                        </p:attrNameLst>
                                      </p:cBhvr>
                                      <p:to>
                                        <p:strVal val="visible"/>
                                      </p:to>
                                    </p:set>
                                    <p:anim calcmode="lin" valueType="num">
                                      <p:cBhvr>
                                        <p:cTn id="68" dur="500" fill="hold"/>
                                        <p:tgtEl>
                                          <p:spTgt spid="40972"/>
                                        </p:tgtEl>
                                        <p:attrNameLst>
                                          <p:attrName>ppt_w</p:attrName>
                                        </p:attrNameLst>
                                      </p:cBhvr>
                                      <p:tavLst>
                                        <p:tav tm="0">
                                          <p:val>
                                            <p:fltVal val="0.000000"/>
                                          </p:val>
                                        </p:tav>
                                        <p:tav tm="100000">
                                          <p:val>
                                            <p:strVal val="#ppt_w"/>
                                          </p:val>
                                        </p:tav>
                                      </p:tavLst>
                                    </p:anim>
                                    <p:anim calcmode="lin" valueType="num">
                                      <p:cBhvr>
                                        <p:cTn id="69" dur="500" fill="hold"/>
                                        <p:tgtEl>
                                          <p:spTgt spid="40972"/>
                                        </p:tgtEl>
                                        <p:attrNameLst>
                                          <p:attrName>ppt_h</p:attrName>
                                        </p:attrNameLst>
                                      </p:cBhvr>
                                      <p:tavLst>
                                        <p:tav tm="0">
                                          <p:val>
                                            <p:fltVal val="0.000000"/>
                                          </p:val>
                                        </p:tav>
                                        <p:tav tm="100000">
                                          <p:val>
                                            <p:strVal val="#ppt_h"/>
                                          </p:val>
                                        </p:tav>
                                      </p:tavLst>
                                    </p:anim>
                                    <p:animEffect transition="in" filter="fade">
                                      <p:cBhvr>
                                        <p:cTn id="70" dur="500"/>
                                        <p:tgtEl>
                                          <p:spTgt spid="40972"/>
                                        </p:tgtEl>
                                      </p:cBhvr>
                                    </p:animEffect>
                                  </p:childTnLst>
                                </p:cTn>
                              </p:par>
                            </p:childTnLst>
                          </p:cTn>
                        </p:par>
                        <p:par>
                          <p:cTn id="71" fill="hold">
                            <p:stCondLst>
                              <p:cond delay="4950"/>
                            </p:stCondLst>
                            <p:childTnLst>
                              <p:par>
                                <p:cTn id="72" presetID="31" presetClass="entr" presetSubtype="0" fill="hold" grpId="0" nodeType="afterEffect">
                                  <p:stCondLst>
                                    <p:cond delay="0"/>
                                  </p:stCondLst>
                                  <p:childTnLst>
                                    <p:set>
                                      <p:cBhvr>
                                        <p:cTn id="73" dur="1" fill="hold">
                                          <p:stCondLst>
                                            <p:cond delay="0"/>
                                          </p:stCondLst>
                                        </p:cTn>
                                        <p:tgtEl>
                                          <p:spTgt spid="40978"/>
                                        </p:tgtEl>
                                        <p:attrNameLst>
                                          <p:attrName>style.visibility</p:attrName>
                                        </p:attrNameLst>
                                      </p:cBhvr>
                                      <p:to>
                                        <p:strVal val="visible"/>
                                      </p:to>
                                    </p:set>
                                    <p:anim calcmode="lin" valueType="num">
                                      <p:cBhvr>
                                        <p:cTn id="74" dur="500" fill="hold"/>
                                        <p:tgtEl>
                                          <p:spTgt spid="40978"/>
                                        </p:tgtEl>
                                        <p:attrNameLst>
                                          <p:attrName>ppt_w</p:attrName>
                                        </p:attrNameLst>
                                      </p:cBhvr>
                                      <p:tavLst>
                                        <p:tav tm="0">
                                          <p:val>
                                            <p:fltVal val="0.000000"/>
                                          </p:val>
                                        </p:tav>
                                        <p:tav tm="100000">
                                          <p:val>
                                            <p:strVal val="#ppt_w"/>
                                          </p:val>
                                        </p:tav>
                                      </p:tavLst>
                                    </p:anim>
                                    <p:anim calcmode="lin" valueType="num">
                                      <p:cBhvr>
                                        <p:cTn id="75" dur="500" fill="hold"/>
                                        <p:tgtEl>
                                          <p:spTgt spid="40978"/>
                                        </p:tgtEl>
                                        <p:attrNameLst>
                                          <p:attrName>ppt_h</p:attrName>
                                        </p:attrNameLst>
                                      </p:cBhvr>
                                      <p:tavLst>
                                        <p:tav tm="0">
                                          <p:val>
                                            <p:fltVal val="0.000000"/>
                                          </p:val>
                                        </p:tav>
                                        <p:tav tm="100000">
                                          <p:val>
                                            <p:strVal val="#ppt_h"/>
                                          </p:val>
                                        </p:tav>
                                      </p:tavLst>
                                    </p:anim>
                                    <p:anim calcmode="lin" valueType="num">
                                      <p:cBhvr>
                                        <p:cTn id="76" dur="500" fill="hold"/>
                                        <p:tgtEl>
                                          <p:spTgt spid="40978"/>
                                        </p:tgtEl>
                                        <p:attrNameLst>
                                          <p:attrName>style.rotation</p:attrName>
                                        </p:attrNameLst>
                                      </p:cBhvr>
                                      <p:tavLst>
                                        <p:tav tm="0">
                                          <p:val>
                                            <p:fltVal val="90.000000"/>
                                          </p:val>
                                        </p:tav>
                                        <p:tav tm="100000">
                                          <p:val>
                                            <p:fltVal val="0.000000"/>
                                          </p:val>
                                        </p:tav>
                                      </p:tavLst>
                                    </p:anim>
                                    <p:animEffect transition="in" filter="fade">
                                      <p:cBhvr>
                                        <p:cTn id="77" dur="500"/>
                                        <p:tgtEl>
                                          <p:spTgt spid="40978"/>
                                        </p:tgtEl>
                                      </p:cBhvr>
                                    </p:animEffect>
                                  </p:childTnLst>
                                </p:cTn>
                              </p:par>
                            </p:childTnLst>
                          </p:cTn>
                        </p:par>
                        <p:par>
                          <p:cTn id="78" fill="hold">
                            <p:stCondLst>
                              <p:cond delay="5450"/>
                            </p:stCondLst>
                            <p:childTnLst>
                              <p:par>
                                <p:cTn id="79" presetID="22" presetClass="entr" presetSubtype="8" fill="hold" grpId="0" nodeType="afterEffect">
                                  <p:stCondLst>
                                    <p:cond delay="0"/>
                                  </p:stCondLst>
                                  <p:childTnLst>
                                    <p:set>
                                      <p:cBhvr>
                                        <p:cTn id="80" dur="1" fill="hold">
                                          <p:stCondLst>
                                            <p:cond delay="0"/>
                                          </p:stCondLst>
                                        </p:cTn>
                                        <p:tgtEl>
                                          <p:spTgt spid="40979"/>
                                        </p:tgtEl>
                                        <p:attrNameLst>
                                          <p:attrName>style.visibility</p:attrName>
                                        </p:attrNameLst>
                                      </p:cBhvr>
                                      <p:to>
                                        <p:strVal val="visible"/>
                                      </p:to>
                                    </p:set>
                                    <p:animEffect transition="in" filter="wipe(left)">
                                      <p:cBhvr>
                                        <p:cTn id="81" dur="500"/>
                                        <p:tgtEl>
                                          <p:spTgt spid="40979"/>
                                        </p:tgtEl>
                                      </p:cBhvr>
                                    </p:animEffect>
                                  </p:childTnLst>
                                </p:cTn>
                              </p:par>
                            </p:childTnLst>
                          </p:cTn>
                        </p:par>
                        <p:par>
                          <p:cTn id="82" fill="hold">
                            <p:stCondLst>
                              <p:cond delay="5950"/>
                            </p:stCondLst>
                            <p:childTnLst>
                              <p:par>
                                <p:cTn id="83" presetID="31" presetClass="entr" presetSubtype="0" fill="hold" grpId="0" nodeType="afterEffect">
                                  <p:stCondLst>
                                    <p:cond delay="0"/>
                                  </p:stCondLst>
                                  <p:childTnLst>
                                    <p:set>
                                      <p:cBhvr>
                                        <p:cTn id="84" dur="1" fill="hold">
                                          <p:stCondLst>
                                            <p:cond delay="0"/>
                                          </p:stCondLst>
                                        </p:cTn>
                                        <p:tgtEl>
                                          <p:spTgt spid="40977"/>
                                        </p:tgtEl>
                                        <p:attrNameLst>
                                          <p:attrName>style.visibility</p:attrName>
                                        </p:attrNameLst>
                                      </p:cBhvr>
                                      <p:to>
                                        <p:strVal val="visible"/>
                                      </p:to>
                                    </p:set>
                                    <p:anim calcmode="lin" valueType="num">
                                      <p:cBhvr>
                                        <p:cTn id="85" dur="500" fill="hold"/>
                                        <p:tgtEl>
                                          <p:spTgt spid="40977"/>
                                        </p:tgtEl>
                                        <p:attrNameLst>
                                          <p:attrName>ppt_w</p:attrName>
                                        </p:attrNameLst>
                                      </p:cBhvr>
                                      <p:tavLst>
                                        <p:tav tm="0">
                                          <p:val>
                                            <p:fltVal val="0.000000"/>
                                          </p:val>
                                        </p:tav>
                                        <p:tav tm="100000">
                                          <p:val>
                                            <p:strVal val="#ppt_w"/>
                                          </p:val>
                                        </p:tav>
                                      </p:tavLst>
                                    </p:anim>
                                    <p:anim calcmode="lin" valueType="num">
                                      <p:cBhvr>
                                        <p:cTn id="86" dur="500" fill="hold"/>
                                        <p:tgtEl>
                                          <p:spTgt spid="40977"/>
                                        </p:tgtEl>
                                        <p:attrNameLst>
                                          <p:attrName>ppt_h</p:attrName>
                                        </p:attrNameLst>
                                      </p:cBhvr>
                                      <p:tavLst>
                                        <p:tav tm="0">
                                          <p:val>
                                            <p:fltVal val="0.000000"/>
                                          </p:val>
                                        </p:tav>
                                        <p:tav tm="100000">
                                          <p:val>
                                            <p:strVal val="#ppt_h"/>
                                          </p:val>
                                        </p:tav>
                                      </p:tavLst>
                                    </p:anim>
                                    <p:anim calcmode="lin" valueType="num">
                                      <p:cBhvr>
                                        <p:cTn id="87" dur="500" fill="hold"/>
                                        <p:tgtEl>
                                          <p:spTgt spid="40977"/>
                                        </p:tgtEl>
                                        <p:attrNameLst>
                                          <p:attrName>style.rotation</p:attrName>
                                        </p:attrNameLst>
                                      </p:cBhvr>
                                      <p:tavLst>
                                        <p:tav tm="0">
                                          <p:val>
                                            <p:fltVal val="90.000000"/>
                                          </p:val>
                                        </p:tav>
                                        <p:tav tm="100000">
                                          <p:val>
                                            <p:fltVal val="0.000000"/>
                                          </p:val>
                                        </p:tav>
                                      </p:tavLst>
                                    </p:anim>
                                    <p:animEffect transition="in" filter="fade">
                                      <p:cBhvr>
                                        <p:cTn id="88" dur="500"/>
                                        <p:tgtEl>
                                          <p:spTgt spid="40977"/>
                                        </p:tgtEl>
                                      </p:cBhvr>
                                    </p:animEffect>
                                  </p:childTnLst>
                                </p:cTn>
                              </p:par>
                            </p:childTnLst>
                          </p:cTn>
                        </p:par>
                        <p:par>
                          <p:cTn id="89" fill="hold">
                            <p:stCondLst>
                              <p:cond delay="6450"/>
                            </p:stCondLst>
                            <p:childTnLst>
                              <p:par>
                                <p:cTn id="90" presetID="22" presetClass="entr" presetSubtype="8" fill="hold" grpId="0" nodeType="afterEffect">
                                  <p:stCondLst>
                                    <p:cond delay="0"/>
                                  </p:stCondLst>
                                  <p:childTnLst>
                                    <p:set>
                                      <p:cBhvr>
                                        <p:cTn id="91" dur="1" fill="hold">
                                          <p:stCondLst>
                                            <p:cond delay="0"/>
                                          </p:stCondLst>
                                        </p:cTn>
                                        <p:tgtEl>
                                          <p:spTgt spid="40980"/>
                                        </p:tgtEl>
                                        <p:attrNameLst>
                                          <p:attrName>style.visibility</p:attrName>
                                        </p:attrNameLst>
                                      </p:cBhvr>
                                      <p:to>
                                        <p:strVal val="visible"/>
                                      </p:to>
                                    </p:set>
                                    <p:animEffect transition="in" filter="wipe(left)">
                                      <p:cBhvr>
                                        <p:cTn id="92" dur="500"/>
                                        <p:tgtEl>
                                          <p:spTgt spid="40980"/>
                                        </p:tgtEl>
                                      </p:cBhvr>
                                    </p:animEffect>
                                  </p:childTnLst>
                                </p:cTn>
                              </p:par>
                            </p:childTnLst>
                          </p:cTn>
                        </p:par>
                        <p:par>
                          <p:cTn id="93" fill="hold">
                            <p:stCondLst>
                              <p:cond delay="6950"/>
                            </p:stCondLst>
                            <p:childTnLst>
                              <p:par>
                                <p:cTn id="94" presetID="31" presetClass="entr" presetSubtype="0" fill="hold" grpId="0" nodeType="afterEffect">
                                  <p:stCondLst>
                                    <p:cond delay="0"/>
                                  </p:stCondLst>
                                  <p:childTnLst>
                                    <p:set>
                                      <p:cBhvr>
                                        <p:cTn id="95" dur="1" fill="hold">
                                          <p:stCondLst>
                                            <p:cond delay="0"/>
                                          </p:stCondLst>
                                        </p:cTn>
                                        <p:tgtEl>
                                          <p:spTgt spid="40976"/>
                                        </p:tgtEl>
                                        <p:attrNameLst>
                                          <p:attrName>style.visibility</p:attrName>
                                        </p:attrNameLst>
                                      </p:cBhvr>
                                      <p:to>
                                        <p:strVal val="visible"/>
                                      </p:to>
                                    </p:set>
                                    <p:anim calcmode="lin" valueType="num">
                                      <p:cBhvr>
                                        <p:cTn id="96" dur="500" fill="hold"/>
                                        <p:tgtEl>
                                          <p:spTgt spid="40976"/>
                                        </p:tgtEl>
                                        <p:attrNameLst>
                                          <p:attrName>ppt_w</p:attrName>
                                        </p:attrNameLst>
                                      </p:cBhvr>
                                      <p:tavLst>
                                        <p:tav tm="0">
                                          <p:val>
                                            <p:fltVal val="0.000000"/>
                                          </p:val>
                                        </p:tav>
                                        <p:tav tm="100000">
                                          <p:val>
                                            <p:strVal val="#ppt_w"/>
                                          </p:val>
                                        </p:tav>
                                      </p:tavLst>
                                    </p:anim>
                                    <p:anim calcmode="lin" valueType="num">
                                      <p:cBhvr>
                                        <p:cTn id="97" dur="500" fill="hold"/>
                                        <p:tgtEl>
                                          <p:spTgt spid="40976"/>
                                        </p:tgtEl>
                                        <p:attrNameLst>
                                          <p:attrName>ppt_h</p:attrName>
                                        </p:attrNameLst>
                                      </p:cBhvr>
                                      <p:tavLst>
                                        <p:tav tm="0">
                                          <p:val>
                                            <p:fltVal val="0.000000"/>
                                          </p:val>
                                        </p:tav>
                                        <p:tav tm="100000">
                                          <p:val>
                                            <p:strVal val="#ppt_h"/>
                                          </p:val>
                                        </p:tav>
                                      </p:tavLst>
                                    </p:anim>
                                    <p:anim calcmode="lin" valueType="num">
                                      <p:cBhvr>
                                        <p:cTn id="98" dur="500" fill="hold"/>
                                        <p:tgtEl>
                                          <p:spTgt spid="40976"/>
                                        </p:tgtEl>
                                        <p:attrNameLst>
                                          <p:attrName>style.rotation</p:attrName>
                                        </p:attrNameLst>
                                      </p:cBhvr>
                                      <p:tavLst>
                                        <p:tav tm="0">
                                          <p:val>
                                            <p:fltVal val="90.000000"/>
                                          </p:val>
                                        </p:tav>
                                        <p:tav tm="100000">
                                          <p:val>
                                            <p:fltVal val="0.000000"/>
                                          </p:val>
                                        </p:tav>
                                      </p:tavLst>
                                    </p:anim>
                                    <p:animEffect transition="in" filter="fade">
                                      <p:cBhvr>
                                        <p:cTn id="99" dur="500"/>
                                        <p:tgtEl>
                                          <p:spTgt spid="40976"/>
                                        </p:tgtEl>
                                      </p:cBhvr>
                                    </p:animEffect>
                                  </p:childTnLst>
                                </p:cTn>
                              </p:par>
                            </p:childTnLst>
                          </p:cTn>
                        </p:par>
                        <p:par>
                          <p:cTn id="100" fill="hold">
                            <p:stCondLst>
                              <p:cond delay="7450"/>
                            </p:stCondLst>
                            <p:childTnLst>
                              <p:par>
                                <p:cTn id="101" presetID="22" presetClass="entr" presetSubtype="8" fill="hold" grpId="0" nodeType="afterEffect">
                                  <p:stCondLst>
                                    <p:cond delay="0"/>
                                  </p:stCondLst>
                                  <p:childTnLst>
                                    <p:set>
                                      <p:cBhvr>
                                        <p:cTn id="102" dur="1" fill="hold">
                                          <p:stCondLst>
                                            <p:cond delay="0"/>
                                          </p:stCondLst>
                                        </p:cTn>
                                        <p:tgtEl>
                                          <p:spTgt spid="40981"/>
                                        </p:tgtEl>
                                        <p:attrNameLst>
                                          <p:attrName>style.visibility</p:attrName>
                                        </p:attrNameLst>
                                      </p:cBhvr>
                                      <p:to>
                                        <p:strVal val="visible"/>
                                      </p:to>
                                    </p:set>
                                    <p:animEffect transition="in" filter="wipe(left)">
                                      <p:cBhvr>
                                        <p:cTn id="103" dur="500"/>
                                        <p:tgtEl>
                                          <p:spTgt spid="40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4" grpId="0" animBg="1"/>
      <p:bldP spid="40968" grpId="0" animBg="1"/>
      <p:bldP spid="40969" grpId="0" animBg="1"/>
      <p:bldP spid="40970" grpId="0" animBg="1"/>
      <p:bldP spid="40971" grpId="0" animBg="1"/>
      <p:bldP spid="40972" grpId="0" animBg="1"/>
      <p:bldP spid="40973" grpId="0" animBg="1"/>
      <p:bldP spid="40974" grpId="0" animBg="1"/>
      <p:bldP spid="40975" grpId="0"/>
      <p:bldP spid="40976" grpId="0"/>
      <p:bldP spid="40977" grpId="0"/>
      <p:bldP spid="40978" grpId="0"/>
      <p:bldP spid="40979" grpId="0"/>
      <p:bldP spid="40980" grpId="0"/>
      <p:bldP spid="4098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41987"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41988" name="AutoShape 42"/>
          <p:cNvSpPr/>
          <p:nvPr/>
        </p:nvSpPr>
        <p:spPr>
          <a:xfrm rot="-4170198">
            <a:off x="4211638" y="2900363"/>
            <a:ext cx="1276350" cy="1274762"/>
          </a:xfrm>
          <a:custGeom>
            <a:avLst/>
            <a:gdLst/>
            <a:ahLst/>
            <a:cxnLst>
              <a:cxn ang="0">
                <a:pos x="957263" y="637382"/>
              </a:cxn>
              <a:cxn ang="0">
                <a:pos x="638175" y="318691"/>
              </a:cxn>
              <a:cxn ang="0">
                <a:pos x="524781" y="339465"/>
              </a:cxn>
              <a:cxn ang="0">
                <a:pos x="411446" y="41548"/>
              </a:cxn>
              <a:cxn ang="0">
                <a:pos x="638175" y="0"/>
              </a:cxn>
              <a:cxn ang="0">
                <a:pos x="1276350" y="637322"/>
              </a:cxn>
              <a:cxn ang="0">
                <a:pos x="1276350" y="637382"/>
              </a:cxn>
              <a:cxn ang="0">
                <a:pos x="1435894" y="637382"/>
              </a:cxn>
              <a:cxn ang="0">
                <a:pos x="1116806" y="956072"/>
              </a:cxn>
              <a:cxn ang="0">
                <a:pos x="797719" y="637382"/>
              </a:cxn>
              <a:cxn ang="0">
                <a:pos x="957263" y="637382"/>
              </a:cxn>
            </a:cxnLst>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cap="flat" cmpd="sng">
            <a:solidFill>
              <a:schemeClr val="bg1"/>
            </a:solidFill>
            <a:prstDash val="dash"/>
            <a:round/>
            <a:headEnd type="none" w="med" len="med"/>
            <a:tailEnd type="none" w="med" len="med"/>
          </a:ln>
        </p:spPr>
        <p:txBody>
          <a:bodyPr/>
          <a:p>
            <a:endParaRPr lang="zh-CN" altLang="en-US"/>
          </a:p>
        </p:txBody>
      </p:sp>
      <p:sp>
        <p:nvSpPr>
          <p:cNvPr id="41989" name="AutoShape 43"/>
          <p:cNvSpPr/>
          <p:nvPr/>
        </p:nvSpPr>
        <p:spPr>
          <a:xfrm rot="-4170198">
            <a:off x="5830888" y="2017713"/>
            <a:ext cx="1274762" cy="1276350"/>
          </a:xfrm>
          <a:custGeom>
            <a:avLst/>
            <a:gdLst/>
            <a:ahLst/>
            <a:cxnLst>
              <a:cxn ang="0">
                <a:pos x="956072" y="638175"/>
              </a:cxn>
              <a:cxn ang="0">
                <a:pos x="637382" y="319088"/>
              </a:cxn>
              <a:cxn ang="0">
                <a:pos x="524128" y="339887"/>
              </a:cxn>
              <a:cxn ang="0">
                <a:pos x="410934" y="41600"/>
              </a:cxn>
              <a:cxn ang="0">
                <a:pos x="637382" y="0"/>
              </a:cxn>
              <a:cxn ang="0">
                <a:pos x="1274763" y="638116"/>
              </a:cxn>
              <a:cxn ang="0">
                <a:pos x="1274763" y="638175"/>
              </a:cxn>
              <a:cxn ang="0">
                <a:pos x="1434108" y="638175"/>
              </a:cxn>
              <a:cxn ang="0">
                <a:pos x="1115418" y="957263"/>
              </a:cxn>
              <a:cxn ang="0">
                <a:pos x="796727" y="638175"/>
              </a:cxn>
              <a:cxn ang="0">
                <a:pos x="956072" y="638175"/>
              </a:cxn>
            </a:cxnLst>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cap="flat" cmpd="sng">
            <a:solidFill>
              <a:schemeClr val="bg1"/>
            </a:solidFill>
            <a:prstDash val="dash"/>
            <a:round/>
            <a:headEnd type="none" w="med" len="med"/>
            <a:tailEnd type="none" w="med" len="med"/>
          </a:ln>
        </p:spPr>
        <p:txBody>
          <a:bodyPr/>
          <a:p>
            <a:endParaRPr lang="zh-CN" altLang="en-US"/>
          </a:p>
        </p:txBody>
      </p:sp>
      <p:sp>
        <p:nvSpPr>
          <p:cNvPr id="41990" name="AutoShape 44"/>
          <p:cNvSpPr/>
          <p:nvPr/>
        </p:nvSpPr>
        <p:spPr>
          <a:xfrm rot="-4170198">
            <a:off x="7348538" y="1182688"/>
            <a:ext cx="1276350" cy="1274762"/>
          </a:xfrm>
          <a:custGeom>
            <a:avLst/>
            <a:gdLst/>
            <a:ahLst/>
            <a:cxnLst>
              <a:cxn ang="0">
                <a:pos x="957263" y="637381"/>
              </a:cxn>
              <a:cxn ang="0">
                <a:pos x="638175" y="318691"/>
              </a:cxn>
              <a:cxn ang="0">
                <a:pos x="524781" y="339464"/>
              </a:cxn>
              <a:cxn ang="0">
                <a:pos x="411446" y="41548"/>
              </a:cxn>
              <a:cxn ang="0">
                <a:pos x="638175" y="0"/>
              </a:cxn>
              <a:cxn ang="0">
                <a:pos x="1276350" y="637322"/>
              </a:cxn>
              <a:cxn ang="0">
                <a:pos x="1276350" y="637381"/>
              </a:cxn>
              <a:cxn ang="0">
                <a:pos x="1435894" y="637381"/>
              </a:cxn>
              <a:cxn ang="0">
                <a:pos x="1116806" y="956072"/>
              </a:cxn>
              <a:cxn ang="0">
                <a:pos x="797719" y="637381"/>
              </a:cxn>
              <a:cxn ang="0">
                <a:pos x="957263" y="637381"/>
              </a:cxn>
            </a:cxnLst>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cap="flat" cmpd="sng">
            <a:solidFill>
              <a:schemeClr val="bg1"/>
            </a:solidFill>
            <a:prstDash val="dash"/>
            <a:round/>
            <a:headEnd type="none" w="med" len="med"/>
            <a:tailEnd type="none" w="med" len="med"/>
          </a:ln>
        </p:spPr>
        <p:txBody>
          <a:bodyPr/>
          <a:p>
            <a:endParaRPr lang="zh-CN" altLang="en-US"/>
          </a:p>
        </p:txBody>
      </p:sp>
      <p:sp>
        <p:nvSpPr>
          <p:cNvPr id="41991" name="AutoShape 42"/>
          <p:cNvSpPr/>
          <p:nvPr/>
        </p:nvSpPr>
        <p:spPr>
          <a:xfrm rot="-4170198">
            <a:off x="2779713" y="3843338"/>
            <a:ext cx="1276350" cy="1276350"/>
          </a:xfrm>
          <a:custGeom>
            <a:avLst/>
            <a:gdLst/>
            <a:ahLst/>
            <a:cxnLst>
              <a:cxn ang="0">
                <a:pos x="957263" y="638175"/>
              </a:cxn>
              <a:cxn ang="0">
                <a:pos x="638175" y="319088"/>
              </a:cxn>
              <a:cxn ang="0">
                <a:pos x="524781" y="339887"/>
              </a:cxn>
              <a:cxn ang="0">
                <a:pos x="411446" y="41600"/>
              </a:cxn>
              <a:cxn ang="0">
                <a:pos x="638175" y="0"/>
              </a:cxn>
              <a:cxn ang="0">
                <a:pos x="1276350" y="638116"/>
              </a:cxn>
              <a:cxn ang="0">
                <a:pos x="1276350" y="638175"/>
              </a:cxn>
              <a:cxn ang="0">
                <a:pos x="1435894" y="638175"/>
              </a:cxn>
              <a:cxn ang="0">
                <a:pos x="1116806" y="957263"/>
              </a:cxn>
              <a:cxn ang="0">
                <a:pos x="797719" y="638175"/>
              </a:cxn>
              <a:cxn ang="0">
                <a:pos x="957263" y="638175"/>
              </a:cxn>
            </a:cxnLst>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cap="flat" cmpd="sng">
            <a:solidFill>
              <a:schemeClr val="bg1"/>
            </a:solidFill>
            <a:prstDash val="dash"/>
            <a:round/>
            <a:headEnd type="none" w="med" len="med"/>
            <a:tailEnd type="none" w="med" len="med"/>
          </a:ln>
        </p:spPr>
        <p:txBody>
          <a:bodyPr/>
          <a:p>
            <a:endParaRPr lang="zh-CN" altLang="en-US"/>
          </a:p>
        </p:txBody>
      </p:sp>
      <p:sp>
        <p:nvSpPr>
          <p:cNvPr id="41992" name="Text Box 41"/>
          <p:cNvSpPr txBox="1"/>
          <p:nvPr/>
        </p:nvSpPr>
        <p:spPr>
          <a:xfrm>
            <a:off x="1328738" y="1536700"/>
            <a:ext cx="2844800" cy="1077913"/>
          </a:xfrm>
          <a:prstGeom prst="rect">
            <a:avLst/>
          </a:prstGeom>
          <a:noFill/>
          <a:ln w="9525">
            <a:noFill/>
          </a:ln>
        </p:spPr>
        <p:txBody>
          <a:bodyPr anchor="t">
            <a:spAutoFit/>
          </a:bodyPr>
          <a:p>
            <a:pPr marL="0" lvl="2" indent="0" algn="l" defTabSz="913130" eaLnBrk="0" fontAlgn="base" hangingPunct="0">
              <a:spcBef>
                <a:spcPct val="0"/>
              </a:spcBef>
              <a:spcAft>
                <a:spcPct val="0"/>
              </a:spcAft>
              <a:buClr>
                <a:srgbClr val="0070C0"/>
              </a:buClr>
              <a:buSzPct val="80000"/>
              <a:buNone/>
              <a:tabLst>
                <a:tab pos="136525" algn="l"/>
              </a:tabLst>
            </a:pPr>
            <a:r>
              <a:rPr lang="zh-CN" altLang="en-US" sz="1600" b="1" dirty="0">
                <a:solidFill>
                  <a:srgbClr val="000000"/>
                </a:solidFill>
                <a:latin typeface="微软雅黑" panose="020B0503020204020204" pitchFamily="34" charset="-122"/>
                <a:ea typeface="微软雅黑" panose="020B0503020204020204" pitchFamily="34" charset="-122"/>
              </a:rPr>
              <a:t>单击填加标题</a:t>
            </a:r>
            <a:endParaRPr lang="en-US" altLang="zh-CN" sz="1600" b="1" dirty="0">
              <a:solidFill>
                <a:srgbClr val="000000"/>
              </a:solidFill>
              <a:latin typeface="微软雅黑" panose="020B0503020204020204" pitchFamily="34" charset="-122"/>
              <a:ea typeface="微软雅黑" panose="020B0503020204020204" pitchFamily="34" charset="-122"/>
            </a:endParaRPr>
          </a:p>
          <a:p>
            <a:pPr marL="0" lvl="2" indent="0" algn="l" defTabSz="913130" eaLnBrk="0" fontAlgn="base" hangingPunct="0">
              <a:spcBef>
                <a:spcPct val="0"/>
              </a:spcBef>
              <a:spcAft>
                <a:spcPct val="0"/>
              </a:spcAft>
              <a:buClr>
                <a:srgbClr val="0070C0"/>
              </a:buClr>
              <a:buSzPct val="80000"/>
              <a:buNone/>
              <a:tabLst>
                <a:tab pos="136525" algn="l"/>
              </a:tabLst>
            </a:pPr>
            <a:r>
              <a:rPr lang="zh-CN" altLang="en-US" sz="1600" dirty="0">
                <a:solidFill>
                  <a:srgbClr val="000000"/>
                </a:solidFill>
                <a:latin typeface="微软雅黑" panose="020B0503020204020204" pitchFamily="34" charset="-122"/>
                <a:ea typeface="微软雅黑" panose="020B0503020204020204" pitchFamily="34" charset="-122"/>
              </a:rPr>
              <a:t>点击添加文本点击添加文本</a:t>
            </a:r>
            <a:endParaRPr lang="en-US" altLang="zh-CN" sz="1600" dirty="0">
              <a:solidFill>
                <a:srgbClr val="000000"/>
              </a:solidFill>
              <a:latin typeface="微软雅黑" panose="020B0503020204020204" pitchFamily="34" charset="-122"/>
              <a:ea typeface="微软雅黑" panose="020B0503020204020204" pitchFamily="34" charset="-122"/>
            </a:endParaRPr>
          </a:p>
          <a:p>
            <a:pPr marL="0" lvl="2" indent="0" algn="l" defTabSz="913130" eaLnBrk="0" fontAlgn="base" hangingPunct="0">
              <a:spcBef>
                <a:spcPct val="0"/>
              </a:spcBef>
              <a:spcAft>
                <a:spcPct val="0"/>
              </a:spcAft>
              <a:buClr>
                <a:srgbClr val="0070C0"/>
              </a:buClr>
              <a:buSzPct val="80000"/>
              <a:buNone/>
              <a:tabLst>
                <a:tab pos="136525" algn="l"/>
              </a:tabLst>
            </a:pPr>
            <a:r>
              <a:rPr lang="zh-CN" altLang="en-US" sz="1600" dirty="0">
                <a:solidFill>
                  <a:srgbClr val="000000"/>
                </a:solidFill>
                <a:latin typeface="微软雅黑" panose="020B0503020204020204" pitchFamily="34" charset="-122"/>
                <a:ea typeface="微软雅黑" panose="020B0503020204020204" pitchFamily="34" charset="-122"/>
              </a:rPr>
              <a:t>点击添加文本点击添加文本</a:t>
            </a:r>
            <a:endParaRPr lang="en-US" altLang="zh-CN" sz="1600" dirty="0">
              <a:solidFill>
                <a:srgbClr val="000000"/>
              </a:solidFill>
              <a:latin typeface="微软雅黑" panose="020B0503020204020204" pitchFamily="34" charset="-122"/>
              <a:ea typeface="微软雅黑" panose="020B0503020204020204" pitchFamily="34" charset="-122"/>
            </a:endParaRPr>
          </a:p>
          <a:p>
            <a:pPr marL="0" lvl="2" indent="0" algn="l" defTabSz="913130" eaLnBrk="0" fontAlgn="base" hangingPunct="0">
              <a:spcBef>
                <a:spcPct val="0"/>
              </a:spcBef>
              <a:spcAft>
                <a:spcPct val="0"/>
              </a:spcAft>
              <a:buClr>
                <a:srgbClr val="0070C0"/>
              </a:buClr>
              <a:buSzPct val="80000"/>
              <a:buNone/>
              <a:tabLst>
                <a:tab pos="136525" algn="l"/>
              </a:tabLst>
            </a:pPr>
            <a:r>
              <a:rPr lang="zh-CN" altLang="en-US" sz="1600" dirty="0">
                <a:solidFill>
                  <a:srgbClr val="000000"/>
                </a:solidFill>
                <a:latin typeface="微软雅黑" panose="020B0503020204020204" pitchFamily="34" charset="-122"/>
                <a:ea typeface="微软雅黑" panose="020B0503020204020204" pitchFamily="34" charset="-122"/>
              </a:rPr>
              <a:t>点击添加文本点击添加文本</a:t>
            </a:r>
            <a:endParaRPr lang="en-US" altLang="zh-CN" sz="1600" dirty="0">
              <a:solidFill>
                <a:srgbClr val="000000"/>
              </a:solidFill>
              <a:latin typeface="微软雅黑" panose="020B0503020204020204" pitchFamily="34" charset="-122"/>
              <a:ea typeface="微软雅黑" panose="020B0503020204020204" pitchFamily="34" charset="-122"/>
            </a:endParaRPr>
          </a:p>
        </p:txBody>
      </p:sp>
      <p:sp>
        <p:nvSpPr>
          <p:cNvPr id="41993" name="Text Box 45"/>
          <p:cNvSpPr txBox="1"/>
          <p:nvPr/>
        </p:nvSpPr>
        <p:spPr>
          <a:xfrm>
            <a:off x="7554913" y="3965575"/>
            <a:ext cx="3038475" cy="1322388"/>
          </a:xfrm>
          <a:prstGeom prst="rect">
            <a:avLst/>
          </a:prstGeom>
          <a:noFill/>
          <a:ln w="9525">
            <a:noFill/>
          </a:ln>
        </p:spPr>
        <p:txBody>
          <a:bodyPr anchor="t">
            <a:spAutoFit/>
          </a:bodyPr>
          <a:p>
            <a:r>
              <a:rPr lang="zh-CN" altLang="en-US" sz="1600" b="1" dirty="0">
                <a:solidFill>
                  <a:srgbClr val="000000"/>
                </a:solidFill>
                <a:latin typeface="微软雅黑" panose="020B0503020204020204" pitchFamily="34" charset="-122"/>
                <a:ea typeface="微软雅黑" panose="020B0503020204020204" pitchFamily="34" charset="-122"/>
              </a:rPr>
              <a:t>单击填加标题</a:t>
            </a:r>
            <a:endParaRPr lang="en-US" altLang="zh-CN" sz="1600" b="1" dirty="0">
              <a:solidFill>
                <a:srgbClr val="000000"/>
              </a:solidFill>
              <a:latin typeface="微软雅黑" panose="020B0503020204020204" pitchFamily="34" charset="-122"/>
              <a:ea typeface="微软雅黑" panose="020B0503020204020204" pitchFamily="34" charset="-122"/>
            </a:endParaRPr>
          </a:p>
          <a:p>
            <a:pPr marL="0" lvl="2" indent="0" algn="l" eaLnBrk="0" fontAlgn="base" hangingPunct="0">
              <a:spcBef>
                <a:spcPct val="0"/>
              </a:spcBef>
              <a:spcAft>
                <a:spcPct val="0"/>
              </a:spcAft>
              <a:buClr>
                <a:srgbClr val="0070C0"/>
              </a:buClr>
              <a:buSzPct val="80000"/>
              <a:buNone/>
            </a:pPr>
            <a:r>
              <a:rPr lang="zh-CN" altLang="en-US" sz="1600" dirty="0">
                <a:solidFill>
                  <a:srgbClr val="000000"/>
                </a:solidFill>
                <a:latin typeface="微软雅黑" panose="020B0503020204020204" pitchFamily="34" charset="-122"/>
                <a:ea typeface="微软雅黑" panose="020B0503020204020204" pitchFamily="34" charset="-122"/>
              </a:rPr>
              <a:t>点击添加文本点击添加文本</a:t>
            </a:r>
            <a:endParaRPr lang="en-US" altLang="zh-CN" sz="1600" dirty="0">
              <a:solidFill>
                <a:srgbClr val="000000"/>
              </a:solidFill>
              <a:latin typeface="微软雅黑" panose="020B0503020204020204" pitchFamily="34" charset="-122"/>
              <a:ea typeface="微软雅黑" panose="020B0503020204020204" pitchFamily="34" charset="-122"/>
            </a:endParaRPr>
          </a:p>
          <a:p>
            <a:endParaRPr lang="en-US" altLang="zh-CN" sz="1600" dirty="0">
              <a:solidFill>
                <a:srgbClr val="000000"/>
              </a:solidFill>
              <a:latin typeface="Arial" panose="020B0604020202020204" pitchFamily="34" charset="0"/>
              <a:ea typeface="宋体" panose="02010600030101010101" pitchFamily="2" charset="-122"/>
            </a:endParaRPr>
          </a:p>
          <a:p>
            <a:r>
              <a:rPr lang="zh-CN" altLang="en-US" sz="1600" b="1" dirty="0">
                <a:solidFill>
                  <a:srgbClr val="000000"/>
                </a:solidFill>
                <a:latin typeface="微软雅黑" panose="020B0503020204020204" pitchFamily="34" charset="-122"/>
                <a:ea typeface="微软雅黑" panose="020B0503020204020204" pitchFamily="34" charset="-122"/>
              </a:rPr>
              <a:t>单击填加标题</a:t>
            </a:r>
            <a:endParaRPr lang="en-US" altLang="zh-CN" sz="1600" b="1" dirty="0">
              <a:solidFill>
                <a:srgbClr val="000000"/>
              </a:solidFill>
              <a:latin typeface="微软雅黑" panose="020B0503020204020204" pitchFamily="34" charset="-122"/>
              <a:ea typeface="微软雅黑" panose="020B0503020204020204" pitchFamily="34" charset="-122"/>
            </a:endParaRPr>
          </a:p>
          <a:p>
            <a:pPr marL="0" lvl="2" indent="0" algn="l" eaLnBrk="0" fontAlgn="base" hangingPunct="0">
              <a:spcBef>
                <a:spcPct val="0"/>
              </a:spcBef>
              <a:spcAft>
                <a:spcPct val="0"/>
              </a:spcAft>
              <a:buClr>
                <a:srgbClr val="0070C0"/>
              </a:buClr>
              <a:buSzPct val="80000"/>
              <a:buNone/>
            </a:pPr>
            <a:r>
              <a:rPr lang="zh-CN" altLang="en-US" sz="1600" dirty="0">
                <a:solidFill>
                  <a:srgbClr val="000000"/>
                </a:solidFill>
                <a:latin typeface="微软雅黑" panose="020B0503020204020204" pitchFamily="34" charset="-122"/>
                <a:ea typeface="微软雅黑" panose="020B0503020204020204" pitchFamily="34" charset="-122"/>
              </a:rPr>
              <a:t>点击添加文本点击添加文本</a:t>
            </a:r>
            <a:endParaRPr lang="en-US" altLang="zh-CN" sz="1600" dirty="0">
              <a:solidFill>
                <a:srgbClr val="000000"/>
              </a:solidFill>
              <a:latin typeface="微软雅黑" panose="020B0503020204020204" pitchFamily="34" charset="-122"/>
              <a:ea typeface="微软雅黑" panose="020B0503020204020204" pitchFamily="34" charset="-122"/>
            </a:endParaRPr>
          </a:p>
        </p:txBody>
      </p:sp>
      <p:grpSp>
        <p:nvGrpSpPr>
          <p:cNvPr id="41994" name="Group 29"/>
          <p:cNvGrpSpPr/>
          <p:nvPr/>
        </p:nvGrpSpPr>
        <p:grpSpPr>
          <a:xfrm>
            <a:off x="2200275" y="2506663"/>
            <a:ext cx="7850188" cy="3532187"/>
            <a:chOff x="0" y="0"/>
            <a:chExt cx="3629" cy="1633"/>
          </a:xfrm>
        </p:grpSpPr>
        <p:sp>
          <p:nvSpPr>
            <p:cNvPr id="2" name="Freeform 30"/>
            <p:cNvSpPr/>
            <p:nvPr/>
          </p:nvSpPr>
          <p:spPr>
            <a:xfrm>
              <a:off x="726" y="1225"/>
              <a:ext cx="726" cy="408"/>
            </a:xfrm>
            <a:custGeom>
              <a:avLst/>
              <a:gdLst/>
              <a:ahLst/>
              <a:cxnLst>
                <a:cxn ang="0">
                  <a:pos x="0" y="408"/>
                </a:cxn>
                <a:cxn ang="0">
                  <a:pos x="0" y="0"/>
                </a:cxn>
                <a:cxn ang="0">
                  <a:pos x="726" y="0"/>
                </a:cxn>
              </a:cxnLst>
              <a:pathLst>
                <a:path w="726" h="408">
                  <a:moveTo>
                    <a:pt x="0" y="408"/>
                  </a:moveTo>
                  <a:lnTo>
                    <a:pt x="0" y="0"/>
                  </a:lnTo>
                  <a:lnTo>
                    <a:pt x="726" y="0"/>
                  </a:lnTo>
                </a:path>
              </a:pathLst>
            </a:custGeom>
            <a:noFill/>
            <a:ln w="25400" cap="flat" cmpd="sng">
              <a:solidFill>
                <a:schemeClr val="bg1"/>
              </a:solidFill>
              <a:prstDash val="solid"/>
              <a:miter/>
              <a:headEnd type="none" w="med" len="med"/>
              <a:tailEnd type="none" w="med" len="med"/>
            </a:ln>
          </p:spPr>
          <p:txBody>
            <a:bodyPr/>
            <a:p>
              <a:endParaRPr lang="zh-CN" altLang="en-US"/>
            </a:p>
          </p:txBody>
        </p:sp>
        <p:sp>
          <p:nvSpPr>
            <p:cNvPr id="41995" name="Freeform 31"/>
            <p:cNvSpPr/>
            <p:nvPr/>
          </p:nvSpPr>
          <p:spPr>
            <a:xfrm>
              <a:off x="1451" y="816"/>
              <a:ext cx="726" cy="408"/>
            </a:xfrm>
            <a:custGeom>
              <a:avLst/>
              <a:gdLst/>
              <a:ahLst/>
              <a:cxnLst>
                <a:cxn ang="0">
                  <a:pos x="0" y="408"/>
                </a:cxn>
                <a:cxn ang="0">
                  <a:pos x="0" y="0"/>
                </a:cxn>
                <a:cxn ang="0">
                  <a:pos x="726" y="0"/>
                </a:cxn>
              </a:cxnLst>
              <a:pathLst>
                <a:path w="726" h="408">
                  <a:moveTo>
                    <a:pt x="0" y="408"/>
                  </a:moveTo>
                  <a:lnTo>
                    <a:pt x="0" y="0"/>
                  </a:lnTo>
                  <a:lnTo>
                    <a:pt x="726" y="0"/>
                  </a:lnTo>
                </a:path>
              </a:pathLst>
            </a:custGeom>
            <a:noFill/>
            <a:ln w="25400" cap="flat" cmpd="sng">
              <a:solidFill>
                <a:schemeClr val="bg1"/>
              </a:solidFill>
              <a:prstDash val="solid"/>
              <a:miter/>
              <a:headEnd type="none" w="med" len="med"/>
              <a:tailEnd type="none" w="med" len="med"/>
            </a:ln>
          </p:spPr>
          <p:txBody>
            <a:bodyPr/>
            <a:p>
              <a:endParaRPr lang="zh-CN" altLang="en-US"/>
            </a:p>
          </p:txBody>
        </p:sp>
        <p:sp>
          <p:nvSpPr>
            <p:cNvPr id="41996" name="Freeform 32"/>
            <p:cNvSpPr/>
            <p:nvPr/>
          </p:nvSpPr>
          <p:spPr>
            <a:xfrm>
              <a:off x="2177" y="408"/>
              <a:ext cx="726" cy="408"/>
            </a:xfrm>
            <a:custGeom>
              <a:avLst/>
              <a:gdLst/>
              <a:ahLst/>
              <a:cxnLst>
                <a:cxn ang="0">
                  <a:pos x="0" y="408"/>
                </a:cxn>
                <a:cxn ang="0">
                  <a:pos x="0" y="0"/>
                </a:cxn>
                <a:cxn ang="0">
                  <a:pos x="726" y="0"/>
                </a:cxn>
              </a:cxnLst>
              <a:pathLst>
                <a:path w="726" h="408">
                  <a:moveTo>
                    <a:pt x="0" y="408"/>
                  </a:moveTo>
                  <a:lnTo>
                    <a:pt x="0" y="0"/>
                  </a:lnTo>
                  <a:lnTo>
                    <a:pt x="726" y="0"/>
                  </a:lnTo>
                </a:path>
              </a:pathLst>
            </a:custGeom>
            <a:noFill/>
            <a:ln w="25400" cap="flat" cmpd="sng">
              <a:solidFill>
                <a:schemeClr val="bg1"/>
              </a:solidFill>
              <a:prstDash val="solid"/>
              <a:miter/>
              <a:headEnd type="none" w="med" len="med"/>
              <a:tailEnd type="none" w="med" len="med"/>
            </a:ln>
          </p:spPr>
          <p:txBody>
            <a:bodyPr/>
            <a:p>
              <a:endParaRPr lang="zh-CN" altLang="en-US"/>
            </a:p>
          </p:txBody>
        </p:sp>
        <p:sp>
          <p:nvSpPr>
            <p:cNvPr id="41997" name="Freeform 33"/>
            <p:cNvSpPr/>
            <p:nvPr/>
          </p:nvSpPr>
          <p:spPr>
            <a:xfrm>
              <a:off x="2903" y="0"/>
              <a:ext cx="726" cy="408"/>
            </a:xfrm>
            <a:custGeom>
              <a:avLst/>
              <a:gdLst/>
              <a:ahLst/>
              <a:cxnLst>
                <a:cxn ang="0">
                  <a:pos x="0" y="408"/>
                </a:cxn>
                <a:cxn ang="0">
                  <a:pos x="0" y="0"/>
                </a:cxn>
                <a:cxn ang="0">
                  <a:pos x="726" y="0"/>
                </a:cxn>
              </a:cxnLst>
              <a:pathLst>
                <a:path w="726" h="408">
                  <a:moveTo>
                    <a:pt x="0" y="408"/>
                  </a:moveTo>
                  <a:lnTo>
                    <a:pt x="0" y="0"/>
                  </a:lnTo>
                  <a:lnTo>
                    <a:pt x="726" y="0"/>
                  </a:lnTo>
                </a:path>
              </a:pathLst>
            </a:custGeom>
            <a:noFill/>
            <a:ln w="25400" cap="flat" cmpd="sng">
              <a:solidFill>
                <a:schemeClr val="bg1"/>
              </a:solidFill>
              <a:prstDash val="solid"/>
              <a:miter/>
              <a:headEnd type="none" w="med" len="med"/>
              <a:tailEnd type="none" w="med" len="med"/>
            </a:ln>
          </p:spPr>
          <p:txBody>
            <a:bodyPr/>
            <a:p>
              <a:endParaRPr lang="zh-CN" altLang="en-US"/>
            </a:p>
          </p:txBody>
        </p:sp>
        <p:sp>
          <p:nvSpPr>
            <p:cNvPr id="41998" name="Line 34"/>
            <p:cNvSpPr/>
            <p:nvPr/>
          </p:nvSpPr>
          <p:spPr>
            <a:xfrm flipH="1">
              <a:off x="0" y="1633"/>
              <a:ext cx="726" cy="0"/>
            </a:xfrm>
            <a:prstGeom prst="line">
              <a:avLst/>
            </a:prstGeom>
            <a:ln w="25400" cap="flat" cmpd="sng">
              <a:solidFill>
                <a:schemeClr val="bg1"/>
              </a:solidFill>
              <a:prstDash val="solid"/>
              <a:round/>
              <a:headEnd type="none" w="med" len="med"/>
              <a:tailEnd type="none" w="med" len="med"/>
            </a:ln>
          </p:spPr>
        </p:sp>
      </p:grpSp>
      <p:sp>
        <p:nvSpPr>
          <p:cNvPr id="42000" name="Oval 10"/>
          <p:cNvSpPr/>
          <p:nvPr/>
        </p:nvSpPr>
        <p:spPr>
          <a:xfrm>
            <a:off x="3868738" y="3781425"/>
            <a:ext cx="1325562" cy="1325563"/>
          </a:xfrm>
          <a:prstGeom prst="ellipse">
            <a:avLst/>
          </a:prstGeom>
          <a:solidFill>
            <a:schemeClr val="bg2"/>
          </a:solidFill>
          <a:ln w="9525">
            <a:noFill/>
          </a:ln>
        </p:spPr>
        <p:txBody>
          <a:bodyPr anchor="t"/>
          <a:p>
            <a:endParaRPr lang="zh-CN" altLang="en-US" dirty="0">
              <a:solidFill>
                <a:srgbClr val="00A6E6"/>
              </a:solidFill>
              <a:latin typeface="微软雅黑" panose="020B0503020204020204" pitchFamily="34" charset="-122"/>
              <a:ea typeface="微软雅黑" panose="020B0503020204020204" pitchFamily="34" charset="-122"/>
            </a:endParaRPr>
          </a:p>
        </p:txBody>
      </p:sp>
      <p:sp>
        <p:nvSpPr>
          <p:cNvPr id="42001" name="Text Box 46"/>
          <p:cNvSpPr txBox="1"/>
          <p:nvPr/>
        </p:nvSpPr>
        <p:spPr>
          <a:xfrm>
            <a:off x="4219575" y="4152900"/>
            <a:ext cx="669925" cy="630238"/>
          </a:xfrm>
          <a:prstGeom prst="rect">
            <a:avLst/>
          </a:prstGeom>
          <a:noFill/>
          <a:ln w="9525">
            <a:noFill/>
          </a:ln>
        </p:spPr>
        <p:txBody>
          <a:bodyPr anchor="ctr"/>
          <a:p>
            <a:pPr algn="ctr"/>
            <a:r>
              <a:rPr lang="zh-CN" altLang="en-US" dirty="0">
                <a:solidFill>
                  <a:srgbClr val="F8F8F8"/>
                </a:solidFill>
                <a:latin typeface="Arial" panose="020B0604020202020204" pitchFamily="34" charset="0"/>
                <a:ea typeface="微软雅黑" panose="020B0503020204020204" pitchFamily="34" charset="-122"/>
              </a:rPr>
              <a:t>填加</a:t>
            </a:r>
            <a:endParaRPr lang="en-US" altLang="zh-CN" dirty="0">
              <a:solidFill>
                <a:srgbClr val="F8F8F8"/>
              </a:solidFill>
              <a:latin typeface="Arial" panose="020B0604020202020204" pitchFamily="34" charset="0"/>
              <a:ea typeface="微软雅黑" panose="020B0503020204020204" pitchFamily="34" charset="-122"/>
            </a:endParaRPr>
          </a:p>
          <a:p>
            <a:pPr algn="ctr"/>
            <a:r>
              <a:rPr lang="zh-CN" altLang="en-US" dirty="0">
                <a:solidFill>
                  <a:srgbClr val="F8F8F8"/>
                </a:solidFill>
                <a:latin typeface="Arial" panose="020B0604020202020204" pitchFamily="34" charset="0"/>
                <a:ea typeface="微软雅黑" panose="020B0503020204020204" pitchFamily="34" charset="-122"/>
              </a:rPr>
              <a:t>标题</a:t>
            </a:r>
            <a:endParaRPr lang="en-US" altLang="zh-CN" dirty="0">
              <a:solidFill>
                <a:srgbClr val="F8F8F8"/>
              </a:solidFill>
              <a:latin typeface="Arial" panose="020B0604020202020204" pitchFamily="34" charset="0"/>
              <a:ea typeface="微软雅黑" panose="020B0503020204020204" pitchFamily="34" charset="-122"/>
            </a:endParaRPr>
          </a:p>
        </p:txBody>
      </p:sp>
      <p:sp>
        <p:nvSpPr>
          <p:cNvPr id="42002" name="Oval 5"/>
          <p:cNvSpPr/>
          <p:nvPr/>
        </p:nvSpPr>
        <p:spPr>
          <a:xfrm>
            <a:off x="2300288" y="4665663"/>
            <a:ext cx="1325562" cy="1325562"/>
          </a:xfrm>
          <a:prstGeom prst="ellipse">
            <a:avLst/>
          </a:prstGeom>
          <a:solidFill>
            <a:schemeClr val="bg1"/>
          </a:solidFill>
          <a:ln w="9525">
            <a:noFill/>
          </a:ln>
        </p:spPr>
        <p:txBody>
          <a:bodyPr anchor="ctr"/>
          <a:p>
            <a:pPr algn="ctr"/>
            <a:endParaRPr lang="zh-CN" altLang="en-US" dirty="0">
              <a:solidFill>
                <a:srgbClr val="00A6E6"/>
              </a:solidFill>
              <a:latin typeface="Arial" panose="020B0604020202020204" pitchFamily="34" charset="0"/>
              <a:ea typeface="微软雅黑" panose="020B0503020204020204" pitchFamily="34" charset="-122"/>
            </a:endParaRPr>
          </a:p>
        </p:txBody>
      </p:sp>
      <p:sp>
        <p:nvSpPr>
          <p:cNvPr id="42003" name="Text Box 47"/>
          <p:cNvSpPr txBox="1"/>
          <p:nvPr/>
        </p:nvSpPr>
        <p:spPr>
          <a:xfrm>
            <a:off x="2622550" y="5038725"/>
            <a:ext cx="671513" cy="628650"/>
          </a:xfrm>
          <a:prstGeom prst="rect">
            <a:avLst/>
          </a:prstGeom>
          <a:noFill/>
          <a:ln w="9525">
            <a:noFill/>
          </a:ln>
        </p:spPr>
        <p:txBody>
          <a:bodyPr anchor="ctr"/>
          <a:p>
            <a:pPr algn="ctr"/>
            <a:r>
              <a:rPr lang="zh-CN" altLang="en-US" dirty="0">
                <a:solidFill>
                  <a:srgbClr val="F8F8F8"/>
                </a:solidFill>
                <a:latin typeface="Arial" panose="020B0604020202020204" pitchFamily="34" charset="0"/>
                <a:ea typeface="微软雅黑" panose="020B0503020204020204" pitchFamily="34" charset="-122"/>
              </a:rPr>
              <a:t>填加</a:t>
            </a:r>
            <a:endParaRPr lang="en-US" altLang="zh-CN" dirty="0">
              <a:solidFill>
                <a:srgbClr val="F8F8F8"/>
              </a:solidFill>
              <a:latin typeface="Arial" panose="020B0604020202020204" pitchFamily="34" charset="0"/>
              <a:ea typeface="微软雅黑" panose="020B0503020204020204" pitchFamily="34" charset="-122"/>
            </a:endParaRPr>
          </a:p>
          <a:p>
            <a:pPr algn="ctr"/>
            <a:r>
              <a:rPr lang="zh-CN" altLang="en-US" dirty="0">
                <a:solidFill>
                  <a:srgbClr val="F8F8F8"/>
                </a:solidFill>
                <a:latin typeface="Arial" panose="020B0604020202020204" pitchFamily="34" charset="0"/>
                <a:ea typeface="微软雅黑" panose="020B0503020204020204" pitchFamily="34" charset="-122"/>
              </a:rPr>
              <a:t>标题</a:t>
            </a:r>
            <a:endParaRPr lang="en-US" altLang="zh-CN" dirty="0">
              <a:solidFill>
                <a:srgbClr val="F8F8F8"/>
              </a:solidFill>
              <a:latin typeface="Arial" panose="020B0604020202020204" pitchFamily="34" charset="0"/>
              <a:ea typeface="微软雅黑" panose="020B0503020204020204" pitchFamily="34" charset="-122"/>
            </a:endParaRPr>
          </a:p>
        </p:txBody>
      </p:sp>
      <p:sp>
        <p:nvSpPr>
          <p:cNvPr id="42004" name="Oval 20"/>
          <p:cNvSpPr/>
          <p:nvPr/>
        </p:nvSpPr>
        <p:spPr>
          <a:xfrm>
            <a:off x="7008813" y="2019300"/>
            <a:ext cx="1327150" cy="1325563"/>
          </a:xfrm>
          <a:prstGeom prst="ellipse">
            <a:avLst/>
          </a:prstGeom>
          <a:solidFill>
            <a:schemeClr val="bg2"/>
          </a:solidFill>
          <a:ln w="9525">
            <a:noFill/>
          </a:ln>
        </p:spPr>
        <p:txBody>
          <a:bodyPr anchor="t"/>
          <a:p>
            <a:endParaRPr lang="zh-CN" altLang="en-US" dirty="0">
              <a:solidFill>
                <a:srgbClr val="00A6E6"/>
              </a:solidFill>
              <a:latin typeface="微软雅黑" panose="020B0503020204020204" pitchFamily="34" charset="-122"/>
              <a:ea typeface="微软雅黑" panose="020B0503020204020204" pitchFamily="34" charset="-122"/>
            </a:endParaRPr>
          </a:p>
        </p:txBody>
      </p:sp>
      <p:sp>
        <p:nvSpPr>
          <p:cNvPr id="42005" name="Text Box 48"/>
          <p:cNvSpPr txBox="1"/>
          <p:nvPr/>
        </p:nvSpPr>
        <p:spPr>
          <a:xfrm>
            <a:off x="7343775" y="2389188"/>
            <a:ext cx="671513" cy="628650"/>
          </a:xfrm>
          <a:prstGeom prst="rect">
            <a:avLst/>
          </a:prstGeom>
          <a:noFill/>
          <a:ln w="9525">
            <a:noFill/>
          </a:ln>
        </p:spPr>
        <p:txBody>
          <a:bodyPr anchor="ctr"/>
          <a:p>
            <a:pPr algn="ctr"/>
            <a:r>
              <a:rPr lang="zh-CN" altLang="en-US" dirty="0">
                <a:solidFill>
                  <a:srgbClr val="F8F8F8"/>
                </a:solidFill>
                <a:latin typeface="Arial" panose="020B0604020202020204" pitchFamily="34" charset="0"/>
                <a:ea typeface="微软雅黑" panose="020B0503020204020204" pitchFamily="34" charset="-122"/>
              </a:rPr>
              <a:t>填加</a:t>
            </a:r>
            <a:endParaRPr lang="en-US" altLang="zh-CN" dirty="0">
              <a:solidFill>
                <a:srgbClr val="F8F8F8"/>
              </a:solidFill>
              <a:latin typeface="Arial" panose="020B0604020202020204" pitchFamily="34" charset="0"/>
              <a:ea typeface="微软雅黑" panose="020B0503020204020204" pitchFamily="34" charset="-122"/>
            </a:endParaRPr>
          </a:p>
          <a:p>
            <a:pPr algn="ctr"/>
            <a:r>
              <a:rPr lang="zh-CN" altLang="en-US" dirty="0">
                <a:solidFill>
                  <a:srgbClr val="F8F8F8"/>
                </a:solidFill>
                <a:latin typeface="Arial" panose="020B0604020202020204" pitchFamily="34" charset="0"/>
                <a:ea typeface="微软雅黑" panose="020B0503020204020204" pitchFamily="34" charset="-122"/>
              </a:rPr>
              <a:t>标题</a:t>
            </a:r>
            <a:endParaRPr lang="en-US" altLang="zh-CN" dirty="0">
              <a:solidFill>
                <a:srgbClr val="F8F8F8"/>
              </a:solidFill>
              <a:latin typeface="Arial" panose="020B0604020202020204" pitchFamily="34" charset="0"/>
              <a:ea typeface="微软雅黑" panose="020B0503020204020204" pitchFamily="34" charset="-122"/>
            </a:endParaRPr>
          </a:p>
        </p:txBody>
      </p:sp>
      <p:sp>
        <p:nvSpPr>
          <p:cNvPr id="42006" name="Oval 15"/>
          <p:cNvSpPr/>
          <p:nvPr/>
        </p:nvSpPr>
        <p:spPr>
          <a:xfrm>
            <a:off x="5437188" y="2898775"/>
            <a:ext cx="1325562" cy="1325563"/>
          </a:xfrm>
          <a:prstGeom prst="ellipse">
            <a:avLst/>
          </a:prstGeom>
          <a:solidFill>
            <a:schemeClr val="bg2"/>
          </a:solidFill>
          <a:ln w="9525">
            <a:noFill/>
          </a:ln>
        </p:spPr>
        <p:txBody>
          <a:bodyPr anchor="t"/>
          <a:p>
            <a:endParaRPr lang="zh-CN" altLang="en-US" dirty="0">
              <a:solidFill>
                <a:srgbClr val="00A6E6"/>
              </a:solidFill>
              <a:latin typeface="微软雅黑" panose="020B0503020204020204" pitchFamily="34" charset="-122"/>
              <a:ea typeface="微软雅黑" panose="020B0503020204020204" pitchFamily="34" charset="-122"/>
            </a:endParaRPr>
          </a:p>
        </p:txBody>
      </p:sp>
      <p:sp>
        <p:nvSpPr>
          <p:cNvPr id="42007" name="Text Box 49"/>
          <p:cNvSpPr txBox="1"/>
          <p:nvPr/>
        </p:nvSpPr>
        <p:spPr>
          <a:xfrm>
            <a:off x="5765800" y="3270250"/>
            <a:ext cx="669925" cy="630238"/>
          </a:xfrm>
          <a:prstGeom prst="rect">
            <a:avLst/>
          </a:prstGeom>
          <a:noFill/>
          <a:ln w="9525">
            <a:noFill/>
          </a:ln>
        </p:spPr>
        <p:txBody>
          <a:bodyPr anchor="ctr"/>
          <a:p>
            <a:pPr algn="ctr"/>
            <a:r>
              <a:rPr lang="zh-CN" altLang="en-US" dirty="0">
                <a:solidFill>
                  <a:srgbClr val="F8F8F8"/>
                </a:solidFill>
                <a:latin typeface="Arial" panose="020B0604020202020204" pitchFamily="34" charset="0"/>
                <a:ea typeface="微软雅黑" panose="020B0503020204020204" pitchFamily="34" charset="-122"/>
              </a:rPr>
              <a:t>填加</a:t>
            </a:r>
            <a:endParaRPr lang="en-US" altLang="zh-CN" dirty="0">
              <a:solidFill>
                <a:srgbClr val="F8F8F8"/>
              </a:solidFill>
              <a:latin typeface="Arial" panose="020B0604020202020204" pitchFamily="34" charset="0"/>
              <a:ea typeface="微软雅黑" panose="020B0503020204020204" pitchFamily="34" charset="-122"/>
            </a:endParaRPr>
          </a:p>
          <a:p>
            <a:pPr algn="ctr"/>
            <a:r>
              <a:rPr lang="zh-CN" altLang="en-US" dirty="0">
                <a:solidFill>
                  <a:srgbClr val="F8F8F8"/>
                </a:solidFill>
                <a:latin typeface="Arial" panose="020B0604020202020204" pitchFamily="34" charset="0"/>
                <a:ea typeface="微软雅黑" panose="020B0503020204020204" pitchFamily="34" charset="-122"/>
              </a:rPr>
              <a:t>标题</a:t>
            </a:r>
            <a:endParaRPr lang="en-US" altLang="zh-CN" dirty="0">
              <a:solidFill>
                <a:srgbClr val="F8F8F8"/>
              </a:solidFill>
              <a:latin typeface="Arial" panose="020B0604020202020204" pitchFamily="34" charset="0"/>
              <a:ea typeface="微软雅黑" panose="020B0503020204020204" pitchFamily="34" charset="-122"/>
            </a:endParaRPr>
          </a:p>
        </p:txBody>
      </p:sp>
      <p:sp>
        <p:nvSpPr>
          <p:cNvPr id="42008" name="Oval 25"/>
          <p:cNvSpPr/>
          <p:nvPr/>
        </p:nvSpPr>
        <p:spPr>
          <a:xfrm>
            <a:off x="8577263" y="1133475"/>
            <a:ext cx="1325562" cy="1327150"/>
          </a:xfrm>
          <a:prstGeom prst="ellipse">
            <a:avLst/>
          </a:prstGeom>
          <a:solidFill>
            <a:schemeClr val="tx1"/>
          </a:solidFill>
          <a:ln w="9525">
            <a:noFill/>
          </a:ln>
        </p:spPr>
        <p:txBody>
          <a:bodyPr anchor="ctr"/>
          <a:p>
            <a:pPr algn="ctr"/>
            <a:endParaRPr lang="zh-CN" altLang="en-US" dirty="0">
              <a:solidFill>
                <a:srgbClr val="000000"/>
              </a:solidFill>
              <a:latin typeface="Arial" panose="020B0604020202020204" pitchFamily="34" charset="0"/>
              <a:ea typeface="微软雅黑" panose="020B0503020204020204" pitchFamily="34" charset="-122"/>
            </a:endParaRPr>
          </a:p>
        </p:txBody>
      </p:sp>
      <p:sp>
        <p:nvSpPr>
          <p:cNvPr id="42009" name="Text Box 50"/>
          <p:cNvSpPr txBox="1"/>
          <p:nvPr/>
        </p:nvSpPr>
        <p:spPr>
          <a:xfrm>
            <a:off x="8894763" y="1506538"/>
            <a:ext cx="646112" cy="646112"/>
          </a:xfrm>
          <a:prstGeom prst="rect">
            <a:avLst/>
          </a:prstGeom>
          <a:noFill/>
          <a:ln w="9525">
            <a:noFill/>
          </a:ln>
        </p:spPr>
        <p:txBody>
          <a:bodyPr anchor="ctr"/>
          <a:p>
            <a:pPr algn="ctr"/>
            <a:r>
              <a:rPr lang="zh-CN" altLang="en-US" dirty="0">
                <a:solidFill>
                  <a:srgbClr val="F8F8F8"/>
                </a:solidFill>
                <a:latin typeface="Arial" panose="020B0604020202020204" pitchFamily="34" charset="0"/>
                <a:ea typeface="微软雅黑" panose="020B0503020204020204" pitchFamily="34" charset="-122"/>
              </a:rPr>
              <a:t>填加</a:t>
            </a:r>
            <a:endParaRPr lang="en-US" altLang="zh-CN" dirty="0">
              <a:solidFill>
                <a:srgbClr val="F8F8F8"/>
              </a:solidFill>
              <a:latin typeface="Arial" panose="020B0604020202020204" pitchFamily="34" charset="0"/>
              <a:ea typeface="微软雅黑" panose="020B0503020204020204" pitchFamily="34" charset="-122"/>
            </a:endParaRPr>
          </a:p>
          <a:p>
            <a:pPr algn="ctr"/>
            <a:r>
              <a:rPr lang="zh-CN" altLang="en-US" dirty="0">
                <a:solidFill>
                  <a:srgbClr val="F8F8F8"/>
                </a:solidFill>
                <a:latin typeface="Arial" panose="020B0604020202020204" pitchFamily="34" charset="0"/>
                <a:ea typeface="微软雅黑" panose="020B0503020204020204" pitchFamily="34" charset="-122"/>
              </a:rPr>
              <a:t>标题</a:t>
            </a:r>
            <a:endParaRPr lang="en-US" altLang="zh-CN" dirty="0">
              <a:solidFill>
                <a:srgbClr val="F8F8F8"/>
              </a:solidFill>
              <a:latin typeface="Arial" panose="020B0604020202020204" pitchFamily="34" charset="0"/>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barn(inVertical)">
                                      <p:cBhvr>
                                        <p:cTn id="7" dur="500"/>
                                        <p:tgtEl>
                                          <p:spTgt spid="4198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1986"/>
                                        </p:tgtEl>
                                        <p:attrNameLst>
                                          <p:attrName>style.visibility</p:attrName>
                                        </p:attrNameLst>
                                      </p:cBhvr>
                                      <p:to>
                                        <p:strVal val="visible"/>
                                      </p:to>
                                    </p:set>
                                    <p:anim calcmode="lin" valueType="num">
                                      <p:cBhvr>
                                        <p:cTn id="11" dur="500" fill="hold"/>
                                        <p:tgtEl>
                                          <p:spTgt spid="4198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1986"/>
                                        </p:tgtEl>
                                        <p:attrNameLst>
                                          <p:attrName>ppt_y</p:attrName>
                                        </p:attrNameLst>
                                      </p:cBhvr>
                                      <p:tavLst>
                                        <p:tav tm="0">
                                          <p:val>
                                            <p:strVal val="#ppt_y"/>
                                          </p:val>
                                        </p:tav>
                                        <p:tav tm="100000">
                                          <p:val>
                                            <p:strVal val="#ppt_y"/>
                                          </p:val>
                                        </p:tav>
                                      </p:tavLst>
                                    </p:anim>
                                    <p:anim calcmode="lin" valueType="num">
                                      <p:cBhvr>
                                        <p:cTn id="13" dur="500" fill="hold"/>
                                        <p:tgtEl>
                                          <p:spTgt spid="4198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198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1986"/>
                                        </p:tgtEl>
                                      </p:cBhvr>
                                    </p:animEffect>
                                  </p:childTnLst>
                                </p:cTn>
                              </p:par>
                            </p:childTnLst>
                          </p:cTn>
                        </p:par>
                        <p:par>
                          <p:cTn id="16" fill="hold">
                            <p:stCondLst>
                              <p:cond delay="1450"/>
                            </p:stCondLst>
                            <p:childTnLst>
                              <p:par>
                                <p:cTn id="17" presetID="22" presetClass="entr" presetSubtype="4" fill="hold" nodeType="afterEffect">
                                  <p:stCondLst>
                                    <p:cond delay="0"/>
                                  </p:stCondLst>
                                  <p:childTnLst>
                                    <p:set>
                                      <p:cBhvr>
                                        <p:cTn id="18" dur="1" fill="hold">
                                          <p:stCondLst>
                                            <p:cond delay="0"/>
                                          </p:stCondLst>
                                        </p:cTn>
                                        <p:tgtEl>
                                          <p:spTgt spid="41994"/>
                                        </p:tgtEl>
                                        <p:attrNameLst>
                                          <p:attrName>style.visibility</p:attrName>
                                        </p:attrNameLst>
                                      </p:cBhvr>
                                      <p:to>
                                        <p:strVal val="visible"/>
                                      </p:to>
                                    </p:set>
                                    <p:animEffect transition="in" filter="wipe(down)">
                                      <p:cBhvr>
                                        <p:cTn id="19" dur="1000"/>
                                        <p:tgtEl>
                                          <p:spTgt spid="41994"/>
                                        </p:tgtEl>
                                      </p:cBhvr>
                                    </p:animEffect>
                                  </p:childTnLst>
                                </p:cTn>
                              </p:par>
                            </p:childTnLst>
                          </p:cTn>
                        </p:par>
                        <p:par>
                          <p:cTn id="20" fill="hold">
                            <p:stCondLst>
                              <p:cond delay="2450"/>
                            </p:stCondLst>
                            <p:childTnLst>
                              <p:par>
                                <p:cTn id="21" presetID="26" presetClass="entr" presetSubtype="0" fill="hold" grpId="0" nodeType="afterEffect">
                                  <p:stCondLst>
                                    <p:cond delay="0"/>
                                  </p:stCondLst>
                                  <p:childTnLst>
                                    <p:set>
                                      <p:cBhvr>
                                        <p:cTn id="22" dur="1" fill="hold">
                                          <p:stCondLst>
                                            <p:cond delay="0"/>
                                          </p:stCondLst>
                                        </p:cTn>
                                        <p:tgtEl>
                                          <p:spTgt spid="42002"/>
                                        </p:tgtEl>
                                        <p:attrNameLst>
                                          <p:attrName>style.visibility</p:attrName>
                                        </p:attrNameLst>
                                      </p:cBhvr>
                                      <p:to>
                                        <p:strVal val="visible"/>
                                      </p:to>
                                    </p:set>
                                    <p:animEffect transition="in" filter="wipe(down)">
                                      <p:cBhvr>
                                        <p:cTn id="23" dur="145">
                                          <p:stCondLst>
                                            <p:cond delay="0"/>
                                          </p:stCondLst>
                                        </p:cTn>
                                        <p:tgtEl>
                                          <p:spTgt spid="42002"/>
                                        </p:tgtEl>
                                      </p:cBhvr>
                                    </p:animEffect>
                                    <p:anim calcmode="lin" valueType="num">
                                      <p:cBhvr>
                                        <p:cTn id="24" dur="456" tmFilter="0,0; 0.14,0.36; 0.43,0.73; 0.71,0.91; 1.0,1.0">
                                          <p:stCondLst>
                                            <p:cond delay="0"/>
                                          </p:stCondLst>
                                        </p:cTn>
                                        <p:tgtEl>
                                          <p:spTgt spid="42002"/>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42002"/>
                                        </p:tgtEl>
                                        <p:attrNameLst>
                                          <p:attrName>ppt_y</p:attrName>
                                        </p:attrNameLst>
                                      </p:cBhvr>
                                      <p:tavLst>
                                        <p:tav tm="0" fmla="#ppt_y-sin(pi*$)/3">
                                          <p:val>
                                            <p:fltVal val="0.500000"/>
                                          </p:val>
                                        </p:tav>
                                        <p:tav tm="100000">
                                          <p:val>
                                            <p:fltVal val="1.000000"/>
                                          </p:val>
                                        </p:tav>
                                      </p:tavLst>
                                    </p:anim>
                                    <p:anim calcmode="lin" valueType="num">
                                      <p:cBhvr>
                                        <p:cTn id="26" dur="166" tmFilter="0, 0; 0.125,0.2665; 0.25,0.4; 0.375,0.465; 0.5,0.5;  0.625,0.535; 0.75,0.6; 0.875,0.7335; 1,1">
                                          <p:stCondLst>
                                            <p:cond delay="166"/>
                                          </p:stCondLst>
                                        </p:cTn>
                                        <p:tgtEl>
                                          <p:spTgt spid="42002"/>
                                        </p:tgtEl>
                                        <p:attrNameLst>
                                          <p:attrName>ppt_y</p:attrName>
                                        </p:attrNameLst>
                                      </p:cBhvr>
                                      <p:tavLst>
                                        <p:tav tm="0" fmla="#ppt_y-sin(pi*$)/9">
                                          <p:val>
                                            <p:fltVal val="0.000000"/>
                                          </p:val>
                                        </p:tav>
                                        <p:tav tm="100000">
                                          <p:val>
                                            <p:fltVal val="1.000000"/>
                                          </p:val>
                                        </p:tav>
                                      </p:tavLst>
                                    </p:anim>
                                    <p:anim calcmode="lin" valueType="num">
                                      <p:cBhvr>
                                        <p:cTn id="27" dur="83" tmFilter="0, 0; 0.125,0.2665; 0.25,0.4; 0.375,0.465; 0.5,0.5;  0.625,0.535; 0.75,0.6; 0.875,0.7335; 1,1">
                                          <p:stCondLst>
                                            <p:cond delay="331"/>
                                          </p:stCondLst>
                                        </p:cTn>
                                        <p:tgtEl>
                                          <p:spTgt spid="42002"/>
                                        </p:tgtEl>
                                        <p:attrNameLst>
                                          <p:attrName>ppt_y</p:attrName>
                                        </p:attrNameLst>
                                      </p:cBhvr>
                                      <p:tavLst>
                                        <p:tav tm="0" fmla="#ppt_y-sin(pi*$)/27">
                                          <p:val>
                                            <p:fltVal val="0.000000"/>
                                          </p:val>
                                        </p:tav>
                                        <p:tav tm="100000">
                                          <p:val>
                                            <p:fltVal val="1.000000"/>
                                          </p:val>
                                        </p:tav>
                                      </p:tavLst>
                                    </p:anim>
                                    <p:anim calcmode="lin" valueType="num">
                                      <p:cBhvr>
                                        <p:cTn id="28" dur="41" tmFilter="0, 0; 0.125,0.2665; 0.25,0.4; 0.375,0.465; 0.5,0.5;  0.625,0.535; 0.75,0.6; 0.875,0.7335; 1,1">
                                          <p:stCondLst>
                                            <p:cond delay="414"/>
                                          </p:stCondLst>
                                        </p:cTn>
                                        <p:tgtEl>
                                          <p:spTgt spid="42002"/>
                                        </p:tgtEl>
                                        <p:attrNameLst>
                                          <p:attrName>ppt_y</p:attrName>
                                        </p:attrNameLst>
                                      </p:cBhvr>
                                      <p:tavLst>
                                        <p:tav tm="0" fmla="#ppt_y-sin(pi*$)/81">
                                          <p:val>
                                            <p:fltVal val="0.000000"/>
                                          </p:val>
                                        </p:tav>
                                        <p:tav tm="100000">
                                          <p:val>
                                            <p:fltVal val="1.000000"/>
                                          </p:val>
                                        </p:tav>
                                      </p:tavLst>
                                    </p:anim>
                                    <p:animScale>
                                      <p:cBhvr>
                                        <p:cTn id="29" dur="7">
                                          <p:stCondLst>
                                            <p:cond delay="163"/>
                                          </p:stCondLst>
                                        </p:cTn>
                                        <p:tgtEl>
                                          <p:spTgt spid="42002"/>
                                        </p:tgtEl>
                                      </p:cBhvr>
                                      <p:to x="100000" y="60000"/>
                                    </p:animScale>
                                    <p:animScale>
                                      <p:cBhvr>
                                        <p:cTn id="30" dur="42" decel="50000">
                                          <p:stCondLst>
                                            <p:cond delay="169"/>
                                          </p:stCondLst>
                                        </p:cTn>
                                        <p:tgtEl>
                                          <p:spTgt spid="42002"/>
                                        </p:tgtEl>
                                      </p:cBhvr>
                                      <p:to x="100000" y="100000"/>
                                    </p:animScale>
                                    <p:animScale>
                                      <p:cBhvr>
                                        <p:cTn id="31" dur="7">
                                          <p:stCondLst>
                                            <p:cond delay="328"/>
                                          </p:stCondLst>
                                        </p:cTn>
                                        <p:tgtEl>
                                          <p:spTgt spid="42002"/>
                                        </p:tgtEl>
                                      </p:cBhvr>
                                      <p:to x="100000" y="80000"/>
                                    </p:animScale>
                                    <p:animScale>
                                      <p:cBhvr>
                                        <p:cTn id="32" dur="42" decel="50000">
                                          <p:stCondLst>
                                            <p:cond delay="335"/>
                                          </p:stCondLst>
                                        </p:cTn>
                                        <p:tgtEl>
                                          <p:spTgt spid="42002"/>
                                        </p:tgtEl>
                                      </p:cBhvr>
                                      <p:to x="100000" y="100000"/>
                                    </p:animScale>
                                    <p:animScale>
                                      <p:cBhvr>
                                        <p:cTn id="33" dur="7">
                                          <p:stCondLst>
                                            <p:cond delay="411"/>
                                          </p:stCondLst>
                                        </p:cTn>
                                        <p:tgtEl>
                                          <p:spTgt spid="42002"/>
                                        </p:tgtEl>
                                      </p:cBhvr>
                                      <p:to x="100000" y="90000"/>
                                    </p:animScale>
                                    <p:animScale>
                                      <p:cBhvr>
                                        <p:cTn id="34" dur="42" decel="50000">
                                          <p:stCondLst>
                                            <p:cond delay="417"/>
                                          </p:stCondLst>
                                        </p:cTn>
                                        <p:tgtEl>
                                          <p:spTgt spid="42002"/>
                                        </p:tgtEl>
                                      </p:cBhvr>
                                      <p:to x="100000" y="100000"/>
                                    </p:animScale>
                                    <p:animScale>
                                      <p:cBhvr>
                                        <p:cTn id="35" dur="7">
                                          <p:stCondLst>
                                            <p:cond delay="452"/>
                                          </p:stCondLst>
                                        </p:cTn>
                                        <p:tgtEl>
                                          <p:spTgt spid="42002"/>
                                        </p:tgtEl>
                                      </p:cBhvr>
                                      <p:to x="100000" y="95000"/>
                                    </p:animScale>
                                    <p:animScale>
                                      <p:cBhvr>
                                        <p:cTn id="36" dur="42" decel="50000">
                                          <p:stCondLst>
                                            <p:cond delay="459"/>
                                          </p:stCondLst>
                                        </p:cTn>
                                        <p:tgtEl>
                                          <p:spTgt spid="42002"/>
                                        </p:tgtEl>
                                      </p:cBhvr>
                                      <p:to x="100000" y="100000"/>
                                    </p:animScale>
                                  </p:childTnLst>
                                </p:cTn>
                              </p:par>
                            </p:childTnLst>
                          </p:cTn>
                        </p:par>
                        <p:par>
                          <p:cTn id="37" fill="hold">
                            <p:stCondLst>
                              <p:cond delay="3450"/>
                            </p:stCondLst>
                            <p:childTnLst>
                              <p:par>
                                <p:cTn id="38" presetID="31" presetClass="entr" presetSubtype="0" fill="hold" grpId="0" nodeType="afterEffect">
                                  <p:stCondLst>
                                    <p:cond delay="0"/>
                                  </p:stCondLst>
                                  <p:childTnLst>
                                    <p:set>
                                      <p:cBhvr>
                                        <p:cTn id="39" dur="1" fill="hold">
                                          <p:stCondLst>
                                            <p:cond delay="0"/>
                                          </p:stCondLst>
                                        </p:cTn>
                                        <p:tgtEl>
                                          <p:spTgt spid="42003"/>
                                        </p:tgtEl>
                                        <p:attrNameLst>
                                          <p:attrName>style.visibility</p:attrName>
                                        </p:attrNameLst>
                                      </p:cBhvr>
                                      <p:to>
                                        <p:strVal val="visible"/>
                                      </p:to>
                                    </p:set>
                                    <p:anim calcmode="lin" valueType="num">
                                      <p:cBhvr>
                                        <p:cTn id="40" dur="500" fill="hold"/>
                                        <p:tgtEl>
                                          <p:spTgt spid="42003"/>
                                        </p:tgtEl>
                                        <p:attrNameLst>
                                          <p:attrName>ppt_w</p:attrName>
                                        </p:attrNameLst>
                                      </p:cBhvr>
                                      <p:tavLst>
                                        <p:tav tm="0">
                                          <p:val>
                                            <p:fltVal val="0.000000"/>
                                          </p:val>
                                        </p:tav>
                                        <p:tav tm="100000">
                                          <p:val>
                                            <p:strVal val="#ppt_w"/>
                                          </p:val>
                                        </p:tav>
                                      </p:tavLst>
                                    </p:anim>
                                    <p:anim calcmode="lin" valueType="num">
                                      <p:cBhvr>
                                        <p:cTn id="41" dur="500" fill="hold"/>
                                        <p:tgtEl>
                                          <p:spTgt spid="42003"/>
                                        </p:tgtEl>
                                        <p:attrNameLst>
                                          <p:attrName>ppt_h</p:attrName>
                                        </p:attrNameLst>
                                      </p:cBhvr>
                                      <p:tavLst>
                                        <p:tav tm="0">
                                          <p:val>
                                            <p:fltVal val="0.000000"/>
                                          </p:val>
                                        </p:tav>
                                        <p:tav tm="100000">
                                          <p:val>
                                            <p:strVal val="#ppt_h"/>
                                          </p:val>
                                        </p:tav>
                                      </p:tavLst>
                                    </p:anim>
                                    <p:anim calcmode="lin" valueType="num">
                                      <p:cBhvr>
                                        <p:cTn id="42" dur="500" fill="hold"/>
                                        <p:tgtEl>
                                          <p:spTgt spid="42003"/>
                                        </p:tgtEl>
                                        <p:attrNameLst>
                                          <p:attrName>style.rotation</p:attrName>
                                        </p:attrNameLst>
                                      </p:cBhvr>
                                      <p:tavLst>
                                        <p:tav tm="0">
                                          <p:val>
                                            <p:fltVal val="90.000000"/>
                                          </p:val>
                                        </p:tav>
                                        <p:tav tm="100000">
                                          <p:val>
                                            <p:fltVal val="0.000000"/>
                                          </p:val>
                                        </p:tav>
                                      </p:tavLst>
                                    </p:anim>
                                    <p:animEffect transition="in" filter="fade">
                                      <p:cBhvr>
                                        <p:cTn id="43" dur="500"/>
                                        <p:tgtEl>
                                          <p:spTgt spid="42003"/>
                                        </p:tgtEl>
                                      </p:cBhvr>
                                    </p:animEffect>
                                  </p:childTnLst>
                                </p:cTn>
                              </p:par>
                            </p:childTnLst>
                          </p:cTn>
                        </p:par>
                        <p:par>
                          <p:cTn id="44" fill="hold">
                            <p:stCondLst>
                              <p:cond delay="3950"/>
                            </p:stCondLst>
                            <p:childTnLst>
                              <p:par>
                                <p:cTn id="45" presetID="22" presetClass="entr" presetSubtype="8" fill="hold" nodeType="after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wipe(left)">
                                      <p:cBhvr>
                                        <p:cTn id="47" dur="300"/>
                                        <p:tgtEl>
                                          <p:spTgt spid="41991"/>
                                        </p:tgtEl>
                                      </p:cBhvr>
                                    </p:animEffect>
                                  </p:childTnLst>
                                </p:cTn>
                              </p:par>
                            </p:childTnLst>
                          </p:cTn>
                        </p:par>
                        <p:par>
                          <p:cTn id="48" fill="hold">
                            <p:stCondLst>
                              <p:cond delay="4450"/>
                            </p:stCondLst>
                            <p:childTnLst>
                              <p:par>
                                <p:cTn id="49" presetID="26" presetClass="entr" presetSubtype="0" fill="hold" grpId="0" nodeType="afterEffect">
                                  <p:stCondLst>
                                    <p:cond delay="0"/>
                                  </p:stCondLst>
                                  <p:childTnLst>
                                    <p:set>
                                      <p:cBhvr>
                                        <p:cTn id="50" dur="1" fill="hold">
                                          <p:stCondLst>
                                            <p:cond delay="0"/>
                                          </p:stCondLst>
                                        </p:cTn>
                                        <p:tgtEl>
                                          <p:spTgt spid="42000"/>
                                        </p:tgtEl>
                                        <p:attrNameLst>
                                          <p:attrName>style.visibility</p:attrName>
                                        </p:attrNameLst>
                                      </p:cBhvr>
                                      <p:to>
                                        <p:strVal val="visible"/>
                                      </p:to>
                                    </p:set>
                                    <p:animEffect transition="in" filter="wipe(down)">
                                      <p:cBhvr>
                                        <p:cTn id="51" dur="145">
                                          <p:stCondLst>
                                            <p:cond delay="0"/>
                                          </p:stCondLst>
                                        </p:cTn>
                                        <p:tgtEl>
                                          <p:spTgt spid="42000"/>
                                        </p:tgtEl>
                                      </p:cBhvr>
                                    </p:animEffect>
                                    <p:anim calcmode="lin" valueType="num">
                                      <p:cBhvr>
                                        <p:cTn id="52" dur="456" tmFilter="0,0; 0.14,0.36; 0.43,0.73; 0.71,0.91; 1.0,1.0">
                                          <p:stCondLst>
                                            <p:cond delay="0"/>
                                          </p:stCondLst>
                                        </p:cTn>
                                        <p:tgtEl>
                                          <p:spTgt spid="42000"/>
                                        </p:tgtEl>
                                        <p:attrNameLst>
                                          <p:attrName>ppt_x</p:attrName>
                                        </p:attrNameLst>
                                      </p:cBhvr>
                                      <p:tavLst>
                                        <p:tav tm="0">
                                          <p:val>
                                            <p:strVal val="#ppt_x-0.25"/>
                                          </p:val>
                                        </p:tav>
                                        <p:tav tm="100000">
                                          <p:val>
                                            <p:strVal val="#ppt_x"/>
                                          </p:val>
                                        </p:tav>
                                      </p:tavLst>
                                    </p:anim>
                                    <p:anim calcmode="lin" valueType="num">
                                      <p:cBhvr>
                                        <p:cTn id="53" dur="166" tmFilter="0.0,0.0; 0.25,0.07; 0.50,0.2; 0.75,0.467; 1.0,1.0">
                                          <p:stCondLst>
                                            <p:cond delay="0"/>
                                          </p:stCondLst>
                                        </p:cTn>
                                        <p:tgtEl>
                                          <p:spTgt spid="42000"/>
                                        </p:tgtEl>
                                        <p:attrNameLst>
                                          <p:attrName>ppt_y</p:attrName>
                                        </p:attrNameLst>
                                      </p:cBhvr>
                                      <p:tavLst>
                                        <p:tav tm="0" fmla="#ppt_y-sin(pi*$)/3">
                                          <p:val>
                                            <p:fltVal val="0.500000"/>
                                          </p:val>
                                        </p:tav>
                                        <p:tav tm="100000">
                                          <p:val>
                                            <p:fltVal val="1.000000"/>
                                          </p:val>
                                        </p:tav>
                                      </p:tavLst>
                                    </p:anim>
                                    <p:anim calcmode="lin" valueType="num">
                                      <p:cBhvr>
                                        <p:cTn id="54" dur="166" tmFilter="0, 0; 0.125,0.2665; 0.25,0.4; 0.375,0.465; 0.5,0.5;  0.625,0.535; 0.75,0.6; 0.875,0.7335; 1,1">
                                          <p:stCondLst>
                                            <p:cond delay="166"/>
                                          </p:stCondLst>
                                        </p:cTn>
                                        <p:tgtEl>
                                          <p:spTgt spid="42000"/>
                                        </p:tgtEl>
                                        <p:attrNameLst>
                                          <p:attrName>ppt_y</p:attrName>
                                        </p:attrNameLst>
                                      </p:cBhvr>
                                      <p:tavLst>
                                        <p:tav tm="0" fmla="#ppt_y-sin(pi*$)/9">
                                          <p:val>
                                            <p:fltVal val="0.000000"/>
                                          </p:val>
                                        </p:tav>
                                        <p:tav tm="100000">
                                          <p:val>
                                            <p:fltVal val="1.000000"/>
                                          </p:val>
                                        </p:tav>
                                      </p:tavLst>
                                    </p:anim>
                                    <p:anim calcmode="lin" valueType="num">
                                      <p:cBhvr>
                                        <p:cTn id="55" dur="83" tmFilter="0, 0; 0.125,0.2665; 0.25,0.4; 0.375,0.465; 0.5,0.5;  0.625,0.535; 0.75,0.6; 0.875,0.7335; 1,1">
                                          <p:stCondLst>
                                            <p:cond delay="331"/>
                                          </p:stCondLst>
                                        </p:cTn>
                                        <p:tgtEl>
                                          <p:spTgt spid="42000"/>
                                        </p:tgtEl>
                                        <p:attrNameLst>
                                          <p:attrName>ppt_y</p:attrName>
                                        </p:attrNameLst>
                                      </p:cBhvr>
                                      <p:tavLst>
                                        <p:tav tm="0" fmla="#ppt_y-sin(pi*$)/27">
                                          <p:val>
                                            <p:fltVal val="0.000000"/>
                                          </p:val>
                                        </p:tav>
                                        <p:tav tm="100000">
                                          <p:val>
                                            <p:fltVal val="1.000000"/>
                                          </p:val>
                                        </p:tav>
                                      </p:tavLst>
                                    </p:anim>
                                    <p:anim calcmode="lin" valueType="num">
                                      <p:cBhvr>
                                        <p:cTn id="56" dur="41" tmFilter="0, 0; 0.125,0.2665; 0.25,0.4; 0.375,0.465; 0.5,0.5;  0.625,0.535; 0.75,0.6; 0.875,0.7335; 1,1">
                                          <p:stCondLst>
                                            <p:cond delay="414"/>
                                          </p:stCondLst>
                                        </p:cTn>
                                        <p:tgtEl>
                                          <p:spTgt spid="42000"/>
                                        </p:tgtEl>
                                        <p:attrNameLst>
                                          <p:attrName>ppt_y</p:attrName>
                                        </p:attrNameLst>
                                      </p:cBhvr>
                                      <p:tavLst>
                                        <p:tav tm="0" fmla="#ppt_y-sin(pi*$)/81">
                                          <p:val>
                                            <p:fltVal val="0.000000"/>
                                          </p:val>
                                        </p:tav>
                                        <p:tav tm="100000">
                                          <p:val>
                                            <p:fltVal val="1.000000"/>
                                          </p:val>
                                        </p:tav>
                                      </p:tavLst>
                                    </p:anim>
                                    <p:animScale>
                                      <p:cBhvr>
                                        <p:cTn id="57" dur="7">
                                          <p:stCondLst>
                                            <p:cond delay="163"/>
                                          </p:stCondLst>
                                        </p:cTn>
                                        <p:tgtEl>
                                          <p:spTgt spid="42000"/>
                                        </p:tgtEl>
                                      </p:cBhvr>
                                      <p:to x="100000" y="60000"/>
                                    </p:animScale>
                                    <p:animScale>
                                      <p:cBhvr>
                                        <p:cTn id="58" dur="42" decel="50000">
                                          <p:stCondLst>
                                            <p:cond delay="169"/>
                                          </p:stCondLst>
                                        </p:cTn>
                                        <p:tgtEl>
                                          <p:spTgt spid="42000"/>
                                        </p:tgtEl>
                                      </p:cBhvr>
                                      <p:to x="100000" y="100000"/>
                                    </p:animScale>
                                    <p:animScale>
                                      <p:cBhvr>
                                        <p:cTn id="59" dur="7">
                                          <p:stCondLst>
                                            <p:cond delay="328"/>
                                          </p:stCondLst>
                                        </p:cTn>
                                        <p:tgtEl>
                                          <p:spTgt spid="42000"/>
                                        </p:tgtEl>
                                      </p:cBhvr>
                                      <p:to x="100000" y="80000"/>
                                    </p:animScale>
                                    <p:animScale>
                                      <p:cBhvr>
                                        <p:cTn id="60" dur="42" decel="50000">
                                          <p:stCondLst>
                                            <p:cond delay="335"/>
                                          </p:stCondLst>
                                        </p:cTn>
                                        <p:tgtEl>
                                          <p:spTgt spid="42000"/>
                                        </p:tgtEl>
                                      </p:cBhvr>
                                      <p:to x="100000" y="100000"/>
                                    </p:animScale>
                                    <p:animScale>
                                      <p:cBhvr>
                                        <p:cTn id="61" dur="7">
                                          <p:stCondLst>
                                            <p:cond delay="411"/>
                                          </p:stCondLst>
                                        </p:cTn>
                                        <p:tgtEl>
                                          <p:spTgt spid="42000"/>
                                        </p:tgtEl>
                                      </p:cBhvr>
                                      <p:to x="100000" y="90000"/>
                                    </p:animScale>
                                    <p:animScale>
                                      <p:cBhvr>
                                        <p:cTn id="62" dur="42" decel="50000">
                                          <p:stCondLst>
                                            <p:cond delay="417"/>
                                          </p:stCondLst>
                                        </p:cTn>
                                        <p:tgtEl>
                                          <p:spTgt spid="42000"/>
                                        </p:tgtEl>
                                      </p:cBhvr>
                                      <p:to x="100000" y="100000"/>
                                    </p:animScale>
                                    <p:animScale>
                                      <p:cBhvr>
                                        <p:cTn id="63" dur="7">
                                          <p:stCondLst>
                                            <p:cond delay="452"/>
                                          </p:stCondLst>
                                        </p:cTn>
                                        <p:tgtEl>
                                          <p:spTgt spid="42000"/>
                                        </p:tgtEl>
                                      </p:cBhvr>
                                      <p:to x="100000" y="95000"/>
                                    </p:animScale>
                                    <p:animScale>
                                      <p:cBhvr>
                                        <p:cTn id="64" dur="42" decel="50000">
                                          <p:stCondLst>
                                            <p:cond delay="459"/>
                                          </p:stCondLst>
                                        </p:cTn>
                                        <p:tgtEl>
                                          <p:spTgt spid="42000"/>
                                        </p:tgtEl>
                                      </p:cBhvr>
                                      <p:to x="100000" y="100000"/>
                                    </p:animScale>
                                  </p:childTnLst>
                                </p:cTn>
                              </p:par>
                            </p:childTnLst>
                          </p:cTn>
                        </p:par>
                        <p:par>
                          <p:cTn id="65" fill="hold">
                            <p:stCondLst>
                              <p:cond delay="5450"/>
                            </p:stCondLst>
                            <p:childTnLst>
                              <p:par>
                                <p:cTn id="66" presetID="31" presetClass="entr" presetSubtype="0" fill="hold" grpId="0" nodeType="afterEffect">
                                  <p:stCondLst>
                                    <p:cond delay="0"/>
                                  </p:stCondLst>
                                  <p:childTnLst>
                                    <p:set>
                                      <p:cBhvr>
                                        <p:cTn id="67" dur="1" fill="hold">
                                          <p:stCondLst>
                                            <p:cond delay="0"/>
                                          </p:stCondLst>
                                        </p:cTn>
                                        <p:tgtEl>
                                          <p:spTgt spid="42001"/>
                                        </p:tgtEl>
                                        <p:attrNameLst>
                                          <p:attrName>style.visibility</p:attrName>
                                        </p:attrNameLst>
                                      </p:cBhvr>
                                      <p:to>
                                        <p:strVal val="visible"/>
                                      </p:to>
                                    </p:set>
                                    <p:anim calcmode="lin" valueType="num">
                                      <p:cBhvr>
                                        <p:cTn id="68" dur="500" fill="hold"/>
                                        <p:tgtEl>
                                          <p:spTgt spid="42001"/>
                                        </p:tgtEl>
                                        <p:attrNameLst>
                                          <p:attrName>ppt_w</p:attrName>
                                        </p:attrNameLst>
                                      </p:cBhvr>
                                      <p:tavLst>
                                        <p:tav tm="0">
                                          <p:val>
                                            <p:fltVal val="0.000000"/>
                                          </p:val>
                                        </p:tav>
                                        <p:tav tm="100000">
                                          <p:val>
                                            <p:strVal val="#ppt_w"/>
                                          </p:val>
                                        </p:tav>
                                      </p:tavLst>
                                    </p:anim>
                                    <p:anim calcmode="lin" valueType="num">
                                      <p:cBhvr>
                                        <p:cTn id="69" dur="500" fill="hold"/>
                                        <p:tgtEl>
                                          <p:spTgt spid="42001"/>
                                        </p:tgtEl>
                                        <p:attrNameLst>
                                          <p:attrName>ppt_h</p:attrName>
                                        </p:attrNameLst>
                                      </p:cBhvr>
                                      <p:tavLst>
                                        <p:tav tm="0">
                                          <p:val>
                                            <p:fltVal val="0.000000"/>
                                          </p:val>
                                        </p:tav>
                                        <p:tav tm="100000">
                                          <p:val>
                                            <p:strVal val="#ppt_h"/>
                                          </p:val>
                                        </p:tav>
                                      </p:tavLst>
                                    </p:anim>
                                    <p:anim calcmode="lin" valueType="num">
                                      <p:cBhvr>
                                        <p:cTn id="70" dur="500" fill="hold"/>
                                        <p:tgtEl>
                                          <p:spTgt spid="42001"/>
                                        </p:tgtEl>
                                        <p:attrNameLst>
                                          <p:attrName>style.rotation</p:attrName>
                                        </p:attrNameLst>
                                      </p:cBhvr>
                                      <p:tavLst>
                                        <p:tav tm="0">
                                          <p:val>
                                            <p:fltVal val="90.000000"/>
                                          </p:val>
                                        </p:tav>
                                        <p:tav tm="100000">
                                          <p:val>
                                            <p:fltVal val="0.000000"/>
                                          </p:val>
                                        </p:tav>
                                      </p:tavLst>
                                    </p:anim>
                                    <p:animEffect transition="in" filter="fade">
                                      <p:cBhvr>
                                        <p:cTn id="71" dur="500"/>
                                        <p:tgtEl>
                                          <p:spTgt spid="42001"/>
                                        </p:tgtEl>
                                      </p:cBhvr>
                                    </p:animEffect>
                                  </p:childTnLst>
                                </p:cTn>
                              </p:par>
                            </p:childTnLst>
                          </p:cTn>
                        </p:par>
                        <p:par>
                          <p:cTn id="72" fill="hold">
                            <p:stCondLst>
                              <p:cond delay="5950"/>
                            </p:stCondLst>
                            <p:childTnLst>
                              <p:par>
                                <p:cTn id="73" presetID="22" presetClass="entr" presetSubtype="8" fill="hold" nodeType="afterEffect">
                                  <p:stCondLst>
                                    <p:cond delay="0"/>
                                  </p:stCondLst>
                                  <p:childTnLst>
                                    <p:set>
                                      <p:cBhvr>
                                        <p:cTn id="74" dur="1" fill="hold">
                                          <p:stCondLst>
                                            <p:cond delay="0"/>
                                          </p:stCondLst>
                                        </p:cTn>
                                        <p:tgtEl>
                                          <p:spTgt spid="41988"/>
                                        </p:tgtEl>
                                        <p:attrNameLst>
                                          <p:attrName>style.visibility</p:attrName>
                                        </p:attrNameLst>
                                      </p:cBhvr>
                                      <p:to>
                                        <p:strVal val="visible"/>
                                      </p:to>
                                    </p:set>
                                    <p:animEffect transition="in" filter="wipe(left)">
                                      <p:cBhvr>
                                        <p:cTn id="75" dur="300"/>
                                        <p:tgtEl>
                                          <p:spTgt spid="41988"/>
                                        </p:tgtEl>
                                      </p:cBhvr>
                                    </p:animEffect>
                                  </p:childTnLst>
                                </p:cTn>
                              </p:par>
                            </p:childTnLst>
                          </p:cTn>
                        </p:par>
                        <p:par>
                          <p:cTn id="76" fill="hold">
                            <p:stCondLst>
                              <p:cond delay="6450"/>
                            </p:stCondLst>
                            <p:childTnLst>
                              <p:par>
                                <p:cTn id="77" presetID="26" presetClass="entr" presetSubtype="0" fill="hold" grpId="0" nodeType="afterEffect">
                                  <p:stCondLst>
                                    <p:cond delay="0"/>
                                  </p:stCondLst>
                                  <p:childTnLst>
                                    <p:set>
                                      <p:cBhvr>
                                        <p:cTn id="78" dur="1" fill="hold">
                                          <p:stCondLst>
                                            <p:cond delay="0"/>
                                          </p:stCondLst>
                                        </p:cTn>
                                        <p:tgtEl>
                                          <p:spTgt spid="42006"/>
                                        </p:tgtEl>
                                        <p:attrNameLst>
                                          <p:attrName>style.visibility</p:attrName>
                                        </p:attrNameLst>
                                      </p:cBhvr>
                                      <p:to>
                                        <p:strVal val="visible"/>
                                      </p:to>
                                    </p:set>
                                    <p:animEffect transition="in" filter="wipe(down)">
                                      <p:cBhvr>
                                        <p:cTn id="79" dur="145">
                                          <p:stCondLst>
                                            <p:cond delay="0"/>
                                          </p:stCondLst>
                                        </p:cTn>
                                        <p:tgtEl>
                                          <p:spTgt spid="42006"/>
                                        </p:tgtEl>
                                      </p:cBhvr>
                                    </p:animEffect>
                                    <p:anim calcmode="lin" valueType="num">
                                      <p:cBhvr>
                                        <p:cTn id="80" dur="456" tmFilter="0,0; 0.14,0.36; 0.43,0.73; 0.71,0.91; 1.0,1.0">
                                          <p:stCondLst>
                                            <p:cond delay="0"/>
                                          </p:stCondLst>
                                        </p:cTn>
                                        <p:tgtEl>
                                          <p:spTgt spid="42006"/>
                                        </p:tgtEl>
                                        <p:attrNameLst>
                                          <p:attrName>ppt_x</p:attrName>
                                        </p:attrNameLst>
                                      </p:cBhvr>
                                      <p:tavLst>
                                        <p:tav tm="0">
                                          <p:val>
                                            <p:strVal val="#ppt_x-0.25"/>
                                          </p:val>
                                        </p:tav>
                                        <p:tav tm="100000">
                                          <p:val>
                                            <p:strVal val="#ppt_x"/>
                                          </p:val>
                                        </p:tav>
                                      </p:tavLst>
                                    </p:anim>
                                    <p:anim calcmode="lin" valueType="num">
                                      <p:cBhvr>
                                        <p:cTn id="81" dur="166" tmFilter="0.0,0.0; 0.25,0.07; 0.50,0.2; 0.75,0.467; 1.0,1.0">
                                          <p:stCondLst>
                                            <p:cond delay="0"/>
                                          </p:stCondLst>
                                        </p:cTn>
                                        <p:tgtEl>
                                          <p:spTgt spid="42006"/>
                                        </p:tgtEl>
                                        <p:attrNameLst>
                                          <p:attrName>ppt_y</p:attrName>
                                        </p:attrNameLst>
                                      </p:cBhvr>
                                      <p:tavLst>
                                        <p:tav tm="0" fmla="#ppt_y-sin(pi*$)/3">
                                          <p:val>
                                            <p:fltVal val="0.500000"/>
                                          </p:val>
                                        </p:tav>
                                        <p:tav tm="100000">
                                          <p:val>
                                            <p:fltVal val="1.000000"/>
                                          </p:val>
                                        </p:tav>
                                      </p:tavLst>
                                    </p:anim>
                                    <p:anim calcmode="lin" valueType="num">
                                      <p:cBhvr>
                                        <p:cTn id="82" dur="166" tmFilter="0, 0; 0.125,0.2665; 0.25,0.4; 0.375,0.465; 0.5,0.5;  0.625,0.535; 0.75,0.6; 0.875,0.7335; 1,1">
                                          <p:stCondLst>
                                            <p:cond delay="166"/>
                                          </p:stCondLst>
                                        </p:cTn>
                                        <p:tgtEl>
                                          <p:spTgt spid="42006"/>
                                        </p:tgtEl>
                                        <p:attrNameLst>
                                          <p:attrName>ppt_y</p:attrName>
                                        </p:attrNameLst>
                                      </p:cBhvr>
                                      <p:tavLst>
                                        <p:tav tm="0" fmla="#ppt_y-sin(pi*$)/9">
                                          <p:val>
                                            <p:fltVal val="0.000000"/>
                                          </p:val>
                                        </p:tav>
                                        <p:tav tm="100000">
                                          <p:val>
                                            <p:fltVal val="1.000000"/>
                                          </p:val>
                                        </p:tav>
                                      </p:tavLst>
                                    </p:anim>
                                    <p:anim calcmode="lin" valueType="num">
                                      <p:cBhvr>
                                        <p:cTn id="83" dur="83" tmFilter="0, 0; 0.125,0.2665; 0.25,0.4; 0.375,0.465; 0.5,0.5;  0.625,0.535; 0.75,0.6; 0.875,0.7335; 1,1">
                                          <p:stCondLst>
                                            <p:cond delay="331"/>
                                          </p:stCondLst>
                                        </p:cTn>
                                        <p:tgtEl>
                                          <p:spTgt spid="42006"/>
                                        </p:tgtEl>
                                        <p:attrNameLst>
                                          <p:attrName>ppt_y</p:attrName>
                                        </p:attrNameLst>
                                      </p:cBhvr>
                                      <p:tavLst>
                                        <p:tav tm="0" fmla="#ppt_y-sin(pi*$)/27">
                                          <p:val>
                                            <p:fltVal val="0.000000"/>
                                          </p:val>
                                        </p:tav>
                                        <p:tav tm="100000">
                                          <p:val>
                                            <p:fltVal val="1.000000"/>
                                          </p:val>
                                        </p:tav>
                                      </p:tavLst>
                                    </p:anim>
                                    <p:anim calcmode="lin" valueType="num">
                                      <p:cBhvr>
                                        <p:cTn id="84" dur="41" tmFilter="0, 0; 0.125,0.2665; 0.25,0.4; 0.375,0.465; 0.5,0.5;  0.625,0.535; 0.75,0.6; 0.875,0.7335; 1,1">
                                          <p:stCondLst>
                                            <p:cond delay="414"/>
                                          </p:stCondLst>
                                        </p:cTn>
                                        <p:tgtEl>
                                          <p:spTgt spid="42006"/>
                                        </p:tgtEl>
                                        <p:attrNameLst>
                                          <p:attrName>ppt_y</p:attrName>
                                        </p:attrNameLst>
                                      </p:cBhvr>
                                      <p:tavLst>
                                        <p:tav tm="0" fmla="#ppt_y-sin(pi*$)/81">
                                          <p:val>
                                            <p:fltVal val="0.000000"/>
                                          </p:val>
                                        </p:tav>
                                        <p:tav tm="100000">
                                          <p:val>
                                            <p:fltVal val="1.000000"/>
                                          </p:val>
                                        </p:tav>
                                      </p:tavLst>
                                    </p:anim>
                                    <p:animScale>
                                      <p:cBhvr>
                                        <p:cTn id="85" dur="7">
                                          <p:stCondLst>
                                            <p:cond delay="163"/>
                                          </p:stCondLst>
                                        </p:cTn>
                                        <p:tgtEl>
                                          <p:spTgt spid="42006"/>
                                        </p:tgtEl>
                                      </p:cBhvr>
                                      <p:to x="100000" y="60000"/>
                                    </p:animScale>
                                    <p:animScale>
                                      <p:cBhvr>
                                        <p:cTn id="86" dur="42" decel="50000">
                                          <p:stCondLst>
                                            <p:cond delay="169"/>
                                          </p:stCondLst>
                                        </p:cTn>
                                        <p:tgtEl>
                                          <p:spTgt spid="42006"/>
                                        </p:tgtEl>
                                      </p:cBhvr>
                                      <p:to x="100000" y="100000"/>
                                    </p:animScale>
                                    <p:animScale>
                                      <p:cBhvr>
                                        <p:cTn id="87" dur="7">
                                          <p:stCondLst>
                                            <p:cond delay="328"/>
                                          </p:stCondLst>
                                        </p:cTn>
                                        <p:tgtEl>
                                          <p:spTgt spid="42006"/>
                                        </p:tgtEl>
                                      </p:cBhvr>
                                      <p:to x="100000" y="80000"/>
                                    </p:animScale>
                                    <p:animScale>
                                      <p:cBhvr>
                                        <p:cTn id="88" dur="42" decel="50000">
                                          <p:stCondLst>
                                            <p:cond delay="335"/>
                                          </p:stCondLst>
                                        </p:cTn>
                                        <p:tgtEl>
                                          <p:spTgt spid="42006"/>
                                        </p:tgtEl>
                                      </p:cBhvr>
                                      <p:to x="100000" y="100000"/>
                                    </p:animScale>
                                    <p:animScale>
                                      <p:cBhvr>
                                        <p:cTn id="89" dur="7">
                                          <p:stCondLst>
                                            <p:cond delay="411"/>
                                          </p:stCondLst>
                                        </p:cTn>
                                        <p:tgtEl>
                                          <p:spTgt spid="42006"/>
                                        </p:tgtEl>
                                      </p:cBhvr>
                                      <p:to x="100000" y="90000"/>
                                    </p:animScale>
                                    <p:animScale>
                                      <p:cBhvr>
                                        <p:cTn id="90" dur="42" decel="50000">
                                          <p:stCondLst>
                                            <p:cond delay="417"/>
                                          </p:stCondLst>
                                        </p:cTn>
                                        <p:tgtEl>
                                          <p:spTgt spid="42006"/>
                                        </p:tgtEl>
                                      </p:cBhvr>
                                      <p:to x="100000" y="100000"/>
                                    </p:animScale>
                                    <p:animScale>
                                      <p:cBhvr>
                                        <p:cTn id="91" dur="7">
                                          <p:stCondLst>
                                            <p:cond delay="452"/>
                                          </p:stCondLst>
                                        </p:cTn>
                                        <p:tgtEl>
                                          <p:spTgt spid="42006"/>
                                        </p:tgtEl>
                                      </p:cBhvr>
                                      <p:to x="100000" y="95000"/>
                                    </p:animScale>
                                    <p:animScale>
                                      <p:cBhvr>
                                        <p:cTn id="92" dur="42" decel="50000">
                                          <p:stCondLst>
                                            <p:cond delay="459"/>
                                          </p:stCondLst>
                                        </p:cTn>
                                        <p:tgtEl>
                                          <p:spTgt spid="42006"/>
                                        </p:tgtEl>
                                      </p:cBhvr>
                                      <p:to x="100000" y="100000"/>
                                    </p:animScale>
                                  </p:childTnLst>
                                </p:cTn>
                              </p:par>
                            </p:childTnLst>
                          </p:cTn>
                        </p:par>
                        <p:par>
                          <p:cTn id="93" fill="hold">
                            <p:stCondLst>
                              <p:cond delay="7450"/>
                            </p:stCondLst>
                            <p:childTnLst>
                              <p:par>
                                <p:cTn id="94" presetID="31" presetClass="entr" presetSubtype="0" fill="hold" grpId="0" nodeType="afterEffect">
                                  <p:stCondLst>
                                    <p:cond delay="0"/>
                                  </p:stCondLst>
                                  <p:childTnLst>
                                    <p:set>
                                      <p:cBhvr>
                                        <p:cTn id="95" dur="1" fill="hold">
                                          <p:stCondLst>
                                            <p:cond delay="0"/>
                                          </p:stCondLst>
                                        </p:cTn>
                                        <p:tgtEl>
                                          <p:spTgt spid="42007"/>
                                        </p:tgtEl>
                                        <p:attrNameLst>
                                          <p:attrName>style.visibility</p:attrName>
                                        </p:attrNameLst>
                                      </p:cBhvr>
                                      <p:to>
                                        <p:strVal val="visible"/>
                                      </p:to>
                                    </p:set>
                                    <p:anim calcmode="lin" valueType="num">
                                      <p:cBhvr>
                                        <p:cTn id="96" dur="500" fill="hold"/>
                                        <p:tgtEl>
                                          <p:spTgt spid="42007"/>
                                        </p:tgtEl>
                                        <p:attrNameLst>
                                          <p:attrName>ppt_w</p:attrName>
                                        </p:attrNameLst>
                                      </p:cBhvr>
                                      <p:tavLst>
                                        <p:tav tm="0">
                                          <p:val>
                                            <p:fltVal val="0.000000"/>
                                          </p:val>
                                        </p:tav>
                                        <p:tav tm="100000">
                                          <p:val>
                                            <p:strVal val="#ppt_w"/>
                                          </p:val>
                                        </p:tav>
                                      </p:tavLst>
                                    </p:anim>
                                    <p:anim calcmode="lin" valueType="num">
                                      <p:cBhvr>
                                        <p:cTn id="97" dur="500" fill="hold"/>
                                        <p:tgtEl>
                                          <p:spTgt spid="42007"/>
                                        </p:tgtEl>
                                        <p:attrNameLst>
                                          <p:attrName>ppt_h</p:attrName>
                                        </p:attrNameLst>
                                      </p:cBhvr>
                                      <p:tavLst>
                                        <p:tav tm="0">
                                          <p:val>
                                            <p:fltVal val="0.000000"/>
                                          </p:val>
                                        </p:tav>
                                        <p:tav tm="100000">
                                          <p:val>
                                            <p:strVal val="#ppt_h"/>
                                          </p:val>
                                        </p:tav>
                                      </p:tavLst>
                                    </p:anim>
                                    <p:anim calcmode="lin" valueType="num">
                                      <p:cBhvr>
                                        <p:cTn id="98" dur="500" fill="hold"/>
                                        <p:tgtEl>
                                          <p:spTgt spid="42007"/>
                                        </p:tgtEl>
                                        <p:attrNameLst>
                                          <p:attrName>style.rotation</p:attrName>
                                        </p:attrNameLst>
                                      </p:cBhvr>
                                      <p:tavLst>
                                        <p:tav tm="0">
                                          <p:val>
                                            <p:fltVal val="90.000000"/>
                                          </p:val>
                                        </p:tav>
                                        <p:tav tm="100000">
                                          <p:val>
                                            <p:fltVal val="0.000000"/>
                                          </p:val>
                                        </p:tav>
                                      </p:tavLst>
                                    </p:anim>
                                    <p:animEffect transition="in" filter="fade">
                                      <p:cBhvr>
                                        <p:cTn id="99" dur="500"/>
                                        <p:tgtEl>
                                          <p:spTgt spid="42007"/>
                                        </p:tgtEl>
                                      </p:cBhvr>
                                    </p:animEffect>
                                  </p:childTnLst>
                                </p:cTn>
                              </p:par>
                            </p:childTnLst>
                          </p:cTn>
                        </p:par>
                        <p:par>
                          <p:cTn id="100" fill="hold">
                            <p:stCondLst>
                              <p:cond delay="7950"/>
                            </p:stCondLst>
                            <p:childTnLst>
                              <p:par>
                                <p:cTn id="101" presetID="22" presetClass="entr" presetSubtype="8" fill="hold" nodeType="afterEffect">
                                  <p:stCondLst>
                                    <p:cond delay="0"/>
                                  </p:stCondLst>
                                  <p:childTnLst>
                                    <p:set>
                                      <p:cBhvr>
                                        <p:cTn id="102" dur="1" fill="hold">
                                          <p:stCondLst>
                                            <p:cond delay="0"/>
                                          </p:stCondLst>
                                        </p:cTn>
                                        <p:tgtEl>
                                          <p:spTgt spid="41989"/>
                                        </p:tgtEl>
                                        <p:attrNameLst>
                                          <p:attrName>style.visibility</p:attrName>
                                        </p:attrNameLst>
                                      </p:cBhvr>
                                      <p:to>
                                        <p:strVal val="visible"/>
                                      </p:to>
                                    </p:set>
                                    <p:animEffect transition="in" filter="wipe(left)">
                                      <p:cBhvr>
                                        <p:cTn id="103" dur="300"/>
                                        <p:tgtEl>
                                          <p:spTgt spid="41989"/>
                                        </p:tgtEl>
                                      </p:cBhvr>
                                    </p:animEffect>
                                  </p:childTnLst>
                                </p:cTn>
                              </p:par>
                            </p:childTnLst>
                          </p:cTn>
                        </p:par>
                        <p:par>
                          <p:cTn id="104" fill="hold">
                            <p:stCondLst>
                              <p:cond delay="8450"/>
                            </p:stCondLst>
                            <p:childTnLst>
                              <p:par>
                                <p:cTn id="105" presetID="26" presetClass="entr" presetSubtype="0" fill="hold" grpId="0" nodeType="afterEffect">
                                  <p:stCondLst>
                                    <p:cond delay="0"/>
                                  </p:stCondLst>
                                  <p:childTnLst>
                                    <p:set>
                                      <p:cBhvr>
                                        <p:cTn id="106" dur="1" fill="hold">
                                          <p:stCondLst>
                                            <p:cond delay="0"/>
                                          </p:stCondLst>
                                        </p:cTn>
                                        <p:tgtEl>
                                          <p:spTgt spid="42004"/>
                                        </p:tgtEl>
                                        <p:attrNameLst>
                                          <p:attrName>style.visibility</p:attrName>
                                        </p:attrNameLst>
                                      </p:cBhvr>
                                      <p:to>
                                        <p:strVal val="visible"/>
                                      </p:to>
                                    </p:set>
                                    <p:animEffect transition="in" filter="wipe(down)">
                                      <p:cBhvr>
                                        <p:cTn id="107" dur="145">
                                          <p:stCondLst>
                                            <p:cond delay="0"/>
                                          </p:stCondLst>
                                        </p:cTn>
                                        <p:tgtEl>
                                          <p:spTgt spid="42004"/>
                                        </p:tgtEl>
                                      </p:cBhvr>
                                    </p:animEffect>
                                    <p:anim calcmode="lin" valueType="num">
                                      <p:cBhvr>
                                        <p:cTn id="108" dur="456" tmFilter="0,0; 0.14,0.36; 0.43,0.73; 0.71,0.91; 1.0,1.0">
                                          <p:stCondLst>
                                            <p:cond delay="0"/>
                                          </p:stCondLst>
                                        </p:cTn>
                                        <p:tgtEl>
                                          <p:spTgt spid="42004"/>
                                        </p:tgtEl>
                                        <p:attrNameLst>
                                          <p:attrName>ppt_x</p:attrName>
                                        </p:attrNameLst>
                                      </p:cBhvr>
                                      <p:tavLst>
                                        <p:tav tm="0">
                                          <p:val>
                                            <p:strVal val="#ppt_x-0.25"/>
                                          </p:val>
                                        </p:tav>
                                        <p:tav tm="100000">
                                          <p:val>
                                            <p:strVal val="#ppt_x"/>
                                          </p:val>
                                        </p:tav>
                                      </p:tavLst>
                                    </p:anim>
                                    <p:anim calcmode="lin" valueType="num">
                                      <p:cBhvr>
                                        <p:cTn id="109" dur="166" tmFilter="0.0,0.0; 0.25,0.07; 0.50,0.2; 0.75,0.467; 1.0,1.0">
                                          <p:stCondLst>
                                            <p:cond delay="0"/>
                                          </p:stCondLst>
                                        </p:cTn>
                                        <p:tgtEl>
                                          <p:spTgt spid="42004"/>
                                        </p:tgtEl>
                                        <p:attrNameLst>
                                          <p:attrName>ppt_y</p:attrName>
                                        </p:attrNameLst>
                                      </p:cBhvr>
                                      <p:tavLst>
                                        <p:tav tm="0" fmla="#ppt_y-sin(pi*$)/3">
                                          <p:val>
                                            <p:fltVal val="0.500000"/>
                                          </p:val>
                                        </p:tav>
                                        <p:tav tm="100000">
                                          <p:val>
                                            <p:fltVal val="1.000000"/>
                                          </p:val>
                                        </p:tav>
                                      </p:tavLst>
                                    </p:anim>
                                    <p:anim calcmode="lin" valueType="num">
                                      <p:cBhvr>
                                        <p:cTn id="110" dur="166" tmFilter="0, 0; 0.125,0.2665; 0.25,0.4; 0.375,0.465; 0.5,0.5;  0.625,0.535; 0.75,0.6; 0.875,0.7335; 1,1">
                                          <p:stCondLst>
                                            <p:cond delay="166"/>
                                          </p:stCondLst>
                                        </p:cTn>
                                        <p:tgtEl>
                                          <p:spTgt spid="42004"/>
                                        </p:tgtEl>
                                        <p:attrNameLst>
                                          <p:attrName>ppt_y</p:attrName>
                                        </p:attrNameLst>
                                      </p:cBhvr>
                                      <p:tavLst>
                                        <p:tav tm="0" fmla="#ppt_y-sin(pi*$)/9">
                                          <p:val>
                                            <p:fltVal val="0.000000"/>
                                          </p:val>
                                        </p:tav>
                                        <p:tav tm="100000">
                                          <p:val>
                                            <p:fltVal val="1.000000"/>
                                          </p:val>
                                        </p:tav>
                                      </p:tavLst>
                                    </p:anim>
                                    <p:anim calcmode="lin" valueType="num">
                                      <p:cBhvr>
                                        <p:cTn id="111" dur="83" tmFilter="0, 0; 0.125,0.2665; 0.25,0.4; 0.375,0.465; 0.5,0.5;  0.625,0.535; 0.75,0.6; 0.875,0.7335; 1,1">
                                          <p:stCondLst>
                                            <p:cond delay="331"/>
                                          </p:stCondLst>
                                        </p:cTn>
                                        <p:tgtEl>
                                          <p:spTgt spid="42004"/>
                                        </p:tgtEl>
                                        <p:attrNameLst>
                                          <p:attrName>ppt_y</p:attrName>
                                        </p:attrNameLst>
                                      </p:cBhvr>
                                      <p:tavLst>
                                        <p:tav tm="0" fmla="#ppt_y-sin(pi*$)/27">
                                          <p:val>
                                            <p:fltVal val="0.000000"/>
                                          </p:val>
                                        </p:tav>
                                        <p:tav tm="100000">
                                          <p:val>
                                            <p:fltVal val="1.000000"/>
                                          </p:val>
                                        </p:tav>
                                      </p:tavLst>
                                    </p:anim>
                                    <p:anim calcmode="lin" valueType="num">
                                      <p:cBhvr>
                                        <p:cTn id="112" dur="41" tmFilter="0, 0; 0.125,0.2665; 0.25,0.4; 0.375,0.465; 0.5,0.5;  0.625,0.535; 0.75,0.6; 0.875,0.7335; 1,1">
                                          <p:stCondLst>
                                            <p:cond delay="414"/>
                                          </p:stCondLst>
                                        </p:cTn>
                                        <p:tgtEl>
                                          <p:spTgt spid="42004"/>
                                        </p:tgtEl>
                                        <p:attrNameLst>
                                          <p:attrName>ppt_y</p:attrName>
                                        </p:attrNameLst>
                                      </p:cBhvr>
                                      <p:tavLst>
                                        <p:tav tm="0" fmla="#ppt_y-sin(pi*$)/81">
                                          <p:val>
                                            <p:fltVal val="0.000000"/>
                                          </p:val>
                                        </p:tav>
                                        <p:tav tm="100000">
                                          <p:val>
                                            <p:fltVal val="1.000000"/>
                                          </p:val>
                                        </p:tav>
                                      </p:tavLst>
                                    </p:anim>
                                    <p:animScale>
                                      <p:cBhvr>
                                        <p:cTn id="113" dur="7">
                                          <p:stCondLst>
                                            <p:cond delay="163"/>
                                          </p:stCondLst>
                                        </p:cTn>
                                        <p:tgtEl>
                                          <p:spTgt spid="42004"/>
                                        </p:tgtEl>
                                      </p:cBhvr>
                                      <p:to x="100000" y="60000"/>
                                    </p:animScale>
                                    <p:animScale>
                                      <p:cBhvr>
                                        <p:cTn id="114" dur="42" decel="50000">
                                          <p:stCondLst>
                                            <p:cond delay="169"/>
                                          </p:stCondLst>
                                        </p:cTn>
                                        <p:tgtEl>
                                          <p:spTgt spid="42004"/>
                                        </p:tgtEl>
                                      </p:cBhvr>
                                      <p:to x="100000" y="100000"/>
                                    </p:animScale>
                                    <p:animScale>
                                      <p:cBhvr>
                                        <p:cTn id="115" dur="7">
                                          <p:stCondLst>
                                            <p:cond delay="328"/>
                                          </p:stCondLst>
                                        </p:cTn>
                                        <p:tgtEl>
                                          <p:spTgt spid="42004"/>
                                        </p:tgtEl>
                                      </p:cBhvr>
                                      <p:to x="100000" y="80000"/>
                                    </p:animScale>
                                    <p:animScale>
                                      <p:cBhvr>
                                        <p:cTn id="116" dur="42" decel="50000">
                                          <p:stCondLst>
                                            <p:cond delay="335"/>
                                          </p:stCondLst>
                                        </p:cTn>
                                        <p:tgtEl>
                                          <p:spTgt spid="42004"/>
                                        </p:tgtEl>
                                      </p:cBhvr>
                                      <p:to x="100000" y="100000"/>
                                    </p:animScale>
                                    <p:animScale>
                                      <p:cBhvr>
                                        <p:cTn id="117" dur="7">
                                          <p:stCondLst>
                                            <p:cond delay="411"/>
                                          </p:stCondLst>
                                        </p:cTn>
                                        <p:tgtEl>
                                          <p:spTgt spid="42004"/>
                                        </p:tgtEl>
                                      </p:cBhvr>
                                      <p:to x="100000" y="90000"/>
                                    </p:animScale>
                                    <p:animScale>
                                      <p:cBhvr>
                                        <p:cTn id="118" dur="42" decel="50000">
                                          <p:stCondLst>
                                            <p:cond delay="417"/>
                                          </p:stCondLst>
                                        </p:cTn>
                                        <p:tgtEl>
                                          <p:spTgt spid="42004"/>
                                        </p:tgtEl>
                                      </p:cBhvr>
                                      <p:to x="100000" y="100000"/>
                                    </p:animScale>
                                    <p:animScale>
                                      <p:cBhvr>
                                        <p:cTn id="119" dur="7">
                                          <p:stCondLst>
                                            <p:cond delay="452"/>
                                          </p:stCondLst>
                                        </p:cTn>
                                        <p:tgtEl>
                                          <p:spTgt spid="42004"/>
                                        </p:tgtEl>
                                      </p:cBhvr>
                                      <p:to x="100000" y="95000"/>
                                    </p:animScale>
                                    <p:animScale>
                                      <p:cBhvr>
                                        <p:cTn id="120" dur="42" decel="50000">
                                          <p:stCondLst>
                                            <p:cond delay="459"/>
                                          </p:stCondLst>
                                        </p:cTn>
                                        <p:tgtEl>
                                          <p:spTgt spid="42004"/>
                                        </p:tgtEl>
                                      </p:cBhvr>
                                      <p:to x="100000" y="100000"/>
                                    </p:animScale>
                                  </p:childTnLst>
                                </p:cTn>
                              </p:par>
                            </p:childTnLst>
                          </p:cTn>
                        </p:par>
                        <p:par>
                          <p:cTn id="121" fill="hold">
                            <p:stCondLst>
                              <p:cond delay="9450"/>
                            </p:stCondLst>
                            <p:childTnLst>
                              <p:par>
                                <p:cTn id="122" presetID="31" presetClass="entr" presetSubtype="0" fill="hold" grpId="0" nodeType="afterEffect">
                                  <p:stCondLst>
                                    <p:cond delay="0"/>
                                  </p:stCondLst>
                                  <p:childTnLst>
                                    <p:set>
                                      <p:cBhvr>
                                        <p:cTn id="123" dur="1" fill="hold">
                                          <p:stCondLst>
                                            <p:cond delay="0"/>
                                          </p:stCondLst>
                                        </p:cTn>
                                        <p:tgtEl>
                                          <p:spTgt spid="42005"/>
                                        </p:tgtEl>
                                        <p:attrNameLst>
                                          <p:attrName>style.visibility</p:attrName>
                                        </p:attrNameLst>
                                      </p:cBhvr>
                                      <p:to>
                                        <p:strVal val="visible"/>
                                      </p:to>
                                    </p:set>
                                    <p:anim calcmode="lin" valueType="num">
                                      <p:cBhvr>
                                        <p:cTn id="124" dur="500" fill="hold"/>
                                        <p:tgtEl>
                                          <p:spTgt spid="42005"/>
                                        </p:tgtEl>
                                        <p:attrNameLst>
                                          <p:attrName>ppt_w</p:attrName>
                                        </p:attrNameLst>
                                      </p:cBhvr>
                                      <p:tavLst>
                                        <p:tav tm="0">
                                          <p:val>
                                            <p:fltVal val="0.000000"/>
                                          </p:val>
                                        </p:tav>
                                        <p:tav tm="100000">
                                          <p:val>
                                            <p:strVal val="#ppt_w"/>
                                          </p:val>
                                        </p:tav>
                                      </p:tavLst>
                                    </p:anim>
                                    <p:anim calcmode="lin" valueType="num">
                                      <p:cBhvr>
                                        <p:cTn id="125" dur="500" fill="hold"/>
                                        <p:tgtEl>
                                          <p:spTgt spid="42005"/>
                                        </p:tgtEl>
                                        <p:attrNameLst>
                                          <p:attrName>ppt_h</p:attrName>
                                        </p:attrNameLst>
                                      </p:cBhvr>
                                      <p:tavLst>
                                        <p:tav tm="0">
                                          <p:val>
                                            <p:fltVal val="0.000000"/>
                                          </p:val>
                                        </p:tav>
                                        <p:tav tm="100000">
                                          <p:val>
                                            <p:strVal val="#ppt_h"/>
                                          </p:val>
                                        </p:tav>
                                      </p:tavLst>
                                    </p:anim>
                                    <p:anim calcmode="lin" valueType="num">
                                      <p:cBhvr>
                                        <p:cTn id="126" dur="500" fill="hold"/>
                                        <p:tgtEl>
                                          <p:spTgt spid="42005"/>
                                        </p:tgtEl>
                                        <p:attrNameLst>
                                          <p:attrName>style.rotation</p:attrName>
                                        </p:attrNameLst>
                                      </p:cBhvr>
                                      <p:tavLst>
                                        <p:tav tm="0">
                                          <p:val>
                                            <p:fltVal val="90.000000"/>
                                          </p:val>
                                        </p:tav>
                                        <p:tav tm="100000">
                                          <p:val>
                                            <p:fltVal val="0.000000"/>
                                          </p:val>
                                        </p:tav>
                                      </p:tavLst>
                                    </p:anim>
                                    <p:animEffect transition="in" filter="fade">
                                      <p:cBhvr>
                                        <p:cTn id="127" dur="500"/>
                                        <p:tgtEl>
                                          <p:spTgt spid="42005"/>
                                        </p:tgtEl>
                                      </p:cBhvr>
                                    </p:animEffect>
                                  </p:childTnLst>
                                </p:cTn>
                              </p:par>
                            </p:childTnLst>
                          </p:cTn>
                        </p:par>
                        <p:par>
                          <p:cTn id="128" fill="hold">
                            <p:stCondLst>
                              <p:cond delay="9950"/>
                            </p:stCondLst>
                            <p:childTnLst>
                              <p:par>
                                <p:cTn id="129" presetID="22" presetClass="entr" presetSubtype="8" fill="hold" nodeType="afterEffect">
                                  <p:stCondLst>
                                    <p:cond delay="0"/>
                                  </p:stCondLst>
                                  <p:childTnLst>
                                    <p:set>
                                      <p:cBhvr>
                                        <p:cTn id="130" dur="1" fill="hold">
                                          <p:stCondLst>
                                            <p:cond delay="0"/>
                                          </p:stCondLst>
                                        </p:cTn>
                                        <p:tgtEl>
                                          <p:spTgt spid="41990"/>
                                        </p:tgtEl>
                                        <p:attrNameLst>
                                          <p:attrName>style.visibility</p:attrName>
                                        </p:attrNameLst>
                                      </p:cBhvr>
                                      <p:to>
                                        <p:strVal val="visible"/>
                                      </p:to>
                                    </p:set>
                                    <p:animEffect transition="in" filter="wipe(left)">
                                      <p:cBhvr>
                                        <p:cTn id="131" dur="300"/>
                                        <p:tgtEl>
                                          <p:spTgt spid="41990"/>
                                        </p:tgtEl>
                                      </p:cBhvr>
                                    </p:animEffect>
                                  </p:childTnLst>
                                </p:cTn>
                              </p:par>
                            </p:childTnLst>
                          </p:cTn>
                        </p:par>
                        <p:par>
                          <p:cTn id="132" fill="hold">
                            <p:stCondLst>
                              <p:cond delay="10450"/>
                            </p:stCondLst>
                            <p:childTnLst>
                              <p:par>
                                <p:cTn id="133" presetID="26" presetClass="entr" presetSubtype="0" fill="hold" grpId="0" nodeType="afterEffect">
                                  <p:stCondLst>
                                    <p:cond delay="0"/>
                                  </p:stCondLst>
                                  <p:childTnLst>
                                    <p:set>
                                      <p:cBhvr>
                                        <p:cTn id="134" dur="1" fill="hold">
                                          <p:stCondLst>
                                            <p:cond delay="0"/>
                                          </p:stCondLst>
                                        </p:cTn>
                                        <p:tgtEl>
                                          <p:spTgt spid="42008"/>
                                        </p:tgtEl>
                                        <p:attrNameLst>
                                          <p:attrName>style.visibility</p:attrName>
                                        </p:attrNameLst>
                                      </p:cBhvr>
                                      <p:to>
                                        <p:strVal val="visible"/>
                                      </p:to>
                                    </p:set>
                                    <p:animEffect transition="in" filter="wipe(down)">
                                      <p:cBhvr>
                                        <p:cTn id="135" dur="290">
                                          <p:stCondLst>
                                            <p:cond delay="0"/>
                                          </p:stCondLst>
                                        </p:cTn>
                                        <p:tgtEl>
                                          <p:spTgt spid="42008"/>
                                        </p:tgtEl>
                                      </p:cBhvr>
                                    </p:animEffect>
                                    <p:anim calcmode="lin" valueType="num">
                                      <p:cBhvr>
                                        <p:cTn id="136" dur="911" tmFilter="0,0; 0.14,0.36; 0.43,0.73; 0.71,0.91; 1.0,1.0">
                                          <p:stCondLst>
                                            <p:cond delay="0"/>
                                          </p:stCondLst>
                                        </p:cTn>
                                        <p:tgtEl>
                                          <p:spTgt spid="42008"/>
                                        </p:tgtEl>
                                        <p:attrNameLst>
                                          <p:attrName>ppt_x</p:attrName>
                                        </p:attrNameLst>
                                      </p:cBhvr>
                                      <p:tavLst>
                                        <p:tav tm="0">
                                          <p:val>
                                            <p:strVal val="#ppt_x-0.25"/>
                                          </p:val>
                                        </p:tav>
                                        <p:tav tm="100000">
                                          <p:val>
                                            <p:strVal val="#ppt_x"/>
                                          </p:val>
                                        </p:tav>
                                      </p:tavLst>
                                    </p:anim>
                                    <p:anim calcmode="lin" valueType="num">
                                      <p:cBhvr>
                                        <p:cTn id="137" dur="332" tmFilter="0.0,0.0; 0.25,0.07; 0.50,0.2; 0.75,0.467; 1.0,1.0">
                                          <p:stCondLst>
                                            <p:cond delay="0"/>
                                          </p:stCondLst>
                                        </p:cTn>
                                        <p:tgtEl>
                                          <p:spTgt spid="42008"/>
                                        </p:tgtEl>
                                        <p:attrNameLst>
                                          <p:attrName>ppt_y</p:attrName>
                                        </p:attrNameLst>
                                      </p:cBhvr>
                                      <p:tavLst>
                                        <p:tav tm="0" fmla="#ppt_y-sin(pi*$)/3">
                                          <p:val>
                                            <p:fltVal val="0.500000"/>
                                          </p:val>
                                        </p:tav>
                                        <p:tav tm="100000">
                                          <p:val>
                                            <p:fltVal val="1.000000"/>
                                          </p:val>
                                        </p:tav>
                                      </p:tavLst>
                                    </p:anim>
                                    <p:anim calcmode="lin" valueType="num">
                                      <p:cBhvr>
                                        <p:cTn id="138" dur="332" tmFilter="0, 0; 0.125,0.2665; 0.25,0.4; 0.375,0.465; 0.5,0.5;  0.625,0.535; 0.75,0.6; 0.875,0.7335; 1,1">
                                          <p:stCondLst>
                                            <p:cond delay="332"/>
                                          </p:stCondLst>
                                        </p:cTn>
                                        <p:tgtEl>
                                          <p:spTgt spid="42008"/>
                                        </p:tgtEl>
                                        <p:attrNameLst>
                                          <p:attrName>ppt_y</p:attrName>
                                        </p:attrNameLst>
                                      </p:cBhvr>
                                      <p:tavLst>
                                        <p:tav tm="0" fmla="#ppt_y-sin(pi*$)/9">
                                          <p:val>
                                            <p:fltVal val="0.000000"/>
                                          </p:val>
                                        </p:tav>
                                        <p:tav tm="100000">
                                          <p:val>
                                            <p:fltVal val="1.000000"/>
                                          </p:val>
                                        </p:tav>
                                      </p:tavLst>
                                    </p:anim>
                                    <p:anim calcmode="lin" valueType="num">
                                      <p:cBhvr>
                                        <p:cTn id="139" dur="166" tmFilter="0, 0; 0.125,0.2665; 0.25,0.4; 0.375,0.465; 0.5,0.5;  0.625,0.535; 0.75,0.6; 0.875,0.7335; 1,1">
                                          <p:stCondLst>
                                            <p:cond delay="662"/>
                                          </p:stCondLst>
                                        </p:cTn>
                                        <p:tgtEl>
                                          <p:spTgt spid="42008"/>
                                        </p:tgtEl>
                                        <p:attrNameLst>
                                          <p:attrName>ppt_y</p:attrName>
                                        </p:attrNameLst>
                                      </p:cBhvr>
                                      <p:tavLst>
                                        <p:tav tm="0" fmla="#ppt_y-sin(pi*$)/27">
                                          <p:val>
                                            <p:fltVal val="0.000000"/>
                                          </p:val>
                                        </p:tav>
                                        <p:tav tm="100000">
                                          <p:val>
                                            <p:fltVal val="1.000000"/>
                                          </p:val>
                                        </p:tav>
                                      </p:tavLst>
                                    </p:anim>
                                    <p:anim calcmode="lin" valueType="num">
                                      <p:cBhvr>
                                        <p:cTn id="140" dur="82" tmFilter="0, 0; 0.125,0.2665; 0.25,0.4; 0.375,0.465; 0.5,0.5;  0.625,0.535; 0.75,0.6; 0.875,0.7335; 1,1">
                                          <p:stCondLst>
                                            <p:cond delay="828"/>
                                          </p:stCondLst>
                                        </p:cTn>
                                        <p:tgtEl>
                                          <p:spTgt spid="42008"/>
                                        </p:tgtEl>
                                        <p:attrNameLst>
                                          <p:attrName>ppt_y</p:attrName>
                                        </p:attrNameLst>
                                      </p:cBhvr>
                                      <p:tavLst>
                                        <p:tav tm="0" fmla="#ppt_y-sin(pi*$)/81">
                                          <p:val>
                                            <p:fltVal val="0.000000"/>
                                          </p:val>
                                        </p:tav>
                                        <p:tav tm="100000">
                                          <p:val>
                                            <p:fltVal val="1.000000"/>
                                          </p:val>
                                        </p:tav>
                                      </p:tavLst>
                                    </p:anim>
                                    <p:animScale>
                                      <p:cBhvr>
                                        <p:cTn id="141" dur="13">
                                          <p:stCondLst>
                                            <p:cond delay="325"/>
                                          </p:stCondLst>
                                        </p:cTn>
                                        <p:tgtEl>
                                          <p:spTgt spid="42008"/>
                                        </p:tgtEl>
                                      </p:cBhvr>
                                      <p:to x="100000" y="60000"/>
                                    </p:animScale>
                                    <p:animScale>
                                      <p:cBhvr>
                                        <p:cTn id="142" dur="83" decel="50000">
                                          <p:stCondLst>
                                            <p:cond delay="338"/>
                                          </p:stCondLst>
                                        </p:cTn>
                                        <p:tgtEl>
                                          <p:spTgt spid="42008"/>
                                        </p:tgtEl>
                                      </p:cBhvr>
                                      <p:to x="100000" y="100000"/>
                                    </p:animScale>
                                    <p:animScale>
                                      <p:cBhvr>
                                        <p:cTn id="143" dur="13">
                                          <p:stCondLst>
                                            <p:cond delay="656"/>
                                          </p:stCondLst>
                                        </p:cTn>
                                        <p:tgtEl>
                                          <p:spTgt spid="42008"/>
                                        </p:tgtEl>
                                      </p:cBhvr>
                                      <p:to x="100000" y="80000"/>
                                    </p:animScale>
                                    <p:animScale>
                                      <p:cBhvr>
                                        <p:cTn id="144" dur="83" decel="50000">
                                          <p:stCondLst>
                                            <p:cond delay="669"/>
                                          </p:stCondLst>
                                        </p:cTn>
                                        <p:tgtEl>
                                          <p:spTgt spid="42008"/>
                                        </p:tgtEl>
                                      </p:cBhvr>
                                      <p:to x="100000" y="100000"/>
                                    </p:animScale>
                                    <p:animScale>
                                      <p:cBhvr>
                                        <p:cTn id="145" dur="13">
                                          <p:stCondLst>
                                            <p:cond delay="821"/>
                                          </p:stCondLst>
                                        </p:cTn>
                                        <p:tgtEl>
                                          <p:spTgt spid="42008"/>
                                        </p:tgtEl>
                                      </p:cBhvr>
                                      <p:to x="100000" y="90000"/>
                                    </p:animScale>
                                    <p:animScale>
                                      <p:cBhvr>
                                        <p:cTn id="146" dur="83" decel="50000">
                                          <p:stCondLst>
                                            <p:cond delay="834"/>
                                          </p:stCondLst>
                                        </p:cTn>
                                        <p:tgtEl>
                                          <p:spTgt spid="42008"/>
                                        </p:tgtEl>
                                      </p:cBhvr>
                                      <p:to x="100000" y="100000"/>
                                    </p:animScale>
                                    <p:animScale>
                                      <p:cBhvr>
                                        <p:cTn id="147" dur="13">
                                          <p:stCondLst>
                                            <p:cond delay="904"/>
                                          </p:stCondLst>
                                        </p:cTn>
                                        <p:tgtEl>
                                          <p:spTgt spid="42008"/>
                                        </p:tgtEl>
                                      </p:cBhvr>
                                      <p:to x="100000" y="95000"/>
                                    </p:animScale>
                                    <p:animScale>
                                      <p:cBhvr>
                                        <p:cTn id="148" dur="83" decel="50000">
                                          <p:stCondLst>
                                            <p:cond delay="917"/>
                                          </p:stCondLst>
                                        </p:cTn>
                                        <p:tgtEl>
                                          <p:spTgt spid="42008"/>
                                        </p:tgtEl>
                                      </p:cBhvr>
                                      <p:to x="100000" y="100000"/>
                                    </p:animScale>
                                  </p:childTnLst>
                                </p:cTn>
                              </p:par>
                            </p:childTnLst>
                          </p:cTn>
                        </p:par>
                        <p:par>
                          <p:cTn id="149" fill="hold">
                            <p:stCondLst>
                              <p:cond delay="11450"/>
                            </p:stCondLst>
                            <p:childTnLst>
                              <p:par>
                                <p:cTn id="150" presetID="31" presetClass="entr" presetSubtype="0" fill="hold" grpId="0" nodeType="afterEffect">
                                  <p:stCondLst>
                                    <p:cond delay="0"/>
                                  </p:stCondLst>
                                  <p:childTnLst>
                                    <p:set>
                                      <p:cBhvr>
                                        <p:cTn id="151" dur="1" fill="hold">
                                          <p:stCondLst>
                                            <p:cond delay="0"/>
                                          </p:stCondLst>
                                        </p:cTn>
                                        <p:tgtEl>
                                          <p:spTgt spid="42009"/>
                                        </p:tgtEl>
                                        <p:attrNameLst>
                                          <p:attrName>style.visibility</p:attrName>
                                        </p:attrNameLst>
                                      </p:cBhvr>
                                      <p:to>
                                        <p:strVal val="visible"/>
                                      </p:to>
                                    </p:set>
                                    <p:anim calcmode="lin" valueType="num">
                                      <p:cBhvr>
                                        <p:cTn id="152" dur="500" fill="hold"/>
                                        <p:tgtEl>
                                          <p:spTgt spid="42009"/>
                                        </p:tgtEl>
                                        <p:attrNameLst>
                                          <p:attrName>ppt_w</p:attrName>
                                        </p:attrNameLst>
                                      </p:cBhvr>
                                      <p:tavLst>
                                        <p:tav tm="0">
                                          <p:val>
                                            <p:fltVal val="0.000000"/>
                                          </p:val>
                                        </p:tav>
                                        <p:tav tm="100000">
                                          <p:val>
                                            <p:strVal val="#ppt_w"/>
                                          </p:val>
                                        </p:tav>
                                      </p:tavLst>
                                    </p:anim>
                                    <p:anim calcmode="lin" valueType="num">
                                      <p:cBhvr>
                                        <p:cTn id="153" dur="500" fill="hold"/>
                                        <p:tgtEl>
                                          <p:spTgt spid="42009"/>
                                        </p:tgtEl>
                                        <p:attrNameLst>
                                          <p:attrName>ppt_h</p:attrName>
                                        </p:attrNameLst>
                                      </p:cBhvr>
                                      <p:tavLst>
                                        <p:tav tm="0">
                                          <p:val>
                                            <p:fltVal val="0.000000"/>
                                          </p:val>
                                        </p:tav>
                                        <p:tav tm="100000">
                                          <p:val>
                                            <p:strVal val="#ppt_h"/>
                                          </p:val>
                                        </p:tav>
                                      </p:tavLst>
                                    </p:anim>
                                    <p:anim calcmode="lin" valueType="num">
                                      <p:cBhvr>
                                        <p:cTn id="154" dur="500" fill="hold"/>
                                        <p:tgtEl>
                                          <p:spTgt spid="42009"/>
                                        </p:tgtEl>
                                        <p:attrNameLst>
                                          <p:attrName>style.rotation</p:attrName>
                                        </p:attrNameLst>
                                      </p:cBhvr>
                                      <p:tavLst>
                                        <p:tav tm="0">
                                          <p:val>
                                            <p:fltVal val="90.000000"/>
                                          </p:val>
                                        </p:tav>
                                        <p:tav tm="100000">
                                          <p:val>
                                            <p:fltVal val="0.000000"/>
                                          </p:val>
                                        </p:tav>
                                      </p:tavLst>
                                    </p:anim>
                                    <p:animEffect transition="in" filter="fade">
                                      <p:cBhvr>
                                        <p:cTn id="155" dur="500"/>
                                        <p:tgtEl>
                                          <p:spTgt spid="42009"/>
                                        </p:tgtEl>
                                      </p:cBhvr>
                                    </p:animEffect>
                                  </p:childTnLst>
                                </p:cTn>
                              </p:par>
                            </p:childTnLst>
                          </p:cTn>
                        </p:par>
                        <p:par>
                          <p:cTn id="156" fill="hold">
                            <p:stCondLst>
                              <p:cond delay="11950"/>
                            </p:stCondLst>
                            <p:childTnLst>
                              <p:par>
                                <p:cTn id="157" presetID="22" presetClass="entr" presetSubtype="8" fill="hold" grpId="0" nodeType="afterEffect">
                                  <p:stCondLst>
                                    <p:cond delay="0"/>
                                  </p:stCondLst>
                                  <p:childTnLst>
                                    <p:set>
                                      <p:cBhvr>
                                        <p:cTn id="158" dur="1" fill="hold">
                                          <p:stCondLst>
                                            <p:cond delay="0"/>
                                          </p:stCondLst>
                                        </p:cTn>
                                        <p:tgtEl>
                                          <p:spTgt spid="41992"/>
                                        </p:tgtEl>
                                        <p:attrNameLst>
                                          <p:attrName>style.visibility</p:attrName>
                                        </p:attrNameLst>
                                      </p:cBhvr>
                                      <p:to>
                                        <p:strVal val="visible"/>
                                      </p:to>
                                    </p:set>
                                    <p:animEffect transition="in" filter="wipe(left)">
                                      <p:cBhvr>
                                        <p:cTn id="159" dur="500"/>
                                        <p:tgtEl>
                                          <p:spTgt spid="41992"/>
                                        </p:tgtEl>
                                      </p:cBhvr>
                                    </p:animEffect>
                                  </p:childTnLst>
                                </p:cTn>
                              </p:par>
                            </p:childTnLst>
                          </p:cTn>
                        </p:par>
                        <p:par>
                          <p:cTn id="160" fill="hold">
                            <p:stCondLst>
                              <p:cond delay="12450"/>
                            </p:stCondLst>
                            <p:childTnLst>
                              <p:par>
                                <p:cTn id="161" presetID="16" presetClass="entr" presetSubtype="21" fill="hold" grpId="0" nodeType="afterEffect">
                                  <p:stCondLst>
                                    <p:cond delay="0"/>
                                  </p:stCondLst>
                                  <p:childTnLst>
                                    <p:set>
                                      <p:cBhvr>
                                        <p:cTn id="162" dur="1" fill="hold">
                                          <p:stCondLst>
                                            <p:cond delay="0"/>
                                          </p:stCondLst>
                                        </p:cTn>
                                        <p:tgtEl>
                                          <p:spTgt spid="41993"/>
                                        </p:tgtEl>
                                        <p:attrNameLst>
                                          <p:attrName>style.visibility</p:attrName>
                                        </p:attrNameLst>
                                      </p:cBhvr>
                                      <p:to>
                                        <p:strVal val="visible"/>
                                      </p:to>
                                    </p:set>
                                    <p:animEffect transition="in" filter="barn(inVertical)">
                                      <p:cBhvr>
                                        <p:cTn id="163" dur="500"/>
                                        <p:tgtEl>
                                          <p:spTgt spid="4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92" grpId="0"/>
      <p:bldP spid="41993" grpId="0"/>
      <p:bldP spid="42000" grpId="0" animBg="1"/>
      <p:bldP spid="42001" grpId="0"/>
      <p:bldP spid="42002" grpId="0" animBg="1"/>
      <p:bldP spid="42003" grpId="0"/>
      <p:bldP spid="42004" grpId="0" animBg="1"/>
      <p:bldP spid="42005" grpId="0"/>
      <p:bldP spid="42006" grpId="0" animBg="1"/>
      <p:bldP spid="42007" grpId="0"/>
      <p:bldP spid="42008" grpId="0" animBg="1"/>
      <p:bldP spid="4200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43010" name="图片 1"/>
          <p:cNvPicPr>
            <a:picLocks noChangeAspect="1"/>
          </p:cNvPicPr>
          <p:nvPr/>
        </p:nvPicPr>
        <p:blipFill>
          <a:blip r:embed="rId2"/>
          <a:stretch>
            <a:fillRect/>
          </a:stretch>
        </p:blipFill>
        <p:spPr>
          <a:xfrm>
            <a:off x="6170613" y="1773238"/>
            <a:ext cx="5845175" cy="4902200"/>
          </a:xfrm>
          <a:prstGeom prst="rect">
            <a:avLst/>
          </a:prstGeom>
          <a:noFill/>
          <a:ln w="9525">
            <a:noFill/>
          </a:ln>
        </p:spPr>
      </p:pic>
      <p:sp>
        <p:nvSpPr>
          <p:cNvPr id="43011" name="TextBox 6"/>
          <p:cNvSpPr txBox="1"/>
          <p:nvPr/>
        </p:nvSpPr>
        <p:spPr>
          <a:xfrm>
            <a:off x="1822450" y="11374438"/>
            <a:ext cx="4981575" cy="430212"/>
          </a:xfrm>
          <a:prstGeom prst="rect">
            <a:avLst/>
          </a:prstGeom>
          <a:noFill/>
          <a:ln w="9525">
            <a:noFill/>
          </a:ln>
        </p:spPr>
        <p:txBody>
          <a:bodyPr wrap="none" anchor="t">
            <a:spAutoFit/>
          </a:bodyPr>
          <a:p>
            <a:r>
              <a:rPr lang="en-US" altLang="zh-CN" sz="2200" dirty="0">
                <a:solidFill>
                  <a:srgbClr val="F8F8F8"/>
                </a:solidFill>
                <a:latin typeface="方正隶变简体" panose="03000509000000000000" pitchFamily="1" charset="-122"/>
                <a:ea typeface="方正隶变简体" panose="03000509000000000000" pitchFamily="1" charset="-122"/>
              </a:rPr>
              <a:t>◎</a:t>
            </a:r>
            <a:r>
              <a:rPr lang="zh-CN" altLang="en-US" sz="2200" dirty="0">
                <a:solidFill>
                  <a:srgbClr val="F8F8F8"/>
                </a:solidFill>
                <a:latin typeface="方正隶变简体" panose="03000509000000000000" pitchFamily="1" charset="-122"/>
                <a:ea typeface="方正隶变简体" panose="03000509000000000000" pitchFamily="1" charset="-122"/>
              </a:rPr>
              <a:t>八音魔琴中国风系列作品之</a:t>
            </a:r>
            <a:r>
              <a:rPr lang="en-US" altLang="zh-CN" sz="2200" dirty="0">
                <a:solidFill>
                  <a:srgbClr val="F8F8F8"/>
                </a:solidFill>
                <a:latin typeface="方正隶变简体" panose="03000509000000000000" pitchFamily="1" charset="-122"/>
                <a:ea typeface="方正隶变简体" panose="03000509000000000000" pitchFamily="1" charset="-122"/>
              </a:rPr>
              <a:t>“</a:t>
            </a:r>
            <a:r>
              <a:rPr lang="zh-CN" altLang="en-US" sz="2200" dirty="0">
                <a:solidFill>
                  <a:srgbClr val="F8F8F8"/>
                </a:solidFill>
                <a:latin typeface="方正隶变简体" panose="03000509000000000000" pitchFamily="1" charset="-122"/>
                <a:ea typeface="方正隶变简体" panose="03000509000000000000" pitchFamily="1" charset="-122"/>
              </a:rPr>
              <a:t>虚竹</a:t>
            </a:r>
            <a:r>
              <a:rPr lang="en-US" altLang="zh-CN" sz="2200" dirty="0">
                <a:solidFill>
                  <a:srgbClr val="F8F8F8"/>
                </a:solidFill>
                <a:latin typeface="方正隶变简体" panose="03000509000000000000" pitchFamily="1" charset="-122"/>
                <a:ea typeface="方正隶变简体" panose="03000509000000000000" pitchFamily="1" charset="-122"/>
              </a:rPr>
              <a:t>”</a:t>
            </a:r>
            <a:endParaRPr lang="zh-CN" altLang="en-US" sz="2200" dirty="0">
              <a:solidFill>
                <a:srgbClr val="F8F8F8"/>
              </a:solidFill>
              <a:latin typeface="方正隶变简体" panose="03000509000000000000" pitchFamily="1" charset="-122"/>
              <a:ea typeface="方正隶变简体" panose="03000509000000000000" pitchFamily="1" charset="-122"/>
            </a:endParaRPr>
          </a:p>
        </p:txBody>
      </p:sp>
      <p:sp>
        <p:nvSpPr>
          <p:cNvPr id="43012" name="Rectangle 31"/>
          <p:cNvSpPr/>
          <p:nvPr/>
        </p:nvSpPr>
        <p:spPr>
          <a:xfrm>
            <a:off x="11636375" y="20104100"/>
            <a:ext cx="22225" cy="127000"/>
          </a:xfrm>
          <a:prstGeom prst="rect">
            <a:avLst/>
          </a:prstGeom>
          <a:noFill/>
          <a:ln w="9525">
            <a:noFill/>
          </a:ln>
        </p:spPr>
        <p:txBody>
          <a:bodyPr wrap="none" lIns="0" tIns="0" rIns="0" bIns="0" anchor="t">
            <a:spAutoFit/>
          </a:bodyPr>
          <a:p>
            <a:r>
              <a:rPr lang="zh-CN" altLang="en-US" dirty="0">
                <a:solidFill>
                  <a:srgbClr val="2E2C2C"/>
                </a:solidFill>
                <a:latin typeface="宋体" panose="02010600030101010101" pitchFamily="2" charset="-122"/>
                <a:ea typeface="宋体" panose="02010600030101010101" pitchFamily="2" charset="-122"/>
              </a:rPr>
              <a:t>这里输入您的副标题</a:t>
            </a:r>
            <a:endParaRPr lang="zh-CN" altLang="en-US" dirty="0">
              <a:solidFill>
                <a:srgbClr val="AF251C"/>
              </a:solidFill>
              <a:latin typeface="Arial" panose="020B0604020202020204" pitchFamily="34" charset="0"/>
              <a:ea typeface="宋体" panose="02010600030101010101" pitchFamily="2" charset="-122"/>
            </a:endParaRPr>
          </a:p>
        </p:txBody>
      </p:sp>
      <p:sp>
        <p:nvSpPr>
          <p:cNvPr id="43013" name="Rectangle 32"/>
          <p:cNvSpPr/>
          <p:nvPr/>
        </p:nvSpPr>
        <p:spPr>
          <a:xfrm>
            <a:off x="11636375" y="106954638"/>
            <a:ext cx="22225" cy="104775"/>
          </a:xfrm>
          <a:prstGeom prst="rect">
            <a:avLst/>
          </a:prstGeom>
          <a:noFill/>
          <a:ln w="9525">
            <a:noFill/>
          </a:ln>
        </p:spPr>
        <p:txBody>
          <a:bodyPr wrap="none" lIns="0" tIns="0" rIns="0" bIns="0" anchor="t">
            <a:spAutoFit/>
          </a:bodyPr>
          <a:p>
            <a:r>
              <a:rPr lang="zh-CN" altLang="en-US" dirty="0">
                <a:solidFill>
                  <a:srgbClr val="2E2C2C"/>
                </a:solidFill>
                <a:latin typeface="楷体_GB2312" panose="02010609030101010101" pitchFamily="1" charset="-122"/>
                <a:ea typeface="楷体_GB2312" panose="02010609030101010101" pitchFamily="1" charset="-122"/>
              </a:rPr>
              <a:t>作者：八音魔琴</a:t>
            </a:r>
            <a:endParaRPr lang="zh-CN" altLang="en-US" dirty="0">
              <a:solidFill>
                <a:srgbClr val="AF251C"/>
              </a:solidFill>
              <a:latin typeface="Arial" panose="020B0604020202020204" pitchFamily="34" charset="0"/>
              <a:ea typeface="宋体" panose="02010600030101010101" pitchFamily="2" charset="-122"/>
            </a:endParaRPr>
          </a:p>
        </p:txBody>
      </p:sp>
      <p:sp>
        <p:nvSpPr>
          <p:cNvPr id="43014" name="Freeform 33"/>
          <p:cNvSpPr>
            <a:spLocks noEditPoints="1"/>
          </p:cNvSpPr>
          <p:nvPr/>
        </p:nvSpPr>
        <p:spPr>
          <a:xfrm>
            <a:off x="29697363" y="144475200"/>
            <a:ext cx="10820400" cy="10537825"/>
          </a:xfrm>
          <a:custGeom>
            <a:avLst/>
            <a:gdLst/>
            <a:ahLst/>
            <a:cxnLst>
              <a:cxn ang="0">
                <a:pos x="7741077" y="359725"/>
              </a:cxn>
              <a:cxn ang="0">
                <a:pos x="9451812" y="169282"/>
              </a:cxn>
              <a:cxn ang="0">
                <a:pos x="4597601" y="169282"/>
              </a:cxn>
              <a:cxn ang="0">
                <a:pos x="3592544" y="359725"/>
              </a:cxn>
              <a:cxn ang="0">
                <a:pos x="9943648" y="1523541"/>
              </a:cxn>
              <a:cxn ang="0">
                <a:pos x="8703365" y="761770"/>
              </a:cxn>
              <a:cxn ang="0">
                <a:pos x="5752347" y="2242991"/>
              </a:cxn>
              <a:cxn ang="0">
                <a:pos x="8810286" y="655969"/>
              </a:cxn>
              <a:cxn ang="0">
                <a:pos x="5624042" y="2454594"/>
              </a:cxn>
              <a:cxn ang="0">
                <a:pos x="7270625" y="4951508"/>
              </a:cxn>
              <a:cxn ang="0">
                <a:pos x="10200258" y="3830013"/>
              </a:cxn>
              <a:cxn ang="0">
                <a:pos x="320763" y="7067537"/>
              </a:cxn>
              <a:cxn ang="0">
                <a:pos x="1304436" y="9522131"/>
              </a:cxn>
              <a:cxn ang="0">
                <a:pos x="2031498" y="9776055"/>
              </a:cxn>
              <a:cxn ang="0">
                <a:pos x="4982516" y="6580851"/>
              </a:cxn>
              <a:cxn ang="0">
                <a:pos x="2758560" y="5565157"/>
              </a:cxn>
              <a:cxn ang="0">
                <a:pos x="748447" y="9289368"/>
              </a:cxn>
              <a:cxn ang="0">
                <a:pos x="10328564" y="9437490"/>
              </a:cxn>
              <a:cxn ang="0">
                <a:pos x="10392716" y="8654559"/>
              </a:cxn>
              <a:cxn ang="0">
                <a:pos x="10521021" y="7850468"/>
              </a:cxn>
              <a:cxn ang="0">
                <a:pos x="5239126" y="10305062"/>
              </a:cxn>
              <a:cxn ang="0">
                <a:pos x="2566103" y="10178100"/>
              </a:cxn>
              <a:cxn ang="0">
                <a:pos x="6329720" y="10347382"/>
              </a:cxn>
              <a:cxn ang="0">
                <a:pos x="8853055" y="9776055"/>
              </a:cxn>
              <a:cxn ang="0">
                <a:pos x="9494580" y="5290073"/>
              </a:cxn>
              <a:cxn ang="0">
                <a:pos x="5666810" y="7892789"/>
              </a:cxn>
              <a:cxn ang="0">
                <a:pos x="8211529" y="10368543"/>
              </a:cxn>
              <a:cxn ang="0">
                <a:pos x="256610" y="4634104"/>
              </a:cxn>
              <a:cxn ang="0">
                <a:pos x="277994" y="5395874"/>
              </a:cxn>
              <a:cxn ang="0">
                <a:pos x="1197515" y="359725"/>
              </a:cxn>
              <a:cxn ang="0">
                <a:pos x="106921" y="4845707"/>
              </a:cxn>
              <a:cxn ang="0">
                <a:pos x="4918364" y="4845707"/>
              </a:cxn>
              <a:cxn ang="0">
                <a:pos x="833983" y="1417740"/>
              </a:cxn>
              <a:cxn ang="0">
                <a:pos x="791215" y="4909188"/>
              </a:cxn>
              <a:cxn ang="0">
                <a:pos x="4854211" y="5036149"/>
              </a:cxn>
              <a:cxn ang="0">
                <a:pos x="4148533" y="782931"/>
              </a:cxn>
              <a:cxn ang="0">
                <a:pos x="149689" y="3301005"/>
              </a:cxn>
              <a:cxn ang="0">
                <a:pos x="7185088" y="2877800"/>
              </a:cxn>
              <a:cxn ang="0">
                <a:pos x="6479409" y="4316699"/>
              </a:cxn>
              <a:cxn ang="0">
                <a:pos x="6864325" y="2242991"/>
              </a:cxn>
              <a:cxn ang="0">
                <a:pos x="6992630" y="4570623"/>
              </a:cxn>
              <a:cxn ang="0">
                <a:pos x="7078167" y="4041616"/>
              </a:cxn>
              <a:cxn ang="0">
                <a:pos x="9815343" y="4591783"/>
              </a:cxn>
              <a:cxn ang="0">
                <a:pos x="9815343" y="1608182"/>
              </a:cxn>
              <a:cxn ang="0">
                <a:pos x="1347204" y="2285311"/>
              </a:cxn>
              <a:cxn ang="0">
                <a:pos x="3485623" y="3004761"/>
              </a:cxn>
              <a:cxn ang="0">
                <a:pos x="4597601" y="2475754"/>
              </a:cxn>
              <a:cxn ang="0">
                <a:pos x="3849154" y="4337860"/>
              </a:cxn>
              <a:cxn ang="0">
                <a:pos x="4105764" y="4083936"/>
              </a:cxn>
              <a:cxn ang="0">
                <a:pos x="8211529" y="8569918"/>
              </a:cxn>
              <a:cxn ang="0">
                <a:pos x="8575060" y="6665492"/>
              </a:cxn>
              <a:cxn ang="0">
                <a:pos x="8853055" y="6475049"/>
              </a:cxn>
              <a:cxn ang="0">
                <a:pos x="6500794" y="7533064"/>
              </a:cxn>
              <a:cxn ang="0">
                <a:pos x="6928477" y="6390408"/>
              </a:cxn>
              <a:cxn ang="0">
                <a:pos x="6201415" y="7236820"/>
              </a:cxn>
              <a:cxn ang="0">
                <a:pos x="8019071" y="9268208"/>
              </a:cxn>
              <a:cxn ang="0">
                <a:pos x="2908250" y="7046377"/>
              </a:cxn>
              <a:cxn ang="0">
                <a:pos x="1197515" y="9352849"/>
              </a:cxn>
              <a:cxn ang="0">
                <a:pos x="3400086" y="7913949"/>
              </a:cxn>
              <a:cxn ang="0">
                <a:pos x="2801329" y="9056605"/>
              </a:cxn>
              <a:cxn ang="0">
                <a:pos x="4725906" y="9225887"/>
              </a:cxn>
              <a:cxn ang="0">
                <a:pos x="3036555" y="6051843"/>
              </a:cxn>
            </a:cxnLst>
            <a:pathLst>
              <a:path w="506" h="498">
                <a:moveTo>
                  <a:pt x="251" y="11"/>
                </a:moveTo>
                <a:cubicBezTo>
                  <a:pt x="252" y="12"/>
                  <a:pt x="252" y="12"/>
                  <a:pt x="253" y="12"/>
                </a:cubicBezTo>
                <a:cubicBezTo>
                  <a:pt x="253" y="12"/>
                  <a:pt x="253" y="12"/>
                  <a:pt x="253" y="13"/>
                </a:cubicBezTo>
                <a:cubicBezTo>
                  <a:pt x="252" y="13"/>
                  <a:pt x="250" y="13"/>
                  <a:pt x="250" y="12"/>
                </a:cubicBezTo>
                <a:cubicBezTo>
                  <a:pt x="249" y="12"/>
                  <a:pt x="249" y="12"/>
                  <a:pt x="249" y="12"/>
                </a:cubicBezTo>
                <a:cubicBezTo>
                  <a:pt x="250" y="11"/>
                  <a:pt x="251" y="11"/>
                  <a:pt x="251" y="11"/>
                </a:cubicBezTo>
                <a:close/>
                <a:moveTo>
                  <a:pt x="269" y="6"/>
                </a:moveTo>
                <a:lnTo>
                  <a:pt x="271" y="6"/>
                </a:lnTo>
                <a:cubicBezTo>
                  <a:pt x="271" y="7"/>
                  <a:pt x="271" y="7"/>
                  <a:pt x="272" y="8"/>
                </a:cubicBezTo>
                <a:cubicBezTo>
                  <a:pt x="272" y="8"/>
                  <a:pt x="272" y="8"/>
                  <a:pt x="271" y="9"/>
                </a:cubicBezTo>
                <a:cubicBezTo>
                  <a:pt x="270" y="8"/>
                  <a:pt x="269" y="8"/>
                  <a:pt x="268" y="8"/>
                </a:cubicBezTo>
                <a:cubicBezTo>
                  <a:pt x="268" y="7"/>
                  <a:pt x="269" y="7"/>
                  <a:pt x="269" y="6"/>
                </a:cubicBezTo>
                <a:close/>
                <a:moveTo>
                  <a:pt x="192" y="18"/>
                </a:moveTo>
                <a:lnTo>
                  <a:pt x="192" y="18"/>
                </a:lnTo>
                <a:cubicBezTo>
                  <a:pt x="192" y="20"/>
                  <a:pt x="196" y="20"/>
                  <a:pt x="198" y="19"/>
                </a:cubicBezTo>
                <a:cubicBezTo>
                  <a:pt x="200" y="19"/>
                  <a:pt x="202" y="18"/>
                  <a:pt x="203" y="17"/>
                </a:cubicBezTo>
                <a:cubicBezTo>
                  <a:pt x="204" y="17"/>
                  <a:pt x="207" y="18"/>
                  <a:pt x="208" y="17"/>
                </a:cubicBezTo>
                <a:cubicBezTo>
                  <a:pt x="209" y="17"/>
                  <a:pt x="211" y="16"/>
                  <a:pt x="213" y="17"/>
                </a:cubicBezTo>
                <a:cubicBezTo>
                  <a:pt x="217" y="18"/>
                  <a:pt x="220" y="19"/>
                  <a:pt x="224" y="18"/>
                </a:cubicBezTo>
                <a:cubicBezTo>
                  <a:pt x="230" y="17"/>
                  <a:pt x="234" y="22"/>
                  <a:pt x="238" y="18"/>
                </a:cubicBezTo>
                <a:lnTo>
                  <a:pt x="239" y="18"/>
                </a:lnTo>
                <a:cubicBezTo>
                  <a:pt x="239" y="17"/>
                  <a:pt x="239" y="17"/>
                  <a:pt x="238" y="16"/>
                </a:cubicBezTo>
                <a:cubicBezTo>
                  <a:pt x="238" y="14"/>
                  <a:pt x="239" y="13"/>
                  <a:pt x="241" y="13"/>
                </a:cubicBezTo>
                <a:cubicBezTo>
                  <a:pt x="241" y="13"/>
                  <a:pt x="241" y="13"/>
                  <a:pt x="241" y="13"/>
                </a:cubicBezTo>
                <a:cubicBezTo>
                  <a:pt x="242" y="13"/>
                  <a:pt x="242" y="15"/>
                  <a:pt x="243" y="16"/>
                </a:cubicBezTo>
                <a:cubicBezTo>
                  <a:pt x="244" y="17"/>
                  <a:pt x="247" y="18"/>
                  <a:pt x="250" y="17"/>
                </a:cubicBezTo>
                <a:cubicBezTo>
                  <a:pt x="255" y="16"/>
                  <a:pt x="263" y="16"/>
                  <a:pt x="269" y="16"/>
                </a:cubicBezTo>
                <a:cubicBezTo>
                  <a:pt x="272" y="16"/>
                  <a:pt x="277" y="17"/>
                  <a:pt x="278" y="15"/>
                </a:cubicBezTo>
                <a:cubicBezTo>
                  <a:pt x="279" y="15"/>
                  <a:pt x="280" y="14"/>
                  <a:pt x="280" y="13"/>
                </a:cubicBezTo>
                <a:cubicBezTo>
                  <a:pt x="283" y="12"/>
                  <a:pt x="289" y="12"/>
                  <a:pt x="292" y="13"/>
                </a:cubicBezTo>
                <a:cubicBezTo>
                  <a:pt x="293" y="14"/>
                  <a:pt x="295" y="16"/>
                  <a:pt x="296" y="16"/>
                </a:cubicBezTo>
                <a:lnTo>
                  <a:pt x="300" y="16"/>
                </a:lnTo>
                <a:cubicBezTo>
                  <a:pt x="304" y="16"/>
                  <a:pt x="307" y="17"/>
                  <a:pt x="310" y="16"/>
                </a:cubicBezTo>
                <a:cubicBezTo>
                  <a:pt x="313" y="16"/>
                  <a:pt x="315" y="16"/>
                  <a:pt x="317" y="16"/>
                </a:cubicBezTo>
                <a:cubicBezTo>
                  <a:pt x="319" y="16"/>
                  <a:pt x="321" y="16"/>
                  <a:pt x="322" y="15"/>
                </a:cubicBezTo>
                <a:cubicBezTo>
                  <a:pt x="325" y="15"/>
                  <a:pt x="327" y="16"/>
                  <a:pt x="329" y="16"/>
                </a:cubicBezTo>
                <a:lnTo>
                  <a:pt x="337" y="16"/>
                </a:lnTo>
                <a:cubicBezTo>
                  <a:pt x="340" y="17"/>
                  <a:pt x="344" y="17"/>
                  <a:pt x="347" y="16"/>
                </a:cubicBezTo>
                <a:cubicBezTo>
                  <a:pt x="348" y="16"/>
                  <a:pt x="350" y="16"/>
                  <a:pt x="351" y="16"/>
                </a:cubicBezTo>
                <a:cubicBezTo>
                  <a:pt x="351" y="15"/>
                  <a:pt x="352" y="14"/>
                  <a:pt x="353" y="13"/>
                </a:cubicBezTo>
                <a:cubicBezTo>
                  <a:pt x="354" y="12"/>
                  <a:pt x="355" y="12"/>
                  <a:pt x="357" y="12"/>
                </a:cubicBezTo>
                <a:cubicBezTo>
                  <a:pt x="358" y="14"/>
                  <a:pt x="359" y="16"/>
                  <a:pt x="362" y="17"/>
                </a:cubicBezTo>
                <a:cubicBezTo>
                  <a:pt x="365" y="18"/>
                  <a:pt x="369" y="15"/>
                  <a:pt x="372" y="16"/>
                </a:cubicBezTo>
                <a:cubicBezTo>
                  <a:pt x="375" y="16"/>
                  <a:pt x="381" y="18"/>
                  <a:pt x="384" y="17"/>
                </a:cubicBezTo>
                <a:cubicBezTo>
                  <a:pt x="386" y="16"/>
                  <a:pt x="389" y="15"/>
                  <a:pt x="391" y="16"/>
                </a:cubicBezTo>
                <a:cubicBezTo>
                  <a:pt x="394" y="16"/>
                  <a:pt x="398" y="16"/>
                  <a:pt x="401" y="16"/>
                </a:cubicBezTo>
                <a:cubicBezTo>
                  <a:pt x="404" y="17"/>
                  <a:pt x="406" y="20"/>
                  <a:pt x="410" y="19"/>
                </a:cubicBezTo>
                <a:cubicBezTo>
                  <a:pt x="411" y="18"/>
                  <a:pt x="412" y="17"/>
                  <a:pt x="413" y="17"/>
                </a:cubicBezTo>
                <a:cubicBezTo>
                  <a:pt x="415" y="17"/>
                  <a:pt x="417" y="17"/>
                  <a:pt x="419" y="16"/>
                </a:cubicBezTo>
                <a:cubicBezTo>
                  <a:pt x="420" y="16"/>
                  <a:pt x="421" y="15"/>
                  <a:pt x="422" y="15"/>
                </a:cubicBezTo>
                <a:cubicBezTo>
                  <a:pt x="424" y="15"/>
                  <a:pt x="425" y="16"/>
                  <a:pt x="426" y="17"/>
                </a:cubicBezTo>
                <a:lnTo>
                  <a:pt x="430" y="17"/>
                </a:lnTo>
                <a:cubicBezTo>
                  <a:pt x="433" y="17"/>
                  <a:pt x="437" y="17"/>
                  <a:pt x="440" y="17"/>
                </a:cubicBezTo>
                <a:cubicBezTo>
                  <a:pt x="444" y="18"/>
                  <a:pt x="449" y="16"/>
                  <a:pt x="454" y="17"/>
                </a:cubicBezTo>
                <a:cubicBezTo>
                  <a:pt x="455" y="17"/>
                  <a:pt x="456" y="18"/>
                  <a:pt x="458" y="18"/>
                </a:cubicBezTo>
                <a:cubicBezTo>
                  <a:pt x="460" y="19"/>
                  <a:pt x="463" y="20"/>
                  <a:pt x="466" y="20"/>
                </a:cubicBezTo>
                <a:cubicBezTo>
                  <a:pt x="470" y="22"/>
                  <a:pt x="472" y="27"/>
                  <a:pt x="476" y="30"/>
                </a:cubicBezTo>
                <a:cubicBezTo>
                  <a:pt x="477" y="30"/>
                  <a:pt x="482" y="34"/>
                  <a:pt x="480" y="37"/>
                </a:cubicBezTo>
                <a:cubicBezTo>
                  <a:pt x="480" y="39"/>
                  <a:pt x="481" y="38"/>
                  <a:pt x="483" y="39"/>
                </a:cubicBezTo>
                <a:cubicBezTo>
                  <a:pt x="484" y="40"/>
                  <a:pt x="487" y="44"/>
                  <a:pt x="488" y="45"/>
                </a:cubicBezTo>
                <a:cubicBezTo>
                  <a:pt x="488" y="47"/>
                  <a:pt x="489" y="50"/>
                  <a:pt x="489" y="53"/>
                </a:cubicBezTo>
                <a:lnTo>
                  <a:pt x="488" y="58"/>
                </a:lnTo>
                <a:cubicBezTo>
                  <a:pt x="489" y="59"/>
                  <a:pt x="490" y="59"/>
                  <a:pt x="491" y="61"/>
                </a:cubicBezTo>
                <a:cubicBezTo>
                  <a:pt x="491" y="63"/>
                  <a:pt x="490" y="66"/>
                  <a:pt x="491" y="69"/>
                </a:cubicBezTo>
                <a:cubicBezTo>
                  <a:pt x="491" y="70"/>
                  <a:pt x="492" y="71"/>
                  <a:pt x="492" y="72"/>
                </a:cubicBezTo>
                <a:cubicBezTo>
                  <a:pt x="493" y="74"/>
                  <a:pt x="492" y="75"/>
                  <a:pt x="493" y="77"/>
                </a:cubicBezTo>
                <a:cubicBezTo>
                  <a:pt x="493" y="79"/>
                  <a:pt x="494" y="80"/>
                  <a:pt x="495" y="82"/>
                </a:cubicBezTo>
                <a:cubicBezTo>
                  <a:pt x="496" y="82"/>
                  <a:pt x="496" y="82"/>
                  <a:pt x="497" y="82"/>
                </a:cubicBezTo>
                <a:cubicBezTo>
                  <a:pt x="499" y="81"/>
                  <a:pt x="500" y="73"/>
                  <a:pt x="498" y="70"/>
                </a:cubicBezTo>
                <a:cubicBezTo>
                  <a:pt x="497" y="68"/>
                  <a:pt x="497" y="65"/>
                  <a:pt x="496" y="62"/>
                </a:cubicBezTo>
                <a:lnTo>
                  <a:pt x="496" y="58"/>
                </a:lnTo>
                <a:cubicBezTo>
                  <a:pt x="495" y="57"/>
                  <a:pt x="494" y="56"/>
                  <a:pt x="494" y="55"/>
                </a:cubicBezTo>
                <a:lnTo>
                  <a:pt x="494" y="48"/>
                </a:lnTo>
                <a:cubicBezTo>
                  <a:pt x="494" y="47"/>
                  <a:pt x="493" y="45"/>
                  <a:pt x="493" y="45"/>
                </a:cubicBezTo>
                <a:lnTo>
                  <a:pt x="493" y="42"/>
                </a:lnTo>
                <a:cubicBezTo>
                  <a:pt x="491" y="38"/>
                  <a:pt x="485" y="36"/>
                  <a:pt x="484" y="32"/>
                </a:cubicBezTo>
                <a:cubicBezTo>
                  <a:pt x="483" y="30"/>
                  <a:pt x="485" y="27"/>
                  <a:pt x="486" y="26"/>
                </a:cubicBezTo>
                <a:cubicBezTo>
                  <a:pt x="486" y="25"/>
                  <a:pt x="486" y="24"/>
                  <a:pt x="486" y="23"/>
                </a:cubicBezTo>
                <a:cubicBezTo>
                  <a:pt x="485" y="21"/>
                  <a:pt x="484" y="20"/>
                  <a:pt x="482" y="19"/>
                </a:cubicBezTo>
                <a:cubicBezTo>
                  <a:pt x="479" y="17"/>
                  <a:pt x="475" y="19"/>
                  <a:pt x="471" y="18"/>
                </a:cubicBezTo>
                <a:cubicBezTo>
                  <a:pt x="468" y="17"/>
                  <a:pt x="465" y="16"/>
                  <a:pt x="463" y="15"/>
                </a:cubicBezTo>
                <a:cubicBezTo>
                  <a:pt x="457" y="13"/>
                  <a:pt x="455" y="16"/>
                  <a:pt x="452" y="10"/>
                </a:cubicBezTo>
                <a:cubicBezTo>
                  <a:pt x="451" y="10"/>
                  <a:pt x="448" y="10"/>
                  <a:pt x="446" y="10"/>
                </a:cubicBezTo>
                <a:cubicBezTo>
                  <a:pt x="445" y="10"/>
                  <a:pt x="443" y="9"/>
                  <a:pt x="442" y="8"/>
                </a:cubicBezTo>
                <a:cubicBezTo>
                  <a:pt x="441" y="8"/>
                  <a:pt x="439" y="8"/>
                  <a:pt x="438" y="8"/>
                </a:cubicBezTo>
                <a:cubicBezTo>
                  <a:pt x="437" y="8"/>
                  <a:pt x="436" y="7"/>
                  <a:pt x="435" y="6"/>
                </a:cubicBezTo>
                <a:cubicBezTo>
                  <a:pt x="433" y="5"/>
                  <a:pt x="424" y="9"/>
                  <a:pt x="421" y="10"/>
                </a:cubicBezTo>
                <a:cubicBezTo>
                  <a:pt x="420" y="10"/>
                  <a:pt x="419" y="9"/>
                  <a:pt x="418" y="9"/>
                </a:cubicBezTo>
                <a:cubicBezTo>
                  <a:pt x="416" y="9"/>
                  <a:pt x="414" y="10"/>
                  <a:pt x="413" y="10"/>
                </a:cubicBezTo>
                <a:cubicBezTo>
                  <a:pt x="411" y="10"/>
                  <a:pt x="409" y="9"/>
                  <a:pt x="407" y="9"/>
                </a:cubicBezTo>
                <a:cubicBezTo>
                  <a:pt x="403" y="8"/>
                  <a:pt x="400" y="10"/>
                  <a:pt x="397" y="10"/>
                </a:cubicBezTo>
                <a:cubicBezTo>
                  <a:pt x="395" y="9"/>
                  <a:pt x="393" y="8"/>
                  <a:pt x="390" y="9"/>
                </a:cubicBezTo>
                <a:cubicBezTo>
                  <a:pt x="389" y="9"/>
                  <a:pt x="387" y="9"/>
                  <a:pt x="385" y="9"/>
                </a:cubicBezTo>
                <a:cubicBezTo>
                  <a:pt x="385" y="9"/>
                  <a:pt x="384" y="9"/>
                  <a:pt x="384" y="9"/>
                </a:cubicBezTo>
                <a:cubicBezTo>
                  <a:pt x="383" y="9"/>
                  <a:pt x="381" y="10"/>
                  <a:pt x="381" y="10"/>
                </a:cubicBezTo>
                <a:cubicBezTo>
                  <a:pt x="379" y="10"/>
                  <a:pt x="374" y="9"/>
                  <a:pt x="372" y="9"/>
                </a:cubicBezTo>
                <a:cubicBezTo>
                  <a:pt x="369" y="8"/>
                  <a:pt x="367" y="11"/>
                  <a:pt x="364" y="10"/>
                </a:cubicBezTo>
                <a:cubicBezTo>
                  <a:pt x="360" y="9"/>
                  <a:pt x="356" y="6"/>
                  <a:pt x="352" y="5"/>
                </a:cubicBezTo>
                <a:cubicBezTo>
                  <a:pt x="350" y="5"/>
                  <a:pt x="348" y="5"/>
                  <a:pt x="346" y="6"/>
                </a:cubicBezTo>
                <a:cubicBezTo>
                  <a:pt x="344" y="6"/>
                  <a:pt x="343" y="5"/>
                  <a:pt x="341" y="5"/>
                </a:cubicBezTo>
                <a:cubicBezTo>
                  <a:pt x="339" y="4"/>
                  <a:pt x="336" y="6"/>
                  <a:pt x="333" y="5"/>
                </a:cubicBezTo>
                <a:cubicBezTo>
                  <a:pt x="331" y="5"/>
                  <a:pt x="329" y="6"/>
                  <a:pt x="328" y="5"/>
                </a:cubicBezTo>
                <a:cubicBezTo>
                  <a:pt x="326" y="5"/>
                  <a:pt x="324" y="5"/>
                  <a:pt x="323" y="6"/>
                </a:cubicBezTo>
                <a:lnTo>
                  <a:pt x="323" y="9"/>
                </a:lnTo>
                <a:cubicBezTo>
                  <a:pt x="323" y="10"/>
                  <a:pt x="322" y="11"/>
                  <a:pt x="321" y="11"/>
                </a:cubicBezTo>
                <a:cubicBezTo>
                  <a:pt x="315" y="11"/>
                  <a:pt x="315" y="8"/>
                  <a:pt x="311" y="6"/>
                </a:cubicBezTo>
                <a:cubicBezTo>
                  <a:pt x="309" y="5"/>
                  <a:pt x="308" y="5"/>
                  <a:pt x="305" y="5"/>
                </a:cubicBezTo>
                <a:cubicBezTo>
                  <a:pt x="302" y="4"/>
                  <a:pt x="298" y="6"/>
                  <a:pt x="296" y="8"/>
                </a:cubicBezTo>
                <a:cubicBezTo>
                  <a:pt x="291" y="8"/>
                  <a:pt x="289" y="3"/>
                  <a:pt x="285" y="2"/>
                </a:cubicBezTo>
                <a:cubicBezTo>
                  <a:pt x="281" y="1"/>
                  <a:pt x="277" y="2"/>
                  <a:pt x="274" y="2"/>
                </a:cubicBezTo>
                <a:cubicBezTo>
                  <a:pt x="271" y="3"/>
                  <a:pt x="269" y="1"/>
                  <a:pt x="265" y="1"/>
                </a:cubicBezTo>
                <a:cubicBezTo>
                  <a:pt x="264" y="2"/>
                  <a:pt x="258" y="5"/>
                  <a:pt x="256" y="5"/>
                </a:cubicBezTo>
                <a:cubicBezTo>
                  <a:pt x="255" y="5"/>
                  <a:pt x="254" y="5"/>
                  <a:pt x="253" y="5"/>
                </a:cubicBezTo>
                <a:cubicBezTo>
                  <a:pt x="252" y="6"/>
                  <a:pt x="251" y="7"/>
                  <a:pt x="250" y="7"/>
                </a:cubicBezTo>
                <a:lnTo>
                  <a:pt x="247" y="7"/>
                </a:lnTo>
                <a:cubicBezTo>
                  <a:pt x="243" y="8"/>
                  <a:pt x="240" y="8"/>
                  <a:pt x="238" y="11"/>
                </a:cubicBezTo>
                <a:cubicBezTo>
                  <a:pt x="236" y="11"/>
                  <a:pt x="235" y="10"/>
                  <a:pt x="234" y="10"/>
                </a:cubicBezTo>
                <a:cubicBezTo>
                  <a:pt x="234" y="8"/>
                  <a:pt x="235" y="6"/>
                  <a:pt x="234" y="4"/>
                </a:cubicBezTo>
                <a:cubicBezTo>
                  <a:pt x="233" y="3"/>
                  <a:pt x="233" y="3"/>
                  <a:pt x="232" y="2"/>
                </a:cubicBezTo>
                <a:cubicBezTo>
                  <a:pt x="228" y="0"/>
                  <a:pt x="226" y="2"/>
                  <a:pt x="224" y="4"/>
                </a:cubicBezTo>
                <a:cubicBezTo>
                  <a:pt x="224" y="5"/>
                  <a:pt x="224" y="5"/>
                  <a:pt x="223" y="5"/>
                </a:cubicBezTo>
                <a:cubicBezTo>
                  <a:pt x="224" y="9"/>
                  <a:pt x="229" y="6"/>
                  <a:pt x="231" y="10"/>
                </a:cubicBezTo>
                <a:cubicBezTo>
                  <a:pt x="231" y="14"/>
                  <a:pt x="230" y="13"/>
                  <a:pt x="228" y="14"/>
                </a:cubicBezTo>
                <a:cubicBezTo>
                  <a:pt x="223" y="14"/>
                  <a:pt x="223" y="12"/>
                  <a:pt x="221" y="10"/>
                </a:cubicBezTo>
                <a:cubicBezTo>
                  <a:pt x="219" y="9"/>
                  <a:pt x="218" y="8"/>
                  <a:pt x="215" y="8"/>
                </a:cubicBezTo>
                <a:cubicBezTo>
                  <a:pt x="214" y="8"/>
                  <a:pt x="213" y="7"/>
                  <a:pt x="212" y="7"/>
                </a:cubicBezTo>
                <a:cubicBezTo>
                  <a:pt x="211" y="7"/>
                  <a:pt x="209" y="9"/>
                  <a:pt x="208" y="9"/>
                </a:cubicBezTo>
                <a:cubicBezTo>
                  <a:pt x="205" y="10"/>
                  <a:pt x="202" y="7"/>
                  <a:pt x="200" y="9"/>
                </a:cubicBezTo>
                <a:cubicBezTo>
                  <a:pt x="198" y="10"/>
                  <a:pt x="199" y="11"/>
                  <a:pt x="199" y="12"/>
                </a:cubicBezTo>
                <a:cubicBezTo>
                  <a:pt x="199" y="13"/>
                  <a:pt x="198" y="15"/>
                  <a:pt x="198" y="15"/>
                </a:cubicBezTo>
                <a:cubicBezTo>
                  <a:pt x="197" y="17"/>
                  <a:pt x="194" y="16"/>
                  <a:pt x="192" y="18"/>
                </a:cubicBezTo>
                <a:close/>
                <a:moveTo>
                  <a:pt x="495" y="89"/>
                </a:moveTo>
                <a:cubicBezTo>
                  <a:pt x="494" y="90"/>
                  <a:pt x="492" y="90"/>
                  <a:pt x="492" y="91"/>
                </a:cubicBezTo>
                <a:cubicBezTo>
                  <a:pt x="489" y="95"/>
                  <a:pt x="494" y="101"/>
                  <a:pt x="494" y="104"/>
                </a:cubicBezTo>
                <a:cubicBezTo>
                  <a:pt x="495" y="105"/>
                  <a:pt x="494" y="106"/>
                  <a:pt x="494" y="107"/>
                </a:cubicBezTo>
                <a:cubicBezTo>
                  <a:pt x="493" y="110"/>
                  <a:pt x="493" y="112"/>
                  <a:pt x="495" y="115"/>
                </a:cubicBezTo>
                <a:cubicBezTo>
                  <a:pt x="495" y="115"/>
                  <a:pt x="496" y="115"/>
                  <a:pt x="496" y="114"/>
                </a:cubicBezTo>
                <a:cubicBezTo>
                  <a:pt x="498" y="114"/>
                  <a:pt x="498" y="110"/>
                  <a:pt x="499" y="108"/>
                </a:cubicBezTo>
                <a:cubicBezTo>
                  <a:pt x="499" y="106"/>
                  <a:pt x="500" y="104"/>
                  <a:pt x="500" y="102"/>
                </a:cubicBezTo>
                <a:cubicBezTo>
                  <a:pt x="500" y="101"/>
                  <a:pt x="499" y="98"/>
                  <a:pt x="499" y="97"/>
                </a:cubicBezTo>
                <a:cubicBezTo>
                  <a:pt x="500" y="94"/>
                  <a:pt x="502" y="91"/>
                  <a:pt x="498" y="90"/>
                </a:cubicBezTo>
                <a:cubicBezTo>
                  <a:pt x="497" y="89"/>
                  <a:pt x="496" y="89"/>
                  <a:pt x="495" y="89"/>
                </a:cubicBezTo>
                <a:close/>
                <a:moveTo>
                  <a:pt x="491" y="227"/>
                </a:moveTo>
                <a:cubicBezTo>
                  <a:pt x="492" y="226"/>
                  <a:pt x="492" y="226"/>
                  <a:pt x="492" y="226"/>
                </a:cubicBezTo>
                <a:cubicBezTo>
                  <a:pt x="494" y="225"/>
                  <a:pt x="493" y="222"/>
                  <a:pt x="493" y="220"/>
                </a:cubicBezTo>
                <a:cubicBezTo>
                  <a:pt x="494" y="219"/>
                  <a:pt x="495" y="218"/>
                  <a:pt x="496" y="216"/>
                </a:cubicBezTo>
                <a:cubicBezTo>
                  <a:pt x="496" y="216"/>
                  <a:pt x="496" y="215"/>
                  <a:pt x="496" y="214"/>
                </a:cubicBezTo>
                <a:cubicBezTo>
                  <a:pt x="495" y="213"/>
                  <a:pt x="494" y="213"/>
                  <a:pt x="493" y="213"/>
                </a:cubicBezTo>
                <a:cubicBezTo>
                  <a:pt x="492" y="213"/>
                  <a:pt x="491" y="214"/>
                  <a:pt x="491" y="214"/>
                </a:cubicBezTo>
                <a:cubicBezTo>
                  <a:pt x="490" y="218"/>
                  <a:pt x="489" y="224"/>
                  <a:pt x="491" y="227"/>
                </a:cubicBezTo>
                <a:close/>
                <a:moveTo>
                  <a:pt x="91" y="17"/>
                </a:moveTo>
                <a:cubicBezTo>
                  <a:pt x="94" y="18"/>
                  <a:pt x="96" y="20"/>
                  <a:pt x="98" y="20"/>
                </a:cubicBezTo>
                <a:cubicBezTo>
                  <a:pt x="100" y="21"/>
                  <a:pt x="103" y="19"/>
                  <a:pt x="105" y="19"/>
                </a:cubicBezTo>
                <a:cubicBezTo>
                  <a:pt x="112" y="19"/>
                  <a:pt x="117" y="21"/>
                  <a:pt x="121" y="17"/>
                </a:cubicBezTo>
                <a:cubicBezTo>
                  <a:pt x="123" y="14"/>
                  <a:pt x="122" y="13"/>
                  <a:pt x="121" y="11"/>
                </a:cubicBezTo>
                <a:cubicBezTo>
                  <a:pt x="120" y="11"/>
                  <a:pt x="120" y="11"/>
                  <a:pt x="119" y="11"/>
                </a:cubicBezTo>
                <a:cubicBezTo>
                  <a:pt x="118" y="11"/>
                  <a:pt x="109" y="14"/>
                  <a:pt x="108" y="14"/>
                </a:cubicBezTo>
                <a:cubicBezTo>
                  <a:pt x="106" y="13"/>
                  <a:pt x="105" y="12"/>
                  <a:pt x="103" y="12"/>
                </a:cubicBezTo>
                <a:cubicBezTo>
                  <a:pt x="99" y="11"/>
                  <a:pt x="98" y="14"/>
                  <a:pt x="94" y="13"/>
                </a:cubicBezTo>
                <a:cubicBezTo>
                  <a:pt x="92" y="13"/>
                  <a:pt x="88" y="11"/>
                  <a:pt x="86" y="13"/>
                </a:cubicBezTo>
                <a:cubicBezTo>
                  <a:pt x="84" y="13"/>
                  <a:pt x="84" y="13"/>
                  <a:pt x="83" y="14"/>
                </a:cubicBezTo>
                <a:cubicBezTo>
                  <a:pt x="83" y="15"/>
                  <a:pt x="83" y="15"/>
                  <a:pt x="84" y="16"/>
                </a:cubicBezTo>
                <a:cubicBezTo>
                  <a:pt x="84" y="17"/>
                  <a:pt x="90" y="16"/>
                  <a:pt x="91" y="17"/>
                </a:cubicBezTo>
                <a:close/>
                <a:moveTo>
                  <a:pt x="144" y="19"/>
                </a:moveTo>
                <a:cubicBezTo>
                  <a:pt x="147" y="18"/>
                  <a:pt x="154" y="16"/>
                  <a:pt x="157" y="16"/>
                </a:cubicBezTo>
                <a:cubicBezTo>
                  <a:pt x="160" y="17"/>
                  <a:pt x="163" y="18"/>
                  <a:pt x="165" y="18"/>
                </a:cubicBezTo>
                <a:cubicBezTo>
                  <a:pt x="166" y="18"/>
                  <a:pt x="168" y="18"/>
                  <a:pt x="168" y="17"/>
                </a:cubicBezTo>
                <a:cubicBezTo>
                  <a:pt x="170" y="17"/>
                  <a:pt x="172" y="18"/>
                  <a:pt x="172" y="18"/>
                </a:cubicBezTo>
                <a:cubicBezTo>
                  <a:pt x="175" y="18"/>
                  <a:pt x="179" y="18"/>
                  <a:pt x="181" y="17"/>
                </a:cubicBezTo>
                <a:cubicBezTo>
                  <a:pt x="182" y="16"/>
                  <a:pt x="184" y="15"/>
                  <a:pt x="186" y="16"/>
                </a:cubicBezTo>
                <a:cubicBezTo>
                  <a:pt x="187" y="16"/>
                  <a:pt x="188" y="17"/>
                  <a:pt x="190" y="17"/>
                </a:cubicBezTo>
                <a:cubicBezTo>
                  <a:pt x="190" y="15"/>
                  <a:pt x="191" y="11"/>
                  <a:pt x="193" y="10"/>
                </a:cubicBezTo>
                <a:cubicBezTo>
                  <a:pt x="189" y="8"/>
                  <a:pt x="183" y="11"/>
                  <a:pt x="179" y="9"/>
                </a:cubicBezTo>
                <a:cubicBezTo>
                  <a:pt x="177" y="9"/>
                  <a:pt x="176" y="8"/>
                  <a:pt x="174" y="7"/>
                </a:cubicBezTo>
                <a:cubicBezTo>
                  <a:pt x="171" y="7"/>
                  <a:pt x="169" y="9"/>
                  <a:pt x="167" y="10"/>
                </a:cubicBezTo>
                <a:cubicBezTo>
                  <a:pt x="163" y="10"/>
                  <a:pt x="161" y="8"/>
                  <a:pt x="157" y="9"/>
                </a:cubicBezTo>
                <a:cubicBezTo>
                  <a:pt x="156" y="9"/>
                  <a:pt x="154" y="11"/>
                  <a:pt x="153" y="11"/>
                </a:cubicBezTo>
                <a:cubicBezTo>
                  <a:pt x="151" y="11"/>
                  <a:pt x="149" y="11"/>
                  <a:pt x="148" y="10"/>
                </a:cubicBezTo>
                <a:cubicBezTo>
                  <a:pt x="146" y="11"/>
                  <a:pt x="145" y="11"/>
                  <a:pt x="143" y="11"/>
                </a:cubicBezTo>
                <a:cubicBezTo>
                  <a:pt x="142" y="10"/>
                  <a:pt x="141" y="9"/>
                  <a:pt x="139" y="10"/>
                </a:cubicBezTo>
                <a:cubicBezTo>
                  <a:pt x="137" y="10"/>
                  <a:pt x="136" y="11"/>
                  <a:pt x="135" y="12"/>
                </a:cubicBezTo>
                <a:cubicBezTo>
                  <a:pt x="133" y="12"/>
                  <a:pt x="131" y="12"/>
                  <a:pt x="130" y="13"/>
                </a:cubicBezTo>
                <a:lnTo>
                  <a:pt x="130" y="15"/>
                </a:lnTo>
                <a:cubicBezTo>
                  <a:pt x="130" y="16"/>
                  <a:pt x="132" y="16"/>
                  <a:pt x="133" y="17"/>
                </a:cubicBezTo>
                <a:cubicBezTo>
                  <a:pt x="134" y="17"/>
                  <a:pt x="142" y="19"/>
                  <a:pt x="144" y="19"/>
                </a:cubicBezTo>
                <a:close/>
                <a:moveTo>
                  <a:pt x="263" y="162"/>
                </a:moveTo>
                <a:cubicBezTo>
                  <a:pt x="262" y="161"/>
                  <a:pt x="262" y="161"/>
                  <a:pt x="261" y="160"/>
                </a:cubicBezTo>
                <a:cubicBezTo>
                  <a:pt x="260" y="160"/>
                  <a:pt x="260" y="161"/>
                  <a:pt x="259" y="161"/>
                </a:cubicBezTo>
                <a:cubicBezTo>
                  <a:pt x="259" y="163"/>
                  <a:pt x="260" y="164"/>
                  <a:pt x="260" y="166"/>
                </a:cubicBezTo>
                <a:cubicBezTo>
                  <a:pt x="261" y="166"/>
                  <a:pt x="261" y="166"/>
                  <a:pt x="262" y="166"/>
                </a:cubicBezTo>
                <a:cubicBezTo>
                  <a:pt x="264" y="165"/>
                  <a:pt x="263" y="164"/>
                  <a:pt x="263" y="162"/>
                </a:cubicBezTo>
                <a:close/>
                <a:moveTo>
                  <a:pt x="471" y="163"/>
                </a:moveTo>
                <a:cubicBezTo>
                  <a:pt x="473" y="163"/>
                  <a:pt x="474" y="164"/>
                  <a:pt x="473" y="166"/>
                </a:cubicBezTo>
                <a:cubicBezTo>
                  <a:pt x="473" y="167"/>
                  <a:pt x="473" y="167"/>
                  <a:pt x="472" y="168"/>
                </a:cubicBezTo>
                <a:cubicBezTo>
                  <a:pt x="471" y="168"/>
                  <a:pt x="471" y="168"/>
                  <a:pt x="470" y="168"/>
                </a:cubicBezTo>
                <a:lnTo>
                  <a:pt x="470" y="163"/>
                </a:lnTo>
                <a:cubicBezTo>
                  <a:pt x="470" y="163"/>
                  <a:pt x="470" y="163"/>
                  <a:pt x="470" y="163"/>
                </a:cubicBezTo>
                <a:cubicBezTo>
                  <a:pt x="471" y="163"/>
                  <a:pt x="471" y="163"/>
                  <a:pt x="471" y="163"/>
                </a:cubicBezTo>
                <a:close/>
                <a:moveTo>
                  <a:pt x="469" y="209"/>
                </a:moveTo>
                <a:cubicBezTo>
                  <a:pt x="468" y="209"/>
                  <a:pt x="467" y="209"/>
                  <a:pt x="467" y="209"/>
                </a:cubicBezTo>
                <a:lnTo>
                  <a:pt x="467" y="207"/>
                </a:lnTo>
                <a:cubicBezTo>
                  <a:pt x="467" y="206"/>
                  <a:pt x="467" y="206"/>
                  <a:pt x="468" y="205"/>
                </a:cubicBezTo>
                <a:lnTo>
                  <a:pt x="469" y="205"/>
                </a:lnTo>
                <a:cubicBezTo>
                  <a:pt x="470" y="206"/>
                  <a:pt x="470" y="206"/>
                  <a:pt x="470" y="206"/>
                </a:cubicBezTo>
                <a:cubicBezTo>
                  <a:pt x="470" y="208"/>
                  <a:pt x="470" y="208"/>
                  <a:pt x="469" y="209"/>
                </a:cubicBezTo>
                <a:close/>
                <a:moveTo>
                  <a:pt x="464" y="68"/>
                </a:moveTo>
                <a:cubicBezTo>
                  <a:pt x="465" y="69"/>
                  <a:pt x="465" y="70"/>
                  <a:pt x="465" y="72"/>
                </a:cubicBezTo>
                <a:cubicBezTo>
                  <a:pt x="465" y="71"/>
                  <a:pt x="465" y="69"/>
                  <a:pt x="464" y="68"/>
                </a:cubicBezTo>
                <a:close/>
                <a:moveTo>
                  <a:pt x="464" y="66"/>
                </a:moveTo>
                <a:lnTo>
                  <a:pt x="464" y="66"/>
                </a:lnTo>
                <a:cubicBezTo>
                  <a:pt x="462" y="62"/>
                  <a:pt x="458" y="60"/>
                  <a:pt x="464" y="61"/>
                </a:cubicBezTo>
                <a:lnTo>
                  <a:pt x="465" y="61"/>
                </a:lnTo>
                <a:cubicBezTo>
                  <a:pt x="465" y="63"/>
                  <a:pt x="464" y="64"/>
                  <a:pt x="464" y="66"/>
                </a:cubicBezTo>
                <a:close/>
                <a:moveTo>
                  <a:pt x="455" y="50"/>
                </a:moveTo>
                <a:cubicBezTo>
                  <a:pt x="455" y="49"/>
                  <a:pt x="455" y="48"/>
                  <a:pt x="455" y="48"/>
                </a:cubicBezTo>
                <a:cubicBezTo>
                  <a:pt x="456" y="47"/>
                  <a:pt x="458" y="47"/>
                  <a:pt x="459" y="46"/>
                </a:cubicBezTo>
                <a:cubicBezTo>
                  <a:pt x="459" y="46"/>
                  <a:pt x="459" y="46"/>
                  <a:pt x="460" y="46"/>
                </a:cubicBezTo>
                <a:cubicBezTo>
                  <a:pt x="460" y="46"/>
                  <a:pt x="461" y="46"/>
                  <a:pt x="461" y="47"/>
                </a:cubicBezTo>
                <a:cubicBezTo>
                  <a:pt x="463" y="50"/>
                  <a:pt x="458" y="53"/>
                  <a:pt x="455" y="50"/>
                </a:cubicBezTo>
                <a:close/>
                <a:moveTo>
                  <a:pt x="453" y="39"/>
                </a:moveTo>
                <a:cubicBezTo>
                  <a:pt x="453" y="38"/>
                  <a:pt x="453" y="38"/>
                  <a:pt x="454" y="38"/>
                </a:cubicBezTo>
                <a:cubicBezTo>
                  <a:pt x="454" y="38"/>
                  <a:pt x="455" y="38"/>
                  <a:pt x="456" y="38"/>
                </a:cubicBezTo>
                <a:cubicBezTo>
                  <a:pt x="456" y="38"/>
                  <a:pt x="456" y="38"/>
                  <a:pt x="457" y="38"/>
                </a:cubicBezTo>
                <a:cubicBezTo>
                  <a:pt x="457" y="39"/>
                  <a:pt x="456" y="39"/>
                  <a:pt x="456" y="40"/>
                </a:cubicBezTo>
                <a:cubicBezTo>
                  <a:pt x="454" y="40"/>
                  <a:pt x="454" y="40"/>
                  <a:pt x="453" y="39"/>
                </a:cubicBezTo>
                <a:close/>
                <a:moveTo>
                  <a:pt x="468" y="65"/>
                </a:moveTo>
                <a:cubicBezTo>
                  <a:pt x="468" y="66"/>
                  <a:pt x="468" y="66"/>
                  <a:pt x="468" y="67"/>
                </a:cubicBezTo>
                <a:lnTo>
                  <a:pt x="468" y="66"/>
                </a:lnTo>
                <a:cubicBezTo>
                  <a:pt x="468" y="66"/>
                  <a:pt x="468" y="65"/>
                  <a:pt x="468" y="65"/>
                </a:cubicBezTo>
                <a:close/>
                <a:moveTo>
                  <a:pt x="470" y="149"/>
                </a:moveTo>
                <a:cubicBezTo>
                  <a:pt x="470" y="151"/>
                  <a:pt x="469" y="153"/>
                  <a:pt x="469" y="154"/>
                </a:cubicBezTo>
                <a:lnTo>
                  <a:pt x="468" y="149"/>
                </a:lnTo>
                <a:cubicBezTo>
                  <a:pt x="469" y="149"/>
                  <a:pt x="469" y="149"/>
                  <a:pt x="470" y="149"/>
                </a:cubicBezTo>
                <a:close/>
                <a:moveTo>
                  <a:pt x="451" y="226"/>
                </a:moveTo>
                <a:cubicBezTo>
                  <a:pt x="439" y="229"/>
                  <a:pt x="455" y="212"/>
                  <a:pt x="451" y="226"/>
                </a:cubicBezTo>
                <a:close/>
                <a:moveTo>
                  <a:pt x="436" y="44"/>
                </a:moveTo>
                <a:cubicBezTo>
                  <a:pt x="434" y="44"/>
                  <a:pt x="433" y="44"/>
                  <a:pt x="432" y="44"/>
                </a:cubicBezTo>
                <a:lnTo>
                  <a:pt x="432" y="42"/>
                </a:lnTo>
                <a:cubicBezTo>
                  <a:pt x="432" y="42"/>
                  <a:pt x="433" y="41"/>
                  <a:pt x="433" y="40"/>
                </a:cubicBezTo>
                <a:cubicBezTo>
                  <a:pt x="435" y="40"/>
                  <a:pt x="436" y="40"/>
                  <a:pt x="437" y="41"/>
                </a:cubicBezTo>
                <a:cubicBezTo>
                  <a:pt x="437" y="42"/>
                  <a:pt x="437" y="41"/>
                  <a:pt x="437" y="42"/>
                </a:cubicBezTo>
                <a:cubicBezTo>
                  <a:pt x="437" y="43"/>
                  <a:pt x="436" y="43"/>
                  <a:pt x="436" y="44"/>
                </a:cubicBezTo>
                <a:close/>
                <a:moveTo>
                  <a:pt x="416" y="38"/>
                </a:moveTo>
                <a:cubicBezTo>
                  <a:pt x="415" y="38"/>
                  <a:pt x="411" y="38"/>
                  <a:pt x="410" y="37"/>
                </a:cubicBezTo>
                <a:lnTo>
                  <a:pt x="407" y="37"/>
                </a:lnTo>
                <a:cubicBezTo>
                  <a:pt x="407" y="37"/>
                  <a:pt x="407" y="37"/>
                  <a:pt x="407" y="36"/>
                </a:cubicBezTo>
                <a:cubicBezTo>
                  <a:pt x="407" y="35"/>
                  <a:pt x="407" y="35"/>
                  <a:pt x="408" y="34"/>
                </a:cubicBezTo>
                <a:cubicBezTo>
                  <a:pt x="411" y="35"/>
                  <a:pt x="413" y="37"/>
                  <a:pt x="416" y="38"/>
                </a:cubicBezTo>
                <a:close/>
                <a:moveTo>
                  <a:pt x="379" y="39"/>
                </a:moveTo>
                <a:cubicBezTo>
                  <a:pt x="378" y="39"/>
                  <a:pt x="374" y="39"/>
                  <a:pt x="373" y="38"/>
                </a:cubicBezTo>
                <a:lnTo>
                  <a:pt x="369" y="38"/>
                </a:lnTo>
                <a:cubicBezTo>
                  <a:pt x="370" y="37"/>
                  <a:pt x="371" y="36"/>
                  <a:pt x="371" y="35"/>
                </a:cubicBezTo>
                <a:cubicBezTo>
                  <a:pt x="372" y="35"/>
                  <a:pt x="375" y="34"/>
                  <a:pt x="375" y="34"/>
                </a:cubicBezTo>
                <a:cubicBezTo>
                  <a:pt x="376" y="34"/>
                  <a:pt x="376" y="34"/>
                  <a:pt x="377" y="34"/>
                </a:cubicBezTo>
                <a:cubicBezTo>
                  <a:pt x="378" y="34"/>
                  <a:pt x="378" y="35"/>
                  <a:pt x="379" y="35"/>
                </a:cubicBezTo>
                <a:cubicBezTo>
                  <a:pt x="379" y="36"/>
                  <a:pt x="379" y="38"/>
                  <a:pt x="379" y="38"/>
                </a:cubicBezTo>
                <a:lnTo>
                  <a:pt x="379" y="39"/>
                </a:lnTo>
                <a:close/>
                <a:moveTo>
                  <a:pt x="339" y="38"/>
                </a:moveTo>
                <a:cubicBezTo>
                  <a:pt x="338" y="38"/>
                  <a:pt x="338" y="37"/>
                  <a:pt x="337" y="37"/>
                </a:cubicBezTo>
                <a:lnTo>
                  <a:pt x="339" y="37"/>
                </a:lnTo>
                <a:lnTo>
                  <a:pt x="340" y="37"/>
                </a:lnTo>
                <a:cubicBezTo>
                  <a:pt x="339" y="37"/>
                  <a:pt x="339" y="38"/>
                  <a:pt x="339" y="38"/>
                </a:cubicBezTo>
                <a:close/>
                <a:moveTo>
                  <a:pt x="287" y="45"/>
                </a:moveTo>
                <a:cubicBezTo>
                  <a:pt x="286" y="47"/>
                  <a:pt x="280" y="54"/>
                  <a:pt x="278" y="52"/>
                </a:cubicBezTo>
                <a:cubicBezTo>
                  <a:pt x="277" y="52"/>
                  <a:pt x="277" y="52"/>
                  <a:pt x="276" y="52"/>
                </a:cubicBezTo>
                <a:cubicBezTo>
                  <a:pt x="275" y="50"/>
                  <a:pt x="275" y="50"/>
                  <a:pt x="275" y="48"/>
                </a:cubicBezTo>
                <a:cubicBezTo>
                  <a:pt x="273" y="48"/>
                  <a:pt x="269" y="45"/>
                  <a:pt x="267" y="44"/>
                </a:cubicBezTo>
                <a:cubicBezTo>
                  <a:pt x="267" y="43"/>
                  <a:pt x="267" y="43"/>
                  <a:pt x="266" y="42"/>
                </a:cubicBezTo>
                <a:cubicBezTo>
                  <a:pt x="266" y="40"/>
                  <a:pt x="270" y="38"/>
                  <a:pt x="272" y="40"/>
                </a:cubicBezTo>
                <a:cubicBezTo>
                  <a:pt x="273" y="41"/>
                  <a:pt x="273" y="43"/>
                  <a:pt x="275" y="45"/>
                </a:cubicBezTo>
                <a:cubicBezTo>
                  <a:pt x="277" y="45"/>
                  <a:pt x="279" y="41"/>
                  <a:pt x="281" y="40"/>
                </a:cubicBezTo>
                <a:cubicBezTo>
                  <a:pt x="282" y="39"/>
                  <a:pt x="285" y="40"/>
                  <a:pt x="286" y="41"/>
                </a:cubicBezTo>
                <a:cubicBezTo>
                  <a:pt x="287" y="41"/>
                  <a:pt x="287" y="41"/>
                  <a:pt x="287" y="42"/>
                </a:cubicBezTo>
                <a:cubicBezTo>
                  <a:pt x="288" y="43"/>
                  <a:pt x="287" y="44"/>
                  <a:pt x="287" y="45"/>
                </a:cubicBezTo>
                <a:close/>
                <a:moveTo>
                  <a:pt x="281" y="60"/>
                </a:moveTo>
                <a:cubicBezTo>
                  <a:pt x="280" y="60"/>
                  <a:pt x="280" y="60"/>
                  <a:pt x="279" y="59"/>
                </a:cubicBezTo>
                <a:cubicBezTo>
                  <a:pt x="278" y="58"/>
                  <a:pt x="278" y="58"/>
                  <a:pt x="279" y="57"/>
                </a:cubicBezTo>
                <a:cubicBezTo>
                  <a:pt x="279" y="56"/>
                  <a:pt x="279" y="56"/>
                  <a:pt x="280" y="56"/>
                </a:cubicBezTo>
                <a:cubicBezTo>
                  <a:pt x="281" y="56"/>
                  <a:pt x="282" y="56"/>
                  <a:pt x="282" y="56"/>
                </a:cubicBezTo>
                <a:cubicBezTo>
                  <a:pt x="283" y="57"/>
                  <a:pt x="283" y="57"/>
                  <a:pt x="284" y="57"/>
                </a:cubicBezTo>
                <a:cubicBezTo>
                  <a:pt x="284" y="60"/>
                  <a:pt x="283" y="59"/>
                  <a:pt x="281" y="60"/>
                </a:cubicBezTo>
                <a:close/>
                <a:moveTo>
                  <a:pt x="269" y="116"/>
                </a:moveTo>
                <a:cubicBezTo>
                  <a:pt x="269" y="117"/>
                  <a:pt x="269" y="117"/>
                  <a:pt x="268" y="117"/>
                </a:cubicBezTo>
                <a:lnTo>
                  <a:pt x="266" y="117"/>
                </a:lnTo>
                <a:cubicBezTo>
                  <a:pt x="266" y="115"/>
                  <a:pt x="264" y="110"/>
                  <a:pt x="265" y="108"/>
                </a:cubicBezTo>
                <a:cubicBezTo>
                  <a:pt x="266" y="107"/>
                  <a:pt x="268" y="107"/>
                  <a:pt x="269" y="106"/>
                </a:cubicBezTo>
                <a:lnTo>
                  <a:pt x="271" y="106"/>
                </a:lnTo>
                <a:cubicBezTo>
                  <a:pt x="271" y="107"/>
                  <a:pt x="272" y="107"/>
                  <a:pt x="272" y="107"/>
                </a:cubicBezTo>
                <a:cubicBezTo>
                  <a:pt x="272" y="108"/>
                  <a:pt x="272" y="109"/>
                  <a:pt x="273" y="109"/>
                </a:cubicBezTo>
                <a:cubicBezTo>
                  <a:pt x="273" y="110"/>
                  <a:pt x="270" y="116"/>
                  <a:pt x="269" y="116"/>
                </a:cubicBezTo>
                <a:close/>
                <a:moveTo>
                  <a:pt x="266" y="78"/>
                </a:moveTo>
                <a:cubicBezTo>
                  <a:pt x="267" y="78"/>
                  <a:pt x="268" y="78"/>
                  <a:pt x="269" y="79"/>
                </a:cubicBezTo>
                <a:cubicBezTo>
                  <a:pt x="269" y="79"/>
                  <a:pt x="269" y="79"/>
                  <a:pt x="270" y="80"/>
                </a:cubicBezTo>
                <a:cubicBezTo>
                  <a:pt x="270" y="82"/>
                  <a:pt x="269" y="83"/>
                  <a:pt x="267" y="84"/>
                </a:cubicBezTo>
                <a:cubicBezTo>
                  <a:pt x="266" y="83"/>
                  <a:pt x="265" y="83"/>
                  <a:pt x="264" y="82"/>
                </a:cubicBezTo>
                <a:cubicBezTo>
                  <a:pt x="264" y="79"/>
                  <a:pt x="265" y="79"/>
                  <a:pt x="266" y="78"/>
                </a:cubicBezTo>
                <a:close/>
                <a:moveTo>
                  <a:pt x="473" y="109"/>
                </a:moveTo>
                <a:cubicBezTo>
                  <a:pt x="474" y="109"/>
                  <a:pt x="475" y="109"/>
                  <a:pt x="475" y="110"/>
                </a:cubicBezTo>
                <a:cubicBezTo>
                  <a:pt x="475" y="110"/>
                  <a:pt x="475" y="111"/>
                  <a:pt x="475" y="111"/>
                </a:cubicBezTo>
                <a:cubicBezTo>
                  <a:pt x="474" y="112"/>
                  <a:pt x="474" y="111"/>
                  <a:pt x="473" y="112"/>
                </a:cubicBezTo>
                <a:cubicBezTo>
                  <a:pt x="473" y="111"/>
                  <a:pt x="473" y="111"/>
                  <a:pt x="472" y="111"/>
                </a:cubicBezTo>
                <a:cubicBezTo>
                  <a:pt x="472" y="110"/>
                  <a:pt x="472" y="111"/>
                  <a:pt x="472" y="110"/>
                </a:cubicBezTo>
                <a:cubicBezTo>
                  <a:pt x="472" y="109"/>
                  <a:pt x="472" y="109"/>
                  <a:pt x="473" y="109"/>
                </a:cubicBezTo>
                <a:close/>
                <a:moveTo>
                  <a:pt x="476" y="142"/>
                </a:moveTo>
                <a:cubicBezTo>
                  <a:pt x="478" y="137"/>
                  <a:pt x="477" y="135"/>
                  <a:pt x="482" y="133"/>
                </a:cubicBezTo>
                <a:cubicBezTo>
                  <a:pt x="482" y="131"/>
                  <a:pt x="483" y="130"/>
                  <a:pt x="483" y="129"/>
                </a:cubicBezTo>
                <a:cubicBezTo>
                  <a:pt x="484" y="126"/>
                  <a:pt x="481" y="122"/>
                  <a:pt x="480" y="120"/>
                </a:cubicBezTo>
                <a:cubicBezTo>
                  <a:pt x="479" y="118"/>
                  <a:pt x="479" y="116"/>
                  <a:pt x="479" y="115"/>
                </a:cubicBezTo>
                <a:cubicBezTo>
                  <a:pt x="479" y="113"/>
                  <a:pt x="479" y="111"/>
                  <a:pt x="479" y="110"/>
                </a:cubicBezTo>
                <a:cubicBezTo>
                  <a:pt x="479" y="108"/>
                  <a:pt x="479" y="106"/>
                  <a:pt x="478" y="105"/>
                </a:cubicBezTo>
                <a:cubicBezTo>
                  <a:pt x="478" y="102"/>
                  <a:pt x="479" y="99"/>
                  <a:pt x="479" y="96"/>
                </a:cubicBezTo>
                <a:cubicBezTo>
                  <a:pt x="478" y="95"/>
                  <a:pt x="478" y="92"/>
                  <a:pt x="478" y="90"/>
                </a:cubicBezTo>
                <a:cubicBezTo>
                  <a:pt x="479" y="88"/>
                  <a:pt x="480" y="81"/>
                  <a:pt x="479" y="79"/>
                </a:cubicBezTo>
                <a:cubicBezTo>
                  <a:pt x="478" y="77"/>
                  <a:pt x="477" y="74"/>
                  <a:pt x="477" y="73"/>
                </a:cubicBezTo>
                <a:cubicBezTo>
                  <a:pt x="476" y="69"/>
                  <a:pt x="478" y="67"/>
                  <a:pt x="478" y="65"/>
                </a:cubicBezTo>
                <a:cubicBezTo>
                  <a:pt x="478" y="64"/>
                  <a:pt x="477" y="63"/>
                  <a:pt x="477" y="62"/>
                </a:cubicBezTo>
                <a:cubicBezTo>
                  <a:pt x="477" y="61"/>
                  <a:pt x="478" y="58"/>
                  <a:pt x="479" y="58"/>
                </a:cubicBezTo>
                <a:cubicBezTo>
                  <a:pt x="479" y="55"/>
                  <a:pt x="478" y="54"/>
                  <a:pt x="476" y="53"/>
                </a:cubicBezTo>
                <a:cubicBezTo>
                  <a:pt x="475" y="50"/>
                  <a:pt x="476" y="47"/>
                  <a:pt x="477" y="45"/>
                </a:cubicBezTo>
                <a:cubicBezTo>
                  <a:pt x="477" y="43"/>
                  <a:pt x="476" y="42"/>
                  <a:pt x="475" y="41"/>
                </a:cubicBezTo>
                <a:cubicBezTo>
                  <a:pt x="474" y="41"/>
                  <a:pt x="473" y="42"/>
                  <a:pt x="472" y="42"/>
                </a:cubicBezTo>
                <a:cubicBezTo>
                  <a:pt x="469" y="42"/>
                  <a:pt x="465" y="40"/>
                  <a:pt x="464" y="38"/>
                </a:cubicBezTo>
                <a:cubicBezTo>
                  <a:pt x="464" y="37"/>
                  <a:pt x="464" y="36"/>
                  <a:pt x="464" y="35"/>
                </a:cubicBezTo>
                <a:cubicBezTo>
                  <a:pt x="463" y="34"/>
                  <a:pt x="462" y="34"/>
                  <a:pt x="462" y="33"/>
                </a:cubicBezTo>
                <a:cubicBezTo>
                  <a:pt x="454" y="32"/>
                  <a:pt x="445" y="32"/>
                  <a:pt x="436" y="32"/>
                </a:cubicBezTo>
                <a:cubicBezTo>
                  <a:pt x="433" y="32"/>
                  <a:pt x="430" y="30"/>
                  <a:pt x="426" y="31"/>
                </a:cubicBezTo>
                <a:cubicBezTo>
                  <a:pt x="424" y="31"/>
                  <a:pt x="422" y="33"/>
                  <a:pt x="420" y="33"/>
                </a:cubicBezTo>
                <a:cubicBezTo>
                  <a:pt x="416" y="34"/>
                  <a:pt x="415" y="31"/>
                  <a:pt x="412" y="31"/>
                </a:cubicBezTo>
                <a:cubicBezTo>
                  <a:pt x="410" y="32"/>
                  <a:pt x="408" y="33"/>
                  <a:pt x="407" y="34"/>
                </a:cubicBezTo>
                <a:cubicBezTo>
                  <a:pt x="406" y="34"/>
                  <a:pt x="403" y="34"/>
                  <a:pt x="402" y="34"/>
                </a:cubicBezTo>
                <a:cubicBezTo>
                  <a:pt x="398" y="35"/>
                  <a:pt x="396" y="33"/>
                  <a:pt x="393" y="33"/>
                </a:cubicBezTo>
                <a:lnTo>
                  <a:pt x="390" y="33"/>
                </a:lnTo>
                <a:cubicBezTo>
                  <a:pt x="388" y="32"/>
                  <a:pt x="387" y="31"/>
                  <a:pt x="385" y="31"/>
                </a:cubicBezTo>
                <a:cubicBezTo>
                  <a:pt x="384" y="31"/>
                  <a:pt x="382" y="31"/>
                  <a:pt x="381" y="31"/>
                </a:cubicBezTo>
                <a:cubicBezTo>
                  <a:pt x="379" y="30"/>
                  <a:pt x="378" y="28"/>
                  <a:pt x="376" y="28"/>
                </a:cubicBezTo>
                <a:cubicBezTo>
                  <a:pt x="373" y="27"/>
                  <a:pt x="371" y="31"/>
                  <a:pt x="368" y="31"/>
                </a:cubicBezTo>
                <a:cubicBezTo>
                  <a:pt x="367" y="32"/>
                  <a:pt x="365" y="30"/>
                  <a:pt x="364" y="30"/>
                </a:cubicBezTo>
                <a:cubicBezTo>
                  <a:pt x="362" y="29"/>
                  <a:pt x="362" y="30"/>
                  <a:pt x="360" y="30"/>
                </a:cubicBezTo>
                <a:cubicBezTo>
                  <a:pt x="359" y="29"/>
                  <a:pt x="358" y="28"/>
                  <a:pt x="357" y="28"/>
                </a:cubicBezTo>
                <a:cubicBezTo>
                  <a:pt x="355" y="29"/>
                  <a:pt x="353" y="30"/>
                  <a:pt x="351" y="31"/>
                </a:cubicBezTo>
                <a:cubicBezTo>
                  <a:pt x="349" y="31"/>
                  <a:pt x="347" y="31"/>
                  <a:pt x="345" y="32"/>
                </a:cubicBezTo>
                <a:cubicBezTo>
                  <a:pt x="344" y="32"/>
                  <a:pt x="342" y="33"/>
                  <a:pt x="341" y="34"/>
                </a:cubicBezTo>
                <a:cubicBezTo>
                  <a:pt x="341" y="34"/>
                  <a:pt x="335" y="34"/>
                  <a:pt x="335" y="34"/>
                </a:cubicBezTo>
                <a:cubicBezTo>
                  <a:pt x="334" y="34"/>
                  <a:pt x="331" y="33"/>
                  <a:pt x="329" y="34"/>
                </a:cubicBezTo>
                <a:cubicBezTo>
                  <a:pt x="329" y="34"/>
                  <a:pt x="328" y="34"/>
                  <a:pt x="327" y="35"/>
                </a:cubicBezTo>
                <a:cubicBezTo>
                  <a:pt x="321" y="34"/>
                  <a:pt x="316" y="35"/>
                  <a:pt x="311" y="35"/>
                </a:cubicBezTo>
                <a:cubicBezTo>
                  <a:pt x="307" y="35"/>
                  <a:pt x="306" y="36"/>
                  <a:pt x="303" y="37"/>
                </a:cubicBezTo>
                <a:cubicBezTo>
                  <a:pt x="300" y="37"/>
                  <a:pt x="297" y="37"/>
                  <a:pt x="294" y="37"/>
                </a:cubicBezTo>
                <a:cubicBezTo>
                  <a:pt x="293" y="37"/>
                  <a:pt x="291" y="38"/>
                  <a:pt x="289" y="38"/>
                </a:cubicBezTo>
                <a:cubicBezTo>
                  <a:pt x="288" y="37"/>
                  <a:pt x="287" y="36"/>
                  <a:pt x="286" y="36"/>
                </a:cubicBezTo>
                <a:cubicBezTo>
                  <a:pt x="285" y="35"/>
                  <a:pt x="283" y="34"/>
                  <a:pt x="282" y="34"/>
                </a:cubicBezTo>
                <a:cubicBezTo>
                  <a:pt x="279" y="33"/>
                  <a:pt x="277" y="35"/>
                  <a:pt x="275" y="35"/>
                </a:cubicBezTo>
                <a:cubicBezTo>
                  <a:pt x="273" y="35"/>
                  <a:pt x="268" y="33"/>
                  <a:pt x="268" y="33"/>
                </a:cubicBezTo>
                <a:cubicBezTo>
                  <a:pt x="262" y="33"/>
                  <a:pt x="260" y="37"/>
                  <a:pt x="257" y="41"/>
                </a:cubicBezTo>
                <a:cubicBezTo>
                  <a:pt x="258" y="43"/>
                  <a:pt x="259" y="43"/>
                  <a:pt x="259" y="44"/>
                </a:cubicBezTo>
                <a:cubicBezTo>
                  <a:pt x="260" y="46"/>
                  <a:pt x="259" y="48"/>
                  <a:pt x="260" y="49"/>
                </a:cubicBezTo>
                <a:cubicBezTo>
                  <a:pt x="260" y="51"/>
                  <a:pt x="262" y="51"/>
                  <a:pt x="264" y="52"/>
                </a:cubicBezTo>
                <a:cubicBezTo>
                  <a:pt x="264" y="53"/>
                  <a:pt x="265" y="54"/>
                  <a:pt x="264" y="55"/>
                </a:cubicBezTo>
                <a:cubicBezTo>
                  <a:pt x="263" y="56"/>
                  <a:pt x="263" y="56"/>
                  <a:pt x="262" y="57"/>
                </a:cubicBezTo>
                <a:cubicBezTo>
                  <a:pt x="260" y="57"/>
                  <a:pt x="258" y="57"/>
                  <a:pt x="256" y="58"/>
                </a:cubicBezTo>
                <a:cubicBezTo>
                  <a:pt x="255" y="64"/>
                  <a:pt x="258" y="67"/>
                  <a:pt x="259" y="72"/>
                </a:cubicBezTo>
                <a:cubicBezTo>
                  <a:pt x="260" y="75"/>
                  <a:pt x="258" y="78"/>
                  <a:pt x="258" y="80"/>
                </a:cubicBezTo>
                <a:cubicBezTo>
                  <a:pt x="257" y="84"/>
                  <a:pt x="260" y="87"/>
                  <a:pt x="263" y="87"/>
                </a:cubicBezTo>
                <a:cubicBezTo>
                  <a:pt x="263" y="88"/>
                  <a:pt x="264" y="89"/>
                  <a:pt x="263" y="90"/>
                </a:cubicBezTo>
                <a:cubicBezTo>
                  <a:pt x="263" y="91"/>
                  <a:pt x="262" y="90"/>
                  <a:pt x="261" y="91"/>
                </a:cubicBezTo>
                <a:cubicBezTo>
                  <a:pt x="260" y="91"/>
                  <a:pt x="260" y="92"/>
                  <a:pt x="259" y="93"/>
                </a:cubicBezTo>
                <a:cubicBezTo>
                  <a:pt x="259" y="97"/>
                  <a:pt x="261" y="99"/>
                  <a:pt x="262" y="101"/>
                </a:cubicBezTo>
                <a:cubicBezTo>
                  <a:pt x="262" y="103"/>
                  <a:pt x="262" y="105"/>
                  <a:pt x="263" y="106"/>
                </a:cubicBezTo>
                <a:cubicBezTo>
                  <a:pt x="263" y="108"/>
                  <a:pt x="261" y="109"/>
                  <a:pt x="260" y="111"/>
                </a:cubicBezTo>
                <a:cubicBezTo>
                  <a:pt x="260" y="114"/>
                  <a:pt x="262" y="114"/>
                  <a:pt x="263" y="116"/>
                </a:cubicBezTo>
                <a:cubicBezTo>
                  <a:pt x="263" y="116"/>
                  <a:pt x="263" y="117"/>
                  <a:pt x="262" y="117"/>
                </a:cubicBezTo>
                <a:cubicBezTo>
                  <a:pt x="262" y="121"/>
                  <a:pt x="260" y="124"/>
                  <a:pt x="262" y="127"/>
                </a:cubicBezTo>
                <a:cubicBezTo>
                  <a:pt x="262" y="130"/>
                  <a:pt x="261" y="131"/>
                  <a:pt x="260" y="133"/>
                </a:cubicBezTo>
                <a:cubicBezTo>
                  <a:pt x="259" y="135"/>
                  <a:pt x="259" y="136"/>
                  <a:pt x="258" y="137"/>
                </a:cubicBezTo>
                <a:cubicBezTo>
                  <a:pt x="258" y="138"/>
                  <a:pt x="257" y="139"/>
                  <a:pt x="257" y="139"/>
                </a:cubicBezTo>
                <a:cubicBezTo>
                  <a:pt x="256" y="143"/>
                  <a:pt x="258" y="146"/>
                  <a:pt x="256" y="148"/>
                </a:cubicBezTo>
                <a:cubicBezTo>
                  <a:pt x="256" y="151"/>
                  <a:pt x="259" y="151"/>
                  <a:pt x="260" y="153"/>
                </a:cubicBezTo>
                <a:cubicBezTo>
                  <a:pt x="261" y="155"/>
                  <a:pt x="261" y="156"/>
                  <a:pt x="261" y="158"/>
                </a:cubicBezTo>
                <a:cubicBezTo>
                  <a:pt x="264" y="158"/>
                  <a:pt x="265" y="158"/>
                  <a:pt x="267" y="158"/>
                </a:cubicBezTo>
                <a:cubicBezTo>
                  <a:pt x="268" y="158"/>
                  <a:pt x="269" y="159"/>
                  <a:pt x="269" y="160"/>
                </a:cubicBezTo>
                <a:lnTo>
                  <a:pt x="269" y="167"/>
                </a:lnTo>
                <a:cubicBezTo>
                  <a:pt x="268" y="168"/>
                  <a:pt x="267" y="169"/>
                  <a:pt x="266" y="170"/>
                </a:cubicBezTo>
                <a:cubicBezTo>
                  <a:pt x="264" y="170"/>
                  <a:pt x="262" y="170"/>
                  <a:pt x="260" y="171"/>
                </a:cubicBezTo>
                <a:cubicBezTo>
                  <a:pt x="260" y="174"/>
                  <a:pt x="260" y="177"/>
                  <a:pt x="258" y="179"/>
                </a:cubicBezTo>
                <a:cubicBezTo>
                  <a:pt x="258" y="181"/>
                  <a:pt x="259" y="183"/>
                  <a:pt x="260" y="185"/>
                </a:cubicBezTo>
                <a:cubicBezTo>
                  <a:pt x="262" y="187"/>
                  <a:pt x="265" y="186"/>
                  <a:pt x="262" y="191"/>
                </a:cubicBezTo>
                <a:cubicBezTo>
                  <a:pt x="263" y="191"/>
                  <a:pt x="263" y="192"/>
                  <a:pt x="264" y="192"/>
                </a:cubicBezTo>
                <a:cubicBezTo>
                  <a:pt x="265" y="192"/>
                  <a:pt x="267" y="192"/>
                  <a:pt x="268" y="193"/>
                </a:cubicBezTo>
                <a:cubicBezTo>
                  <a:pt x="268" y="194"/>
                  <a:pt x="267" y="196"/>
                  <a:pt x="267" y="197"/>
                </a:cubicBezTo>
                <a:cubicBezTo>
                  <a:pt x="267" y="198"/>
                  <a:pt x="266" y="199"/>
                  <a:pt x="266" y="200"/>
                </a:cubicBezTo>
                <a:cubicBezTo>
                  <a:pt x="265" y="201"/>
                  <a:pt x="264" y="201"/>
                  <a:pt x="263" y="202"/>
                </a:cubicBezTo>
                <a:cubicBezTo>
                  <a:pt x="263" y="203"/>
                  <a:pt x="263" y="204"/>
                  <a:pt x="262" y="204"/>
                </a:cubicBezTo>
                <a:cubicBezTo>
                  <a:pt x="262" y="205"/>
                  <a:pt x="262" y="207"/>
                  <a:pt x="262" y="208"/>
                </a:cubicBezTo>
                <a:cubicBezTo>
                  <a:pt x="262" y="209"/>
                  <a:pt x="261" y="211"/>
                  <a:pt x="261" y="213"/>
                </a:cubicBezTo>
                <a:cubicBezTo>
                  <a:pt x="262" y="215"/>
                  <a:pt x="264" y="217"/>
                  <a:pt x="263" y="220"/>
                </a:cubicBezTo>
                <a:cubicBezTo>
                  <a:pt x="263" y="221"/>
                  <a:pt x="263" y="223"/>
                  <a:pt x="262" y="224"/>
                </a:cubicBezTo>
                <a:cubicBezTo>
                  <a:pt x="261" y="225"/>
                  <a:pt x="259" y="226"/>
                  <a:pt x="259" y="229"/>
                </a:cubicBezTo>
                <a:cubicBezTo>
                  <a:pt x="260" y="231"/>
                  <a:pt x="263" y="233"/>
                  <a:pt x="264" y="234"/>
                </a:cubicBezTo>
                <a:cubicBezTo>
                  <a:pt x="266" y="234"/>
                  <a:pt x="270" y="235"/>
                  <a:pt x="272" y="234"/>
                </a:cubicBezTo>
                <a:cubicBezTo>
                  <a:pt x="273" y="234"/>
                  <a:pt x="273" y="233"/>
                  <a:pt x="274" y="232"/>
                </a:cubicBezTo>
                <a:cubicBezTo>
                  <a:pt x="275" y="231"/>
                  <a:pt x="277" y="230"/>
                  <a:pt x="281" y="230"/>
                </a:cubicBezTo>
                <a:cubicBezTo>
                  <a:pt x="281" y="231"/>
                  <a:pt x="282" y="233"/>
                  <a:pt x="283" y="234"/>
                </a:cubicBezTo>
                <a:cubicBezTo>
                  <a:pt x="284" y="234"/>
                  <a:pt x="286" y="234"/>
                  <a:pt x="287" y="235"/>
                </a:cubicBezTo>
                <a:cubicBezTo>
                  <a:pt x="290" y="235"/>
                  <a:pt x="290" y="233"/>
                  <a:pt x="292" y="232"/>
                </a:cubicBezTo>
                <a:cubicBezTo>
                  <a:pt x="294" y="230"/>
                  <a:pt x="298" y="234"/>
                  <a:pt x="302" y="234"/>
                </a:cubicBezTo>
                <a:cubicBezTo>
                  <a:pt x="307" y="234"/>
                  <a:pt x="311" y="235"/>
                  <a:pt x="316" y="234"/>
                </a:cubicBezTo>
                <a:cubicBezTo>
                  <a:pt x="317" y="234"/>
                  <a:pt x="318" y="234"/>
                  <a:pt x="320" y="234"/>
                </a:cubicBezTo>
                <a:cubicBezTo>
                  <a:pt x="321" y="233"/>
                  <a:pt x="322" y="232"/>
                  <a:pt x="323" y="231"/>
                </a:cubicBezTo>
                <a:cubicBezTo>
                  <a:pt x="325" y="231"/>
                  <a:pt x="326" y="231"/>
                  <a:pt x="327" y="230"/>
                </a:cubicBezTo>
                <a:cubicBezTo>
                  <a:pt x="328" y="230"/>
                  <a:pt x="327" y="230"/>
                  <a:pt x="328" y="230"/>
                </a:cubicBezTo>
                <a:cubicBezTo>
                  <a:pt x="313" y="224"/>
                  <a:pt x="335" y="227"/>
                  <a:pt x="329" y="230"/>
                </a:cubicBezTo>
                <a:cubicBezTo>
                  <a:pt x="330" y="231"/>
                  <a:pt x="337" y="235"/>
                  <a:pt x="340" y="234"/>
                </a:cubicBezTo>
                <a:cubicBezTo>
                  <a:pt x="341" y="233"/>
                  <a:pt x="341" y="233"/>
                  <a:pt x="342" y="232"/>
                </a:cubicBezTo>
                <a:cubicBezTo>
                  <a:pt x="343" y="232"/>
                  <a:pt x="345" y="231"/>
                  <a:pt x="346" y="231"/>
                </a:cubicBezTo>
                <a:lnTo>
                  <a:pt x="356" y="233"/>
                </a:lnTo>
                <a:lnTo>
                  <a:pt x="378" y="236"/>
                </a:lnTo>
                <a:cubicBezTo>
                  <a:pt x="380" y="239"/>
                  <a:pt x="382" y="241"/>
                  <a:pt x="386" y="242"/>
                </a:cubicBezTo>
                <a:cubicBezTo>
                  <a:pt x="391" y="243"/>
                  <a:pt x="394" y="240"/>
                  <a:pt x="396" y="235"/>
                </a:cubicBezTo>
                <a:lnTo>
                  <a:pt x="401" y="234"/>
                </a:lnTo>
                <a:lnTo>
                  <a:pt x="403" y="231"/>
                </a:lnTo>
                <a:cubicBezTo>
                  <a:pt x="406" y="230"/>
                  <a:pt x="410" y="229"/>
                  <a:pt x="413" y="228"/>
                </a:cubicBezTo>
                <a:cubicBezTo>
                  <a:pt x="413" y="227"/>
                  <a:pt x="413" y="227"/>
                  <a:pt x="413" y="227"/>
                </a:cubicBezTo>
                <a:cubicBezTo>
                  <a:pt x="412" y="218"/>
                  <a:pt x="422" y="222"/>
                  <a:pt x="421" y="226"/>
                </a:cubicBezTo>
                <a:cubicBezTo>
                  <a:pt x="422" y="228"/>
                  <a:pt x="424" y="231"/>
                  <a:pt x="427" y="230"/>
                </a:cubicBezTo>
                <a:cubicBezTo>
                  <a:pt x="430" y="229"/>
                  <a:pt x="432" y="226"/>
                  <a:pt x="436" y="228"/>
                </a:cubicBezTo>
                <a:cubicBezTo>
                  <a:pt x="437" y="228"/>
                  <a:pt x="438" y="229"/>
                  <a:pt x="439" y="230"/>
                </a:cubicBezTo>
                <a:cubicBezTo>
                  <a:pt x="440" y="230"/>
                  <a:pt x="443" y="231"/>
                  <a:pt x="444" y="231"/>
                </a:cubicBezTo>
                <a:cubicBezTo>
                  <a:pt x="447" y="232"/>
                  <a:pt x="452" y="230"/>
                  <a:pt x="454" y="231"/>
                </a:cubicBezTo>
                <a:cubicBezTo>
                  <a:pt x="458" y="231"/>
                  <a:pt x="460" y="233"/>
                  <a:pt x="464" y="233"/>
                </a:cubicBezTo>
                <a:cubicBezTo>
                  <a:pt x="468" y="233"/>
                  <a:pt x="469" y="236"/>
                  <a:pt x="472" y="237"/>
                </a:cubicBezTo>
                <a:cubicBezTo>
                  <a:pt x="473" y="238"/>
                  <a:pt x="476" y="239"/>
                  <a:pt x="477" y="238"/>
                </a:cubicBezTo>
                <a:cubicBezTo>
                  <a:pt x="479" y="238"/>
                  <a:pt x="481" y="236"/>
                  <a:pt x="481" y="235"/>
                </a:cubicBezTo>
                <a:cubicBezTo>
                  <a:pt x="482" y="234"/>
                  <a:pt x="480" y="226"/>
                  <a:pt x="479" y="224"/>
                </a:cubicBezTo>
                <a:cubicBezTo>
                  <a:pt x="479" y="224"/>
                  <a:pt x="479" y="224"/>
                  <a:pt x="478" y="224"/>
                </a:cubicBezTo>
                <a:lnTo>
                  <a:pt x="478" y="223"/>
                </a:lnTo>
                <a:lnTo>
                  <a:pt x="478" y="224"/>
                </a:lnTo>
                <a:cubicBezTo>
                  <a:pt x="476" y="224"/>
                  <a:pt x="476" y="226"/>
                  <a:pt x="475" y="227"/>
                </a:cubicBezTo>
                <a:cubicBezTo>
                  <a:pt x="475" y="227"/>
                  <a:pt x="474" y="227"/>
                  <a:pt x="473" y="227"/>
                </a:cubicBezTo>
                <a:cubicBezTo>
                  <a:pt x="470" y="227"/>
                  <a:pt x="469" y="226"/>
                  <a:pt x="468" y="224"/>
                </a:cubicBezTo>
                <a:cubicBezTo>
                  <a:pt x="467" y="223"/>
                  <a:pt x="463" y="224"/>
                  <a:pt x="462" y="224"/>
                </a:cubicBezTo>
                <a:cubicBezTo>
                  <a:pt x="458" y="222"/>
                  <a:pt x="459" y="209"/>
                  <a:pt x="464" y="212"/>
                </a:cubicBezTo>
                <a:cubicBezTo>
                  <a:pt x="466" y="213"/>
                  <a:pt x="467" y="216"/>
                  <a:pt x="469" y="217"/>
                </a:cubicBezTo>
                <a:cubicBezTo>
                  <a:pt x="469" y="217"/>
                  <a:pt x="471" y="217"/>
                  <a:pt x="472" y="218"/>
                </a:cubicBezTo>
                <a:cubicBezTo>
                  <a:pt x="473" y="218"/>
                  <a:pt x="475" y="220"/>
                  <a:pt x="476" y="221"/>
                </a:cubicBezTo>
                <a:cubicBezTo>
                  <a:pt x="476" y="221"/>
                  <a:pt x="476" y="221"/>
                  <a:pt x="476" y="221"/>
                </a:cubicBezTo>
                <a:cubicBezTo>
                  <a:pt x="477" y="219"/>
                  <a:pt x="477" y="218"/>
                  <a:pt x="478" y="216"/>
                </a:cubicBezTo>
                <a:cubicBezTo>
                  <a:pt x="478" y="213"/>
                  <a:pt x="481" y="210"/>
                  <a:pt x="481" y="206"/>
                </a:cubicBezTo>
                <a:cubicBezTo>
                  <a:pt x="479" y="204"/>
                  <a:pt x="477" y="203"/>
                  <a:pt x="475" y="201"/>
                </a:cubicBezTo>
                <a:cubicBezTo>
                  <a:pt x="475" y="200"/>
                  <a:pt x="474" y="198"/>
                  <a:pt x="475" y="197"/>
                </a:cubicBezTo>
                <a:cubicBezTo>
                  <a:pt x="476" y="196"/>
                  <a:pt x="477" y="196"/>
                  <a:pt x="478" y="195"/>
                </a:cubicBezTo>
                <a:cubicBezTo>
                  <a:pt x="479" y="195"/>
                  <a:pt x="481" y="192"/>
                  <a:pt x="481" y="190"/>
                </a:cubicBezTo>
                <a:cubicBezTo>
                  <a:pt x="482" y="187"/>
                  <a:pt x="477" y="183"/>
                  <a:pt x="477" y="181"/>
                </a:cubicBezTo>
                <a:cubicBezTo>
                  <a:pt x="476" y="177"/>
                  <a:pt x="478" y="174"/>
                  <a:pt x="478" y="172"/>
                </a:cubicBezTo>
                <a:lnTo>
                  <a:pt x="478" y="167"/>
                </a:lnTo>
                <a:cubicBezTo>
                  <a:pt x="479" y="166"/>
                  <a:pt x="479" y="164"/>
                  <a:pt x="480" y="163"/>
                </a:cubicBezTo>
                <a:cubicBezTo>
                  <a:pt x="480" y="161"/>
                  <a:pt x="477" y="158"/>
                  <a:pt x="479" y="156"/>
                </a:cubicBezTo>
                <a:cubicBezTo>
                  <a:pt x="479" y="155"/>
                  <a:pt x="482" y="153"/>
                  <a:pt x="483" y="152"/>
                </a:cubicBezTo>
                <a:cubicBezTo>
                  <a:pt x="483" y="152"/>
                  <a:pt x="483" y="151"/>
                  <a:pt x="483" y="151"/>
                </a:cubicBezTo>
                <a:cubicBezTo>
                  <a:pt x="481" y="148"/>
                  <a:pt x="477" y="150"/>
                  <a:pt x="473" y="151"/>
                </a:cubicBezTo>
                <a:cubicBezTo>
                  <a:pt x="473" y="150"/>
                  <a:pt x="471" y="149"/>
                  <a:pt x="471" y="149"/>
                </a:cubicBezTo>
                <a:cubicBezTo>
                  <a:pt x="470" y="148"/>
                  <a:pt x="471" y="148"/>
                  <a:pt x="470" y="148"/>
                </a:cubicBezTo>
                <a:cubicBezTo>
                  <a:pt x="470" y="146"/>
                  <a:pt x="471" y="145"/>
                  <a:pt x="472" y="144"/>
                </a:cubicBezTo>
                <a:cubicBezTo>
                  <a:pt x="473" y="143"/>
                  <a:pt x="475" y="143"/>
                  <a:pt x="476" y="142"/>
                </a:cubicBezTo>
                <a:close/>
                <a:moveTo>
                  <a:pt x="11" y="101"/>
                </a:moveTo>
                <a:cubicBezTo>
                  <a:pt x="10" y="101"/>
                  <a:pt x="10" y="101"/>
                  <a:pt x="10" y="100"/>
                </a:cubicBezTo>
                <a:cubicBezTo>
                  <a:pt x="10" y="102"/>
                  <a:pt x="10" y="103"/>
                  <a:pt x="10" y="105"/>
                </a:cubicBezTo>
                <a:cubicBezTo>
                  <a:pt x="11" y="105"/>
                  <a:pt x="11" y="104"/>
                  <a:pt x="12" y="104"/>
                </a:cubicBezTo>
                <a:cubicBezTo>
                  <a:pt x="12" y="102"/>
                  <a:pt x="11" y="102"/>
                  <a:pt x="11" y="101"/>
                </a:cubicBezTo>
                <a:close/>
                <a:moveTo>
                  <a:pt x="40" y="477"/>
                </a:moveTo>
                <a:cubicBezTo>
                  <a:pt x="37" y="476"/>
                  <a:pt x="35" y="471"/>
                  <a:pt x="32" y="470"/>
                </a:cubicBezTo>
                <a:cubicBezTo>
                  <a:pt x="31" y="469"/>
                  <a:pt x="27" y="471"/>
                  <a:pt x="25" y="470"/>
                </a:cubicBezTo>
                <a:cubicBezTo>
                  <a:pt x="24" y="468"/>
                  <a:pt x="22" y="464"/>
                  <a:pt x="20" y="461"/>
                </a:cubicBezTo>
                <a:cubicBezTo>
                  <a:pt x="19" y="461"/>
                  <a:pt x="18" y="460"/>
                  <a:pt x="17" y="459"/>
                </a:cubicBezTo>
                <a:cubicBezTo>
                  <a:pt x="16" y="458"/>
                  <a:pt x="17" y="456"/>
                  <a:pt x="16" y="454"/>
                </a:cubicBezTo>
                <a:cubicBezTo>
                  <a:pt x="16" y="453"/>
                  <a:pt x="16" y="453"/>
                  <a:pt x="16" y="452"/>
                </a:cubicBezTo>
                <a:lnTo>
                  <a:pt x="14" y="452"/>
                </a:lnTo>
                <a:cubicBezTo>
                  <a:pt x="13" y="453"/>
                  <a:pt x="11" y="454"/>
                  <a:pt x="10" y="455"/>
                </a:cubicBezTo>
                <a:cubicBezTo>
                  <a:pt x="8" y="457"/>
                  <a:pt x="10" y="463"/>
                  <a:pt x="12" y="465"/>
                </a:cubicBezTo>
                <a:cubicBezTo>
                  <a:pt x="13" y="465"/>
                  <a:pt x="14" y="466"/>
                  <a:pt x="15" y="466"/>
                </a:cubicBezTo>
                <a:cubicBezTo>
                  <a:pt x="16" y="468"/>
                  <a:pt x="17" y="470"/>
                  <a:pt x="18" y="471"/>
                </a:cubicBezTo>
                <a:cubicBezTo>
                  <a:pt x="20" y="473"/>
                  <a:pt x="22" y="472"/>
                  <a:pt x="24" y="473"/>
                </a:cubicBezTo>
                <a:cubicBezTo>
                  <a:pt x="26" y="474"/>
                  <a:pt x="27" y="477"/>
                  <a:pt x="30" y="478"/>
                </a:cubicBezTo>
                <a:cubicBezTo>
                  <a:pt x="31" y="479"/>
                  <a:pt x="33" y="478"/>
                  <a:pt x="35" y="479"/>
                </a:cubicBezTo>
                <a:cubicBezTo>
                  <a:pt x="36" y="480"/>
                  <a:pt x="38" y="481"/>
                  <a:pt x="39" y="481"/>
                </a:cubicBezTo>
                <a:cubicBezTo>
                  <a:pt x="41" y="481"/>
                  <a:pt x="43" y="481"/>
                  <a:pt x="45" y="481"/>
                </a:cubicBezTo>
                <a:cubicBezTo>
                  <a:pt x="46" y="481"/>
                  <a:pt x="47" y="482"/>
                  <a:pt x="48" y="482"/>
                </a:cubicBezTo>
                <a:cubicBezTo>
                  <a:pt x="49" y="482"/>
                  <a:pt x="50" y="481"/>
                  <a:pt x="51" y="480"/>
                </a:cubicBezTo>
                <a:cubicBezTo>
                  <a:pt x="51" y="479"/>
                  <a:pt x="51" y="479"/>
                  <a:pt x="51" y="478"/>
                </a:cubicBezTo>
                <a:cubicBezTo>
                  <a:pt x="49" y="474"/>
                  <a:pt x="43" y="479"/>
                  <a:pt x="40" y="477"/>
                </a:cubicBezTo>
                <a:close/>
                <a:moveTo>
                  <a:pt x="11" y="334"/>
                </a:moveTo>
                <a:cubicBezTo>
                  <a:pt x="11" y="337"/>
                  <a:pt x="11" y="339"/>
                  <a:pt x="12" y="341"/>
                </a:cubicBezTo>
                <a:cubicBezTo>
                  <a:pt x="12" y="341"/>
                  <a:pt x="12" y="341"/>
                  <a:pt x="12" y="342"/>
                </a:cubicBezTo>
                <a:cubicBezTo>
                  <a:pt x="16" y="342"/>
                  <a:pt x="16" y="339"/>
                  <a:pt x="16" y="335"/>
                </a:cubicBezTo>
                <a:cubicBezTo>
                  <a:pt x="15" y="335"/>
                  <a:pt x="15" y="335"/>
                  <a:pt x="15" y="334"/>
                </a:cubicBezTo>
                <a:cubicBezTo>
                  <a:pt x="14" y="334"/>
                  <a:pt x="13" y="334"/>
                  <a:pt x="12" y="334"/>
                </a:cubicBezTo>
                <a:cubicBezTo>
                  <a:pt x="11" y="334"/>
                  <a:pt x="11" y="334"/>
                  <a:pt x="11" y="334"/>
                </a:cubicBezTo>
                <a:close/>
                <a:moveTo>
                  <a:pt x="13" y="431"/>
                </a:moveTo>
                <a:cubicBezTo>
                  <a:pt x="13" y="428"/>
                  <a:pt x="12" y="426"/>
                  <a:pt x="13" y="423"/>
                </a:cubicBezTo>
                <a:cubicBezTo>
                  <a:pt x="13" y="420"/>
                  <a:pt x="16" y="418"/>
                  <a:pt x="15" y="414"/>
                </a:cubicBezTo>
                <a:cubicBezTo>
                  <a:pt x="13" y="408"/>
                  <a:pt x="8" y="405"/>
                  <a:pt x="12" y="399"/>
                </a:cubicBezTo>
                <a:cubicBezTo>
                  <a:pt x="13" y="398"/>
                  <a:pt x="13" y="397"/>
                  <a:pt x="15" y="396"/>
                </a:cubicBezTo>
                <a:cubicBezTo>
                  <a:pt x="15" y="394"/>
                  <a:pt x="16" y="389"/>
                  <a:pt x="15" y="387"/>
                </a:cubicBezTo>
                <a:cubicBezTo>
                  <a:pt x="14" y="386"/>
                  <a:pt x="14" y="386"/>
                  <a:pt x="12" y="386"/>
                </a:cubicBezTo>
                <a:cubicBezTo>
                  <a:pt x="12" y="388"/>
                  <a:pt x="9" y="390"/>
                  <a:pt x="7" y="389"/>
                </a:cubicBezTo>
                <a:cubicBezTo>
                  <a:pt x="6" y="389"/>
                  <a:pt x="5" y="388"/>
                  <a:pt x="4" y="387"/>
                </a:cubicBezTo>
                <a:cubicBezTo>
                  <a:pt x="3" y="388"/>
                  <a:pt x="3" y="389"/>
                  <a:pt x="2" y="391"/>
                </a:cubicBezTo>
                <a:cubicBezTo>
                  <a:pt x="2" y="392"/>
                  <a:pt x="1" y="393"/>
                  <a:pt x="2" y="394"/>
                </a:cubicBezTo>
                <a:cubicBezTo>
                  <a:pt x="2" y="395"/>
                  <a:pt x="2" y="396"/>
                  <a:pt x="2" y="397"/>
                </a:cubicBezTo>
                <a:cubicBezTo>
                  <a:pt x="2" y="400"/>
                  <a:pt x="2" y="403"/>
                  <a:pt x="2" y="406"/>
                </a:cubicBezTo>
                <a:cubicBezTo>
                  <a:pt x="1" y="408"/>
                  <a:pt x="1" y="410"/>
                  <a:pt x="1" y="412"/>
                </a:cubicBezTo>
                <a:cubicBezTo>
                  <a:pt x="1" y="413"/>
                  <a:pt x="1" y="414"/>
                  <a:pt x="1" y="415"/>
                </a:cubicBezTo>
                <a:cubicBezTo>
                  <a:pt x="1" y="417"/>
                  <a:pt x="2" y="418"/>
                  <a:pt x="3" y="419"/>
                </a:cubicBezTo>
                <a:lnTo>
                  <a:pt x="3" y="422"/>
                </a:lnTo>
                <a:cubicBezTo>
                  <a:pt x="3" y="423"/>
                  <a:pt x="4" y="425"/>
                  <a:pt x="4" y="426"/>
                </a:cubicBezTo>
                <a:lnTo>
                  <a:pt x="4" y="428"/>
                </a:lnTo>
                <a:cubicBezTo>
                  <a:pt x="5" y="430"/>
                  <a:pt x="6" y="433"/>
                  <a:pt x="7" y="435"/>
                </a:cubicBezTo>
                <a:cubicBezTo>
                  <a:pt x="8" y="437"/>
                  <a:pt x="7" y="439"/>
                  <a:pt x="7" y="440"/>
                </a:cubicBezTo>
                <a:cubicBezTo>
                  <a:pt x="7" y="442"/>
                  <a:pt x="8" y="444"/>
                  <a:pt x="8" y="445"/>
                </a:cubicBezTo>
                <a:cubicBezTo>
                  <a:pt x="9" y="445"/>
                  <a:pt x="8" y="445"/>
                  <a:pt x="9" y="445"/>
                </a:cubicBezTo>
                <a:cubicBezTo>
                  <a:pt x="14" y="445"/>
                  <a:pt x="15" y="436"/>
                  <a:pt x="13" y="431"/>
                </a:cubicBezTo>
                <a:close/>
                <a:moveTo>
                  <a:pt x="30" y="449"/>
                </a:moveTo>
                <a:lnTo>
                  <a:pt x="30" y="449"/>
                </a:lnTo>
                <a:cubicBezTo>
                  <a:pt x="30" y="449"/>
                  <a:pt x="30" y="448"/>
                  <a:pt x="30" y="448"/>
                </a:cubicBezTo>
                <a:cubicBezTo>
                  <a:pt x="30" y="448"/>
                  <a:pt x="29" y="448"/>
                  <a:pt x="30" y="449"/>
                </a:cubicBezTo>
                <a:close/>
                <a:moveTo>
                  <a:pt x="4" y="310"/>
                </a:moveTo>
                <a:cubicBezTo>
                  <a:pt x="4" y="310"/>
                  <a:pt x="4" y="310"/>
                  <a:pt x="5" y="311"/>
                </a:cubicBezTo>
                <a:cubicBezTo>
                  <a:pt x="7" y="312"/>
                  <a:pt x="10" y="310"/>
                  <a:pt x="12" y="309"/>
                </a:cubicBezTo>
                <a:cubicBezTo>
                  <a:pt x="12" y="306"/>
                  <a:pt x="10" y="306"/>
                  <a:pt x="9" y="304"/>
                </a:cubicBezTo>
                <a:lnTo>
                  <a:pt x="8" y="304"/>
                </a:lnTo>
                <a:cubicBezTo>
                  <a:pt x="7" y="305"/>
                  <a:pt x="6" y="305"/>
                  <a:pt x="5" y="306"/>
                </a:cubicBezTo>
                <a:cubicBezTo>
                  <a:pt x="4" y="307"/>
                  <a:pt x="4" y="308"/>
                  <a:pt x="4" y="310"/>
                </a:cubicBezTo>
                <a:close/>
                <a:moveTo>
                  <a:pt x="61" y="450"/>
                </a:moveTo>
                <a:cubicBezTo>
                  <a:pt x="58" y="451"/>
                  <a:pt x="52" y="450"/>
                  <a:pt x="49" y="448"/>
                </a:cubicBezTo>
                <a:lnTo>
                  <a:pt x="63" y="449"/>
                </a:lnTo>
                <a:cubicBezTo>
                  <a:pt x="62" y="449"/>
                  <a:pt x="62" y="449"/>
                  <a:pt x="61" y="450"/>
                </a:cubicBezTo>
                <a:close/>
                <a:moveTo>
                  <a:pt x="42" y="441"/>
                </a:moveTo>
                <a:cubicBezTo>
                  <a:pt x="42" y="440"/>
                  <a:pt x="42" y="440"/>
                  <a:pt x="42" y="439"/>
                </a:cubicBezTo>
                <a:cubicBezTo>
                  <a:pt x="44" y="443"/>
                  <a:pt x="47" y="446"/>
                  <a:pt x="48" y="448"/>
                </a:cubicBezTo>
                <a:cubicBezTo>
                  <a:pt x="46" y="446"/>
                  <a:pt x="44" y="443"/>
                  <a:pt x="42" y="441"/>
                </a:cubicBezTo>
                <a:close/>
                <a:moveTo>
                  <a:pt x="50" y="274"/>
                </a:moveTo>
                <a:lnTo>
                  <a:pt x="50" y="274"/>
                </a:lnTo>
                <a:cubicBezTo>
                  <a:pt x="50" y="272"/>
                  <a:pt x="52" y="273"/>
                  <a:pt x="54" y="272"/>
                </a:cubicBezTo>
                <a:cubicBezTo>
                  <a:pt x="55" y="272"/>
                  <a:pt x="55" y="272"/>
                  <a:pt x="56" y="272"/>
                </a:cubicBezTo>
                <a:cubicBezTo>
                  <a:pt x="55" y="273"/>
                  <a:pt x="51" y="273"/>
                  <a:pt x="50" y="274"/>
                </a:cubicBezTo>
                <a:close/>
                <a:moveTo>
                  <a:pt x="37" y="285"/>
                </a:moveTo>
                <a:lnTo>
                  <a:pt x="37" y="285"/>
                </a:lnTo>
                <a:lnTo>
                  <a:pt x="36" y="285"/>
                </a:lnTo>
                <a:cubicBezTo>
                  <a:pt x="37" y="284"/>
                  <a:pt x="37" y="284"/>
                  <a:pt x="38" y="283"/>
                </a:cubicBezTo>
                <a:cubicBezTo>
                  <a:pt x="38" y="283"/>
                  <a:pt x="37" y="284"/>
                  <a:pt x="37" y="285"/>
                </a:cubicBezTo>
                <a:close/>
                <a:moveTo>
                  <a:pt x="68" y="273"/>
                </a:moveTo>
                <a:lnTo>
                  <a:pt x="70" y="273"/>
                </a:lnTo>
                <a:lnTo>
                  <a:pt x="70" y="274"/>
                </a:lnTo>
                <a:cubicBezTo>
                  <a:pt x="69" y="274"/>
                  <a:pt x="69" y="274"/>
                  <a:pt x="68" y="274"/>
                </a:cubicBezTo>
                <a:lnTo>
                  <a:pt x="68" y="273"/>
                </a:lnTo>
                <a:close/>
                <a:moveTo>
                  <a:pt x="126" y="449"/>
                </a:moveTo>
                <a:cubicBezTo>
                  <a:pt x="126" y="449"/>
                  <a:pt x="127" y="449"/>
                  <a:pt x="127" y="449"/>
                </a:cubicBezTo>
                <a:cubicBezTo>
                  <a:pt x="129" y="449"/>
                  <a:pt x="131" y="452"/>
                  <a:pt x="133" y="454"/>
                </a:cubicBezTo>
                <a:cubicBezTo>
                  <a:pt x="133" y="456"/>
                  <a:pt x="132" y="456"/>
                  <a:pt x="132" y="457"/>
                </a:cubicBezTo>
                <a:cubicBezTo>
                  <a:pt x="128" y="458"/>
                  <a:pt x="127" y="455"/>
                  <a:pt x="125" y="454"/>
                </a:cubicBezTo>
                <a:cubicBezTo>
                  <a:pt x="124" y="454"/>
                  <a:pt x="124" y="454"/>
                  <a:pt x="124" y="454"/>
                </a:cubicBezTo>
                <a:cubicBezTo>
                  <a:pt x="124" y="451"/>
                  <a:pt x="124" y="450"/>
                  <a:pt x="126" y="449"/>
                </a:cubicBezTo>
                <a:close/>
                <a:moveTo>
                  <a:pt x="169" y="457"/>
                </a:moveTo>
                <a:cubicBezTo>
                  <a:pt x="169" y="457"/>
                  <a:pt x="171" y="457"/>
                  <a:pt x="174" y="458"/>
                </a:cubicBezTo>
                <a:cubicBezTo>
                  <a:pt x="174" y="458"/>
                  <a:pt x="174" y="458"/>
                  <a:pt x="174" y="458"/>
                </a:cubicBezTo>
                <a:cubicBezTo>
                  <a:pt x="173" y="459"/>
                  <a:pt x="173" y="459"/>
                  <a:pt x="172" y="459"/>
                </a:cubicBezTo>
                <a:cubicBezTo>
                  <a:pt x="171" y="459"/>
                  <a:pt x="170" y="459"/>
                  <a:pt x="169" y="459"/>
                </a:cubicBezTo>
                <a:cubicBezTo>
                  <a:pt x="169" y="459"/>
                  <a:pt x="169" y="459"/>
                  <a:pt x="169" y="459"/>
                </a:cubicBezTo>
                <a:cubicBezTo>
                  <a:pt x="169" y="458"/>
                  <a:pt x="169" y="457"/>
                  <a:pt x="169" y="457"/>
                </a:cubicBezTo>
                <a:close/>
                <a:moveTo>
                  <a:pt x="71" y="459"/>
                </a:moveTo>
                <a:cubicBezTo>
                  <a:pt x="74" y="459"/>
                  <a:pt x="76" y="459"/>
                  <a:pt x="78" y="459"/>
                </a:cubicBezTo>
                <a:cubicBezTo>
                  <a:pt x="79" y="460"/>
                  <a:pt x="80" y="461"/>
                  <a:pt x="81" y="461"/>
                </a:cubicBezTo>
                <a:cubicBezTo>
                  <a:pt x="83" y="462"/>
                  <a:pt x="90" y="462"/>
                  <a:pt x="92" y="462"/>
                </a:cubicBezTo>
                <a:cubicBezTo>
                  <a:pt x="93" y="462"/>
                  <a:pt x="94" y="461"/>
                  <a:pt x="95" y="462"/>
                </a:cubicBezTo>
                <a:cubicBezTo>
                  <a:pt x="98" y="462"/>
                  <a:pt x="101" y="462"/>
                  <a:pt x="104" y="463"/>
                </a:cubicBezTo>
                <a:cubicBezTo>
                  <a:pt x="107" y="464"/>
                  <a:pt x="110" y="463"/>
                  <a:pt x="112" y="462"/>
                </a:cubicBezTo>
                <a:lnTo>
                  <a:pt x="120" y="462"/>
                </a:lnTo>
                <a:cubicBezTo>
                  <a:pt x="121" y="462"/>
                  <a:pt x="124" y="459"/>
                  <a:pt x="126" y="461"/>
                </a:cubicBezTo>
                <a:cubicBezTo>
                  <a:pt x="128" y="461"/>
                  <a:pt x="131" y="463"/>
                  <a:pt x="134" y="464"/>
                </a:cubicBezTo>
                <a:cubicBezTo>
                  <a:pt x="140" y="466"/>
                  <a:pt x="146" y="461"/>
                  <a:pt x="151" y="460"/>
                </a:cubicBezTo>
                <a:cubicBezTo>
                  <a:pt x="154" y="460"/>
                  <a:pt x="155" y="462"/>
                  <a:pt x="157" y="463"/>
                </a:cubicBezTo>
                <a:cubicBezTo>
                  <a:pt x="160" y="463"/>
                  <a:pt x="164" y="462"/>
                  <a:pt x="167" y="462"/>
                </a:cubicBezTo>
                <a:lnTo>
                  <a:pt x="172" y="462"/>
                </a:lnTo>
                <a:cubicBezTo>
                  <a:pt x="173" y="462"/>
                  <a:pt x="175" y="464"/>
                  <a:pt x="176" y="464"/>
                </a:cubicBezTo>
                <a:cubicBezTo>
                  <a:pt x="178" y="465"/>
                  <a:pt x="185" y="465"/>
                  <a:pt x="186" y="464"/>
                </a:cubicBezTo>
                <a:cubicBezTo>
                  <a:pt x="187" y="464"/>
                  <a:pt x="188" y="462"/>
                  <a:pt x="188" y="461"/>
                </a:cubicBezTo>
                <a:cubicBezTo>
                  <a:pt x="187" y="460"/>
                  <a:pt x="186" y="460"/>
                  <a:pt x="185" y="459"/>
                </a:cubicBezTo>
                <a:cubicBezTo>
                  <a:pt x="191" y="460"/>
                  <a:pt x="197" y="461"/>
                  <a:pt x="203" y="461"/>
                </a:cubicBezTo>
                <a:cubicBezTo>
                  <a:pt x="204" y="462"/>
                  <a:pt x="204" y="462"/>
                  <a:pt x="204" y="462"/>
                </a:cubicBezTo>
                <a:cubicBezTo>
                  <a:pt x="207" y="463"/>
                  <a:pt x="209" y="463"/>
                  <a:pt x="212" y="464"/>
                </a:cubicBezTo>
                <a:cubicBezTo>
                  <a:pt x="213" y="464"/>
                  <a:pt x="215" y="464"/>
                  <a:pt x="217" y="464"/>
                </a:cubicBezTo>
                <a:cubicBezTo>
                  <a:pt x="218" y="464"/>
                  <a:pt x="219" y="463"/>
                  <a:pt x="221" y="463"/>
                </a:cubicBezTo>
                <a:cubicBezTo>
                  <a:pt x="224" y="463"/>
                  <a:pt x="227" y="463"/>
                  <a:pt x="229" y="463"/>
                </a:cubicBezTo>
                <a:lnTo>
                  <a:pt x="233" y="463"/>
                </a:lnTo>
                <a:cubicBezTo>
                  <a:pt x="236" y="462"/>
                  <a:pt x="244" y="463"/>
                  <a:pt x="246" y="462"/>
                </a:cubicBezTo>
                <a:cubicBezTo>
                  <a:pt x="246" y="461"/>
                  <a:pt x="246" y="462"/>
                  <a:pt x="246" y="461"/>
                </a:cubicBezTo>
                <a:cubicBezTo>
                  <a:pt x="247" y="459"/>
                  <a:pt x="242" y="456"/>
                  <a:pt x="242" y="455"/>
                </a:cubicBezTo>
                <a:lnTo>
                  <a:pt x="242" y="454"/>
                </a:lnTo>
                <a:cubicBezTo>
                  <a:pt x="242" y="454"/>
                  <a:pt x="242" y="454"/>
                  <a:pt x="242" y="454"/>
                </a:cubicBezTo>
                <a:cubicBezTo>
                  <a:pt x="242" y="454"/>
                  <a:pt x="242" y="454"/>
                  <a:pt x="242" y="454"/>
                </a:cubicBezTo>
                <a:cubicBezTo>
                  <a:pt x="249" y="449"/>
                  <a:pt x="248" y="442"/>
                  <a:pt x="245" y="436"/>
                </a:cubicBezTo>
                <a:cubicBezTo>
                  <a:pt x="245" y="427"/>
                  <a:pt x="248" y="421"/>
                  <a:pt x="241" y="416"/>
                </a:cubicBezTo>
                <a:cubicBezTo>
                  <a:pt x="241" y="415"/>
                  <a:pt x="241" y="414"/>
                  <a:pt x="240" y="412"/>
                </a:cubicBezTo>
                <a:cubicBezTo>
                  <a:pt x="241" y="409"/>
                  <a:pt x="242" y="407"/>
                  <a:pt x="241" y="403"/>
                </a:cubicBezTo>
                <a:cubicBezTo>
                  <a:pt x="241" y="401"/>
                  <a:pt x="241" y="400"/>
                  <a:pt x="241" y="399"/>
                </a:cubicBezTo>
                <a:cubicBezTo>
                  <a:pt x="240" y="397"/>
                  <a:pt x="238" y="397"/>
                  <a:pt x="237" y="396"/>
                </a:cubicBezTo>
                <a:cubicBezTo>
                  <a:pt x="236" y="395"/>
                  <a:pt x="236" y="393"/>
                  <a:pt x="235" y="392"/>
                </a:cubicBezTo>
                <a:lnTo>
                  <a:pt x="235" y="391"/>
                </a:lnTo>
                <a:cubicBezTo>
                  <a:pt x="236" y="392"/>
                  <a:pt x="236" y="392"/>
                  <a:pt x="237" y="393"/>
                </a:cubicBezTo>
                <a:cubicBezTo>
                  <a:pt x="238" y="392"/>
                  <a:pt x="239" y="391"/>
                  <a:pt x="240" y="390"/>
                </a:cubicBezTo>
                <a:cubicBezTo>
                  <a:pt x="240" y="387"/>
                  <a:pt x="237" y="384"/>
                  <a:pt x="236" y="383"/>
                </a:cubicBezTo>
                <a:cubicBezTo>
                  <a:pt x="236" y="378"/>
                  <a:pt x="240" y="377"/>
                  <a:pt x="239" y="372"/>
                </a:cubicBezTo>
                <a:cubicBezTo>
                  <a:pt x="238" y="367"/>
                  <a:pt x="234" y="363"/>
                  <a:pt x="235" y="356"/>
                </a:cubicBezTo>
                <a:cubicBezTo>
                  <a:pt x="236" y="352"/>
                  <a:pt x="236" y="347"/>
                  <a:pt x="237" y="342"/>
                </a:cubicBezTo>
                <a:cubicBezTo>
                  <a:pt x="239" y="337"/>
                  <a:pt x="241" y="330"/>
                  <a:pt x="239" y="323"/>
                </a:cubicBezTo>
                <a:cubicBezTo>
                  <a:pt x="238" y="318"/>
                  <a:pt x="235" y="315"/>
                  <a:pt x="233" y="311"/>
                </a:cubicBezTo>
                <a:cubicBezTo>
                  <a:pt x="232" y="310"/>
                  <a:pt x="234" y="309"/>
                  <a:pt x="234" y="308"/>
                </a:cubicBezTo>
                <a:lnTo>
                  <a:pt x="234" y="306"/>
                </a:lnTo>
                <a:cubicBezTo>
                  <a:pt x="234" y="304"/>
                  <a:pt x="236" y="302"/>
                  <a:pt x="236" y="299"/>
                </a:cubicBezTo>
                <a:cubicBezTo>
                  <a:pt x="235" y="298"/>
                  <a:pt x="234" y="297"/>
                  <a:pt x="234" y="296"/>
                </a:cubicBezTo>
                <a:cubicBezTo>
                  <a:pt x="234" y="294"/>
                  <a:pt x="235" y="292"/>
                  <a:pt x="234" y="291"/>
                </a:cubicBezTo>
                <a:cubicBezTo>
                  <a:pt x="234" y="290"/>
                  <a:pt x="232" y="288"/>
                  <a:pt x="232" y="286"/>
                </a:cubicBezTo>
                <a:cubicBezTo>
                  <a:pt x="233" y="285"/>
                  <a:pt x="234" y="284"/>
                  <a:pt x="234" y="283"/>
                </a:cubicBezTo>
                <a:cubicBezTo>
                  <a:pt x="234" y="281"/>
                  <a:pt x="233" y="278"/>
                  <a:pt x="234" y="276"/>
                </a:cubicBezTo>
                <a:cubicBezTo>
                  <a:pt x="234" y="275"/>
                  <a:pt x="235" y="269"/>
                  <a:pt x="234" y="266"/>
                </a:cubicBezTo>
                <a:cubicBezTo>
                  <a:pt x="234" y="264"/>
                  <a:pt x="231" y="263"/>
                  <a:pt x="231" y="260"/>
                </a:cubicBezTo>
                <a:cubicBezTo>
                  <a:pt x="226" y="260"/>
                  <a:pt x="227" y="261"/>
                  <a:pt x="224" y="262"/>
                </a:cubicBezTo>
                <a:cubicBezTo>
                  <a:pt x="223" y="262"/>
                  <a:pt x="222" y="263"/>
                  <a:pt x="221" y="263"/>
                </a:cubicBezTo>
                <a:cubicBezTo>
                  <a:pt x="219" y="264"/>
                  <a:pt x="216" y="266"/>
                  <a:pt x="213" y="267"/>
                </a:cubicBezTo>
                <a:cubicBezTo>
                  <a:pt x="210" y="268"/>
                  <a:pt x="209" y="265"/>
                  <a:pt x="206" y="265"/>
                </a:cubicBezTo>
                <a:cubicBezTo>
                  <a:pt x="204" y="266"/>
                  <a:pt x="201" y="265"/>
                  <a:pt x="199" y="264"/>
                </a:cubicBezTo>
                <a:lnTo>
                  <a:pt x="195" y="264"/>
                </a:lnTo>
                <a:lnTo>
                  <a:pt x="195" y="263"/>
                </a:lnTo>
                <a:cubicBezTo>
                  <a:pt x="194" y="263"/>
                  <a:pt x="193" y="263"/>
                  <a:pt x="193" y="262"/>
                </a:cubicBezTo>
                <a:cubicBezTo>
                  <a:pt x="190" y="262"/>
                  <a:pt x="188" y="263"/>
                  <a:pt x="186" y="262"/>
                </a:cubicBezTo>
                <a:cubicBezTo>
                  <a:pt x="183" y="262"/>
                  <a:pt x="178" y="260"/>
                  <a:pt x="176" y="262"/>
                </a:cubicBezTo>
                <a:cubicBezTo>
                  <a:pt x="176" y="263"/>
                  <a:pt x="179" y="265"/>
                  <a:pt x="180" y="265"/>
                </a:cubicBezTo>
                <a:cubicBezTo>
                  <a:pt x="179" y="266"/>
                  <a:pt x="176" y="265"/>
                  <a:pt x="174" y="266"/>
                </a:cubicBezTo>
                <a:cubicBezTo>
                  <a:pt x="172" y="266"/>
                  <a:pt x="168" y="266"/>
                  <a:pt x="166" y="267"/>
                </a:cubicBezTo>
                <a:lnTo>
                  <a:pt x="165" y="267"/>
                </a:lnTo>
                <a:cubicBezTo>
                  <a:pt x="166" y="265"/>
                  <a:pt x="166" y="265"/>
                  <a:pt x="166" y="264"/>
                </a:cubicBezTo>
                <a:cubicBezTo>
                  <a:pt x="168" y="263"/>
                  <a:pt x="171" y="262"/>
                  <a:pt x="174" y="261"/>
                </a:cubicBezTo>
                <a:cubicBezTo>
                  <a:pt x="174" y="260"/>
                  <a:pt x="174" y="260"/>
                  <a:pt x="173" y="260"/>
                </a:cubicBezTo>
                <a:cubicBezTo>
                  <a:pt x="170" y="259"/>
                  <a:pt x="166" y="258"/>
                  <a:pt x="163" y="260"/>
                </a:cubicBezTo>
                <a:cubicBezTo>
                  <a:pt x="163" y="261"/>
                  <a:pt x="164" y="262"/>
                  <a:pt x="164" y="262"/>
                </a:cubicBezTo>
                <a:cubicBezTo>
                  <a:pt x="164" y="263"/>
                  <a:pt x="164" y="263"/>
                  <a:pt x="164" y="263"/>
                </a:cubicBezTo>
                <a:cubicBezTo>
                  <a:pt x="159" y="263"/>
                  <a:pt x="157" y="260"/>
                  <a:pt x="153" y="259"/>
                </a:cubicBezTo>
                <a:cubicBezTo>
                  <a:pt x="152" y="259"/>
                  <a:pt x="150" y="260"/>
                  <a:pt x="148" y="260"/>
                </a:cubicBezTo>
                <a:lnTo>
                  <a:pt x="147" y="259"/>
                </a:lnTo>
                <a:cubicBezTo>
                  <a:pt x="146" y="259"/>
                  <a:pt x="145" y="258"/>
                  <a:pt x="145" y="257"/>
                </a:cubicBezTo>
                <a:cubicBezTo>
                  <a:pt x="143" y="256"/>
                  <a:pt x="140" y="256"/>
                  <a:pt x="137" y="256"/>
                </a:cubicBezTo>
                <a:cubicBezTo>
                  <a:pt x="136" y="256"/>
                  <a:pt x="135" y="256"/>
                  <a:pt x="134" y="256"/>
                </a:cubicBezTo>
                <a:cubicBezTo>
                  <a:pt x="132" y="258"/>
                  <a:pt x="130" y="258"/>
                  <a:pt x="129" y="260"/>
                </a:cubicBezTo>
                <a:cubicBezTo>
                  <a:pt x="129" y="261"/>
                  <a:pt x="129" y="262"/>
                  <a:pt x="129" y="263"/>
                </a:cubicBezTo>
                <a:lnTo>
                  <a:pt x="104" y="263"/>
                </a:lnTo>
                <a:cubicBezTo>
                  <a:pt x="102" y="263"/>
                  <a:pt x="100" y="263"/>
                  <a:pt x="98" y="264"/>
                </a:cubicBezTo>
                <a:cubicBezTo>
                  <a:pt x="96" y="264"/>
                  <a:pt x="94" y="266"/>
                  <a:pt x="93" y="266"/>
                </a:cubicBezTo>
                <a:cubicBezTo>
                  <a:pt x="92" y="266"/>
                  <a:pt x="91" y="266"/>
                  <a:pt x="91" y="265"/>
                </a:cubicBezTo>
                <a:lnTo>
                  <a:pt x="87" y="265"/>
                </a:lnTo>
                <a:cubicBezTo>
                  <a:pt x="86" y="265"/>
                  <a:pt x="85" y="264"/>
                  <a:pt x="85" y="264"/>
                </a:cubicBezTo>
                <a:cubicBezTo>
                  <a:pt x="83" y="263"/>
                  <a:pt x="80" y="264"/>
                  <a:pt x="79" y="265"/>
                </a:cubicBezTo>
                <a:cubicBezTo>
                  <a:pt x="75" y="264"/>
                  <a:pt x="72" y="264"/>
                  <a:pt x="68" y="264"/>
                </a:cubicBezTo>
                <a:cubicBezTo>
                  <a:pt x="65" y="265"/>
                  <a:pt x="62" y="265"/>
                  <a:pt x="60" y="266"/>
                </a:cubicBezTo>
                <a:cubicBezTo>
                  <a:pt x="58" y="266"/>
                  <a:pt x="56" y="265"/>
                  <a:pt x="54" y="266"/>
                </a:cubicBezTo>
                <a:cubicBezTo>
                  <a:pt x="53" y="266"/>
                  <a:pt x="50" y="271"/>
                  <a:pt x="49" y="272"/>
                </a:cubicBezTo>
                <a:cubicBezTo>
                  <a:pt x="47" y="272"/>
                  <a:pt x="40" y="271"/>
                  <a:pt x="39" y="271"/>
                </a:cubicBezTo>
                <a:cubicBezTo>
                  <a:pt x="38" y="269"/>
                  <a:pt x="39" y="268"/>
                  <a:pt x="38" y="266"/>
                </a:cubicBezTo>
                <a:cubicBezTo>
                  <a:pt x="37" y="266"/>
                  <a:pt x="37" y="266"/>
                  <a:pt x="36" y="266"/>
                </a:cubicBezTo>
                <a:cubicBezTo>
                  <a:pt x="35" y="269"/>
                  <a:pt x="33" y="271"/>
                  <a:pt x="31" y="273"/>
                </a:cubicBezTo>
                <a:cubicBezTo>
                  <a:pt x="32" y="276"/>
                  <a:pt x="34" y="281"/>
                  <a:pt x="36" y="283"/>
                </a:cubicBezTo>
                <a:cubicBezTo>
                  <a:pt x="35" y="286"/>
                  <a:pt x="31" y="287"/>
                  <a:pt x="29" y="289"/>
                </a:cubicBezTo>
                <a:cubicBezTo>
                  <a:pt x="29" y="292"/>
                  <a:pt x="31" y="293"/>
                  <a:pt x="32" y="295"/>
                </a:cubicBezTo>
                <a:cubicBezTo>
                  <a:pt x="33" y="298"/>
                  <a:pt x="30" y="300"/>
                  <a:pt x="31" y="303"/>
                </a:cubicBezTo>
                <a:cubicBezTo>
                  <a:pt x="32" y="306"/>
                  <a:pt x="35" y="313"/>
                  <a:pt x="37" y="314"/>
                </a:cubicBezTo>
                <a:cubicBezTo>
                  <a:pt x="37" y="317"/>
                  <a:pt x="33" y="321"/>
                  <a:pt x="36" y="323"/>
                </a:cubicBezTo>
                <a:lnTo>
                  <a:pt x="36" y="324"/>
                </a:lnTo>
                <a:cubicBezTo>
                  <a:pt x="37" y="324"/>
                  <a:pt x="38" y="323"/>
                  <a:pt x="38" y="322"/>
                </a:cubicBezTo>
                <a:cubicBezTo>
                  <a:pt x="39" y="322"/>
                  <a:pt x="39" y="322"/>
                  <a:pt x="40" y="322"/>
                </a:cubicBezTo>
                <a:cubicBezTo>
                  <a:pt x="42" y="327"/>
                  <a:pt x="39" y="330"/>
                  <a:pt x="37" y="334"/>
                </a:cubicBezTo>
                <a:cubicBezTo>
                  <a:pt x="36" y="336"/>
                  <a:pt x="36" y="339"/>
                  <a:pt x="35" y="341"/>
                </a:cubicBezTo>
                <a:cubicBezTo>
                  <a:pt x="35" y="342"/>
                  <a:pt x="33" y="343"/>
                  <a:pt x="33" y="344"/>
                </a:cubicBezTo>
                <a:cubicBezTo>
                  <a:pt x="33" y="346"/>
                  <a:pt x="33" y="348"/>
                  <a:pt x="33" y="351"/>
                </a:cubicBezTo>
                <a:cubicBezTo>
                  <a:pt x="33" y="352"/>
                  <a:pt x="32" y="353"/>
                  <a:pt x="32" y="354"/>
                </a:cubicBezTo>
                <a:cubicBezTo>
                  <a:pt x="31" y="357"/>
                  <a:pt x="33" y="362"/>
                  <a:pt x="34" y="364"/>
                </a:cubicBezTo>
                <a:cubicBezTo>
                  <a:pt x="35" y="366"/>
                  <a:pt x="36" y="372"/>
                  <a:pt x="36" y="376"/>
                </a:cubicBezTo>
                <a:cubicBezTo>
                  <a:pt x="34" y="376"/>
                  <a:pt x="34" y="377"/>
                  <a:pt x="33" y="377"/>
                </a:cubicBezTo>
                <a:cubicBezTo>
                  <a:pt x="33" y="380"/>
                  <a:pt x="33" y="383"/>
                  <a:pt x="32" y="385"/>
                </a:cubicBezTo>
                <a:cubicBezTo>
                  <a:pt x="32" y="388"/>
                  <a:pt x="34" y="388"/>
                  <a:pt x="35" y="390"/>
                </a:cubicBezTo>
                <a:cubicBezTo>
                  <a:pt x="35" y="393"/>
                  <a:pt x="33" y="393"/>
                  <a:pt x="32" y="395"/>
                </a:cubicBezTo>
                <a:cubicBezTo>
                  <a:pt x="32" y="397"/>
                  <a:pt x="36" y="402"/>
                  <a:pt x="37" y="403"/>
                </a:cubicBezTo>
                <a:cubicBezTo>
                  <a:pt x="37" y="406"/>
                  <a:pt x="35" y="412"/>
                  <a:pt x="36" y="415"/>
                </a:cubicBezTo>
                <a:cubicBezTo>
                  <a:pt x="37" y="417"/>
                  <a:pt x="38" y="417"/>
                  <a:pt x="38" y="420"/>
                </a:cubicBezTo>
                <a:cubicBezTo>
                  <a:pt x="36" y="421"/>
                  <a:pt x="36" y="422"/>
                  <a:pt x="34" y="424"/>
                </a:cubicBezTo>
                <a:cubicBezTo>
                  <a:pt x="34" y="424"/>
                  <a:pt x="35" y="425"/>
                  <a:pt x="35" y="425"/>
                </a:cubicBezTo>
                <a:cubicBezTo>
                  <a:pt x="36" y="427"/>
                  <a:pt x="39" y="427"/>
                  <a:pt x="40" y="431"/>
                </a:cubicBezTo>
                <a:cubicBezTo>
                  <a:pt x="42" y="436"/>
                  <a:pt x="36" y="437"/>
                  <a:pt x="35" y="439"/>
                </a:cubicBezTo>
                <a:cubicBezTo>
                  <a:pt x="33" y="442"/>
                  <a:pt x="32" y="445"/>
                  <a:pt x="31" y="447"/>
                </a:cubicBezTo>
                <a:cubicBezTo>
                  <a:pt x="37" y="444"/>
                  <a:pt x="43" y="447"/>
                  <a:pt x="47" y="451"/>
                </a:cubicBezTo>
                <a:cubicBezTo>
                  <a:pt x="47" y="453"/>
                  <a:pt x="45" y="456"/>
                  <a:pt x="44" y="457"/>
                </a:cubicBezTo>
                <a:cubicBezTo>
                  <a:pt x="44" y="457"/>
                  <a:pt x="44" y="458"/>
                  <a:pt x="44" y="458"/>
                </a:cubicBezTo>
                <a:cubicBezTo>
                  <a:pt x="47" y="458"/>
                  <a:pt x="48" y="457"/>
                  <a:pt x="51" y="457"/>
                </a:cubicBezTo>
                <a:cubicBezTo>
                  <a:pt x="53" y="456"/>
                  <a:pt x="54" y="458"/>
                  <a:pt x="57" y="457"/>
                </a:cubicBezTo>
                <a:cubicBezTo>
                  <a:pt x="58" y="457"/>
                  <a:pt x="61" y="456"/>
                  <a:pt x="64" y="456"/>
                </a:cubicBezTo>
                <a:cubicBezTo>
                  <a:pt x="66" y="457"/>
                  <a:pt x="69" y="458"/>
                  <a:pt x="71" y="459"/>
                </a:cubicBezTo>
                <a:close/>
                <a:moveTo>
                  <a:pt x="6" y="325"/>
                </a:moveTo>
                <a:cubicBezTo>
                  <a:pt x="6" y="326"/>
                  <a:pt x="6" y="327"/>
                  <a:pt x="6" y="328"/>
                </a:cubicBezTo>
                <a:cubicBezTo>
                  <a:pt x="5" y="329"/>
                  <a:pt x="6" y="331"/>
                  <a:pt x="6" y="332"/>
                </a:cubicBezTo>
                <a:lnTo>
                  <a:pt x="6" y="334"/>
                </a:lnTo>
                <a:cubicBezTo>
                  <a:pt x="6" y="334"/>
                  <a:pt x="7" y="335"/>
                  <a:pt x="8" y="334"/>
                </a:cubicBezTo>
                <a:cubicBezTo>
                  <a:pt x="9" y="333"/>
                  <a:pt x="8" y="333"/>
                  <a:pt x="9" y="331"/>
                </a:cubicBezTo>
                <a:cubicBezTo>
                  <a:pt x="10" y="330"/>
                  <a:pt x="12" y="330"/>
                  <a:pt x="13" y="329"/>
                </a:cubicBezTo>
                <a:cubicBezTo>
                  <a:pt x="14" y="328"/>
                  <a:pt x="14" y="327"/>
                  <a:pt x="15" y="327"/>
                </a:cubicBezTo>
                <a:cubicBezTo>
                  <a:pt x="15" y="323"/>
                  <a:pt x="14" y="322"/>
                  <a:pt x="12" y="319"/>
                </a:cubicBezTo>
                <a:cubicBezTo>
                  <a:pt x="12" y="319"/>
                  <a:pt x="11" y="319"/>
                  <a:pt x="10" y="320"/>
                </a:cubicBezTo>
                <a:cubicBezTo>
                  <a:pt x="8" y="319"/>
                  <a:pt x="8" y="316"/>
                  <a:pt x="5" y="315"/>
                </a:cubicBezTo>
                <a:cubicBezTo>
                  <a:pt x="0" y="320"/>
                  <a:pt x="6" y="321"/>
                  <a:pt x="6" y="325"/>
                </a:cubicBezTo>
                <a:close/>
                <a:moveTo>
                  <a:pt x="5" y="291"/>
                </a:moveTo>
                <a:lnTo>
                  <a:pt x="5" y="292"/>
                </a:lnTo>
                <a:lnTo>
                  <a:pt x="6" y="292"/>
                </a:lnTo>
                <a:cubicBezTo>
                  <a:pt x="5" y="291"/>
                  <a:pt x="6" y="292"/>
                  <a:pt x="5" y="291"/>
                </a:cubicBezTo>
                <a:close/>
                <a:moveTo>
                  <a:pt x="382" y="252"/>
                </a:moveTo>
                <a:cubicBezTo>
                  <a:pt x="380" y="249"/>
                  <a:pt x="376" y="248"/>
                  <a:pt x="370" y="248"/>
                </a:cubicBezTo>
                <a:cubicBezTo>
                  <a:pt x="369" y="249"/>
                  <a:pt x="368" y="249"/>
                  <a:pt x="367" y="250"/>
                </a:cubicBezTo>
                <a:cubicBezTo>
                  <a:pt x="371" y="251"/>
                  <a:pt x="373" y="249"/>
                  <a:pt x="376" y="249"/>
                </a:cubicBezTo>
                <a:cubicBezTo>
                  <a:pt x="378" y="250"/>
                  <a:pt x="380" y="251"/>
                  <a:pt x="382" y="252"/>
                </a:cubicBezTo>
                <a:close/>
                <a:moveTo>
                  <a:pt x="486" y="409"/>
                </a:moveTo>
                <a:cubicBezTo>
                  <a:pt x="485" y="410"/>
                  <a:pt x="485" y="410"/>
                  <a:pt x="485" y="410"/>
                </a:cubicBezTo>
                <a:cubicBezTo>
                  <a:pt x="484" y="411"/>
                  <a:pt x="485" y="410"/>
                  <a:pt x="484" y="411"/>
                </a:cubicBezTo>
                <a:cubicBezTo>
                  <a:pt x="484" y="413"/>
                  <a:pt x="486" y="414"/>
                  <a:pt x="487" y="415"/>
                </a:cubicBezTo>
                <a:cubicBezTo>
                  <a:pt x="487" y="419"/>
                  <a:pt x="486" y="420"/>
                  <a:pt x="483" y="422"/>
                </a:cubicBezTo>
                <a:cubicBezTo>
                  <a:pt x="483" y="422"/>
                  <a:pt x="482" y="422"/>
                  <a:pt x="482" y="422"/>
                </a:cubicBezTo>
                <a:cubicBezTo>
                  <a:pt x="481" y="423"/>
                  <a:pt x="481" y="423"/>
                  <a:pt x="481" y="424"/>
                </a:cubicBezTo>
                <a:cubicBezTo>
                  <a:pt x="481" y="428"/>
                  <a:pt x="481" y="431"/>
                  <a:pt x="482" y="434"/>
                </a:cubicBezTo>
                <a:cubicBezTo>
                  <a:pt x="482" y="436"/>
                  <a:pt x="482" y="437"/>
                  <a:pt x="482" y="438"/>
                </a:cubicBezTo>
                <a:cubicBezTo>
                  <a:pt x="483" y="440"/>
                  <a:pt x="484" y="443"/>
                  <a:pt x="483" y="446"/>
                </a:cubicBezTo>
                <a:cubicBezTo>
                  <a:pt x="483" y="448"/>
                  <a:pt x="481" y="450"/>
                  <a:pt x="481" y="453"/>
                </a:cubicBezTo>
                <a:cubicBezTo>
                  <a:pt x="480" y="454"/>
                  <a:pt x="481" y="455"/>
                  <a:pt x="480" y="456"/>
                </a:cubicBezTo>
                <a:cubicBezTo>
                  <a:pt x="479" y="457"/>
                  <a:pt x="477" y="458"/>
                  <a:pt x="476" y="459"/>
                </a:cubicBezTo>
                <a:cubicBezTo>
                  <a:pt x="475" y="461"/>
                  <a:pt x="475" y="464"/>
                  <a:pt x="473" y="465"/>
                </a:cubicBezTo>
                <a:cubicBezTo>
                  <a:pt x="472" y="466"/>
                  <a:pt x="469" y="466"/>
                  <a:pt x="468" y="467"/>
                </a:cubicBezTo>
                <a:cubicBezTo>
                  <a:pt x="467" y="468"/>
                  <a:pt x="468" y="470"/>
                  <a:pt x="467" y="471"/>
                </a:cubicBezTo>
                <a:cubicBezTo>
                  <a:pt x="467" y="472"/>
                  <a:pt x="465" y="473"/>
                  <a:pt x="464" y="475"/>
                </a:cubicBezTo>
                <a:cubicBezTo>
                  <a:pt x="464" y="476"/>
                  <a:pt x="463" y="477"/>
                  <a:pt x="463" y="478"/>
                </a:cubicBezTo>
                <a:cubicBezTo>
                  <a:pt x="462" y="480"/>
                  <a:pt x="456" y="485"/>
                  <a:pt x="451" y="484"/>
                </a:cubicBezTo>
                <a:cubicBezTo>
                  <a:pt x="449" y="483"/>
                  <a:pt x="449" y="482"/>
                  <a:pt x="447" y="481"/>
                </a:cubicBezTo>
                <a:cubicBezTo>
                  <a:pt x="444" y="479"/>
                  <a:pt x="441" y="483"/>
                  <a:pt x="438" y="484"/>
                </a:cubicBezTo>
                <a:cubicBezTo>
                  <a:pt x="436" y="484"/>
                  <a:pt x="431" y="484"/>
                  <a:pt x="430" y="483"/>
                </a:cubicBezTo>
                <a:cubicBezTo>
                  <a:pt x="429" y="482"/>
                  <a:pt x="429" y="481"/>
                  <a:pt x="428" y="481"/>
                </a:cubicBezTo>
                <a:cubicBezTo>
                  <a:pt x="427" y="481"/>
                  <a:pt x="426" y="482"/>
                  <a:pt x="425" y="482"/>
                </a:cubicBezTo>
                <a:cubicBezTo>
                  <a:pt x="422" y="484"/>
                  <a:pt x="420" y="485"/>
                  <a:pt x="418" y="487"/>
                </a:cubicBezTo>
                <a:cubicBezTo>
                  <a:pt x="413" y="487"/>
                  <a:pt x="410" y="486"/>
                  <a:pt x="408" y="484"/>
                </a:cubicBezTo>
                <a:cubicBezTo>
                  <a:pt x="407" y="484"/>
                  <a:pt x="406" y="484"/>
                  <a:pt x="406" y="485"/>
                </a:cubicBezTo>
                <a:cubicBezTo>
                  <a:pt x="404" y="485"/>
                  <a:pt x="403" y="488"/>
                  <a:pt x="403" y="490"/>
                </a:cubicBezTo>
                <a:cubicBezTo>
                  <a:pt x="402" y="490"/>
                  <a:pt x="403" y="491"/>
                  <a:pt x="402" y="492"/>
                </a:cubicBezTo>
                <a:cubicBezTo>
                  <a:pt x="402" y="493"/>
                  <a:pt x="403" y="493"/>
                  <a:pt x="403" y="494"/>
                </a:cubicBezTo>
                <a:cubicBezTo>
                  <a:pt x="408" y="495"/>
                  <a:pt x="413" y="494"/>
                  <a:pt x="417" y="493"/>
                </a:cubicBezTo>
                <a:cubicBezTo>
                  <a:pt x="421" y="492"/>
                  <a:pt x="424" y="495"/>
                  <a:pt x="428" y="494"/>
                </a:cubicBezTo>
                <a:cubicBezTo>
                  <a:pt x="431" y="493"/>
                  <a:pt x="433" y="491"/>
                  <a:pt x="435" y="491"/>
                </a:cubicBezTo>
                <a:cubicBezTo>
                  <a:pt x="438" y="490"/>
                  <a:pt x="441" y="492"/>
                  <a:pt x="443" y="491"/>
                </a:cubicBezTo>
                <a:cubicBezTo>
                  <a:pt x="445" y="491"/>
                  <a:pt x="447" y="489"/>
                  <a:pt x="449" y="489"/>
                </a:cubicBezTo>
                <a:cubicBezTo>
                  <a:pt x="451" y="488"/>
                  <a:pt x="453" y="488"/>
                  <a:pt x="454" y="488"/>
                </a:cubicBezTo>
                <a:cubicBezTo>
                  <a:pt x="458" y="487"/>
                  <a:pt x="462" y="486"/>
                  <a:pt x="466" y="485"/>
                </a:cubicBezTo>
                <a:lnTo>
                  <a:pt x="468" y="485"/>
                </a:lnTo>
                <a:cubicBezTo>
                  <a:pt x="469" y="485"/>
                  <a:pt x="472" y="482"/>
                  <a:pt x="472" y="481"/>
                </a:cubicBezTo>
                <a:cubicBezTo>
                  <a:pt x="472" y="480"/>
                  <a:pt x="472" y="478"/>
                  <a:pt x="472" y="477"/>
                </a:cubicBezTo>
                <a:cubicBezTo>
                  <a:pt x="473" y="475"/>
                  <a:pt x="475" y="475"/>
                  <a:pt x="475" y="473"/>
                </a:cubicBezTo>
                <a:cubicBezTo>
                  <a:pt x="476" y="471"/>
                  <a:pt x="476" y="470"/>
                  <a:pt x="477" y="468"/>
                </a:cubicBezTo>
                <a:cubicBezTo>
                  <a:pt x="478" y="467"/>
                  <a:pt x="479" y="466"/>
                  <a:pt x="481" y="465"/>
                </a:cubicBezTo>
                <a:cubicBezTo>
                  <a:pt x="483" y="464"/>
                  <a:pt x="484" y="466"/>
                  <a:pt x="486" y="465"/>
                </a:cubicBezTo>
                <a:cubicBezTo>
                  <a:pt x="491" y="461"/>
                  <a:pt x="486" y="457"/>
                  <a:pt x="487" y="453"/>
                </a:cubicBezTo>
                <a:cubicBezTo>
                  <a:pt x="488" y="450"/>
                  <a:pt x="489" y="447"/>
                  <a:pt x="488" y="444"/>
                </a:cubicBezTo>
                <a:cubicBezTo>
                  <a:pt x="488" y="443"/>
                  <a:pt x="487" y="442"/>
                  <a:pt x="488" y="440"/>
                </a:cubicBezTo>
                <a:cubicBezTo>
                  <a:pt x="488" y="439"/>
                  <a:pt x="489" y="437"/>
                  <a:pt x="489" y="436"/>
                </a:cubicBezTo>
                <a:cubicBezTo>
                  <a:pt x="489" y="432"/>
                  <a:pt x="488" y="429"/>
                  <a:pt x="489" y="426"/>
                </a:cubicBezTo>
                <a:lnTo>
                  <a:pt x="489" y="422"/>
                </a:lnTo>
                <a:cubicBezTo>
                  <a:pt x="489" y="420"/>
                  <a:pt x="492" y="416"/>
                  <a:pt x="490" y="414"/>
                </a:cubicBezTo>
                <a:cubicBezTo>
                  <a:pt x="490" y="412"/>
                  <a:pt x="488" y="410"/>
                  <a:pt x="486" y="409"/>
                </a:cubicBezTo>
                <a:close/>
                <a:moveTo>
                  <a:pt x="496" y="331"/>
                </a:moveTo>
                <a:cubicBezTo>
                  <a:pt x="496" y="327"/>
                  <a:pt x="495" y="324"/>
                  <a:pt x="494" y="320"/>
                </a:cubicBezTo>
                <a:cubicBezTo>
                  <a:pt x="494" y="318"/>
                  <a:pt x="495" y="317"/>
                  <a:pt x="495" y="315"/>
                </a:cubicBezTo>
                <a:cubicBezTo>
                  <a:pt x="494" y="313"/>
                  <a:pt x="493" y="313"/>
                  <a:pt x="492" y="311"/>
                </a:cubicBezTo>
                <a:lnTo>
                  <a:pt x="492" y="308"/>
                </a:lnTo>
                <a:cubicBezTo>
                  <a:pt x="492" y="308"/>
                  <a:pt x="491" y="307"/>
                  <a:pt x="490" y="306"/>
                </a:cubicBezTo>
                <a:cubicBezTo>
                  <a:pt x="490" y="306"/>
                  <a:pt x="490" y="305"/>
                  <a:pt x="490" y="304"/>
                </a:cubicBezTo>
                <a:cubicBezTo>
                  <a:pt x="490" y="300"/>
                  <a:pt x="493" y="300"/>
                  <a:pt x="494" y="297"/>
                </a:cubicBezTo>
                <a:cubicBezTo>
                  <a:pt x="494" y="296"/>
                  <a:pt x="494" y="294"/>
                  <a:pt x="494" y="294"/>
                </a:cubicBezTo>
                <a:lnTo>
                  <a:pt x="494" y="286"/>
                </a:lnTo>
                <a:cubicBezTo>
                  <a:pt x="494" y="285"/>
                  <a:pt x="493" y="284"/>
                  <a:pt x="493" y="284"/>
                </a:cubicBezTo>
                <a:cubicBezTo>
                  <a:pt x="493" y="280"/>
                  <a:pt x="493" y="277"/>
                  <a:pt x="493" y="273"/>
                </a:cubicBezTo>
                <a:cubicBezTo>
                  <a:pt x="493" y="267"/>
                  <a:pt x="492" y="260"/>
                  <a:pt x="493" y="255"/>
                </a:cubicBezTo>
                <a:cubicBezTo>
                  <a:pt x="494" y="252"/>
                  <a:pt x="493" y="251"/>
                  <a:pt x="492" y="249"/>
                </a:cubicBezTo>
                <a:cubicBezTo>
                  <a:pt x="492" y="247"/>
                  <a:pt x="493" y="244"/>
                  <a:pt x="492" y="243"/>
                </a:cubicBezTo>
                <a:lnTo>
                  <a:pt x="492" y="242"/>
                </a:lnTo>
                <a:lnTo>
                  <a:pt x="491" y="242"/>
                </a:lnTo>
                <a:cubicBezTo>
                  <a:pt x="490" y="243"/>
                  <a:pt x="490" y="243"/>
                  <a:pt x="489" y="243"/>
                </a:cubicBezTo>
                <a:cubicBezTo>
                  <a:pt x="488" y="247"/>
                  <a:pt x="490" y="249"/>
                  <a:pt x="490" y="251"/>
                </a:cubicBezTo>
                <a:cubicBezTo>
                  <a:pt x="489" y="258"/>
                  <a:pt x="488" y="270"/>
                  <a:pt x="489" y="278"/>
                </a:cubicBezTo>
                <a:cubicBezTo>
                  <a:pt x="489" y="280"/>
                  <a:pt x="488" y="282"/>
                  <a:pt x="488" y="284"/>
                </a:cubicBezTo>
                <a:cubicBezTo>
                  <a:pt x="487" y="288"/>
                  <a:pt x="487" y="292"/>
                  <a:pt x="488" y="296"/>
                </a:cubicBezTo>
                <a:cubicBezTo>
                  <a:pt x="488" y="297"/>
                  <a:pt x="489" y="302"/>
                  <a:pt x="489" y="303"/>
                </a:cubicBezTo>
                <a:cubicBezTo>
                  <a:pt x="489" y="303"/>
                  <a:pt x="488" y="304"/>
                  <a:pt x="488" y="304"/>
                </a:cubicBezTo>
                <a:cubicBezTo>
                  <a:pt x="486" y="308"/>
                  <a:pt x="489" y="310"/>
                  <a:pt x="491" y="311"/>
                </a:cubicBezTo>
                <a:cubicBezTo>
                  <a:pt x="491" y="315"/>
                  <a:pt x="488" y="316"/>
                  <a:pt x="488" y="319"/>
                </a:cubicBezTo>
                <a:cubicBezTo>
                  <a:pt x="487" y="321"/>
                  <a:pt x="487" y="323"/>
                  <a:pt x="487" y="325"/>
                </a:cubicBezTo>
                <a:cubicBezTo>
                  <a:pt x="486" y="328"/>
                  <a:pt x="485" y="329"/>
                  <a:pt x="485" y="331"/>
                </a:cubicBezTo>
                <a:cubicBezTo>
                  <a:pt x="484" y="334"/>
                  <a:pt x="486" y="336"/>
                  <a:pt x="486" y="338"/>
                </a:cubicBezTo>
                <a:cubicBezTo>
                  <a:pt x="487" y="339"/>
                  <a:pt x="485" y="341"/>
                  <a:pt x="486" y="343"/>
                </a:cubicBezTo>
                <a:cubicBezTo>
                  <a:pt x="486" y="344"/>
                  <a:pt x="488" y="345"/>
                  <a:pt x="489" y="347"/>
                </a:cubicBezTo>
                <a:cubicBezTo>
                  <a:pt x="489" y="349"/>
                  <a:pt x="488" y="352"/>
                  <a:pt x="488" y="353"/>
                </a:cubicBezTo>
                <a:lnTo>
                  <a:pt x="488" y="358"/>
                </a:lnTo>
                <a:cubicBezTo>
                  <a:pt x="487" y="362"/>
                  <a:pt x="487" y="364"/>
                  <a:pt x="488" y="368"/>
                </a:cubicBezTo>
                <a:cubicBezTo>
                  <a:pt x="489" y="373"/>
                  <a:pt x="485" y="376"/>
                  <a:pt x="485" y="379"/>
                </a:cubicBezTo>
                <a:cubicBezTo>
                  <a:pt x="484" y="382"/>
                  <a:pt x="486" y="384"/>
                  <a:pt x="486" y="386"/>
                </a:cubicBezTo>
                <a:cubicBezTo>
                  <a:pt x="487" y="388"/>
                  <a:pt x="487" y="389"/>
                  <a:pt x="487" y="390"/>
                </a:cubicBezTo>
                <a:cubicBezTo>
                  <a:pt x="488" y="390"/>
                  <a:pt x="488" y="390"/>
                  <a:pt x="488" y="390"/>
                </a:cubicBezTo>
                <a:cubicBezTo>
                  <a:pt x="489" y="390"/>
                  <a:pt x="489" y="389"/>
                  <a:pt x="490" y="388"/>
                </a:cubicBezTo>
                <a:cubicBezTo>
                  <a:pt x="491" y="387"/>
                  <a:pt x="492" y="386"/>
                  <a:pt x="492" y="385"/>
                </a:cubicBezTo>
                <a:cubicBezTo>
                  <a:pt x="493" y="382"/>
                  <a:pt x="490" y="380"/>
                  <a:pt x="491" y="376"/>
                </a:cubicBezTo>
                <a:cubicBezTo>
                  <a:pt x="491" y="375"/>
                  <a:pt x="492" y="373"/>
                  <a:pt x="492" y="371"/>
                </a:cubicBezTo>
                <a:cubicBezTo>
                  <a:pt x="493" y="369"/>
                  <a:pt x="492" y="366"/>
                  <a:pt x="493" y="365"/>
                </a:cubicBezTo>
                <a:cubicBezTo>
                  <a:pt x="493" y="362"/>
                  <a:pt x="492" y="359"/>
                  <a:pt x="492" y="357"/>
                </a:cubicBezTo>
                <a:cubicBezTo>
                  <a:pt x="493" y="356"/>
                  <a:pt x="494" y="354"/>
                  <a:pt x="494" y="352"/>
                </a:cubicBezTo>
                <a:cubicBezTo>
                  <a:pt x="493" y="351"/>
                  <a:pt x="492" y="349"/>
                  <a:pt x="491" y="348"/>
                </a:cubicBezTo>
                <a:cubicBezTo>
                  <a:pt x="491" y="346"/>
                  <a:pt x="492" y="343"/>
                  <a:pt x="492" y="342"/>
                </a:cubicBezTo>
                <a:cubicBezTo>
                  <a:pt x="494" y="337"/>
                  <a:pt x="492" y="334"/>
                  <a:pt x="496" y="331"/>
                </a:cubicBezTo>
                <a:close/>
                <a:moveTo>
                  <a:pt x="502" y="134"/>
                </a:moveTo>
                <a:cubicBezTo>
                  <a:pt x="503" y="133"/>
                  <a:pt x="504" y="132"/>
                  <a:pt x="504" y="131"/>
                </a:cubicBezTo>
                <a:cubicBezTo>
                  <a:pt x="506" y="128"/>
                  <a:pt x="505" y="122"/>
                  <a:pt x="504" y="120"/>
                </a:cubicBezTo>
                <a:cubicBezTo>
                  <a:pt x="502" y="119"/>
                  <a:pt x="500" y="118"/>
                  <a:pt x="498" y="118"/>
                </a:cubicBezTo>
                <a:cubicBezTo>
                  <a:pt x="497" y="119"/>
                  <a:pt x="498" y="119"/>
                  <a:pt x="497" y="119"/>
                </a:cubicBezTo>
                <a:cubicBezTo>
                  <a:pt x="497" y="121"/>
                  <a:pt x="498" y="124"/>
                  <a:pt x="497" y="126"/>
                </a:cubicBezTo>
                <a:cubicBezTo>
                  <a:pt x="496" y="128"/>
                  <a:pt x="495" y="130"/>
                  <a:pt x="495" y="132"/>
                </a:cubicBezTo>
                <a:cubicBezTo>
                  <a:pt x="498" y="135"/>
                  <a:pt x="499" y="135"/>
                  <a:pt x="498" y="140"/>
                </a:cubicBezTo>
                <a:cubicBezTo>
                  <a:pt x="498" y="141"/>
                  <a:pt x="497" y="141"/>
                  <a:pt x="497" y="142"/>
                </a:cubicBezTo>
                <a:cubicBezTo>
                  <a:pt x="495" y="143"/>
                  <a:pt x="494" y="142"/>
                  <a:pt x="493" y="144"/>
                </a:cubicBezTo>
                <a:cubicBezTo>
                  <a:pt x="492" y="146"/>
                  <a:pt x="494" y="148"/>
                  <a:pt x="494" y="150"/>
                </a:cubicBezTo>
                <a:cubicBezTo>
                  <a:pt x="494" y="152"/>
                  <a:pt x="492" y="153"/>
                  <a:pt x="492" y="155"/>
                </a:cubicBezTo>
                <a:cubicBezTo>
                  <a:pt x="491" y="156"/>
                  <a:pt x="493" y="164"/>
                  <a:pt x="493" y="165"/>
                </a:cubicBezTo>
                <a:cubicBezTo>
                  <a:pt x="494" y="168"/>
                  <a:pt x="492" y="170"/>
                  <a:pt x="491" y="172"/>
                </a:cubicBezTo>
                <a:cubicBezTo>
                  <a:pt x="491" y="173"/>
                  <a:pt x="491" y="174"/>
                  <a:pt x="492" y="175"/>
                </a:cubicBezTo>
                <a:cubicBezTo>
                  <a:pt x="492" y="177"/>
                  <a:pt x="492" y="179"/>
                  <a:pt x="492" y="181"/>
                </a:cubicBezTo>
                <a:cubicBezTo>
                  <a:pt x="492" y="182"/>
                  <a:pt x="493" y="183"/>
                  <a:pt x="493" y="183"/>
                </a:cubicBezTo>
                <a:cubicBezTo>
                  <a:pt x="494" y="186"/>
                  <a:pt x="492" y="190"/>
                  <a:pt x="492" y="191"/>
                </a:cubicBezTo>
                <a:cubicBezTo>
                  <a:pt x="493" y="192"/>
                  <a:pt x="493" y="192"/>
                  <a:pt x="494" y="193"/>
                </a:cubicBezTo>
                <a:cubicBezTo>
                  <a:pt x="495" y="193"/>
                  <a:pt x="496" y="192"/>
                  <a:pt x="497" y="191"/>
                </a:cubicBezTo>
                <a:cubicBezTo>
                  <a:pt x="497" y="189"/>
                  <a:pt x="498" y="188"/>
                  <a:pt x="498" y="186"/>
                </a:cubicBezTo>
                <a:cubicBezTo>
                  <a:pt x="499" y="184"/>
                  <a:pt x="497" y="183"/>
                  <a:pt x="497" y="181"/>
                </a:cubicBezTo>
                <a:cubicBezTo>
                  <a:pt x="497" y="180"/>
                  <a:pt x="498" y="177"/>
                  <a:pt x="498" y="176"/>
                </a:cubicBezTo>
                <a:cubicBezTo>
                  <a:pt x="499" y="173"/>
                  <a:pt x="498" y="171"/>
                  <a:pt x="497" y="170"/>
                </a:cubicBezTo>
                <a:cubicBezTo>
                  <a:pt x="497" y="168"/>
                  <a:pt x="498" y="167"/>
                  <a:pt x="498" y="166"/>
                </a:cubicBezTo>
                <a:cubicBezTo>
                  <a:pt x="499" y="162"/>
                  <a:pt x="495" y="161"/>
                  <a:pt x="496" y="158"/>
                </a:cubicBezTo>
                <a:cubicBezTo>
                  <a:pt x="497" y="156"/>
                  <a:pt x="503" y="153"/>
                  <a:pt x="504" y="152"/>
                </a:cubicBezTo>
                <a:cubicBezTo>
                  <a:pt x="505" y="149"/>
                  <a:pt x="506" y="146"/>
                  <a:pt x="505" y="143"/>
                </a:cubicBezTo>
                <a:cubicBezTo>
                  <a:pt x="505" y="142"/>
                  <a:pt x="502" y="136"/>
                  <a:pt x="502" y="134"/>
                </a:cubicBezTo>
                <a:close/>
                <a:moveTo>
                  <a:pt x="244" y="490"/>
                </a:moveTo>
                <a:cubicBezTo>
                  <a:pt x="243" y="490"/>
                  <a:pt x="242" y="490"/>
                  <a:pt x="242" y="490"/>
                </a:cubicBezTo>
                <a:lnTo>
                  <a:pt x="241" y="490"/>
                </a:lnTo>
                <a:cubicBezTo>
                  <a:pt x="241" y="489"/>
                  <a:pt x="241" y="487"/>
                  <a:pt x="242" y="487"/>
                </a:cubicBezTo>
                <a:cubicBezTo>
                  <a:pt x="242" y="487"/>
                  <a:pt x="242" y="487"/>
                  <a:pt x="243" y="486"/>
                </a:cubicBezTo>
                <a:cubicBezTo>
                  <a:pt x="243" y="486"/>
                  <a:pt x="243" y="486"/>
                  <a:pt x="244" y="487"/>
                </a:cubicBezTo>
                <a:cubicBezTo>
                  <a:pt x="244" y="487"/>
                  <a:pt x="244" y="487"/>
                  <a:pt x="245" y="487"/>
                </a:cubicBezTo>
                <a:cubicBezTo>
                  <a:pt x="245" y="488"/>
                  <a:pt x="245" y="489"/>
                  <a:pt x="245" y="489"/>
                </a:cubicBezTo>
                <a:cubicBezTo>
                  <a:pt x="245" y="489"/>
                  <a:pt x="245" y="489"/>
                  <a:pt x="244" y="490"/>
                </a:cubicBezTo>
                <a:close/>
                <a:moveTo>
                  <a:pt x="321" y="483"/>
                </a:moveTo>
                <a:cubicBezTo>
                  <a:pt x="318" y="483"/>
                  <a:pt x="316" y="485"/>
                  <a:pt x="312" y="484"/>
                </a:cubicBezTo>
                <a:cubicBezTo>
                  <a:pt x="310" y="484"/>
                  <a:pt x="309" y="482"/>
                  <a:pt x="306" y="481"/>
                </a:cubicBezTo>
                <a:cubicBezTo>
                  <a:pt x="301" y="481"/>
                  <a:pt x="296" y="481"/>
                  <a:pt x="290" y="481"/>
                </a:cubicBezTo>
                <a:cubicBezTo>
                  <a:pt x="289" y="482"/>
                  <a:pt x="287" y="482"/>
                  <a:pt x="285" y="482"/>
                </a:cubicBezTo>
                <a:cubicBezTo>
                  <a:pt x="284" y="482"/>
                  <a:pt x="282" y="481"/>
                  <a:pt x="281" y="481"/>
                </a:cubicBezTo>
                <a:lnTo>
                  <a:pt x="274" y="481"/>
                </a:lnTo>
                <a:cubicBezTo>
                  <a:pt x="271" y="480"/>
                  <a:pt x="266" y="480"/>
                  <a:pt x="263" y="480"/>
                </a:cubicBezTo>
                <a:lnTo>
                  <a:pt x="253" y="480"/>
                </a:lnTo>
                <a:cubicBezTo>
                  <a:pt x="251" y="481"/>
                  <a:pt x="250" y="482"/>
                  <a:pt x="248" y="483"/>
                </a:cubicBezTo>
                <a:cubicBezTo>
                  <a:pt x="247" y="484"/>
                  <a:pt x="244" y="484"/>
                  <a:pt x="242" y="485"/>
                </a:cubicBezTo>
                <a:cubicBezTo>
                  <a:pt x="240" y="485"/>
                  <a:pt x="238" y="484"/>
                  <a:pt x="237" y="483"/>
                </a:cubicBezTo>
                <a:cubicBezTo>
                  <a:pt x="234" y="483"/>
                  <a:pt x="232" y="483"/>
                  <a:pt x="229" y="483"/>
                </a:cubicBezTo>
                <a:cubicBezTo>
                  <a:pt x="229" y="483"/>
                  <a:pt x="229" y="483"/>
                  <a:pt x="229" y="483"/>
                </a:cubicBezTo>
                <a:cubicBezTo>
                  <a:pt x="229" y="485"/>
                  <a:pt x="235" y="490"/>
                  <a:pt x="236" y="490"/>
                </a:cubicBezTo>
                <a:cubicBezTo>
                  <a:pt x="236" y="490"/>
                  <a:pt x="236" y="491"/>
                  <a:pt x="236" y="491"/>
                </a:cubicBezTo>
                <a:cubicBezTo>
                  <a:pt x="231" y="492"/>
                  <a:pt x="228" y="490"/>
                  <a:pt x="225" y="488"/>
                </a:cubicBezTo>
                <a:cubicBezTo>
                  <a:pt x="225" y="486"/>
                  <a:pt x="226" y="486"/>
                  <a:pt x="227" y="484"/>
                </a:cubicBezTo>
                <a:cubicBezTo>
                  <a:pt x="227" y="484"/>
                  <a:pt x="226" y="484"/>
                  <a:pt x="226" y="483"/>
                </a:cubicBezTo>
                <a:cubicBezTo>
                  <a:pt x="225" y="482"/>
                  <a:pt x="222" y="483"/>
                  <a:pt x="219" y="483"/>
                </a:cubicBezTo>
                <a:cubicBezTo>
                  <a:pt x="218" y="483"/>
                  <a:pt x="216" y="482"/>
                  <a:pt x="214" y="483"/>
                </a:cubicBezTo>
                <a:cubicBezTo>
                  <a:pt x="212" y="483"/>
                  <a:pt x="208" y="484"/>
                  <a:pt x="205" y="483"/>
                </a:cubicBezTo>
                <a:cubicBezTo>
                  <a:pt x="204" y="483"/>
                  <a:pt x="202" y="482"/>
                  <a:pt x="200" y="482"/>
                </a:cubicBezTo>
                <a:cubicBezTo>
                  <a:pt x="197" y="481"/>
                  <a:pt x="193" y="483"/>
                  <a:pt x="190" y="482"/>
                </a:cubicBezTo>
                <a:cubicBezTo>
                  <a:pt x="188" y="482"/>
                  <a:pt x="187" y="483"/>
                  <a:pt x="185" y="483"/>
                </a:cubicBezTo>
                <a:cubicBezTo>
                  <a:pt x="184" y="482"/>
                  <a:pt x="183" y="482"/>
                  <a:pt x="182" y="482"/>
                </a:cubicBezTo>
                <a:cubicBezTo>
                  <a:pt x="182" y="482"/>
                  <a:pt x="174" y="482"/>
                  <a:pt x="174" y="482"/>
                </a:cubicBezTo>
                <a:cubicBezTo>
                  <a:pt x="173" y="482"/>
                  <a:pt x="170" y="481"/>
                  <a:pt x="169" y="481"/>
                </a:cubicBezTo>
                <a:cubicBezTo>
                  <a:pt x="167" y="482"/>
                  <a:pt x="165" y="483"/>
                  <a:pt x="163" y="484"/>
                </a:cubicBezTo>
                <a:cubicBezTo>
                  <a:pt x="159" y="485"/>
                  <a:pt x="156" y="483"/>
                  <a:pt x="153" y="483"/>
                </a:cubicBezTo>
                <a:cubicBezTo>
                  <a:pt x="152" y="484"/>
                  <a:pt x="151" y="485"/>
                  <a:pt x="150" y="486"/>
                </a:cubicBezTo>
                <a:cubicBezTo>
                  <a:pt x="148" y="486"/>
                  <a:pt x="147" y="485"/>
                  <a:pt x="145" y="484"/>
                </a:cubicBezTo>
                <a:cubicBezTo>
                  <a:pt x="145" y="483"/>
                  <a:pt x="144" y="481"/>
                  <a:pt x="144" y="481"/>
                </a:cubicBezTo>
                <a:cubicBezTo>
                  <a:pt x="144" y="479"/>
                  <a:pt x="143" y="478"/>
                  <a:pt x="142" y="477"/>
                </a:cubicBezTo>
                <a:cubicBezTo>
                  <a:pt x="142" y="478"/>
                  <a:pt x="141" y="478"/>
                  <a:pt x="140" y="479"/>
                </a:cubicBezTo>
                <a:cubicBezTo>
                  <a:pt x="139" y="480"/>
                  <a:pt x="139" y="482"/>
                  <a:pt x="137" y="483"/>
                </a:cubicBezTo>
                <a:cubicBezTo>
                  <a:pt x="136" y="484"/>
                  <a:pt x="135" y="484"/>
                  <a:pt x="134" y="485"/>
                </a:cubicBezTo>
                <a:cubicBezTo>
                  <a:pt x="132" y="485"/>
                  <a:pt x="131" y="483"/>
                  <a:pt x="130" y="482"/>
                </a:cubicBezTo>
                <a:cubicBezTo>
                  <a:pt x="127" y="482"/>
                  <a:pt x="125" y="482"/>
                  <a:pt x="123" y="481"/>
                </a:cubicBezTo>
                <a:lnTo>
                  <a:pt x="120" y="481"/>
                </a:lnTo>
                <a:cubicBezTo>
                  <a:pt x="118" y="481"/>
                  <a:pt x="116" y="480"/>
                  <a:pt x="114" y="480"/>
                </a:cubicBezTo>
                <a:cubicBezTo>
                  <a:pt x="113" y="480"/>
                  <a:pt x="111" y="481"/>
                  <a:pt x="110" y="482"/>
                </a:cubicBezTo>
                <a:lnTo>
                  <a:pt x="107" y="482"/>
                </a:lnTo>
                <a:cubicBezTo>
                  <a:pt x="104" y="483"/>
                  <a:pt x="98" y="484"/>
                  <a:pt x="94" y="483"/>
                </a:cubicBezTo>
                <a:cubicBezTo>
                  <a:pt x="92" y="483"/>
                  <a:pt x="89" y="483"/>
                  <a:pt x="87" y="483"/>
                </a:cubicBezTo>
                <a:cubicBezTo>
                  <a:pt x="86" y="483"/>
                  <a:pt x="85" y="482"/>
                  <a:pt x="84" y="482"/>
                </a:cubicBezTo>
                <a:lnTo>
                  <a:pt x="77" y="482"/>
                </a:lnTo>
                <a:cubicBezTo>
                  <a:pt x="73" y="481"/>
                  <a:pt x="67" y="480"/>
                  <a:pt x="62" y="480"/>
                </a:cubicBezTo>
                <a:cubicBezTo>
                  <a:pt x="61" y="480"/>
                  <a:pt x="61" y="481"/>
                  <a:pt x="60" y="481"/>
                </a:cubicBezTo>
                <a:cubicBezTo>
                  <a:pt x="60" y="486"/>
                  <a:pt x="64" y="483"/>
                  <a:pt x="67" y="485"/>
                </a:cubicBezTo>
                <a:cubicBezTo>
                  <a:pt x="68" y="486"/>
                  <a:pt x="70" y="488"/>
                  <a:pt x="72" y="488"/>
                </a:cubicBezTo>
                <a:cubicBezTo>
                  <a:pt x="74" y="489"/>
                  <a:pt x="76" y="488"/>
                  <a:pt x="79" y="489"/>
                </a:cubicBezTo>
                <a:cubicBezTo>
                  <a:pt x="81" y="489"/>
                  <a:pt x="84" y="490"/>
                  <a:pt x="86" y="490"/>
                </a:cubicBezTo>
                <a:cubicBezTo>
                  <a:pt x="88" y="490"/>
                  <a:pt x="92" y="489"/>
                  <a:pt x="94" y="490"/>
                </a:cubicBezTo>
                <a:cubicBezTo>
                  <a:pt x="98" y="491"/>
                  <a:pt x="103" y="492"/>
                  <a:pt x="107" y="491"/>
                </a:cubicBezTo>
                <a:lnTo>
                  <a:pt x="111" y="491"/>
                </a:lnTo>
                <a:cubicBezTo>
                  <a:pt x="117" y="490"/>
                  <a:pt x="127" y="490"/>
                  <a:pt x="133" y="492"/>
                </a:cubicBezTo>
                <a:cubicBezTo>
                  <a:pt x="135" y="492"/>
                  <a:pt x="137" y="492"/>
                  <a:pt x="140" y="492"/>
                </a:cubicBezTo>
                <a:cubicBezTo>
                  <a:pt x="141" y="492"/>
                  <a:pt x="142" y="494"/>
                  <a:pt x="143" y="494"/>
                </a:cubicBezTo>
                <a:cubicBezTo>
                  <a:pt x="148" y="495"/>
                  <a:pt x="151" y="491"/>
                  <a:pt x="155" y="493"/>
                </a:cubicBezTo>
                <a:cubicBezTo>
                  <a:pt x="156" y="493"/>
                  <a:pt x="158" y="494"/>
                  <a:pt x="159" y="494"/>
                </a:cubicBezTo>
                <a:cubicBezTo>
                  <a:pt x="161" y="494"/>
                  <a:pt x="164" y="494"/>
                  <a:pt x="166" y="494"/>
                </a:cubicBezTo>
                <a:cubicBezTo>
                  <a:pt x="168" y="494"/>
                  <a:pt x="170" y="496"/>
                  <a:pt x="172" y="496"/>
                </a:cubicBezTo>
                <a:cubicBezTo>
                  <a:pt x="174" y="495"/>
                  <a:pt x="177" y="493"/>
                  <a:pt x="180" y="493"/>
                </a:cubicBezTo>
                <a:cubicBezTo>
                  <a:pt x="185" y="494"/>
                  <a:pt x="191" y="495"/>
                  <a:pt x="196" y="496"/>
                </a:cubicBezTo>
                <a:cubicBezTo>
                  <a:pt x="198" y="496"/>
                  <a:pt x="201" y="495"/>
                  <a:pt x="203" y="495"/>
                </a:cubicBezTo>
                <a:cubicBezTo>
                  <a:pt x="208" y="496"/>
                  <a:pt x="212" y="496"/>
                  <a:pt x="217" y="495"/>
                </a:cubicBezTo>
                <a:cubicBezTo>
                  <a:pt x="221" y="494"/>
                  <a:pt x="225" y="496"/>
                  <a:pt x="228" y="496"/>
                </a:cubicBezTo>
                <a:cubicBezTo>
                  <a:pt x="229" y="496"/>
                  <a:pt x="230" y="495"/>
                  <a:pt x="232" y="496"/>
                </a:cubicBezTo>
                <a:cubicBezTo>
                  <a:pt x="233" y="496"/>
                  <a:pt x="234" y="497"/>
                  <a:pt x="235" y="497"/>
                </a:cubicBezTo>
                <a:cubicBezTo>
                  <a:pt x="239" y="498"/>
                  <a:pt x="240" y="495"/>
                  <a:pt x="243" y="494"/>
                </a:cubicBezTo>
                <a:lnTo>
                  <a:pt x="247" y="494"/>
                </a:lnTo>
                <a:cubicBezTo>
                  <a:pt x="253" y="494"/>
                  <a:pt x="258" y="496"/>
                  <a:pt x="263" y="494"/>
                </a:cubicBezTo>
                <a:cubicBezTo>
                  <a:pt x="266" y="493"/>
                  <a:pt x="266" y="492"/>
                  <a:pt x="269" y="490"/>
                </a:cubicBezTo>
                <a:cubicBezTo>
                  <a:pt x="269" y="489"/>
                  <a:pt x="268" y="488"/>
                  <a:pt x="269" y="488"/>
                </a:cubicBezTo>
                <a:cubicBezTo>
                  <a:pt x="269" y="487"/>
                  <a:pt x="269" y="487"/>
                  <a:pt x="269" y="487"/>
                </a:cubicBezTo>
                <a:cubicBezTo>
                  <a:pt x="271" y="487"/>
                  <a:pt x="273" y="486"/>
                  <a:pt x="274" y="487"/>
                </a:cubicBezTo>
                <a:cubicBezTo>
                  <a:pt x="275" y="487"/>
                  <a:pt x="275" y="487"/>
                  <a:pt x="275" y="487"/>
                </a:cubicBezTo>
                <a:cubicBezTo>
                  <a:pt x="275" y="491"/>
                  <a:pt x="275" y="491"/>
                  <a:pt x="276" y="494"/>
                </a:cubicBezTo>
                <a:cubicBezTo>
                  <a:pt x="281" y="495"/>
                  <a:pt x="283" y="494"/>
                  <a:pt x="287" y="493"/>
                </a:cubicBezTo>
                <a:cubicBezTo>
                  <a:pt x="288" y="492"/>
                  <a:pt x="289" y="492"/>
                  <a:pt x="290" y="492"/>
                </a:cubicBezTo>
                <a:cubicBezTo>
                  <a:pt x="291" y="491"/>
                  <a:pt x="293" y="487"/>
                  <a:pt x="296" y="489"/>
                </a:cubicBezTo>
                <a:cubicBezTo>
                  <a:pt x="298" y="489"/>
                  <a:pt x="298" y="491"/>
                  <a:pt x="300" y="492"/>
                </a:cubicBezTo>
                <a:cubicBezTo>
                  <a:pt x="302" y="492"/>
                  <a:pt x="303" y="492"/>
                  <a:pt x="305" y="492"/>
                </a:cubicBezTo>
                <a:cubicBezTo>
                  <a:pt x="312" y="494"/>
                  <a:pt x="313" y="492"/>
                  <a:pt x="317" y="489"/>
                </a:cubicBezTo>
                <a:cubicBezTo>
                  <a:pt x="318" y="488"/>
                  <a:pt x="320" y="488"/>
                  <a:pt x="321" y="487"/>
                </a:cubicBezTo>
                <a:cubicBezTo>
                  <a:pt x="321" y="487"/>
                  <a:pt x="322" y="486"/>
                  <a:pt x="322" y="485"/>
                </a:cubicBezTo>
                <a:cubicBezTo>
                  <a:pt x="322" y="484"/>
                  <a:pt x="322" y="484"/>
                  <a:pt x="322" y="484"/>
                </a:cubicBezTo>
                <a:cubicBezTo>
                  <a:pt x="322" y="483"/>
                  <a:pt x="322" y="483"/>
                  <a:pt x="321" y="483"/>
                </a:cubicBezTo>
                <a:close/>
                <a:moveTo>
                  <a:pt x="407" y="259"/>
                </a:moveTo>
                <a:cubicBezTo>
                  <a:pt x="410" y="259"/>
                  <a:pt x="411" y="260"/>
                  <a:pt x="413" y="261"/>
                </a:cubicBezTo>
                <a:cubicBezTo>
                  <a:pt x="412" y="261"/>
                  <a:pt x="410" y="261"/>
                  <a:pt x="408" y="261"/>
                </a:cubicBezTo>
                <a:cubicBezTo>
                  <a:pt x="408" y="261"/>
                  <a:pt x="407" y="260"/>
                  <a:pt x="406" y="260"/>
                </a:cubicBezTo>
                <a:cubicBezTo>
                  <a:pt x="406" y="260"/>
                  <a:pt x="407" y="259"/>
                  <a:pt x="407" y="259"/>
                </a:cubicBezTo>
                <a:close/>
                <a:moveTo>
                  <a:pt x="275" y="269"/>
                </a:moveTo>
                <a:cubicBezTo>
                  <a:pt x="274" y="269"/>
                  <a:pt x="274" y="269"/>
                  <a:pt x="273" y="269"/>
                </a:cubicBezTo>
                <a:cubicBezTo>
                  <a:pt x="272" y="269"/>
                  <a:pt x="272" y="269"/>
                  <a:pt x="272" y="268"/>
                </a:cubicBezTo>
                <a:cubicBezTo>
                  <a:pt x="272" y="267"/>
                  <a:pt x="272" y="266"/>
                  <a:pt x="272" y="265"/>
                </a:cubicBezTo>
                <a:cubicBezTo>
                  <a:pt x="273" y="265"/>
                  <a:pt x="273" y="265"/>
                  <a:pt x="273" y="265"/>
                </a:cubicBezTo>
                <a:cubicBezTo>
                  <a:pt x="274" y="265"/>
                  <a:pt x="274" y="265"/>
                  <a:pt x="274" y="265"/>
                </a:cubicBezTo>
                <a:cubicBezTo>
                  <a:pt x="275" y="266"/>
                  <a:pt x="275" y="266"/>
                  <a:pt x="275" y="267"/>
                </a:cubicBezTo>
                <a:cubicBezTo>
                  <a:pt x="275" y="268"/>
                  <a:pt x="275" y="268"/>
                  <a:pt x="275" y="269"/>
                </a:cubicBezTo>
                <a:close/>
                <a:moveTo>
                  <a:pt x="461" y="270"/>
                </a:moveTo>
                <a:cubicBezTo>
                  <a:pt x="462" y="270"/>
                  <a:pt x="462" y="270"/>
                  <a:pt x="463" y="271"/>
                </a:cubicBezTo>
                <a:cubicBezTo>
                  <a:pt x="464" y="271"/>
                  <a:pt x="464" y="271"/>
                  <a:pt x="464" y="272"/>
                </a:cubicBezTo>
                <a:cubicBezTo>
                  <a:pt x="464" y="273"/>
                  <a:pt x="464" y="273"/>
                  <a:pt x="464" y="274"/>
                </a:cubicBezTo>
                <a:cubicBezTo>
                  <a:pt x="463" y="274"/>
                  <a:pt x="463" y="275"/>
                  <a:pt x="462" y="275"/>
                </a:cubicBezTo>
                <a:cubicBezTo>
                  <a:pt x="459" y="275"/>
                  <a:pt x="459" y="272"/>
                  <a:pt x="461" y="270"/>
                </a:cubicBezTo>
                <a:close/>
                <a:moveTo>
                  <a:pt x="468" y="254"/>
                </a:moveTo>
                <a:cubicBezTo>
                  <a:pt x="468" y="254"/>
                  <a:pt x="469" y="254"/>
                  <a:pt x="469" y="254"/>
                </a:cubicBezTo>
                <a:cubicBezTo>
                  <a:pt x="470" y="255"/>
                  <a:pt x="470" y="255"/>
                  <a:pt x="471" y="255"/>
                </a:cubicBezTo>
                <a:cubicBezTo>
                  <a:pt x="470" y="257"/>
                  <a:pt x="468" y="260"/>
                  <a:pt x="465" y="258"/>
                </a:cubicBezTo>
                <a:cubicBezTo>
                  <a:pt x="464" y="258"/>
                  <a:pt x="463" y="257"/>
                  <a:pt x="462" y="257"/>
                </a:cubicBezTo>
                <a:cubicBezTo>
                  <a:pt x="463" y="254"/>
                  <a:pt x="466" y="255"/>
                  <a:pt x="468" y="254"/>
                </a:cubicBezTo>
                <a:close/>
                <a:moveTo>
                  <a:pt x="467" y="363"/>
                </a:moveTo>
                <a:lnTo>
                  <a:pt x="467" y="364"/>
                </a:lnTo>
                <a:lnTo>
                  <a:pt x="466" y="357"/>
                </a:lnTo>
                <a:cubicBezTo>
                  <a:pt x="467" y="358"/>
                  <a:pt x="467" y="358"/>
                  <a:pt x="467" y="358"/>
                </a:cubicBezTo>
                <a:cubicBezTo>
                  <a:pt x="468" y="360"/>
                  <a:pt x="468" y="362"/>
                  <a:pt x="467" y="363"/>
                </a:cubicBezTo>
                <a:close/>
                <a:moveTo>
                  <a:pt x="466" y="333"/>
                </a:moveTo>
                <a:cubicBezTo>
                  <a:pt x="465" y="331"/>
                  <a:pt x="465" y="327"/>
                  <a:pt x="465" y="325"/>
                </a:cubicBezTo>
                <a:cubicBezTo>
                  <a:pt x="467" y="327"/>
                  <a:pt x="466" y="330"/>
                  <a:pt x="466" y="333"/>
                </a:cubicBezTo>
                <a:close/>
                <a:moveTo>
                  <a:pt x="414" y="462"/>
                </a:moveTo>
                <a:cubicBezTo>
                  <a:pt x="419" y="461"/>
                  <a:pt x="424" y="464"/>
                  <a:pt x="427" y="465"/>
                </a:cubicBezTo>
                <a:cubicBezTo>
                  <a:pt x="430" y="465"/>
                  <a:pt x="433" y="465"/>
                  <a:pt x="436" y="465"/>
                </a:cubicBezTo>
                <a:cubicBezTo>
                  <a:pt x="437" y="466"/>
                  <a:pt x="440" y="468"/>
                  <a:pt x="441" y="469"/>
                </a:cubicBezTo>
                <a:cubicBezTo>
                  <a:pt x="443" y="469"/>
                  <a:pt x="443" y="468"/>
                  <a:pt x="444" y="468"/>
                </a:cubicBezTo>
                <a:cubicBezTo>
                  <a:pt x="444" y="465"/>
                  <a:pt x="441" y="465"/>
                  <a:pt x="441" y="461"/>
                </a:cubicBezTo>
                <a:cubicBezTo>
                  <a:pt x="442" y="461"/>
                  <a:pt x="442" y="460"/>
                  <a:pt x="442" y="460"/>
                </a:cubicBezTo>
                <a:cubicBezTo>
                  <a:pt x="443" y="459"/>
                  <a:pt x="444" y="459"/>
                  <a:pt x="445" y="459"/>
                </a:cubicBezTo>
                <a:cubicBezTo>
                  <a:pt x="446" y="458"/>
                  <a:pt x="448" y="459"/>
                  <a:pt x="449" y="459"/>
                </a:cubicBezTo>
                <a:cubicBezTo>
                  <a:pt x="454" y="459"/>
                  <a:pt x="461" y="459"/>
                  <a:pt x="464" y="457"/>
                </a:cubicBezTo>
                <a:cubicBezTo>
                  <a:pt x="467" y="454"/>
                  <a:pt x="465" y="449"/>
                  <a:pt x="466" y="445"/>
                </a:cubicBezTo>
                <a:cubicBezTo>
                  <a:pt x="467" y="443"/>
                  <a:pt x="468" y="442"/>
                  <a:pt x="468" y="440"/>
                </a:cubicBezTo>
                <a:cubicBezTo>
                  <a:pt x="469" y="437"/>
                  <a:pt x="469" y="433"/>
                  <a:pt x="469" y="430"/>
                </a:cubicBezTo>
                <a:cubicBezTo>
                  <a:pt x="470" y="429"/>
                  <a:pt x="470" y="427"/>
                  <a:pt x="471" y="425"/>
                </a:cubicBezTo>
                <a:cubicBezTo>
                  <a:pt x="471" y="425"/>
                  <a:pt x="472" y="424"/>
                  <a:pt x="472" y="423"/>
                </a:cubicBezTo>
                <a:cubicBezTo>
                  <a:pt x="473" y="419"/>
                  <a:pt x="468" y="416"/>
                  <a:pt x="469" y="411"/>
                </a:cubicBezTo>
                <a:cubicBezTo>
                  <a:pt x="470" y="404"/>
                  <a:pt x="475" y="401"/>
                  <a:pt x="477" y="396"/>
                </a:cubicBezTo>
                <a:cubicBezTo>
                  <a:pt x="477" y="394"/>
                  <a:pt x="475" y="391"/>
                  <a:pt x="475" y="388"/>
                </a:cubicBezTo>
                <a:cubicBezTo>
                  <a:pt x="476" y="387"/>
                  <a:pt x="476" y="385"/>
                  <a:pt x="476" y="383"/>
                </a:cubicBezTo>
                <a:cubicBezTo>
                  <a:pt x="475" y="381"/>
                  <a:pt x="474" y="377"/>
                  <a:pt x="473" y="374"/>
                </a:cubicBezTo>
                <a:cubicBezTo>
                  <a:pt x="473" y="371"/>
                  <a:pt x="473" y="369"/>
                  <a:pt x="473" y="366"/>
                </a:cubicBezTo>
                <a:cubicBezTo>
                  <a:pt x="472" y="364"/>
                  <a:pt x="471" y="362"/>
                  <a:pt x="470" y="360"/>
                </a:cubicBezTo>
                <a:cubicBezTo>
                  <a:pt x="470" y="358"/>
                  <a:pt x="471" y="357"/>
                  <a:pt x="472" y="356"/>
                </a:cubicBezTo>
                <a:cubicBezTo>
                  <a:pt x="472" y="354"/>
                  <a:pt x="474" y="349"/>
                  <a:pt x="473" y="348"/>
                </a:cubicBezTo>
                <a:cubicBezTo>
                  <a:pt x="473" y="346"/>
                  <a:pt x="471" y="345"/>
                  <a:pt x="471" y="343"/>
                </a:cubicBezTo>
                <a:lnTo>
                  <a:pt x="472" y="331"/>
                </a:lnTo>
                <a:cubicBezTo>
                  <a:pt x="472" y="329"/>
                  <a:pt x="470" y="327"/>
                  <a:pt x="471" y="324"/>
                </a:cubicBezTo>
                <a:cubicBezTo>
                  <a:pt x="472" y="319"/>
                  <a:pt x="475" y="316"/>
                  <a:pt x="476" y="311"/>
                </a:cubicBezTo>
                <a:cubicBezTo>
                  <a:pt x="478" y="307"/>
                  <a:pt x="473" y="303"/>
                  <a:pt x="472" y="300"/>
                </a:cubicBezTo>
                <a:cubicBezTo>
                  <a:pt x="471" y="296"/>
                  <a:pt x="473" y="294"/>
                  <a:pt x="473" y="291"/>
                </a:cubicBezTo>
                <a:cubicBezTo>
                  <a:pt x="473" y="288"/>
                  <a:pt x="471" y="285"/>
                  <a:pt x="472" y="282"/>
                </a:cubicBezTo>
                <a:cubicBezTo>
                  <a:pt x="473" y="277"/>
                  <a:pt x="476" y="271"/>
                  <a:pt x="479" y="269"/>
                </a:cubicBezTo>
                <a:cubicBezTo>
                  <a:pt x="479" y="266"/>
                  <a:pt x="478" y="263"/>
                  <a:pt x="477" y="261"/>
                </a:cubicBezTo>
                <a:cubicBezTo>
                  <a:pt x="477" y="260"/>
                  <a:pt x="475" y="258"/>
                  <a:pt x="475" y="257"/>
                </a:cubicBezTo>
                <a:cubicBezTo>
                  <a:pt x="475" y="256"/>
                  <a:pt x="475" y="252"/>
                  <a:pt x="476" y="252"/>
                </a:cubicBezTo>
                <a:cubicBezTo>
                  <a:pt x="476" y="250"/>
                  <a:pt x="476" y="250"/>
                  <a:pt x="475" y="250"/>
                </a:cubicBezTo>
                <a:cubicBezTo>
                  <a:pt x="472" y="250"/>
                  <a:pt x="471" y="251"/>
                  <a:pt x="468" y="251"/>
                </a:cubicBezTo>
                <a:cubicBezTo>
                  <a:pt x="464" y="250"/>
                  <a:pt x="461" y="248"/>
                  <a:pt x="456" y="251"/>
                </a:cubicBezTo>
                <a:cubicBezTo>
                  <a:pt x="457" y="252"/>
                  <a:pt x="457" y="254"/>
                  <a:pt x="458" y="255"/>
                </a:cubicBezTo>
                <a:cubicBezTo>
                  <a:pt x="458" y="256"/>
                  <a:pt x="458" y="256"/>
                  <a:pt x="457" y="257"/>
                </a:cubicBezTo>
                <a:cubicBezTo>
                  <a:pt x="453" y="257"/>
                  <a:pt x="454" y="254"/>
                  <a:pt x="452" y="253"/>
                </a:cubicBezTo>
                <a:cubicBezTo>
                  <a:pt x="450" y="253"/>
                  <a:pt x="449" y="253"/>
                  <a:pt x="447" y="252"/>
                </a:cubicBezTo>
                <a:cubicBezTo>
                  <a:pt x="446" y="252"/>
                  <a:pt x="445" y="251"/>
                  <a:pt x="444" y="250"/>
                </a:cubicBezTo>
                <a:cubicBezTo>
                  <a:pt x="442" y="249"/>
                  <a:pt x="439" y="249"/>
                  <a:pt x="436" y="249"/>
                </a:cubicBezTo>
                <a:cubicBezTo>
                  <a:pt x="435" y="250"/>
                  <a:pt x="428" y="251"/>
                  <a:pt x="426" y="250"/>
                </a:cubicBezTo>
                <a:cubicBezTo>
                  <a:pt x="425" y="250"/>
                  <a:pt x="424" y="250"/>
                  <a:pt x="423" y="250"/>
                </a:cubicBezTo>
                <a:cubicBezTo>
                  <a:pt x="421" y="251"/>
                  <a:pt x="420" y="253"/>
                  <a:pt x="419" y="254"/>
                </a:cubicBezTo>
                <a:cubicBezTo>
                  <a:pt x="417" y="254"/>
                  <a:pt x="414" y="254"/>
                  <a:pt x="411" y="254"/>
                </a:cubicBezTo>
                <a:cubicBezTo>
                  <a:pt x="410" y="253"/>
                  <a:pt x="409" y="252"/>
                  <a:pt x="408" y="252"/>
                </a:cubicBezTo>
                <a:cubicBezTo>
                  <a:pt x="407" y="252"/>
                  <a:pt x="405" y="253"/>
                  <a:pt x="404" y="253"/>
                </a:cubicBezTo>
                <a:cubicBezTo>
                  <a:pt x="402" y="253"/>
                  <a:pt x="400" y="252"/>
                  <a:pt x="397" y="252"/>
                </a:cubicBezTo>
                <a:cubicBezTo>
                  <a:pt x="395" y="253"/>
                  <a:pt x="387" y="254"/>
                  <a:pt x="385" y="253"/>
                </a:cubicBezTo>
                <a:cubicBezTo>
                  <a:pt x="384" y="253"/>
                  <a:pt x="383" y="253"/>
                  <a:pt x="382" y="252"/>
                </a:cubicBezTo>
                <a:cubicBezTo>
                  <a:pt x="382" y="252"/>
                  <a:pt x="382" y="253"/>
                  <a:pt x="382" y="253"/>
                </a:cubicBezTo>
                <a:cubicBezTo>
                  <a:pt x="374" y="251"/>
                  <a:pt x="367" y="250"/>
                  <a:pt x="367" y="250"/>
                </a:cubicBezTo>
                <a:cubicBezTo>
                  <a:pt x="367" y="250"/>
                  <a:pt x="367" y="250"/>
                  <a:pt x="367" y="250"/>
                </a:cubicBezTo>
                <a:cubicBezTo>
                  <a:pt x="366" y="250"/>
                  <a:pt x="365" y="249"/>
                  <a:pt x="365" y="249"/>
                </a:cubicBezTo>
                <a:cubicBezTo>
                  <a:pt x="364" y="249"/>
                  <a:pt x="360" y="250"/>
                  <a:pt x="358" y="250"/>
                </a:cubicBezTo>
                <a:cubicBezTo>
                  <a:pt x="350" y="250"/>
                  <a:pt x="343" y="250"/>
                  <a:pt x="336" y="252"/>
                </a:cubicBezTo>
                <a:cubicBezTo>
                  <a:pt x="331" y="253"/>
                  <a:pt x="325" y="249"/>
                  <a:pt x="320" y="250"/>
                </a:cubicBezTo>
                <a:cubicBezTo>
                  <a:pt x="318" y="251"/>
                  <a:pt x="317" y="254"/>
                  <a:pt x="314" y="255"/>
                </a:cubicBezTo>
                <a:cubicBezTo>
                  <a:pt x="312" y="256"/>
                  <a:pt x="310" y="254"/>
                  <a:pt x="308" y="254"/>
                </a:cubicBezTo>
                <a:cubicBezTo>
                  <a:pt x="304" y="252"/>
                  <a:pt x="300" y="252"/>
                  <a:pt x="296" y="251"/>
                </a:cubicBezTo>
                <a:cubicBezTo>
                  <a:pt x="290" y="249"/>
                  <a:pt x="287" y="253"/>
                  <a:pt x="283" y="254"/>
                </a:cubicBezTo>
                <a:cubicBezTo>
                  <a:pt x="279" y="255"/>
                  <a:pt x="276" y="253"/>
                  <a:pt x="273" y="255"/>
                </a:cubicBezTo>
                <a:cubicBezTo>
                  <a:pt x="271" y="256"/>
                  <a:pt x="268" y="260"/>
                  <a:pt x="267" y="263"/>
                </a:cubicBezTo>
                <a:lnTo>
                  <a:pt x="268" y="266"/>
                </a:lnTo>
                <a:cubicBezTo>
                  <a:pt x="267" y="268"/>
                  <a:pt x="264" y="270"/>
                  <a:pt x="263" y="272"/>
                </a:cubicBezTo>
                <a:cubicBezTo>
                  <a:pt x="262" y="274"/>
                  <a:pt x="264" y="275"/>
                  <a:pt x="263" y="278"/>
                </a:cubicBezTo>
                <a:cubicBezTo>
                  <a:pt x="262" y="281"/>
                  <a:pt x="261" y="286"/>
                  <a:pt x="263" y="289"/>
                </a:cubicBezTo>
                <a:cubicBezTo>
                  <a:pt x="264" y="291"/>
                  <a:pt x="267" y="292"/>
                  <a:pt x="268" y="295"/>
                </a:cubicBezTo>
                <a:cubicBezTo>
                  <a:pt x="268" y="296"/>
                  <a:pt x="265" y="301"/>
                  <a:pt x="264" y="302"/>
                </a:cubicBezTo>
                <a:cubicBezTo>
                  <a:pt x="264" y="305"/>
                  <a:pt x="266" y="307"/>
                  <a:pt x="266" y="308"/>
                </a:cubicBezTo>
                <a:cubicBezTo>
                  <a:pt x="267" y="310"/>
                  <a:pt x="267" y="312"/>
                  <a:pt x="267" y="313"/>
                </a:cubicBezTo>
                <a:cubicBezTo>
                  <a:pt x="268" y="316"/>
                  <a:pt x="265" y="318"/>
                  <a:pt x="266" y="321"/>
                </a:cubicBezTo>
                <a:cubicBezTo>
                  <a:pt x="266" y="323"/>
                  <a:pt x="267" y="325"/>
                  <a:pt x="268" y="326"/>
                </a:cubicBezTo>
                <a:cubicBezTo>
                  <a:pt x="269" y="329"/>
                  <a:pt x="266" y="332"/>
                  <a:pt x="266" y="334"/>
                </a:cubicBezTo>
                <a:cubicBezTo>
                  <a:pt x="266" y="337"/>
                  <a:pt x="268" y="341"/>
                  <a:pt x="266" y="343"/>
                </a:cubicBezTo>
                <a:cubicBezTo>
                  <a:pt x="266" y="346"/>
                  <a:pt x="265" y="353"/>
                  <a:pt x="267" y="355"/>
                </a:cubicBezTo>
                <a:cubicBezTo>
                  <a:pt x="268" y="355"/>
                  <a:pt x="270" y="355"/>
                  <a:pt x="271" y="355"/>
                </a:cubicBezTo>
                <a:lnTo>
                  <a:pt x="272" y="359"/>
                </a:lnTo>
                <a:cubicBezTo>
                  <a:pt x="270" y="360"/>
                  <a:pt x="269" y="362"/>
                  <a:pt x="268" y="363"/>
                </a:cubicBezTo>
                <a:cubicBezTo>
                  <a:pt x="268" y="364"/>
                  <a:pt x="267" y="366"/>
                  <a:pt x="266" y="367"/>
                </a:cubicBezTo>
                <a:lnTo>
                  <a:pt x="266" y="370"/>
                </a:lnTo>
                <a:cubicBezTo>
                  <a:pt x="266" y="371"/>
                  <a:pt x="265" y="372"/>
                  <a:pt x="265" y="373"/>
                </a:cubicBezTo>
                <a:cubicBezTo>
                  <a:pt x="265" y="375"/>
                  <a:pt x="266" y="376"/>
                  <a:pt x="266" y="377"/>
                </a:cubicBezTo>
                <a:cubicBezTo>
                  <a:pt x="266" y="378"/>
                  <a:pt x="266" y="379"/>
                  <a:pt x="266" y="380"/>
                </a:cubicBezTo>
                <a:cubicBezTo>
                  <a:pt x="267" y="381"/>
                  <a:pt x="268" y="382"/>
                  <a:pt x="269" y="383"/>
                </a:cubicBezTo>
                <a:cubicBezTo>
                  <a:pt x="270" y="384"/>
                  <a:pt x="270" y="385"/>
                  <a:pt x="270" y="386"/>
                </a:cubicBezTo>
                <a:cubicBezTo>
                  <a:pt x="271" y="387"/>
                  <a:pt x="271" y="387"/>
                  <a:pt x="272" y="387"/>
                </a:cubicBezTo>
                <a:cubicBezTo>
                  <a:pt x="273" y="389"/>
                  <a:pt x="273" y="391"/>
                  <a:pt x="274" y="392"/>
                </a:cubicBezTo>
                <a:cubicBezTo>
                  <a:pt x="274" y="396"/>
                  <a:pt x="271" y="397"/>
                  <a:pt x="270" y="400"/>
                </a:cubicBezTo>
                <a:cubicBezTo>
                  <a:pt x="269" y="402"/>
                  <a:pt x="271" y="404"/>
                  <a:pt x="269" y="406"/>
                </a:cubicBezTo>
                <a:cubicBezTo>
                  <a:pt x="268" y="407"/>
                  <a:pt x="266" y="408"/>
                  <a:pt x="264" y="409"/>
                </a:cubicBezTo>
                <a:cubicBezTo>
                  <a:pt x="264" y="409"/>
                  <a:pt x="264" y="410"/>
                  <a:pt x="263" y="410"/>
                </a:cubicBezTo>
                <a:cubicBezTo>
                  <a:pt x="263" y="416"/>
                  <a:pt x="269" y="422"/>
                  <a:pt x="268" y="427"/>
                </a:cubicBezTo>
                <a:cubicBezTo>
                  <a:pt x="267" y="430"/>
                  <a:pt x="264" y="432"/>
                  <a:pt x="264" y="435"/>
                </a:cubicBezTo>
                <a:cubicBezTo>
                  <a:pt x="263" y="437"/>
                  <a:pt x="264" y="441"/>
                  <a:pt x="265" y="443"/>
                </a:cubicBezTo>
                <a:lnTo>
                  <a:pt x="265" y="445"/>
                </a:lnTo>
                <a:cubicBezTo>
                  <a:pt x="265" y="446"/>
                  <a:pt x="267" y="447"/>
                  <a:pt x="266" y="449"/>
                </a:cubicBezTo>
                <a:cubicBezTo>
                  <a:pt x="266" y="451"/>
                  <a:pt x="262" y="454"/>
                  <a:pt x="264" y="457"/>
                </a:cubicBezTo>
                <a:cubicBezTo>
                  <a:pt x="264" y="459"/>
                  <a:pt x="269" y="462"/>
                  <a:pt x="271" y="462"/>
                </a:cubicBezTo>
                <a:lnTo>
                  <a:pt x="274" y="462"/>
                </a:lnTo>
                <a:cubicBezTo>
                  <a:pt x="275" y="462"/>
                  <a:pt x="276" y="463"/>
                  <a:pt x="276" y="464"/>
                </a:cubicBezTo>
                <a:cubicBezTo>
                  <a:pt x="278" y="465"/>
                  <a:pt x="281" y="465"/>
                  <a:pt x="283" y="466"/>
                </a:cubicBezTo>
                <a:cubicBezTo>
                  <a:pt x="286" y="467"/>
                  <a:pt x="290" y="466"/>
                  <a:pt x="292" y="465"/>
                </a:cubicBezTo>
                <a:cubicBezTo>
                  <a:pt x="294" y="465"/>
                  <a:pt x="297" y="465"/>
                  <a:pt x="299" y="466"/>
                </a:cubicBezTo>
                <a:cubicBezTo>
                  <a:pt x="301" y="466"/>
                  <a:pt x="304" y="465"/>
                  <a:pt x="305" y="466"/>
                </a:cubicBezTo>
                <a:lnTo>
                  <a:pt x="309" y="469"/>
                </a:lnTo>
                <a:cubicBezTo>
                  <a:pt x="311" y="469"/>
                  <a:pt x="313" y="469"/>
                  <a:pt x="314" y="468"/>
                </a:cubicBezTo>
                <a:cubicBezTo>
                  <a:pt x="315" y="467"/>
                  <a:pt x="315" y="467"/>
                  <a:pt x="316" y="466"/>
                </a:cubicBezTo>
                <a:cubicBezTo>
                  <a:pt x="318" y="465"/>
                  <a:pt x="321" y="464"/>
                  <a:pt x="323" y="464"/>
                </a:cubicBezTo>
                <a:cubicBezTo>
                  <a:pt x="324" y="464"/>
                  <a:pt x="331" y="464"/>
                  <a:pt x="331" y="464"/>
                </a:cubicBezTo>
                <a:cubicBezTo>
                  <a:pt x="333" y="464"/>
                  <a:pt x="336" y="466"/>
                  <a:pt x="339" y="465"/>
                </a:cubicBezTo>
                <a:cubicBezTo>
                  <a:pt x="341" y="465"/>
                  <a:pt x="343" y="463"/>
                  <a:pt x="345" y="463"/>
                </a:cubicBezTo>
                <a:cubicBezTo>
                  <a:pt x="350" y="461"/>
                  <a:pt x="352" y="464"/>
                  <a:pt x="355" y="465"/>
                </a:cubicBezTo>
                <a:cubicBezTo>
                  <a:pt x="357" y="465"/>
                  <a:pt x="360" y="465"/>
                  <a:pt x="362" y="465"/>
                </a:cubicBezTo>
                <a:cubicBezTo>
                  <a:pt x="365" y="466"/>
                  <a:pt x="368" y="465"/>
                  <a:pt x="372" y="465"/>
                </a:cubicBezTo>
                <a:cubicBezTo>
                  <a:pt x="373" y="466"/>
                  <a:pt x="375" y="466"/>
                  <a:pt x="376" y="466"/>
                </a:cubicBezTo>
                <a:cubicBezTo>
                  <a:pt x="377" y="466"/>
                  <a:pt x="379" y="466"/>
                  <a:pt x="381" y="466"/>
                </a:cubicBezTo>
                <a:cubicBezTo>
                  <a:pt x="386" y="466"/>
                  <a:pt x="391" y="466"/>
                  <a:pt x="396" y="465"/>
                </a:cubicBezTo>
                <a:cubicBezTo>
                  <a:pt x="399" y="464"/>
                  <a:pt x="404" y="462"/>
                  <a:pt x="407" y="465"/>
                </a:cubicBezTo>
                <a:cubicBezTo>
                  <a:pt x="411" y="465"/>
                  <a:pt x="411" y="463"/>
                  <a:pt x="414" y="462"/>
                </a:cubicBezTo>
                <a:close/>
                <a:moveTo>
                  <a:pt x="389" y="483"/>
                </a:moveTo>
                <a:lnTo>
                  <a:pt x="387" y="485"/>
                </a:lnTo>
                <a:cubicBezTo>
                  <a:pt x="387" y="485"/>
                  <a:pt x="387" y="486"/>
                  <a:pt x="386" y="487"/>
                </a:cubicBezTo>
                <a:cubicBezTo>
                  <a:pt x="386" y="488"/>
                  <a:pt x="385" y="489"/>
                  <a:pt x="384" y="490"/>
                </a:cubicBezTo>
                <a:cubicBezTo>
                  <a:pt x="383" y="490"/>
                  <a:pt x="382" y="491"/>
                  <a:pt x="380" y="491"/>
                </a:cubicBezTo>
                <a:cubicBezTo>
                  <a:pt x="379" y="490"/>
                  <a:pt x="377" y="489"/>
                  <a:pt x="377" y="487"/>
                </a:cubicBezTo>
                <a:cubicBezTo>
                  <a:pt x="377" y="486"/>
                  <a:pt x="377" y="485"/>
                  <a:pt x="376" y="484"/>
                </a:cubicBezTo>
                <a:cubicBezTo>
                  <a:pt x="373" y="484"/>
                  <a:pt x="371" y="483"/>
                  <a:pt x="368" y="484"/>
                </a:cubicBezTo>
                <a:cubicBezTo>
                  <a:pt x="366" y="485"/>
                  <a:pt x="365" y="488"/>
                  <a:pt x="361" y="487"/>
                </a:cubicBezTo>
                <a:cubicBezTo>
                  <a:pt x="360" y="487"/>
                  <a:pt x="359" y="485"/>
                  <a:pt x="358" y="485"/>
                </a:cubicBezTo>
                <a:cubicBezTo>
                  <a:pt x="357" y="484"/>
                  <a:pt x="356" y="485"/>
                  <a:pt x="355" y="486"/>
                </a:cubicBezTo>
                <a:cubicBezTo>
                  <a:pt x="353" y="486"/>
                  <a:pt x="351" y="485"/>
                  <a:pt x="349" y="485"/>
                </a:cubicBezTo>
                <a:cubicBezTo>
                  <a:pt x="349" y="485"/>
                  <a:pt x="348" y="485"/>
                  <a:pt x="347" y="485"/>
                </a:cubicBezTo>
                <a:cubicBezTo>
                  <a:pt x="347" y="485"/>
                  <a:pt x="347" y="485"/>
                  <a:pt x="346" y="486"/>
                </a:cubicBezTo>
                <a:cubicBezTo>
                  <a:pt x="347" y="488"/>
                  <a:pt x="349" y="488"/>
                  <a:pt x="351" y="489"/>
                </a:cubicBezTo>
                <a:cubicBezTo>
                  <a:pt x="352" y="489"/>
                  <a:pt x="353" y="491"/>
                  <a:pt x="354" y="491"/>
                </a:cubicBezTo>
                <a:cubicBezTo>
                  <a:pt x="355" y="491"/>
                  <a:pt x="356" y="492"/>
                  <a:pt x="358" y="492"/>
                </a:cubicBezTo>
                <a:cubicBezTo>
                  <a:pt x="359" y="492"/>
                  <a:pt x="360" y="494"/>
                  <a:pt x="361" y="495"/>
                </a:cubicBezTo>
                <a:cubicBezTo>
                  <a:pt x="366" y="495"/>
                  <a:pt x="374" y="496"/>
                  <a:pt x="379" y="494"/>
                </a:cubicBezTo>
                <a:cubicBezTo>
                  <a:pt x="383" y="493"/>
                  <a:pt x="386" y="495"/>
                  <a:pt x="390" y="495"/>
                </a:cubicBezTo>
                <a:cubicBezTo>
                  <a:pt x="390" y="495"/>
                  <a:pt x="391" y="495"/>
                  <a:pt x="391" y="494"/>
                </a:cubicBezTo>
                <a:cubicBezTo>
                  <a:pt x="392" y="492"/>
                  <a:pt x="392" y="488"/>
                  <a:pt x="393" y="486"/>
                </a:cubicBezTo>
                <a:cubicBezTo>
                  <a:pt x="393" y="485"/>
                  <a:pt x="393" y="485"/>
                  <a:pt x="392" y="484"/>
                </a:cubicBezTo>
                <a:cubicBezTo>
                  <a:pt x="391" y="483"/>
                  <a:pt x="390" y="483"/>
                  <a:pt x="389" y="483"/>
                </a:cubicBezTo>
                <a:close/>
                <a:moveTo>
                  <a:pt x="16" y="349"/>
                </a:moveTo>
                <a:cubicBezTo>
                  <a:pt x="15" y="347"/>
                  <a:pt x="12" y="348"/>
                  <a:pt x="11" y="346"/>
                </a:cubicBezTo>
                <a:cubicBezTo>
                  <a:pt x="10" y="345"/>
                  <a:pt x="11" y="345"/>
                  <a:pt x="9" y="344"/>
                </a:cubicBezTo>
                <a:cubicBezTo>
                  <a:pt x="9" y="344"/>
                  <a:pt x="8" y="343"/>
                  <a:pt x="6" y="344"/>
                </a:cubicBezTo>
                <a:cubicBezTo>
                  <a:pt x="6" y="344"/>
                  <a:pt x="6" y="344"/>
                  <a:pt x="5" y="344"/>
                </a:cubicBezTo>
                <a:cubicBezTo>
                  <a:pt x="5" y="344"/>
                  <a:pt x="4" y="345"/>
                  <a:pt x="4" y="345"/>
                </a:cubicBezTo>
                <a:cubicBezTo>
                  <a:pt x="4" y="347"/>
                  <a:pt x="4" y="349"/>
                  <a:pt x="3" y="351"/>
                </a:cubicBezTo>
                <a:cubicBezTo>
                  <a:pt x="3" y="354"/>
                  <a:pt x="3" y="357"/>
                  <a:pt x="3" y="359"/>
                </a:cubicBezTo>
                <a:cubicBezTo>
                  <a:pt x="2" y="361"/>
                  <a:pt x="3" y="364"/>
                  <a:pt x="3" y="365"/>
                </a:cubicBezTo>
                <a:cubicBezTo>
                  <a:pt x="4" y="368"/>
                  <a:pt x="2" y="372"/>
                  <a:pt x="2" y="374"/>
                </a:cubicBezTo>
                <a:cubicBezTo>
                  <a:pt x="1" y="377"/>
                  <a:pt x="3" y="385"/>
                  <a:pt x="4" y="386"/>
                </a:cubicBezTo>
                <a:cubicBezTo>
                  <a:pt x="6" y="384"/>
                  <a:pt x="9" y="384"/>
                  <a:pt x="10" y="382"/>
                </a:cubicBezTo>
                <a:cubicBezTo>
                  <a:pt x="11" y="381"/>
                  <a:pt x="11" y="380"/>
                  <a:pt x="11" y="379"/>
                </a:cubicBezTo>
                <a:cubicBezTo>
                  <a:pt x="12" y="377"/>
                  <a:pt x="14" y="376"/>
                  <a:pt x="16" y="375"/>
                </a:cubicBezTo>
                <a:cubicBezTo>
                  <a:pt x="17" y="371"/>
                  <a:pt x="16" y="369"/>
                  <a:pt x="15" y="366"/>
                </a:cubicBezTo>
                <a:lnTo>
                  <a:pt x="15" y="360"/>
                </a:lnTo>
                <a:cubicBezTo>
                  <a:pt x="15" y="360"/>
                  <a:pt x="14" y="359"/>
                  <a:pt x="14" y="358"/>
                </a:cubicBezTo>
                <a:cubicBezTo>
                  <a:pt x="13" y="355"/>
                  <a:pt x="18" y="352"/>
                  <a:pt x="16" y="349"/>
                </a:cubicBezTo>
                <a:close/>
                <a:moveTo>
                  <a:pt x="9" y="224"/>
                </a:moveTo>
                <a:cubicBezTo>
                  <a:pt x="11" y="224"/>
                  <a:pt x="11" y="221"/>
                  <a:pt x="12" y="219"/>
                </a:cubicBezTo>
                <a:cubicBezTo>
                  <a:pt x="12" y="216"/>
                  <a:pt x="9" y="212"/>
                  <a:pt x="6" y="215"/>
                </a:cubicBezTo>
                <a:cubicBezTo>
                  <a:pt x="5" y="215"/>
                  <a:pt x="5" y="215"/>
                  <a:pt x="4" y="214"/>
                </a:cubicBezTo>
                <a:cubicBezTo>
                  <a:pt x="3" y="216"/>
                  <a:pt x="2" y="219"/>
                  <a:pt x="4" y="220"/>
                </a:cubicBezTo>
                <a:cubicBezTo>
                  <a:pt x="5" y="222"/>
                  <a:pt x="8" y="223"/>
                  <a:pt x="9" y="224"/>
                </a:cubicBezTo>
                <a:close/>
                <a:moveTo>
                  <a:pt x="14" y="102"/>
                </a:moveTo>
                <a:lnTo>
                  <a:pt x="14" y="103"/>
                </a:lnTo>
                <a:cubicBezTo>
                  <a:pt x="16" y="103"/>
                  <a:pt x="16" y="103"/>
                  <a:pt x="17" y="102"/>
                </a:cubicBezTo>
                <a:cubicBezTo>
                  <a:pt x="17" y="101"/>
                  <a:pt x="16" y="101"/>
                  <a:pt x="16" y="100"/>
                </a:cubicBezTo>
                <a:cubicBezTo>
                  <a:pt x="15" y="101"/>
                  <a:pt x="15" y="101"/>
                  <a:pt x="14" y="102"/>
                </a:cubicBezTo>
                <a:close/>
                <a:moveTo>
                  <a:pt x="21" y="70"/>
                </a:moveTo>
                <a:lnTo>
                  <a:pt x="21" y="71"/>
                </a:lnTo>
                <a:lnTo>
                  <a:pt x="22" y="71"/>
                </a:lnTo>
                <a:cubicBezTo>
                  <a:pt x="22" y="70"/>
                  <a:pt x="22" y="70"/>
                  <a:pt x="21" y="70"/>
                </a:cubicBezTo>
                <a:close/>
                <a:moveTo>
                  <a:pt x="16" y="71"/>
                </a:moveTo>
                <a:cubicBezTo>
                  <a:pt x="16" y="70"/>
                  <a:pt x="16" y="70"/>
                  <a:pt x="15" y="70"/>
                </a:cubicBezTo>
                <a:cubicBezTo>
                  <a:pt x="15" y="69"/>
                  <a:pt x="14" y="69"/>
                  <a:pt x="13" y="69"/>
                </a:cubicBezTo>
                <a:cubicBezTo>
                  <a:pt x="13" y="69"/>
                  <a:pt x="13" y="70"/>
                  <a:pt x="12" y="70"/>
                </a:cubicBezTo>
                <a:cubicBezTo>
                  <a:pt x="12" y="70"/>
                  <a:pt x="12" y="71"/>
                  <a:pt x="12" y="72"/>
                </a:cubicBezTo>
                <a:cubicBezTo>
                  <a:pt x="13" y="73"/>
                  <a:pt x="13" y="73"/>
                  <a:pt x="14" y="72"/>
                </a:cubicBezTo>
                <a:cubicBezTo>
                  <a:pt x="15" y="72"/>
                  <a:pt x="15" y="72"/>
                  <a:pt x="16" y="71"/>
                </a:cubicBezTo>
                <a:close/>
                <a:moveTo>
                  <a:pt x="14" y="114"/>
                </a:moveTo>
                <a:cubicBezTo>
                  <a:pt x="14" y="115"/>
                  <a:pt x="14" y="115"/>
                  <a:pt x="15" y="116"/>
                </a:cubicBezTo>
                <a:cubicBezTo>
                  <a:pt x="18" y="115"/>
                  <a:pt x="23" y="110"/>
                  <a:pt x="21" y="106"/>
                </a:cubicBezTo>
                <a:cubicBezTo>
                  <a:pt x="21" y="105"/>
                  <a:pt x="20" y="105"/>
                  <a:pt x="19" y="104"/>
                </a:cubicBezTo>
                <a:cubicBezTo>
                  <a:pt x="18" y="105"/>
                  <a:pt x="18" y="105"/>
                  <a:pt x="18" y="105"/>
                </a:cubicBezTo>
                <a:cubicBezTo>
                  <a:pt x="18" y="109"/>
                  <a:pt x="17" y="111"/>
                  <a:pt x="14" y="113"/>
                </a:cubicBezTo>
                <a:cubicBezTo>
                  <a:pt x="14" y="114"/>
                  <a:pt x="14" y="114"/>
                  <a:pt x="14" y="114"/>
                </a:cubicBezTo>
                <a:close/>
                <a:moveTo>
                  <a:pt x="3" y="279"/>
                </a:moveTo>
                <a:cubicBezTo>
                  <a:pt x="4" y="279"/>
                  <a:pt x="5" y="280"/>
                  <a:pt x="5" y="280"/>
                </a:cubicBezTo>
                <a:cubicBezTo>
                  <a:pt x="6" y="283"/>
                  <a:pt x="6" y="285"/>
                  <a:pt x="8" y="287"/>
                </a:cubicBezTo>
                <a:cubicBezTo>
                  <a:pt x="8" y="287"/>
                  <a:pt x="8" y="287"/>
                  <a:pt x="9" y="287"/>
                </a:cubicBezTo>
                <a:cubicBezTo>
                  <a:pt x="9" y="287"/>
                  <a:pt x="9" y="287"/>
                  <a:pt x="9" y="286"/>
                </a:cubicBezTo>
                <a:cubicBezTo>
                  <a:pt x="10" y="285"/>
                  <a:pt x="11" y="277"/>
                  <a:pt x="11" y="275"/>
                </a:cubicBezTo>
                <a:cubicBezTo>
                  <a:pt x="11" y="274"/>
                  <a:pt x="10" y="274"/>
                  <a:pt x="10" y="272"/>
                </a:cubicBezTo>
                <a:cubicBezTo>
                  <a:pt x="12" y="270"/>
                  <a:pt x="14" y="268"/>
                  <a:pt x="16" y="265"/>
                </a:cubicBezTo>
                <a:cubicBezTo>
                  <a:pt x="16" y="264"/>
                  <a:pt x="16" y="263"/>
                  <a:pt x="16" y="263"/>
                </a:cubicBezTo>
                <a:cubicBezTo>
                  <a:pt x="14" y="259"/>
                  <a:pt x="10" y="263"/>
                  <a:pt x="8" y="261"/>
                </a:cubicBezTo>
                <a:cubicBezTo>
                  <a:pt x="5" y="260"/>
                  <a:pt x="6" y="256"/>
                  <a:pt x="4" y="254"/>
                </a:cubicBezTo>
                <a:cubicBezTo>
                  <a:pt x="4" y="253"/>
                  <a:pt x="5" y="253"/>
                  <a:pt x="5" y="252"/>
                </a:cubicBezTo>
                <a:cubicBezTo>
                  <a:pt x="7" y="252"/>
                  <a:pt x="8" y="254"/>
                  <a:pt x="8" y="255"/>
                </a:cubicBezTo>
                <a:cubicBezTo>
                  <a:pt x="9" y="256"/>
                  <a:pt x="11" y="257"/>
                  <a:pt x="12" y="258"/>
                </a:cubicBezTo>
                <a:cubicBezTo>
                  <a:pt x="13" y="257"/>
                  <a:pt x="13" y="257"/>
                  <a:pt x="13" y="255"/>
                </a:cubicBezTo>
                <a:cubicBezTo>
                  <a:pt x="15" y="250"/>
                  <a:pt x="12" y="248"/>
                  <a:pt x="12" y="244"/>
                </a:cubicBezTo>
                <a:cubicBezTo>
                  <a:pt x="11" y="243"/>
                  <a:pt x="11" y="243"/>
                  <a:pt x="11" y="243"/>
                </a:cubicBezTo>
                <a:cubicBezTo>
                  <a:pt x="10" y="244"/>
                  <a:pt x="6" y="245"/>
                  <a:pt x="4" y="245"/>
                </a:cubicBezTo>
                <a:cubicBezTo>
                  <a:pt x="4" y="245"/>
                  <a:pt x="4" y="245"/>
                  <a:pt x="3" y="245"/>
                </a:cubicBezTo>
                <a:cubicBezTo>
                  <a:pt x="3" y="247"/>
                  <a:pt x="3" y="250"/>
                  <a:pt x="3" y="252"/>
                </a:cubicBezTo>
                <a:cubicBezTo>
                  <a:pt x="4" y="253"/>
                  <a:pt x="4" y="253"/>
                  <a:pt x="4" y="254"/>
                </a:cubicBezTo>
                <a:cubicBezTo>
                  <a:pt x="3" y="256"/>
                  <a:pt x="0" y="266"/>
                  <a:pt x="1" y="268"/>
                </a:cubicBezTo>
                <a:cubicBezTo>
                  <a:pt x="1" y="270"/>
                  <a:pt x="2" y="271"/>
                  <a:pt x="2" y="273"/>
                </a:cubicBezTo>
                <a:cubicBezTo>
                  <a:pt x="3" y="275"/>
                  <a:pt x="3" y="277"/>
                  <a:pt x="3" y="279"/>
                </a:cubicBezTo>
                <a:close/>
                <a:moveTo>
                  <a:pt x="20" y="66"/>
                </a:moveTo>
                <a:cubicBezTo>
                  <a:pt x="22" y="66"/>
                  <a:pt x="22" y="66"/>
                  <a:pt x="22" y="65"/>
                </a:cubicBezTo>
                <a:cubicBezTo>
                  <a:pt x="23" y="63"/>
                  <a:pt x="20" y="61"/>
                  <a:pt x="20" y="59"/>
                </a:cubicBezTo>
                <a:cubicBezTo>
                  <a:pt x="19" y="57"/>
                  <a:pt x="21" y="55"/>
                  <a:pt x="21" y="52"/>
                </a:cubicBezTo>
                <a:cubicBezTo>
                  <a:pt x="21" y="52"/>
                  <a:pt x="20" y="52"/>
                  <a:pt x="20" y="52"/>
                </a:cubicBezTo>
                <a:cubicBezTo>
                  <a:pt x="19" y="53"/>
                  <a:pt x="18" y="54"/>
                  <a:pt x="17" y="55"/>
                </a:cubicBezTo>
                <a:cubicBezTo>
                  <a:pt x="16" y="55"/>
                  <a:pt x="17" y="56"/>
                  <a:pt x="16" y="57"/>
                </a:cubicBezTo>
                <a:cubicBezTo>
                  <a:pt x="16" y="59"/>
                  <a:pt x="15" y="60"/>
                  <a:pt x="14" y="62"/>
                </a:cubicBezTo>
                <a:cubicBezTo>
                  <a:pt x="15" y="63"/>
                  <a:pt x="16" y="64"/>
                  <a:pt x="17" y="65"/>
                </a:cubicBezTo>
                <a:cubicBezTo>
                  <a:pt x="18" y="66"/>
                  <a:pt x="19" y="66"/>
                  <a:pt x="20" y="66"/>
                </a:cubicBezTo>
                <a:close/>
                <a:moveTo>
                  <a:pt x="35" y="208"/>
                </a:moveTo>
                <a:cubicBezTo>
                  <a:pt x="35" y="208"/>
                  <a:pt x="36" y="208"/>
                  <a:pt x="36" y="207"/>
                </a:cubicBezTo>
                <a:lnTo>
                  <a:pt x="36" y="205"/>
                </a:lnTo>
                <a:cubicBezTo>
                  <a:pt x="36" y="205"/>
                  <a:pt x="35" y="205"/>
                  <a:pt x="35" y="205"/>
                </a:cubicBezTo>
                <a:cubicBezTo>
                  <a:pt x="34" y="205"/>
                  <a:pt x="34" y="205"/>
                  <a:pt x="34" y="205"/>
                </a:cubicBezTo>
                <a:cubicBezTo>
                  <a:pt x="34" y="206"/>
                  <a:pt x="34" y="206"/>
                  <a:pt x="34" y="207"/>
                </a:cubicBezTo>
                <a:cubicBezTo>
                  <a:pt x="35" y="208"/>
                  <a:pt x="34" y="207"/>
                  <a:pt x="35" y="208"/>
                </a:cubicBezTo>
                <a:close/>
                <a:moveTo>
                  <a:pt x="10" y="117"/>
                </a:moveTo>
                <a:cubicBezTo>
                  <a:pt x="10" y="117"/>
                  <a:pt x="11" y="117"/>
                  <a:pt x="11" y="117"/>
                </a:cubicBezTo>
                <a:cubicBezTo>
                  <a:pt x="12" y="116"/>
                  <a:pt x="12" y="116"/>
                  <a:pt x="12" y="116"/>
                </a:cubicBezTo>
                <a:cubicBezTo>
                  <a:pt x="12" y="113"/>
                  <a:pt x="11" y="111"/>
                  <a:pt x="9" y="110"/>
                </a:cubicBezTo>
                <a:cubicBezTo>
                  <a:pt x="9" y="111"/>
                  <a:pt x="8" y="114"/>
                  <a:pt x="9" y="116"/>
                </a:cubicBezTo>
                <a:cubicBezTo>
                  <a:pt x="9" y="117"/>
                  <a:pt x="9" y="116"/>
                  <a:pt x="10" y="117"/>
                </a:cubicBezTo>
                <a:close/>
                <a:moveTo>
                  <a:pt x="23" y="49"/>
                </a:moveTo>
                <a:cubicBezTo>
                  <a:pt x="24" y="49"/>
                  <a:pt x="25" y="48"/>
                  <a:pt x="26" y="48"/>
                </a:cubicBezTo>
                <a:cubicBezTo>
                  <a:pt x="26" y="45"/>
                  <a:pt x="27" y="41"/>
                  <a:pt x="29" y="40"/>
                </a:cubicBezTo>
                <a:cubicBezTo>
                  <a:pt x="32" y="38"/>
                  <a:pt x="35" y="37"/>
                  <a:pt x="37" y="35"/>
                </a:cubicBezTo>
                <a:cubicBezTo>
                  <a:pt x="40" y="30"/>
                  <a:pt x="43" y="26"/>
                  <a:pt x="48" y="23"/>
                </a:cubicBezTo>
                <a:cubicBezTo>
                  <a:pt x="51" y="22"/>
                  <a:pt x="57" y="23"/>
                  <a:pt x="58" y="22"/>
                </a:cubicBezTo>
                <a:lnTo>
                  <a:pt x="60" y="20"/>
                </a:lnTo>
                <a:cubicBezTo>
                  <a:pt x="60" y="18"/>
                  <a:pt x="59" y="18"/>
                  <a:pt x="59" y="17"/>
                </a:cubicBezTo>
                <a:lnTo>
                  <a:pt x="56" y="17"/>
                </a:lnTo>
                <a:cubicBezTo>
                  <a:pt x="55" y="18"/>
                  <a:pt x="52" y="17"/>
                  <a:pt x="50" y="18"/>
                </a:cubicBezTo>
                <a:cubicBezTo>
                  <a:pt x="48" y="19"/>
                  <a:pt x="47" y="21"/>
                  <a:pt x="45" y="21"/>
                </a:cubicBezTo>
                <a:cubicBezTo>
                  <a:pt x="41" y="23"/>
                  <a:pt x="36" y="23"/>
                  <a:pt x="33" y="25"/>
                </a:cubicBezTo>
                <a:cubicBezTo>
                  <a:pt x="32" y="26"/>
                  <a:pt x="32" y="27"/>
                  <a:pt x="32" y="28"/>
                </a:cubicBezTo>
                <a:cubicBezTo>
                  <a:pt x="31" y="28"/>
                  <a:pt x="30" y="29"/>
                  <a:pt x="30" y="30"/>
                </a:cubicBezTo>
                <a:cubicBezTo>
                  <a:pt x="28" y="34"/>
                  <a:pt x="26" y="39"/>
                  <a:pt x="22" y="42"/>
                </a:cubicBezTo>
                <a:cubicBezTo>
                  <a:pt x="22" y="43"/>
                  <a:pt x="22" y="47"/>
                  <a:pt x="23" y="48"/>
                </a:cubicBezTo>
                <a:lnTo>
                  <a:pt x="23" y="49"/>
                </a:lnTo>
                <a:close/>
                <a:moveTo>
                  <a:pt x="4" y="206"/>
                </a:moveTo>
                <a:cubicBezTo>
                  <a:pt x="4" y="207"/>
                  <a:pt x="4" y="208"/>
                  <a:pt x="5" y="209"/>
                </a:cubicBezTo>
                <a:cubicBezTo>
                  <a:pt x="9" y="209"/>
                  <a:pt x="11" y="207"/>
                  <a:pt x="13" y="205"/>
                </a:cubicBezTo>
                <a:cubicBezTo>
                  <a:pt x="13" y="203"/>
                  <a:pt x="12" y="202"/>
                  <a:pt x="12" y="200"/>
                </a:cubicBezTo>
                <a:cubicBezTo>
                  <a:pt x="13" y="198"/>
                  <a:pt x="14" y="195"/>
                  <a:pt x="14" y="194"/>
                </a:cubicBezTo>
                <a:lnTo>
                  <a:pt x="14" y="192"/>
                </a:lnTo>
                <a:cubicBezTo>
                  <a:pt x="14" y="190"/>
                  <a:pt x="15" y="189"/>
                  <a:pt x="16" y="188"/>
                </a:cubicBezTo>
                <a:cubicBezTo>
                  <a:pt x="16" y="187"/>
                  <a:pt x="16" y="186"/>
                  <a:pt x="15" y="185"/>
                </a:cubicBezTo>
                <a:cubicBezTo>
                  <a:pt x="15" y="184"/>
                  <a:pt x="12" y="184"/>
                  <a:pt x="11" y="183"/>
                </a:cubicBezTo>
                <a:cubicBezTo>
                  <a:pt x="8" y="182"/>
                  <a:pt x="8" y="180"/>
                  <a:pt x="5" y="179"/>
                </a:cubicBezTo>
                <a:cubicBezTo>
                  <a:pt x="5" y="181"/>
                  <a:pt x="3" y="184"/>
                  <a:pt x="4" y="185"/>
                </a:cubicBezTo>
                <a:cubicBezTo>
                  <a:pt x="5" y="186"/>
                  <a:pt x="6" y="188"/>
                  <a:pt x="7" y="189"/>
                </a:cubicBezTo>
                <a:cubicBezTo>
                  <a:pt x="6" y="190"/>
                  <a:pt x="5" y="190"/>
                  <a:pt x="3" y="191"/>
                </a:cubicBezTo>
                <a:cubicBezTo>
                  <a:pt x="3" y="196"/>
                  <a:pt x="3" y="199"/>
                  <a:pt x="5" y="203"/>
                </a:cubicBezTo>
                <a:cubicBezTo>
                  <a:pt x="5" y="204"/>
                  <a:pt x="5" y="205"/>
                  <a:pt x="4" y="206"/>
                </a:cubicBezTo>
                <a:close/>
                <a:moveTo>
                  <a:pt x="9" y="138"/>
                </a:moveTo>
                <a:cubicBezTo>
                  <a:pt x="9" y="138"/>
                  <a:pt x="10" y="138"/>
                  <a:pt x="10" y="137"/>
                </a:cubicBezTo>
                <a:cubicBezTo>
                  <a:pt x="10" y="132"/>
                  <a:pt x="9" y="132"/>
                  <a:pt x="12" y="128"/>
                </a:cubicBezTo>
                <a:cubicBezTo>
                  <a:pt x="13" y="128"/>
                  <a:pt x="14" y="128"/>
                  <a:pt x="15" y="129"/>
                </a:cubicBezTo>
                <a:cubicBezTo>
                  <a:pt x="17" y="129"/>
                  <a:pt x="17" y="125"/>
                  <a:pt x="18" y="124"/>
                </a:cubicBezTo>
                <a:cubicBezTo>
                  <a:pt x="18" y="121"/>
                  <a:pt x="15" y="121"/>
                  <a:pt x="14" y="119"/>
                </a:cubicBezTo>
                <a:lnTo>
                  <a:pt x="13" y="119"/>
                </a:lnTo>
                <a:cubicBezTo>
                  <a:pt x="13" y="120"/>
                  <a:pt x="14" y="122"/>
                  <a:pt x="13" y="124"/>
                </a:cubicBezTo>
                <a:cubicBezTo>
                  <a:pt x="12" y="126"/>
                  <a:pt x="9" y="125"/>
                  <a:pt x="8" y="127"/>
                </a:cubicBezTo>
                <a:cubicBezTo>
                  <a:pt x="6" y="130"/>
                  <a:pt x="7" y="135"/>
                  <a:pt x="8" y="138"/>
                </a:cubicBezTo>
                <a:lnTo>
                  <a:pt x="9" y="138"/>
                </a:lnTo>
                <a:close/>
                <a:moveTo>
                  <a:pt x="3" y="238"/>
                </a:moveTo>
                <a:cubicBezTo>
                  <a:pt x="5" y="238"/>
                  <a:pt x="8" y="237"/>
                  <a:pt x="9" y="236"/>
                </a:cubicBezTo>
                <a:cubicBezTo>
                  <a:pt x="11" y="237"/>
                  <a:pt x="11" y="238"/>
                  <a:pt x="12" y="239"/>
                </a:cubicBezTo>
                <a:lnTo>
                  <a:pt x="12" y="240"/>
                </a:lnTo>
                <a:cubicBezTo>
                  <a:pt x="12" y="240"/>
                  <a:pt x="12" y="239"/>
                  <a:pt x="13" y="239"/>
                </a:cubicBezTo>
                <a:cubicBezTo>
                  <a:pt x="14" y="236"/>
                  <a:pt x="14" y="230"/>
                  <a:pt x="12" y="227"/>
                </a:cubicBezTo>
                <a:lnTo>
                  <a:pt x="11" y="227"/>
                </a:lnTo>
                <a:cubicBezTo>
                  <a:pt x="10" y="228"/>
                  <a:pt x="7" y="230"/>
                  <a:pt x="5" y="229"/>
                </a:cubicBezTo>
                <a:cubicBezTo>
                  <a:pt x="3" y="229"/>
                  <a:pt x="3" y="229"/>
                  <a:pt x="2" y="230"/>
                </a:cubicBezTo>
                <a:cubicBezTo>
                  <a:pt x="2" y="231"/>
                  <a:pt x="1" y="234"/>
                  <a:pt x="2" y="235"/>
                </a:cubicBezTo>
                <a:cubicBezTo>
                  <a:pt x="2" y="237"/>
                  <a:pt x="3" y="237"/>
                  <a:pt x="3" y="238"/>
                </a:cubicBezTo>
                <a:close/>
                <a:moveTo>
                  <a:pt x="60" y="41"/>
                </a:moveTo>
                <a:cubicBezTo>
                  <a:pt x="60" y="40"/>
                  <a:pt x="60" y="40"/>
                  <a:pt x="61" y="40"/>
                </a:cubicBezTo>
                <a:cubicBezTo>
                  <a:pt x="63" y="40"/>
                  <a:pt x="65" y="41"/>
                  <a:pt x="66" y="42"/>
                </a:cubicBezTo>
                <a:cubicBezTo>
                  <a:pt x="63" y="42"/>
                  <a:pt x="62" y="43"/>
                  <a:pt x="59" y="43"/>
                </a:cubicBezTo>
                <a:cubicBezTo>
                  <a:pt x="59" y="42"/>
                  <a:pt x="59" y="42"/>
                  <a:pt x="60" y="41"/>
                </a:cubicBezTo>
                <a:close/>
                <a:moveTo>
                  <a:pt x="72" y="39"/>
                </a:moveTo>
                <a:cubicBezTo>
                  <a:pt x="76" y="39"/>
                  <a:pt x="78" y="39"/>
                  <a:pt x="80" y="41"/>
                </a:cubicBezTo>
                <a:cubicBezTo>
                  <a:pt x="80" y="42"/>
                  <a:pt x="78" y="43"/>
                  <a:pt x="77" y="44"/>
                </a:cubicBezTo>
                <a:cubicBezTo>
                  <a:pt x="74" y="44"/>
                  <a:pt x="73" y="43"/>
                  <a:pt x="70" y="42"/>
                </a:cubicBezTo>
                <a:cubicBezTo>
                  <a:pt x="70" y="40"/>
                  <a:pt x="71" y="40"/>
                  <a:pt x="72" y="39"/>
                </a:cubicBezTo>
                <a:close/>
                <a:moveTo>
                  <a:pt x="187" y="234"/>
                </a:moveTo>
                <a:lnTo>
                  <a:pt x="207" y="235"/>
                </a:lnTo>
                <a:cubicBezTo>
                  <a:pt x="209" y="236"/>
                  <a:pt x="210" y="236"/>
                  <a:pt x="211" y="237"/>
                </a:cubicBezTo>
                <a:cubicBezTo>
                  <a:pt x="210" y="237"/>
                  <a:pt x="209" y="237"/>
                  <a:pt x="208" y="237"/>
                </a:cubicBezTo>
                <a:cubicBezTo>
                  <a:pt x="208" y="236"/>
                  <a:pt x="208" y="236"/>
                  <a:pt x="207" y="235"/>
                </a:cubicBezTo>
                <a:cubicBezTo>
                  <a:pt x="203" y="235"/>
                  <a:pt x="197" y="235"/>
                  <a:pt x="192" y="235"/>
                </a:cubicBezTo>
                <a:cubicBezTo>
                  <a:pt x="191" y="234"/>
                  <a:pt x="189" y="234"/>
                  <a:pt x="187" y="234"/>
                </a:cubicBezTo>
                <a:lnTo>
                  <a:pt x="188" y="234"/>
                </a:lnTo>
                <a:cubicBezTo>
                  <a:pt x="188" y="235"/>
                  <a:pt x="189" y="235"/>
                  <a:pt x="189" y="236"/>
                </a:cubicBezTo>
                <a:cubicBezTo>
                  <a:pt x="185" y="238"/>
                  <a:pt x="182" y="236"/>
                  <a:pt x="179" y="235"/>
                </a:cubicBezTo>
                <a:cubicBezTo>
                  <a:pt x="176" y="235"/>
                  <a:pt x="174" y="235"/>
                  <a:pt x="172" y="235"/>
                </a:cubicBezTo>
                <a:lnTo>
                  <a:pt x="187" y="234"/>
                </a:lnTo>
                <a:close/>
                <a:moveTo>
                  <a:pt x="198" y="45"/>
                </a:moveTo>
                <a:cubicBezTo>
                  <a:pt x="199" y="44"/>
                  <a:pt x="200" y="43"/>
                  <a:pt x="201" y="42"/>
                </a:cubicBezTo>
                <a:cubicBezTo>
                  <a:pt x="203" y="42"/>
                  <a:pt x="204" y="42"/>
                  <a:pt x="205" y="42"/>
                </a:cubicBezTo>
                <a:cubicBezTo>
                  <a:pt x="204" y="44"/>
                  <a:pt x="200" y="44"/>
                  <a:pt x="198" y="45"/>
                </a:cubicBezTo>
                <a:close/>
                <a:moveTo>
                  <a:pt x="217" y="42"/>
                </a:moveTo>
                <a:cubicBezTo>
                  <a:pt x="217" y="42"/>
                  <a:pt x="217" y="42"/>
                  <a:pt x="218" y="42"/>
                </a:cubicBezTo>
                <a:cubicBezTo>
                  <a:pt x="217" y="42"/>
                  <a:pt x="217" y="42"/>
                  <a:pt x="216" y="42"/>
                </a:cubicBezTo>
                <a:cubicBezTo>
                  <a:pt x="215" y="42"/>
                  <a:pt x="215" y="42"/>
                  <a:pt x="214" y="42"/>
                </a:cubicBezTo>
                <a:lnTo>
                  <a:pt x="217" y="42"/>
                </a:lnTo>
                <a:close/>
                <a:moveTo>
                  <a:pt x="229" y="228"/>
                </a:moveTo>
                <a:cubicBezTo>
                  <a:pt x="229" y="228"/>
                  <a:pt x="229" y="228"/>
                  <a:pt x="230" y="229"/>
                </a:cubicBezTo>
                <a:cubicBezTo>
                  <a:pt x="231" y="227"/>
                  <a:pt x="231" y="226"/>
                  <a:pt x="232" y="224"/>
                </a:cubicBezTo>
                <a:cubicBezTo>
                  <a:pt x="228" y="221"/>
                  <a:pt x="231" y="218"/>
                  <a:pt x="232" y="213"/>
                </a:cubicBezTo>
                <a:cubicBezTo>
                  <a:pt x="231" y="215"/>
                  <a:pt x="231" y="216"/>
                  <a:pt x="231" y="217"/>
                </a:cubicBezTo>
                <a:cubicBezTo>
                  <a:pt x="231" y="217"/>
                  <a:pt x="231" y="217"/>
                  <a:pt x="232" y="217"/>
                </a:cubicBezTo>
                <a:cubicBezTo>
                  <a:pt x="233" y="216"/>
                  <a:pt x="233" y="216"/>
                  <a:pt x="233" y="215"/>
                </a:cubicBezTo>
                <a:cubicBezTo>
                  <a:pt x="233" y="215"/>
                  <a:pt x="233" y="215"/>
                  <a:pt x="233" y="215"/>
                </a:cubicBezTo>
                <a:lnTo>
                  <a:pt x="233" y="210"/>
                </a:lnTo>
                <a:cubicBezTo>
                  <a:pt x="233" y="210"/>
                  <a:pt x="233" y="210"/>
                  <a:pt x="233" y="210"/>
                </a:cubicBezTo>
                <a:cubicBezTo>
                  <a:pt x="233" y="210"/>
                  <a:pt x="233" y="210"/>
                  <a:pt x="233" y="209"/>
                </a:cubicBezTo>
                <a:cubicBezTo>
                  <a:pt x="232" y="210"/>
                  <a:pt x="232" y="211"/>
                  <a:pt x="232" y="213"/>
                </a:cubicBezTo>
                <a:lnTo>
                  <a:pt x="234" y="200"/>
                </a:lnTo>
                <a:cubicBezTo>
                  <a:pt x="235" y="204"/>
                  <a:pt x="234" y="207"/>
                  <a:pt x="233" y="210"/>
                </a:cubicBezTo>
                <a:cubicBezTo>
                  <a:pt x="234" y="212"/>
                  <a:pt x="234" y="214"/>
                  <a:pt x="233" y="215"/>
                </a:cubicBezTo>
                <a:lnTo>
                  <a:pt x="233" y="219"/>
                </a:lnTo>
                <a:cubicBezTo>
                  <a:pt x="233" y="221"/>
                  <a:pt x="232" y="222"/>
                  <a:pt x="232" y="224"/>
                </a:cubicBezTo>
                <a:cubicBezTo>
                  <a:pt x="233" y="225"/>
                  <a:pt x="234" y="226"/>
                  <a:pt x="234" y="226"/>
                </a:cubicBezTo>
                <a:cubicBezTo>
                  <a:pt x="233" y="228"/>
                  <a:pt x="232" y="228"/>
                  <a:pt x="231" y="229"/>
                </a:cubicBezTo>
                <a:cubicBezTo>
                  <a:pt x="231" y="229"/>
                  <a:pt x="230" y="229"/>
                  <a:pt x="230" y="229"/>
                </a:cubicBezTo>
                <a:cubicBezTo>
                  <a:pt x="229" y="230"/>
                  <a:pt x="228" y="232"/>
                  <a:pt x="227" y="233"/>
                </a:cubicBezTo>
                <a:cubicBezTo>
                  <a:pt x="228" y="230"/>
                  <a:pt x="229" y="228"/>
                  <a:pt x="229" y="228"/>
                </a:cubicBezTo>
                <a:close/>
                <a:moveTo>
                  <a:pt x="234" y="159"/>
                </a:moveTo>
                <a:cubicBezTo>
                  <a:pt x="235" y="160"/>
                  <a:pt x="238" y="163"/>
                  <a:pt x="237" y="165"/>
                </a:cubicBezTo>
                <a:cubicBezTo>
                  <a:pt x="237" y="167"/>
                  <a:pt x="235" y="167"/>
                  <a:pt x="234" y="167"/>
                </a:cubicBezTo>
                <a:cubicBezTo>
                  <a:pt x="233" y="167"/>
                  <a:pt x="233" y="167"/>
                  <a:pt x="232" y="166"/>
                </a:cubicBezTo>
                <a:cubicBezTo>
                  <a:pt x="232" y="164"/>
                  <a:pt x="233" y="162"/>
                  <a:pt x="234" y="159"/>
                </a:cubicBezTo>
                <a:close/>
                <a:moveTo>
                  <a:pt x="54" y="46"/>
                </a:moveTo>
                <a:cubicBezTo>
                  <a:pt x="52" y="47"/>
                  <a:pt x="50" y="50"/>
                  <a:pt x="48" y="51"/>
                </a:cubicBezTo>
                <a:cubicBezTo>
                  <a:pt x="48" y="51"/>
                  <a:pt x="48" y="51"/>
                  <a:pt x="47" y="51"/>
                </a:cubicBezTo>
                <a:cubicBezTo>
                  <a:pt x="47" y="51"/>
                  <a:pt x="47" y="50"/>
                  <a:pt x="47" y="50"/>
                </a:cubicBezTo>
                <a:cubicBezTo>
                  <a:pt x="47" y="47"/>
                  <a:pt x="47" y="46"/>
                  <a:pt x="48" y="45"/>
                </a:cubicBezTo>
                <a:cubicBezTo>
                  <a:pt x="51" y="45"/>
                  <a:pt x="52" y="45"/>
                  <a:pt x="54" y="46"/>
                </a:cubicBezTo>
                <a:close/>
                <a:moveTo>
                  <a:pt x="52" y="36"/>
                </a:moveTo>
                <a:cubicBezTo>
                  <a:pt x="52" y="36"/>
                  <a:pt x="51" y="37"/>
                  <a:pt x="50" y="38"/>
                </a:cubicBezTo>
                <a:cubicBezTo>
                  <a:pt x="48" y="39"/>
                  <a:pt x="46" y="40"/>
                  <a:pt x="44" y="40"/>
                </a:cubicBezTo>
                <a:cubicBezTo>
                  <a:pt x="43" y="41"/>
                  <a:pt x="42" y="43"/>
                  <a:pt x="41" y="44"/>
                </a:cubicBezTo>
                <a:cubicBezTo>
                  <a:pt x="40" y="44"/>
                  <a:pt x="39" y="45"/>
                  <a:pt x="38" y="45"/>
                </a:cubicBezTo>
                <a:cubicBezTo>
                  <a:pt x="38" y="50"/>
                  <a:pt x="41" y="52"/>
                  <a:pt x="42" y="56"/>
                </a:cubicBezTo>
                <a:cubicBezTo>
                  <a:pt x="43" y="59"/>
                  <a:pt x="40" y="60"/>
                  <a:pt x="40" y="62"/>
                </a:cubicBezTo>
                <a:cubicBezTo>
                  <a:pt x="39" y="63"/>
                  <a:pt x="39" y="65"/>
                  <a:pt x="39" y="67"/>
                </a:cubicBezTo>
                <a:cubicBezTo>
                  <a:pt x="39" y="67"/>
                  <a:pt x="39" y="67"/>
                  <a:pt x="39" y="67"/>
                </a:cubicBezTo>
                <a:lnTo>
                  <a:pt x="39" y="70"/>
                </a:lnTo>
                <a:cubicBezTo>
                  <a:pt x="39" y="69"/>
                  <a:pt x="39" y="68"/>
                  <a:pt x="39" y="67"/>
                </a:cubicBezTo>
                <a:cubicBezTo>
                  <a:pt x="39" y="67"/>
                  <a:pt x="38" y="67"/>
                  <a:pt x="38" y="68"/>
                </a:cubicBezTo>
                <a:cubicBezTo>
                  <a:pt x="36" y="69"/>
                  <a:pt x="34" y="71"/>
                  <a:pt x="33" y="73"/>
                </a:cubicBezTo>
                <a:cubicBezTo>
                  <a:pt x="32" y="74"/>
                  <a:pt x="32" y="76"/>
                  <a:pt x="31" y="77"/>
                </a:cubicBezTo>
                <a:cubicBezTo>
                  <a:pt x="32" y="81"/>
                  <a:pt x="35" y="84"/>
                  <a:pt x="39" y="86"/>
                </a:cubicBezTo>
                <a:lnTo>
                  <a:pt x="38" y="89"/>
                </a:lnTo>
                <a:cubicBezTo>
                  <a:pt x="38" y="91"/>
                  <a:pt x="38" y="92"/>
                  <a:pt x="38" y="94"/>
                </a:cubicBezTo>
                <a:lnTo>
                  <a:pt x="40" y="106"/>
                </a:lnTo>
                <a:cubicBezTo>
                  <a:pt x="40" y="107"/>
                  <a:pt x="40" y="107"/>
                  <a:pt x="40" y="107"/>
                </a:cubicBezTo>
                <a:lnTo>
                  <a:pt x="41" y="115"/>
                </a:lnTo>
                <a:cubicBezTo>
                  <a:pt x="41" y="116"/>
                  <a:pt x="41" y="116"/>
                  <a:pt x="41" y="116"/>
                </a:cubicBezTo>
                <a:cubicBezTo>
                  <a:pt x="41" y="119"/>
                  <a:pt x="41" y="123"/>
                  <a:pt x="40" y="125"/>
                </a:cubicBezTo>
                <a:cubicBezTo>
                  <a:pt x="40" y="126"/>
                  <a:pt x="38" y="128"/>
                  <a:pt x="38" y="130"/>
                </a:cubicBezTo>
                <a:cubicBezTo>
                  <a:pt x="37" y="132"/>
                  <a:pt x="38" y="134"/>
                  <a:pt x="36" y="135"/>
                </a:cubicBezTo>
                <a:cubicBezTo>
                  <a:pt x="36" y="137"/>
                  <a:pt x="38" y="139"/>
                  <a:pt x="39" y="140"/>
                </a:cubicBezTo>
                <a:cubicBezTo>
                  <a:pt x="39" y="142"/>
                  <a:pt x="39" y="143"/>
                  <a:pt x="38" y="145"/>
                </a:cubicBezTo>
                <a:cubicBezTo>
                  <a:pt x="38" y="146"/>
                  <a:pt x="38" y="148"/>
                  <a:pt x="38" y="150"/>
                </a:cubicBezTo>
                <a:lnTo>
                  <a:pt x="38" y="155"/>
                </a:lnTo>
                <a:cubicBezTo>
                  <a:pt x="38" y="159"/>
                  <a:pt x="38" y="164"/>
                  <a:pt x="38" y="167"/>
                </a:cubicBezTo>
                <a:lnTo>
                  <a:pt x="37" y="175"/>
                </a:lnTo>
                <a:lnTo>
                  <a:pt x="38" y="185"/>
                </a:lnTo>
                <a:cubicBezTo>
                  <a:pt x="38" y="184"/>
                  <a:pt x="37" y="184"/>
                  <a:pt x="36" y="183"/>
                </a:cubicBezTo>
                <a:cubicBezTo>
                  <a:pt x="36" y="183"/>
                  <a:pt x="36" y="183"/>
                  <a:pt x="35" y="184"/>
                </a:cubicBezTo>
                <a:cubicBezTo>
                  <a:pt x="34" y="185"/>
                  <a:pt x="35" y="187"/>
                  <a:pt x="36" y="188"/>
                </a:cubicBezTo>
                <a:cubicBezTo>
                  <a:pt x="36" y="189"/>
                  <a:pt x="35" y="190"/>
                  <a:pt x="36" y="191"/>
                </a:cubicBezTo>
                <a:cubicBezTo>
                  <a:pt x="36" y="192"/>
                  <a:pt x="36" y="192"/>
                  <a:pt x="37" y="192"/>
                </a:cubicBezTo>
                <a:cubicBezTo>
                  <a:pt x="37" y="192"/>
                  <a:pt x="38" y="192"/>
                  <a:pt x="39" y="191"/>
                </a:cubicBezTo>
                <a:lnTo>
                  <a:pt x="39" y="195"/>
                </a:lnTo>
                <a:cubicBezTo>
                  <a:pt x="38" y="203"/>
                  <a:pt x="35" y="210"/>
                  <a:pt x="36" y="218"/>
                </a:cubicBezTo>
                <a:cubicBezTo>
                  <a:pt x="36" y="219"/>
                  <a:pt x="36" y="220"/>
                  <a:pt x="35" y="221"/>
                </a:cubicBezTo>
                <a:cubicBezTo>
                  <a:pt x="37" y="220"/>
                  <a:pt x="38" y="219"/>
                  <a:pt x="40" y="218"/>
                </a:cubicBezTo>
                <a:lnTo>
                  <a:pt x="40" y="227"/>
                </a:lnTo>
                <a:cubicBezTo>
                  <a:pt x="39" y="226"/>
                  <a:pt x="38" y="225"/>
                  <a:pt x="37" y="225"/>
                </a:cubicBezTo>
                <a:cubicBezTo>
                  <a:pt x="37" y="225"/>
                  <a:pt x="37" y="225"/>
                  <a:pt x="36" y="225"/>
                </a:cubicBezTo>
                <a:cubicBezTo>
                  <a:pt x="36" y="225"/>
                  <a:pt x="36" y="225"/>
                  <a:pt x="36" y="224"/>
                </a:cubicBezTo>
                <a:cubicBezTo>
                  <a:pt x="35" y="223"/>
                  <a:pt x="35" y="222"/>
                  <a:pt x="35" y="221"/>
                </a:cubicBezTo>
                <a:cubicBezTo>
                  <a:pt x="35" y="222"/>
                  <a:pt x="34" y="223"/>
                  <a:pt x="33" y="223"/>
                </a:cubicBezTo>
                <a:cubicBezTo>
                  <a:pt x="30" y="228"/>
                  <a:pt x="32" y="232"/>
                  <a:pt x="35" y="235"/>
                </a:cubicBezTo>
                <a:cubicBezTo>
                  <a:pt x="35" y="234"/>
                  <a:pt x="35" y="233"/>
                  <a:pt x="36" y="232"/>
                </a:cubicBezTo>
                <a:lnTo>
                  <a:pt x="37" y="232"/>
                </a:lnTo>
                <a:cubicBezTo>
                  <a:pt x="37" y="233"/>
                  <a:pt x="38" y="234"/>
                  <a:pt x="39" y="234"/>
                </a:cubicBezTo>
                <a:cubicBezTo>
                  <a:pt x="40" y="235"/>
                  <a:pt x="40" y="236"/>
                  <a:pt x="40" y="237"/>
                </a:cubicBezTo>
                <a:cubicBezTo>
                  <a:pt x="41" y="237"/>
                  <a:pt x="41" y="237"/>
                  <a:pt x="42" y="238"/>
                </a:cubicBezTo>
                <a:cubicBezTo>
                  <a:pt x="46" y="238"/>
                  <a:pt x="49" y="238"/>
                  <a:pt x="53" y="238"/>
                </a:cubicBezTo>
                <a:cubicBezTo>
                  <a:pt x="53" y="238"/>
                  <a:pt x="53" y="237"/>
                  <a:pt x="54" y="237"/>
                </a:cubicBezTo>
                <a:cubicBezTo>
                  <a:pt x="52" y="237"/>
                  <a:pt x="50" y="236"/>
                  <a:pt x="49" y="235"/>
                </a:cubicBezTo>
                <a:lnTo>
                  <a:pt x="56" y="236"/>
                </a:lnTo>
                <a:cubicBezTo>
                  <a:pt x="55" y="236"/>
                  <a:pt x="55" y="237"/>
                  <a:pt x="54" y="237"/>
                </a:cubicBezTo>
                <a:cubicBezTo>
                  <a:pt x="54" y="237"/>
                  <a:pt x="54" y="237"/>
                  <a:pt x="54" y="237"/>
                </a:cubicBezTo>
                <a:lnTo>
                  <a:pt x="54" y="238"/>
                </a:lnTo>
                <a:lnTo>
                  <a:pt x="53" y="238"/>
                </a:lnTo>
                <a:cubicBezTo>
                  <a:pt x="53" y="238"/>
                  <a:pt x="53" y="238"/>
                  <a:pt x="52" y="238"/>
                </a:cubicBezTo>
                <a:cubicBezTo>
                  <a:pt x="48" y="240"/>
                  <a:pt x="43" y="239"/>
                  <a:pt x="38" y="238"/>
                </a:cubicBezTo>
                <a:cubicBezTo>
                  <a:pt x="37" y="237"/>
                  <a:pt x="36" y="236"/>
                  <a:pt x="35" y="235"/>
                </a:cubicBezTo>
                <a:cubicBezTo>
                  <a:pt x="35" y="237"/>
                  <a:pt x="35" y="237"/>
                  <a:pt x="36" y="240"/>
                </a:cubicBezTo>
                <a:cubicBezTo>
                  <a:pt x="37" y="240"/>
                  <a:pt x="38" y="241"/>
                  <a:pt x="39" y="241"/>
                </a:cubicBezTo>
                <a:cubicBezTo>
                  <a:pt x="41" y="241"/>
                  <a:pt x="43" y="240"/>
                  <a:pt x="45" y="240"/>
                </a:cubicBezTo>
                <a:cubicBezTo>
                  <a:pt x="47" y="240"/>
                  <a:pt x="49" y="240"/>
                  <a:pt x="50" y="241"/>
                </a:cubicBezTo>
                <a:cubicBezTo>
                  <a:pt x="53" y="241"/>
                  <a:pt x="57" y="240"/>
                  <a:pt x="60" y="239"/>
                </a:cubicBezTo>
                <a:cubicBezTo>
                  <a:pt x="62" y="239"/>
                  <a:pt x="63" y="240"/>
                  <a:pt x="65" y="240"/>
                </a:cubicBezTo>
                <a:cubicBezTo>
                  <a:pt x="68" y="239"/>
                  <a:pt x="70" y="239"/>
                  <a:pt x="72" y="238"/>
                </a:cubicBezTo>
                <a:cubicBezTo>
                  <a:pt x="77" y="237"/>
                  <a:pt x="80" y="239"/>
                  <a:pt x="82" y="240"/>
                </a:cubicBezTo>
                <a:cubicBezTo>
                  <a:pt x="84" y="240"/>
                  <a:pt x="86" y="240"/>
                  <a:pt x="88" y="240"/>
                </a:cubicBezTo>
                <a:cubicBezTo>
                  <a:pt x="91" y="241"/>
                  <a:pt x="94" y="240"/>
                  <a:pt x="97" y="239"/>
                </a:cubicBezTo>
                <a:cubicBezTo>
                  <a:pt x="102" y="239"/>
                  <a:pt x="108" y="239"/>
                  <a:pt x="114" y="239"/>
                </a:cubicBezTo>
                <a:cubicBezTo>
                  <a:pt x="123" y="239"/>
                  <a:pt x="134" y="240"/>
                  <a:pt x="142" y="238"/>
                </a:cubicBezTo>
                <a:cubicBezTo>
                  <a:pt x="145" y="238"/>
                  <a:pt x="148" y="238"/>
                  <a:pt x="150" y="237"/>
                </a:cubicBezTo>
                <a:cubicBezTo>
                  <a:pt x="153" y="237"/>
                  <a:pt x="154" y="239"/>
                  <a:pt x="156" y="240"/>
                </a:cubicBezTo>
                <a:cubicBezTo>
                  <a:pt x="157" y="241"/>
                  <a:pt x="159" y="240"/>
                  <a:pt x="161" y="239"/>
                </a:cubicBezTo>
                <a:cubicBezTo>
                  <a:pt x="160" y="239"/>
                  <a:pt x="159" y="239"/>
                  <a:pt x="159" y="239"/>
                </a:cubicBezTo>
                <a:cubicBezTo>
                  <a:pt x="157" y="238"/>
                  <a:pt x="156" y="237"/>
                  <a:pt x="155" y="237"/>
                </a:cubicBezTo>
                <a:lnTo>
                  <a:pt x="165" y="236"/>
                </a:lnTo>
                <a:cubicBezTo>
                  <a:pt x="166" y="236"/>
                  <a:pt x="166" y="236"/>
                  <a:pt x="166" y="237"/>
                </a:cubicBezTo>
                <a:cubicBezTo>
                  <a:pt x="165" y="237"/>
                  <a:pt x="163" y="238"/>
                  <a:pt x="161" y="239"/>
                </a:cubicBezTo>
                <a:cubicBezTo>
                  <a:pt x="165" y="240"/>
                  <a:pt x="169" y="239"/>
                  <a:pt x="174" y="240"/>
                </a:cubicBezTo>
                <a:cubicBezTo>
                  <a:pt x="178" y="241"/>
                  <a:pt x="183" y="241"/>
                  <a:pt x="187" y="242"/>
                </a:cubicBezTo>
                <a:lnTo>
                  <a:pt x="200" y="242"/>
                </a:lnTo>
                <a:cubicBezTo>
                  <a:pt x="205" y="244"/>
                  <a:pt x="212" y="244"/>
                  <a:pt x="217" y="241"/>
                </a:cubicBezTo>
                <a:cubicBezTo>
                  <a:pt x="219" y="241"/>
                  <a:pt x="220" y="240"/>
                  <a:pt x="221" y="239"/>
                </a:cubicBezTo>
                <a:cubicBezTo>
                  <a:pt x="221" y="239"/>
                  <a:pt x="221" y="239"/>
                  <a:pt x="221" y="239"/>
                </a:cubicBezTo>
                <a:cubicBezTo>
                  <a:pt x="222" y="240"/>
                  <a:pt x="222" y="240"/>
                  <a:pt x="223" y="240"/>
                </a:cubicBezTo>
                <a:cubicBezTo>
                  <a:pt x="226" y="240"/>
                  <a:pt x="226" y="238"/>
                  <a:pt x="227" y="238"/>
                </a:cubicBezTo>
                <a:cubicBezTo>
                  <a:pt x="229" y="237"/>
                  <a:pt x="231" y="238"/>
                  <a:pt x="233" y="237"/>
                </a:cubicBezTo>
                <a:cubicBezTo>
                  <a:pt x="236" y="237"/>
                  <a:pt x="238" y="234"/>
                  <a:pt x="239" y="232"/>
                </a:cubicBezTo>
                <a:cubicBezTo>
                  <a:pt x="239" y="229"/>
                  <a:pt x="237" y="226"/>
                  <a:pt x="235" y="225"/>
                </a:cubicBezTo>
                <a:cubicBezTo>
                  <a:pt x="236" y="223"/>
                  <a:pt x="237" y="220"/>
                  <a:pt x="238" y="218"/>
                </a:cubicBezTo>
                <a:cubicBezTo>
                  <a:pt x="239" y="214"/>
                  <a:pt x="238" y="211"/>
                  <a:pt x="238" y="208"/>
                </a:cubicBezTo>
                <a:cubicBezTo>
                  <a:pt x="239" y="205"/>
                  <a:pt x="241" y="202"/>
                  <a:pt x="241" y="200"/>
                </a:cubicBezTo>
                <a:cubicBezTo>
                  <a:pt x="242" y="197"/>
                  <a:pt x="241" y="190"/>
                  <a:pt x="241" y="188"/>
                </a:cubicBezTo>
                <a:cubicBezTo>
                  <a:pt x="240" y="187"/>
                  <a:pt x="238" y="185"/>
                  <a:pt x="239" y="182"/>
                </a:cubicBezTo>
                <a:cubicBezTo>
                  <a:pt x="240" y="179"/>
                  <a:pt x="241" y="177"/>
                  <a:pt x="242" y="174"/>
                </a:cubicBezTo>
                <a:cubicBezTo>
                  <a:pt x="242" y="170"/>
                  <a:pt x="242" y="166"/>
                  <a:pt x="243" y="162"/>
                </a:cubicBezTo>
                <a:cubicBezTo>
                  <a:pt x="243" y="161"/>
                  <a:pt x="243" y="160"/>
                  <a:pt x="244" y="159"/>
                </a:cubicBezTo>
                <a:cubicBezTo>
                  <a:pt x="242" y="158"/>
                  <a:pt x="241" y="157"/>
                  <a:pt x="240" y="156"/>
                </a:cubicBezTo>
                <a:cubicBezTo>
                  <a:pt x="240" y="152"/>
                  <a:pt x="242" y="151"/>
                  <a:pt x="244" y="150"/>
                </a:cubicBezTo>
                <a:cubicBezTo>
                  <a:pt x="244" y="149"/>
                  <a:pt x="243" y="147"/>
                  <a:pt x="244" y="145"/>
                </a:cubicBezTo>
                <a:cubicBezTo>
                  <a:pt x="244" y="143"/>
                  <a:pt x="246" y="140"/>
                  <a:pt x="245" y="137"/>
                </a:cubicBezTo>
                <a:cubicBezTo>
                  <a:pt x="244" y="134"/>
                  <a:pt x="243" y="132"/>
                  <a:pt x="242" y="129"/>
                </a:cubicBezTo>
                <a:cubicBezTo>
                  <a:pt x="242" y="127"/>
                  <a:pt x="242" y="126"/>
                  <a:pt x="242" y="124"/>
                </a:cubicBezTo>
                <a:cubicBezTo>
                  <a:pt x="241" y="123"/>
                  <a:pt x="241" y="121"/>
                  <a:pt x="241" y="120"/>
                </a:cubicBezTo>
                <a:cubicBezTo>
                  <a:pt x="241" y="117"/>
                  <a:pt x="241" y="114"/>
                  <a:pt x="241" y="111"/>
                </a:cubicBezTo>
                <a:cubicBezTo>
                  <a:pt x="241" y="110"/>
                  <a:pt x="240" y="109"/>
                  <a:pt x="239" y="109"/>
                </a:cubicBezTo>
                <a:cubicBezTo>
                  <a:pt x="239" y="108"/>
                  <a:pt x="240" y="105"/>
                  <a:pt x="240" y="104"/>
                </a:cubicBezTo>
                <a:cubicBezTo>
                  <a:pt x="241" y="101"/>
                  <a:pt x="242" y="97"/>
                  <a:pt x="242" y="94"/>
                </a:cubicBezTo>
                <a:lnTo>
                  <a:pt x="242" y="90"/>
                </a:lnTo>
                <a:cubicBezTo>
                  <a:pt x="242" y="83"/>
                  <a:pt x="241" y="79"/>
                  <a:pt x="240" y="74"/>
                </a:cubicBezTo>
                <a:cubicBezTo>
                  <a:pt x="240" y="71"/>
                  <a:pt x="242" y="66"/>
                  <a:pt x="241" y="63"/>
                </a:cubicBezTo>
                <a:cubicBezTo>
                  <a:pt x="241" y="61"/>
                  <a:pt x="240" y="57"/>
                  <a:pt x="239" y="55"/>
                </a:cubicBezTo>
                <a:cubicBezTo>
                  <a:pt x="238" y="54"/>
                  <a:pt x="237" y="53"/>
                  <a:pt x="236" y="52"/>
                </a:cubicBezTo>
                <a:cubicBezTo>
                  <a:pt x="234" y="52"/>
                  <a:pt x="233" y="52"/>
                  <a:pt x="233" y="52"/>
                </a:cubicBezTo>
                <a:cubicBezTo>
                  <a:pt x="231" y="50"/>
                  <a:pt x="229" y="48"/>
                  <a:pt x="227" y="47"/>
                </a:cubicBezTo>
                <a:cubicBezTo>
                  <a:pt x="227" y="46"/>
                  <a:pt x="227" y="45"/>
                  <a:pt x="227" y="45"/>
                </a:cubicBezTo>
                <a:cubicBezTo>
                  <a:pt x="228" y="44"/>
                  <a:pt x="228" y="44"/>
                  <a:pt x="229" y="43"/>
                </a:cubicBezTo>
                <a:cubicBezTo>
                  <a:pt x="234" y="43"/>
                  <a:pt x="232" y="49"/>
                  <a:pt x="236" y="50"/>
                </a:cubicBezTo>
                <a:lnTo>
                  <a:pt x="236" y="51"/>
                </a:lnTo>
                <a:cubicBezTo>
                  <a:pt x="237" y="49"/>
                  <a:pt x="243" y="42"/>
                  <a:pt x="240" y="39"/>
                </a:cubicBezTo>
                <a:cubicBezTo>
                  <a:pt x="239" y="37"/>
                  <a:pt x="236" y="38"/>
                  <a:pt x="233" y="37"/>
                </a:cubicBezTo>
                <a:cubicBezTo>
                  <a:pt x="233" y="37"/>
                  <a:pt x="232" y="36"/>
                  <a:pt x="231" y="36"/>
                </a:cubicBezTo>
                <a:cubicBezTo>
                  <a:pt x="229" y="37"/>
                  <a:pt x="229" y="40"/>
                  <a:pt x="225" y="39"/>
                </a:cubicBezTo>
                <a:cubicBezTo>
                  <a:pt x="221" y="38"/>
                  <a:pt x="219" y="35"/>
                  <a:pt x="215" y="34"/>
                </a:cubicBezTo>
                <a:cubicBezTo>
                  <a:pt x="212" y="34"/>
                  <a:pt x="211" y="35"/>
                  <a:pt x="209" y="36"/>
                </a:cubicBezTo>
                <a:cubicBezTo>
                  <a:pt x="206" y="36"/>
                  <a:pt x="203" y="34"/>
                  <a:pt x="202" y="33"/>
                </a:cubicBezTo>
                <a:cubicBezTo>
                  <a:pt x="198" y="33"/>
                  <a:pt x="197" y="36"/>
                  <a:pt x="194" y="37"/>
                </a:cubicBezTo>
                <a:cubicBezTo>
                  <a:pt x="191" y="38"/>
                  <a:pt x="187" y="39"/>
                  <a:pt x="184" y="40"/>
                </a:cubicBezTo>
                <a:cubicBezTo>
                  <a:pt x="178" y="41"/>
                  <a:pt x="177" y="36"/>
                  <a:pt x="174" y="36"/>
                </a:cubicBezTo>
                <a:cubicBezTo>
                  <a:pt x="171" y="35"/>
                  <a:pt x="169" y="37"/>
                  <a:pt x="165" y="36"/>
                </a:cubicBezTo>
                <a:cubicBezTo>
                  <a:pt x="164" y="35"/>
                  <a:pt x="163" y="35"/>
                  <a:pt x="161" y="35"/>
                </a:cubicBezTo>
                <a:cubicBezTo>
                  <a:pt x="155" y="33"/>
                  <a:pt x="153" y="38"/>
                  <a:pt x="149" y="39"/>
                </a:cubicBezTo>
                <a:cubicBezTo>
                  <a:pt x="146" y="40"/>
                  <a:pt x="143" y="39"/>
                  <a:pt x="140" y="38"/>
                </a:cubicBezTo>
                <a:cubicBezTo>
                  <a:pt x="139" y="38"/>
                  <a:pt x="137" y="39"/>
                  <a:pt x="135" y="39"/>
                </a:cubicBezTo>
                <a:cubicBezTo>
                  <a:pt x="135" y="40"/>
                  <a:pt x="136" y="40"/>
                  <a:pt x="136" y="40"/>
                </a:cubicBezTo>
                <a:cubicBezTo>
                  <a:pt x="131" y="39"/>
                  <a:pt x="127" y="39"/>
                  <a:pt x="123" y="38"/>
                </a:cubicBezTo>
                <a:cubicBezTo>
                  <a:pt x="125" y="38"/>
                  <a:pt x="127" y="37"/>
                  <a:pt x="129" y="38"/>
                </a:cubicBezTo>
                <a:cubicBezTo>
                  <a:pt x="130" y="38"/>
                  <a:pt x="132" y="40"/>
                  <a:pt x="134" y="40"/>
                </a:cubicBezTo>
                <a:cubicBezTo>
                  <a:pt x="134" y="39"/>
                  <a:pt x="135" y="39"/>
                  <a:pt x="135" y="39"/>
                </a:cubicBezTo>
                <a:cubicBezTo>
                  <a:pt x="134" y="37"/>
                  <a:pt x="132" y="35"/>
                  <a:pt x="126" y="35"/>
                </a:cubicBezTo>
                <a:cubicBezTo>
                  <a:pt x="124" y="36"/>
                  <a:pt x="122" y="36"/>
                  <a:pt x="120" y="37"/>
                </a:cubicBezTo>
                <a:cubicBezTo>
                  <a:pt x="120" y="37"/>
                  <a:pt x="119" y="38"/>
                  <a:pt x="118" y="39"/>
                </a:cubicBezTo>
                <a:cubicBezTo>
                  <a:pt x="115" y="39"/>
                  <a:pt x="114" y="39"/>
                  <a:pt x="114" y="39"/>
                </a:cubicBezTo>
                <a:lnTo>
                  <a:pt x="113" y="39"/>
                </a:lnTo>
                <a:cubicBezTo>
                  <a:pt x="109" y="39"/>
                  <a:pt x="106" y="39"/>
                  <a:pt x="105" y="39"/>
                </a:cubicBezTo>
                <a:cubicBezTo>
                  <a:pt x="104" y="38"/>
                  <a:pt x="104" y="37"/>
                  <a:pt x="103" y="36"/>
                </a:cubicBezTo>
                <a:cubicBezTo>
                  <a:pt x="102" y="35"/>
                  <a:pt x="101" y="35"/>
                  <a:pt x="101" y="34"/>
                </a:cubicBezTo>
                <a:cubicBezTo>
                  <a:pt x="98" y="34"/>
                  <a:pt x="96" y="36"/>
                  <a:pt x="93" y="36"/>
                </a:cubicBezTo>
                <a:cubicBezTo>
                  <a:pt x="91" y="37"/>
                  <a:pt x="90" y="36"/>
                  <a:pt x="88" y="37"/>
                </a:cubicBezTo>
                <a:cubicBezTo>
                  <a:pt x="86" y="38"/>
                  <a:pt x="82" y="39"/>
                  <a:pt x="79" y="38"/>
                </a:cubicBezTo>
                <a:cubicBezTo>
                  <a:pt x="77" y="38"/>
                  <a:pt x="75" y="37"/>
                  <a:pt x="74" y="37"/>
                </a:cubicBezTo>
                <a:cubicBezTo>
                  <a:pt x="73" y="37"/>
                  <a:pt x="73" y="37"/>
                  <a:pt x="72" y="37"/>
                </a:cubicBezTo>
                <a:cubicBezTo>
                  <a:pt x="71" y="37"/>
                  <a:pt x="70" y="37"/>
                  <a:pt x="69" y="36"/>
                </a:cubicBezTo>
                <a:cubicBezTo>
                  <a:pt x="67" y="36"/>
                  <a:pt x="64" y="34"/>
                  <a:pt x="61" y="35"/>
                </a:cubicBezTo>
                <a:cubicBezTo>
                  <a:pt x="59" y="35"/>
                  <a:pt x="58" y="36"/>
                  <a:pt x="56" y="36"/>
                </a:cubicBezTo>
                <a:cubicBezTo>
                  <a:pt x="55" y="36"/>
                  <a:pt x="54" y="36"/>
                  <a:pt x="52" y="36"/>
                </a:cubicBezTo>
                <a:close/>
                <a:moveTo>
                  <a:pt x="7" y="150"/>
                </a:moveTo>
                <a:cubicBezTo>
                  <a:pt x="9" y="149"/>
                  <a:pt x="9" y="149"/>
                  <a:pt x="10" y="148"/>
                </a:cubicBezTo>
                <a:cubicBezTo>
                  <a:pt x="10" y="146"/>
                  <a:pt x="10" y="146"/>
                  <a:pt x="9" y="145"/>
                </a:cubicBezTo>
                <a:cubicBezTo>
                  <a:pt x="9" y="145"/>
                  <a:pt x="9" y="145"/>
                  <a:pt x="8" y="145"/>
                </a:cubicBezTo>
                <a:cubicBezTo>
                  <a:pt x="8" y="145"/>
                  <a:pt x="8" y="145"/>
                  <a:pt x="7" y="145"/>
                </a:cubicBezTo>
                <a:cubicBezTo>
                  <a:pt x="7" y="146"/>
                  <a:pt x="6" y="148"/>
                  <a:pt x="7" y="149"/>
                </a:cubicBezTo>
                <a:cubicBezTo>
                  <a:pt x="7" y="149"/>
                  <a:pt x="7" y="149"/>
                  <a:pt x="7" y="150"/>
                </a:cubicBezTo>
                <a:close/>
                <a:moveTo>
                  <a:pt x="12" y="159"/>
                </a:moveTo>
                <a:cubicBezTo>
                  <a:pt x="14" y="159"/>
                  <a:pt x="15" y="160"/>
                  <a:pt x="16" y="159"/>
                </a:cubicBezTo>
                <a:cubicBezTo>
                  <a:pt x="16" y="159"/>
                  <a:pt x="16" y="159"/>
                  <a:pt x="16" y="158"/>
                </a:cubicBezTo>
                <a:cubicBezTo>
                  <a:pt x="16" y="158"/>
                  <a:pt x="16" y="158"/>
                  <a:pt x="16" y="157"/>
                </a:cubicBezTo>
                <a:cubicBezTo>
                  <a:pt x="12" y="157"/>
                  <a:pt x="9" y="157"/>
                  <a:pt x="7" y="156"/>
                </a:cubicBezTo>
                <a:cubicBezTo>
                  <a:pt x="6" y="156"/>
                  <a:pt x="7" y="156"/>
                  <a:pt x="6" y="156"/>
                </a:cubicBezTo>
                <a:cubicBezTo>
                  <a:pt x="6" y="157"/>
                  <a:pt x="6" y="158"/>
                  <a:pt x="6" y="158"/>
                </a:cubicBezTo>
                <a:cubicBezTo>
                  <a:pt x="6" y="159"/>
                  <a:pt x="6" y="159"/>
                  <a:pt x="7" y="160"/>
                </a:cubicBezTo>
                <a:cubicBezTo>
                  <a:pt x="9" y="161"/>
                  <a:pt x="10" y="160"/>
                  <a:pt x="12" y="159"/>
                </a:cubicBezTo>
                <a:close/>
                <a:moveTo>
                  <a:pt x="7" y="176"/>
                </a:moveTo>
                <a:cubicBezTo>
                  <a:pt x="7" y="175"/>
                  <a:pt x="7" y="175"/>
                  <a:pt x="7" y="175"/>
                </a:cubicBezTo>
                <a:cubicBezTo>
                  <a:pt x="7" y="174"/>
                  <a:pt x="6" y="174"/>
                  <a:pt x="6" y="174"/>
                </a:cubicBezTo>
                <a:lnTo>
                  <a:pt x="5" y="174"/>
                </a:lnTo>
                <a:cubicBezTo>
                  <a:pt x="5" y="174"/>
                  <a:pt x="4" y="175"/>
                  <a:pt x="4" y="175"/>
                </a:cubicBezTo>
                <a:cubicBezTo>
                  <a:pt x="4" y="176"/>
                  <a:pt x="4" y="177"/>
                  <a:pt x="5" y="177"/>
                </a:cubicBezTo>
                <a:cubicBezTo>
                  <a:pt x="7" y="177"/>
                  <a:pt x="6" y="177"/>
                  <a:pt x="7" y="176"/>
                </a:cubicBezTo>
                <a:close/>
                <a:moveTo>
                  <a:pt x="432" y="227"/>
                </a:moveTo>
                <a:lnTo>
                  <a:pt x="409" y="227"/>
                </a:lnTo>
                <a:cubicBezTo>
                  <a:pt x="405" y="227"/>
                  <a:pt x="454" y="227"/>
                  <a:pt x="432" y="227"/>
                </a:cubicBezTo>
                <a:close/>
                <a:moveTo>
                  <a:pt x="397" y="149"/>
                </a:moveTo>
                <a:cubicBezTo>
                  <a:pt x="396" y="149"/>
                  <a:pt x="395" y="149"/>
                  <a:pt x="394" y="149"/>
                </a:cubicBezTo>
                <a:cubicBezTo>
                  <a:pt x="392" y="149"/>
                  <a:pt x="391" y="149"/>
                  <a:pt x="389" y="149"/>
                </a:cubicBezTo>
                <a:cubicBezTo>
                  <a:pt x="387" y="149"/>
                  <a:pt x="385" y="149"/>
                  <a:pt x="384" y="149"/>
                </a:cubicBezTo>
                <a:cubicBezTo>
                  <a:pt x="383" y="149"/>
                  <a:pt x="382" y="149"/>
                  <a:pt x="381" y="149"/>
                </a:cubicBezTo>
                <a:lnTo>
                  <a:pt x="381" y="136"/>
                </a:lnTo>
                <a:lnTo>
                  <a:pt x="410" y="136"/>
                </a:lnTo>
                <a:cubicBezTo>
                  <a:pt x="411" y="136"/>
                  <a:pt x="411" y="136"/>
                  <a:pt x="412" y="136"/>
                </a:cubicBezTo>
                <a:cubicBezTo>
                  <a:pt x="412" y="136"/>
                  <a:pt x="413" y="136"/>
                  <a:pt x="414" y="137"/>
                </a:cubicBezTo>
                <a:cubicBezTo>
                  <a:pt x="415" y="137"/>
                  <a:pt x="416" y="138"/>
                  <a:pt x="416" y="138"/>
                </a:cubicBezTo>
                <a:cubicBezTo>
                  <a:pt x="417" y="139"/>
                  <a:pt x="418" y="140"/>
                  <a:pt x="418" y="141"/>
                </a:cubicBezTo>
                <a:cubicBezTo>
                  <a:pt x="418" y="141"/>
                  <a:pt x="418" y="142"/>
                  <a:pt x="418" y="142"/>
                </a:cubicBezTo>
                <a:cubicBezTo>
                  <a:pt x="418" y="143"/>
                  <a:pt x="418" y="144"/>
                  <a:pt x="417" y="145"/>
                </a:cubicBezTo>
                <a:cubicBezTo>
                  <a:pt x="417" y="146"/>
                  <a:pt x="417" y="147"/>
                  <a:pt x="416" y="147"/>
                </a:cubicBezTo>
                <a:cubicBezTo>
                  <a:pt x="416" y="148"/>
                  <a:pt x="415" y="149"/>
                  <a:pt x="415" y="149"/>
                </a:cubicBezTo>
                <a:lnTo>
                  <a:pt x="397" y="149"/>
                </a:lnTo>
                <a:close/>
                <a:moveTo>
                  <a:pt x="370" y="149"/>
                </a:moveTo>
                <a:lnTo>
                  <a:pt x="342" y="149"/>
                </a:lnTo>
                <a:cubicBezTo>
                  <a:pt x="341" y="149"/>
                  <a:pt x="341" y="149"/>
                  <a:pt x="340" y="149"/>
                </a:cubicBezTo>
                <a:cubicBezTo>
                  <a:pt x="339" y="149"/>
                  <a:pt x="339" y="149"/>
                  <a:pt x="338" y="149"/>
                </a:cubicBezTo>
                <a:cubicBezTo>
                  <a:pt x="337" y="149"/>
                  <a:pt x="337" y="149"/>
                  <a:pt x="336" y="149"/>
                </a:cubicBezTo>
                <a:cubicBezTo>
                  <a:pt x="335" y="149"/>
                  <a:pt x="335" y="149"/>
                  <a:pt x="334" y="149"/>
                </a:cubicBezTo>
                <a:lnTo>
                  <a:pt x="333" y="148"/>
                </a:lnTo>
                <a:cubicBezTo>
                  <a:pt x="333" y="147"/>
                  <a:pt x="332" y="146"/>
                  <a:pt x="332" y="145"/>
                </a:cubicBezTo>
                <a:cubicBezTo>
                  <a:pt x="332" y="144"/>
                  <a:pt x="332" y="143"/>
                  <a:pt x="332" y="142"/>
                </a:cubicBezTo>
                <a:cubicBezTo>
                  <a:pt x="332" y="141"/>
                  <a:pt x="332" y="140"/>
                  <a:pt x="332" y="139"/>
                </a:cubicBezTo>
                <a:cubicBezTo>
                  <a:pt x="332" y="139"/>
                  <a:pt x="333" y="138"/>
                  <a:pt x="333" y="138"/>
                </a:cubicBezTo>
                <a:lnTo>
                  <a:pt x="336" y="136"/>
                </a:lnTo>
                <a:cubicBezTo>
                  <a:pt x="338" y="136"/>
                  <a:pt x="340" y="136"/>
                  <a:pt x="342" y="136"/>
                </a:cubicBezTo>
                <a:cubicBezTo>
                  <a:pt x="345" y="136"/>
                  <a:pt x="348" y="136"/>
                  <a:pt x="352" y="136"/>
                </a:cubicBezTo>
                <a:cubicBezTo>
                  <a:pt x="356" y="136"/>
                  <a:pt x="359" y="136"/>
                  <a:pt x="362" y="136"/>
                </a:cubicBezTo>
                <a:cubicBezTo>
                  <a:pt x="365" y="136"/>
                  <a:pt x="368" y="136"/>
                  <a:pt x="370" y="136"/>
                </a:cubicBezTo>
                <a:lnTo>
                  <a:pt x="370" y="149"/>
                </a:lnTo>
                <a:close/>
                <a:moveTo>
                  <a:pt x="321" y="73"/>
                </a:moveTo>
                <a:lnTo>
                  <a:pt x="321" y="76"/>
                </a:lnTo>
                <a:lnTo>
                  <a:pt x="323" y="79"/>
                </a:lnTo>
                <a:lnTo>
                  <a:pt x="324" y="81"/>
                </a:lnTo>
                <a:cubicBezTo>
                  <a:pt x="330" y="81"/>
                  <a:pt x="336" y="80"/>
                  <a:pt x="344" y="80"/>
                </a:cubicBezTo>
                <a:cubicBezTo>
                  <a:pt x="352" y="80"/>
                  <a:pt x="361" y="80"/>
                  <a:pt x="372" y="80"/>
                </a:cubicBezTo>
                <a:cubicBezTo>
                  <a:pt x="382" y="80"/>
                  <a:pt x="391" y="80"/>
                  <a:pt x="399" y="80"/>
                </a:cubicBezTo>
                <a:cubicBezTo>
                  <a:pt x="407" y="80"/>
                  <a:pt x="414" y="80"/>
                  <a:pt x="419" y="81"/>
                </a:cubicBezTo>
                <a:cubicBezTo>
                  <a:pt x="420" y="81"/>
                  <a:pt x="421" y="81"/>
                  <a:pt x="423" y="81"/>
                </a:cubicBezTo>
                <a:cubicBezTo>
                  <a:pt x="424" y="81"/>
                  <a:pt x="426" y="81"/>
                  <a:pt x="428" y="81"/>
                </a:cubicBezTo>
                <a:cubicBezTo>
                  <a:pt x="430" y="80"/>
                  <a:pt x="432" y="80"/>
                  <a:pt x="433" y="79"/>
                </a:cubicBezTo>
                <a:cubicBezTo>
                  <a:pt x="434" y="78"/>
                  <a:pt x="435" y="77"/>
                  <a:pt x="435" y="76"/>
                </a:cubicBezTo>
                <a:cubicBezTo>
                  <a:pt x="435" y="76"/>
                  <a:pt x="435" y="75"/>
                  <a:pt x="435" y="74"/>
                </a:cubicBezTo>
                <a:cubicBezTo>
                  <a:pt x="435" y="74"/>
                  <a:pt x="435" y="73"/>
                  <a:pt x="434" y="72"/>
                </a:cubicBezTo>
                <a:cubicBezTo>
                  <a:pt x="434" y="71"/>
                  <a:pt x="433" y="70"/>
                  <a:pt x="433" y="70"/>
                </a:cubicBezTo>
                <a:cubicBezTo>
                  <a:pt x="432" y="69"/>
                  <a:pt x="431" y="69"/>
                  <a:pt x="431" y="69"/>
                </a:cubicBezTo>
                <a:cubicBezTo>
                  <a:pt x="427" y="69"/>
                  <a:pt x="421" y="69"/>
                  <a:pt x="414" y="69"/>
                </a:cubicBezTo>
                <a:cubicBezTo>
                  <a:pt x="408" y="70"/>
                  <a:pt x="400" y="70"/>
                  <a:pt x="391" y="69"/>
                </a:cubicBezTo>
                <a:cubicBezTo>
                  <a:pt x="383" y="69"/>
                  <a:pt x="375" y="69"/>
                  <a:pt x="368" y="69"/>
                </a:cubicBezTo>
                <a:cubicBezTo>
                  <a:pt x="362" y="69"/>
                  <a:pt x="356" y="69"/>
                  <a:pt x="352" y="69"/>
                </a:cubicBezTo>
                <a:cubicBezTo>
                  <a:pt x="350" y="69"/>
                  <a:pt x="348" y="70"/>
                  <a:pt x="345" y="69"/>
                </a:cubicBezTo>
                <a:cubicBezTo>
                  <a:pt x="343" y="69"/>
                  <a:pt x="340" y="69"/>
                  <a:pt x="336" y="69"/>
                </a:cubicBezTo>
                <a:cubicBezTo>
                  <a:pt x="333" y="69"/>
                  <a:pt x="330" y="69"/>
                  <a:pt x="327" y="70"/>
                </a:cubicBezTo>
                <a:cubicBezTo>
                  <a:pt x="325" y="71"/>
                  <a:pt x="323" y="72"/>
                  <a:pt x="321" y="73"/>
                </a:cubicBezTo>
                <a:close/>
                <a:moveTo>
                  <a:pt x="298" y="158"/>
                </a:moveTo>
                <a:cubicBezTo>
                  <a:pt x="298" y="161"/>
                  <a:pt x="297" y="165"/>
                  <a:pt x="297" y="170"/>
                </a:cubicBezTo>
                <a:cubicBezTo>
                  <a:pt x="296" y="175"/>
                  <a:pt x="295" y="180"/>
                  <a:pt x="294" y="187"/>
                </a:cubicBezTo>
                <a:cubicBezTo>
                  <a:pt x="293" y="193"/>
                  <a:pt x="292" y="199"/>
                  <a:pt x="292" y="204"/>
                </a:cubicBezTo>
                <a:cubicBezTo>
                  <a:pt x="291" y="209"/>
                  <a:pt x="291" y="213"/>
                  <a:pt x="291" y="217"/>
                </a:cubicBezTo>
                <a:lnTo>
                  <a:pt x="291" y="219"/>
                </a:lnTo>
                <a:lnTo>
                  <a:pt x="295" y="221"/>
                </a:lnTo>
                <a:lnTo>
                  <a:pt x="299" y="221"/>
                </a:lnTo>
                <a:cubicBezTo>
                  <a:pt x="299" y="221"/>
                  <a:pt x="299" y="220"/>
                  <a:pt x="299" y="220"/>
                </a:cubicBezTo>
                <a:cubicBezTo>
                  <a:pt x="299" y="220"/>
                  <a:pt x="299" y="220"/>
                  <a:pt x="299" y="219"/>
                </a:cubicBezTo>
                <a:cubicBezTo>
                  <a:pt x="300" y="219"/>
                  <a:pt x="300" y="219"/>
                  <a:pt x="300" y="219"/>
                </a:cubicBezTo>
                <a:cubicBezTo>
                  <a:pt x="300" y="219"/>
                  <a:pt x="301" y="218"/>
                  <a:pt x="301" y="218"/>
                </a:cubicBezTo>
                <a:cubicBezTo>
                  <a:pt x="302" y="214"/>
                  <a:pt x="302" y="210"/>
                  <a:pt x="303" y="204"/>
                </a:cubicBezTo>
                <a:cubicBezTo>
                  <a:pt x="304" y="199"/>
                  <a:pt x="305" y="192"/>
                  <a:pt x="306" y="185"/>
                </a:cubicBezTo>
                <a:cubicBezTo>
                  <a:pt x="307" y="178"/>
                  <a:pt x="307" y="171"/>
                  <a:pt x="308" y="166"/>
                </a:cubicBezTo>
                <a:cubicBezTo>
                  <a:pt x="309" y="160"/>
                  <a:pt x="309" y="156"/>
                  <a:pt x="310" y="152"/>
                </a:cubicBezTo>
                <a:lnTo>
                  <a:pt x="310" y="139"/>
                </a:lnTo>
                <a:cubicBezTo>
                  <a:pt x="310" y="137"/>
                  <a:pt x="310" y="134"/>
                  <a:pt x="309" y="131"/>
                </a:cubicBezTo>
                <a:cubicBezTo>
                  <a:pt x="309" y="128"/>
                  <a:pt x="309" y="124"/>
                  <a:pt x="309" y="120"/>
                </a:cubicBezTo>
                <a:cubicBezTo>
                  <a:pt x="308" y="116"/>
                  <a:pt x="308" y="113"/>
                  <a:pt x="308" y="110"/>
                </a:cubicBezTo>
                <a:cubicBezTo>
                  <a:pt x="307" y="107"/>
                  <a:pt x="307" y="104"/>
                  <a:pt x="307" y="102"/>
                </a:cubicBezTo>
                <a:cubicBezTo>
                  <a:pt x="307" y="100"/>
                  <a:pt x="306" y="98"/>
                  <a:pt x="305" y="94"/>
                </a:cubicBezTo>
                <a:cubicBezTo>
                  <a:pt x="304" y="91"/>
                  <a:pt x="303" y="87"/>
                  <a:pt x="302" y="82"/>
                </a:cubicBezTo>
                <a:cubicBezTo>
                  <a:pt x="301" y="78"/>
                  <a:pt x="301" y="74"/>
                  <a:pt x="302" y="71"/>
                </a:cubicBezTo>
                <a:cubicBezTo>
                  <a:pt x="304" y="68"/>
                  <a:pt x="306" y="65"/>
                  <a:pt x="308" y="63"/>
                </a:cubicBezTo>
                <a:cubicBezTo>
                  <a:pt x="315" y="63"/>
                  <a:pt x="325" y="62"/>
                  <a:pt x="336" y="62"/>
                </a:cubicBezTo>
                <a:cubicBezTo>
                  <a:pt x="346" y="62"/>
                  <a:pt x="359" y="62"/>
                  <a:pt x="374" y="62"/>
                </a:cubicBezTo>
                <a:cubicBezTo>
                  <a:pt x="389" y="62"/>
                  <a:pt x="402" y="62"/>
                  <a:pt x="413" y="63"/>
                </a:cubicBezTo>
                <a:cubicBezTo>
                  <a:pt x="424" y="63"/>
                  <a:pt x="434" y="63"/>
                  <a:pt x="441" y="63"/>
                </a:cubicBezTo>
                <a:cubicBezTo>
                  <a:pt x="441" y="63"/>
                  <a:pt x="442" y="64"/>
                  <a:pt x="442" y="64"/>
                </a:cubicBezTo>
                <a:cubicBezTo>
                  <a:pt x="442" y="64"/>
                  <a:pt x="443" y="65"/>
                  <a:pt x="444" y="65"/>
                </a:cubicBezTo>
                <a:cubicBezTo>
                  <a:pt x="444" y="66"/>
                  <a:pt x="445" y="66"/>
                  <a:pt x="445" y="66"/>
                </a:cubicBezTo>
                <a:cubicBezTo>
                  <a:pt x="446" y="67"/>
                  <a:pt x="447" y="67"/>
                  <a:pt x="447" y="67"/>
                </a:cubicBezTo>
                <a:lnTo>
                  <a:pt x="449" y="73"/>
                </a:lnTo>
                <a:cubicBezTo>
                  <a:pt x="449" y="74"/>
                  <a:pt x="448" y="75"/>
                  <a:pt x="448" y="76"/>
                </a:cubicBezTo>
                <a:cubicBezTo>
                  <a:pt x="448" y="77"/>
                  <a:pt x="448" y="78"/>
                  <a:pt x="447" y="80"/>
                </a:cubicBezTo>
                <a:cubicBezTo>
                  <a:pt x="447" y="81"/>
                  <a:pt x="446" y="83"/>
                  <a:pt x="446" y="84"/>
                </a:cubicBezTo>
                <a:cubicBezTo>
                  <a:pt x="445" y="85"/>
                  <a:pt x="445" y="86"/>
                  <a:pt x="444" y="86"/>
                </a:cubicBezTo>
                <a:cubicBezTo>
                  <a:pt x="444" y="87"/>
                  <a:pt x="443" y="87"/>
                  <a:pt x="442" y="87"/>
                </a:cubicBezTo>
                <a:cubicBezTo>
                  <a:pt x="442" y="87"/>
                  <a:pt x="441" y="88"/>
                  <a:pt x="440" y="88"/>
                </a:cubicBezTo>
                <a:cubicBezTo>
                  <a:pt x="439" y="88"/>
                  <a:pt x="438" y="88"/>
                  <a:pt x="438" y="88"/>
                </a:cubicBezTo>
                <a:cubicBezTo>
                  <a:pt x="437" y="88"/>
                  <a:pt x="437" y="88"/>
                  <a:pt x="437" y="88"/>
                </a:cubicBezTo>
                <a:lnTo>
                  <a:pt x="408" y="88"/>
                </a:lnTo>
                <a:cubicBezTo>
                  <a:pt x="407" y="88"/>
                  <a:pt x="407" y="88"/>
                  <a:pt x="406" y="88"/>
                </a:cubicBezTo>
                <a:cubicBezTo>
                  <a:pt x="405" y="88"/>
                  <a:pt x="405" y="88"/>
                  <a:pt x="404" y="88"/>
                </a:cubicBezTo>
                <a:cubicBezTo>
                  <a:pt x="403" y="88"/>
                  <a:pt x="402" y="88"/>
                  <a:pt x="402" y="88"/>
                </a:cubicBezTo>
                <a:cubicBezTo>
                  <a:pt x="401" y="88"/>
                  <a:pt x="401" y="88"/>
                  <a:pt x="400" y="88"/>
                </a:cubicBezTo>
                <a:lnTo>
                  <a:pt x="356" y="88"/>
                </a:lnTo>
                <a:cubicBezTo>
                  <a:pt x="354" y="88"/>
                  <a:pt x="352" y="88"/>
                  <a:pt x="349" y="88"/>
                </a:cubicBezTo>
                <a:cubicBezTo>
                  <a:pt x="346" y="88"/>
                  <a:pt x="342" y="88"/>
                  <a:pt x="338" y="88"/>
                </a:cubicBezTo>
                <a:cubicBezTo>
                  <a:pt x="334" y="88"/>
                  <a:pt x="330" y="90"/>
                  <a:pt x="327" y="92"/>
                </a:cubicBezTo>
                <a:cubicBezTo>
                  <a:pt x="325" y="93"/>
                  <a:pt x="323" y="96"/>
                  <a:pt x="321" y="98"/>
                </a:cubicBezTo>
                <a:cubicBezTo>
                  <a:pt x="321" y="99"/>
                  <a:pt x="321" y="99"/>
                  <a:pt x="321" y="100"/>
                </a:cubicBezTo>
                <a:cubicBezTo>
                  <a:pt x="321" y="101"/>
                  <a:pt x="321" y="102"/>
                  <a:pt x="321" y="103"/>
                </a:cubicBezTo>
                <a:cubicBezTo>
                  <a:pt x="321" y="104"/>
                  <a:pt x="321" y="105"/>
                  <a:pt x="321" y="106"/>
                </a:cubicBezTo>
                <a:cubicBezTo>
                  <a:pt x="321" y="107"/>
                  <a:pt x="321" y="108"/>
                  <a:pt x="321" y="108"/>
                </a:cubicBezTo>
                <a:cubicBezTo>
                  <a:pt x="322" y="109"/>
                  <a:pt x="322" y="110"/>
                  <a:pt x="323" y="111"/>
                </a:cubicBezTo>
                <a:cubicBezTo>
                  <a:pt x="323" y="112"/>
                  <a:pt x="324" y="113"/>
                  <a:pt x="325" y="115"/>
                </a:cubicBezTo>
                <a:cubicBezTo>
                  <a:pt x="327" y="116"/>
                  <a:pt x="328" y="117"/>
                  <a:pt x="329" y="117"/>
                </a:cubicBezTo>
                <a:cubicBezTo>
                  <a:pt x="331" y="118"/>
                  <a:pt x="332" y="118"/>
                  <a:pt x="333" y="119"/>
                </a:cubicBezTo>
                <a:cubicBezTo>
                  <a:pt x="335" y="119"/>
                  <a:pt x="337" y="119"/>
                  <a:pt x="340" y="119"/>
                </a:cubicBezTo>
                <a:cubicBezTo>
                  <a:pt x="343" y="119"/>
                  <a:pt x="347" y="119"/>
                  <a:pt x="351" y="119"/>
                </a:cubicBezTo>
                <a:cubicBezTo>
                  <a:pt x="355" y="119"/>
                  <a:pt x="358" y="119"/>
                  <a:pt x="361" y="119"/>
                </a:cubicBezTo>
                <a:cubicBezTo>
                  <a:pt x="365" y="120"/>
                  <a:pt x="367" y="120"/>
                  <a:pt x="370" y="120"/>
                </a:cubicBezTo>
                <a:cubicBezTo>
                  <a:pt x="370" y="120"/>
                  <a:pt x="370" y="121"/>
                  <a:pt x="370" y="121"/>
                </a:cubicBezTo>
                <a:cubicBezTo>
                  <a:pt x="370" y="121"/>
                  <a:pt x="370" y="122"/>
                  <a:pt x="370" y="122"/>
                </a:cubicBezTo>
                <a:cubicBezTo>
                  <a:pt x="370" y="123"/>
                  <a:pt x="370" y="124"/>
                  <a:pt x="370" y="124"/>
                </a:cubicBezTo>
                <a:cubicBezTo>
                  <a:pt x="370" y="125"/>
                  <a:pt x="370" y="125"/>
                  <a:pt x="370" y="126"/>
                </a:cubicBezTo>
                <a:lnTo>
                  <a:pt x="337" y="126"/>
                </a:lnTo>
                <a:cubicBezTo>
                  <a:pt x="336" y="126"/>
                  <a:pt x="334" y="126"/>
                  <a:pt x="331" y="127"/>
                </a:cubicBezTo>
                <a:cubicBezTo>
                  <a:pt x="329" y="128"/>
                  <a:pt x="326" y="130"/>
                  <a:pt x="324" y="132"/>
                </a:cubicBezTo>
                <a:cubicBezTo>
                  <a:pt x="322" y="135"/>
                  <a:pt x="321" y="138"/>
                  <a:pt x="321" y="140"/>
                </a:cubicBezTo>
                <a:cubicBezTo>
                  <a:pt x="321" y="143"/>
                  <a:pt x="321" y="145"/>
                  <a:pt x="321" y="146"/>
                </a:cubicBezTo>
                <a:cubicBezTo>
                  <a:pt x="322" y="147"/>
                  <a:pt x="322" y="148"/>
                  <a:pt x="322" y="149"/>
                </a:cubicBezTo>
                <a:cubicBezTo>
                  <a:pt x="323" y="151"/>
                  <a:pt x="324" y="152"/>
                  <a:pt x="325" y="153"/>
                </a:cubicBezTo>
                <a:cubicBezTo>
                  <a:pt x="326" y="155"/>
                  <a:pt x="327" y="156"/>
                  <a:pt x="328" y="157"/>
                </a:cubicBezTo>
                <a:cubicBezTo>
                  <a:pt x="329" y="157"/>
                  <a:pt x="331" y="158"/>
                  <a:pt x="332" y="158"/>
                </a:cubicBezTo>
                <a:cubicBezTo>
                  <a:pt x="333" y="159"/>
                  <a:pt x="336" y="159"/>
                  <a:pt x="339" y="159"/>
                </a:cubicBezTo>
                <a:cubicBezTo>
                  <a:pt x="342" y="160"/>
                  <a:pt x="346" y="160"/>
                  <a:pt x="350" y="160"/>
                </a:cubicBezTo>
                <a:cubicBezTo>
                  <a:pt x="354" y="160"/>
                  <a:pt x="358" y="160"/>
                  <a:pt x="361" y="160"/>
                </a:cubicBezTo>
                <a:cubicBezTo>
                  <a:pt x="365" y="160"/>
                  <a:pt x="367" y="160"/>
                  <a:pt x="370" y="160"/>
                </a:cubicBezTo>
                <a:lnTo>
                  <a:pt x="370" y="164"/>
                </a:lnTo>
                <a:cubicBezTo>
                  <a:pt x="369" y="164"/>
                  <a:pt x="368" y="165"/>
                  <a:pt x="368" y="165"/>
                </a:cubicBezTo>
                <a:cubicBezTo>
                  <a:pt x="367" y="166"/>
                  <a:pt x="367" y="166"/>
                  <a:pt x="366" y="167"/>
                </a:cubicBezTo>
                <a:cubicBezTo>
                  <a:pt x="365" y="168"/>
                  <a:pt x="365" y="168"/>
                  <a:pt x="365" y="169"/>
                </a:cubicBezTo>
                <a:cubicBezTo>
                  <a:pt x="364" y="169"/>
                  <a:pt x="364" y="170"/>
                  <a:pt x="364" y="170"/>
                </a:cubicBezTo>
                <a:cubicBezTo>
                  <a:pt x="362" y="170"/>
                  <a:pt x="360" y="170"/>
                  <a:pt x="358" y="170"/>
                </a:cubicBezTo>
                <a:cubicBezTo>
                  <a:pt x="356" y="169"/>
                  <a:pt x="353" y="169"/>
                  <a:pt x="351" y="169"/>
                </a:cubicBezTo>
                <a:cubicBezTo>
                  <a:pt x="348" y="169"/>
                  <a:pt x="346" y="169"/>
                  <a:pt x="344" y="169"/>
                </a:cubicBezTo>
                <a:cubicBezTo>
                  <a:pt x="342" y="168"/>
                  <a:pt x="340" y="168"/>
                  <a:pt x="339" y="168"/>
                </a:cubicBezTo>
                <a:cubicBezTo>
                  <a:pt x="336" y="169"/>
                  <a:pt x="332" y="171"/>
                  <a:pt x="329" y="173"/>
                </a:cubicBezTo>
                <a:cubicBezTo>
                  <a:pt x="326" y="176"/>
                  <a:pt x="324" y="179"/>
                  <a:pt x="322" y="184"/>
                </a:cubicBezTo>
                <a:cubicBezTo>
                  <a:pt x="321" y="189"/>
                  <a:pt x="320" y="193"/>
                  <a:pt x="321" y="196"/>
                </a:cubicBezTo>
                <a:cubicBezTo>
                  <a:pt x="321" y="200"/>
                  <a:pt x="321" y="203"/>
                  <a:pt x="321" y="205"/>
                </a:cubicBezTo>
                <a:cubicBezTo>
                  <a:pt x="322" y="206"/>
                  <a:pt x="322" y="207"/>
                  <a:pt x="322" y="208"/>
                </a:cubicBezTo>
                <a:cubicBezTo>
                  <a:pt x="323" y="209"/>
                  <a:pt x="324" y="210"/>
                  <a:pt x="325" y="212"/>
                </a:cubicBezTo>
                <a:cubicBezTo>
                  <a:pt x="326" y="214"/>
                  <a:pt x="327" y="215"/>
                  <a:pt x="327" y="216"/>
                </a:cubicBezTo>
                <a:cubicBezTo>
                  <a:pt x="328" y="217"/>
                  <a:pt x="329" y="218"/>
                  <a:pt x="330" y="218"/>
                </a:cubicBezTo>
                <a:cubicBezTo>
                  <a:pt x="332" y="219"/>
                  <a:pt x="335" y="220"/>
                  <a:pt x="338" y="220"/>
                </a:cubicBezTo>
                <a:cubicBezTo>
                  <a:pt x="341" y="221"/>
                  <a:pt x="345" y="221"/>
                  <a:pt x="349" y="221"/>
                </a:cubicBezTo>
                <a:cubicBezTo>
                  <a:pt x="353" y="221"/>
                  <a:pt x="357" y="221"/>
                  <a:pt x="360" y="221"/>
                </a:cubicBezTo>
                <a:cubicBezTo>
                  <a:pt x="363" y="221"/>
                  <a:pt x="366" y="221"/>
                  <a:pt x="368" y="221"/>
                </a:cubicBezTo>
                <a:lnTo>
                  <a:pt x="391" y="221"/>
                </a:lnTo>
                <a:cubicBezTo>
                  <a:pt x="393" y="221"/>
                  <a:pt x="394" y="221"/>
                  <a:pt x="396" y="220"/>
                </a:cubicBezTo>
                <a:cubicBezTo>
                  <a:pt x="398" y="220"/>
                  <a:pt x="400" y="220"/>
                  <a:pt x="403" y="220"/>
                </a:cubicBezTo>
                <a:cubicBezTo>
                  <a:pt x="406" y="220"/>
                  <a:pt x="408" y="220"/>
                  <a:pt x="410" y="220"/>
                </a:cubicBezTo>
                <a:cubicBezTo>
                  <a:pt x="412" y="220"/>
                  <a:pt x="414" y="220"/>
                  <a:pt x="415" y="219"/>
                </a:cubicBezTo>
                <a:cubicBezTo>
                  <a:pt x="417" y="219"/>
                  <a:pt x="420" y="217"/>
                  <a:pt x="422" y="215"/>
                </a:cubicBezTo>
                <a:cubicBezTo>
                  <a:pt x="425" y="212"/>
                  <a:pt x="426" y="209"/>
                  <a:pt x="427" y="205"/>
                </a:cubicBezTo>
                <a:cubicBezTo>
                  <a:pt x="429" y="201"/>
                  <a:pt x="429" y="197"/>
                  <a:pt x="429" y="194"/>
                </a:cubicBezTo>
                <a:cubicBezTo>
                  <a:pt x="429" y="191"/>
                  <a:pt x="428" y="189"/>
                  <a:pt x="428" y="187"/>
                </a:cubicBezTo>
                <a:cubicBezTo>
                  <a:pt x="428" y="184"/>
                  <a:pt x="427" y="181"/>
                  <a:pt x="425" y="178"/>
                </a:cubicBezTo>
                <a:cubicBezTo>
                  <a:pt x="423" y="174"/>
                  <a:pt x="420" y="172"/>
                  <a:pt x="416" y="170"/>
                </a:cubicBezTo>
                <a:cubicBezTo>
                  <a:pt x="411" y="169"/>
                  <a:pt x="407" y="168"/>
                  <a:pt x="403" y="169"/>
                </a:cubicBezTo>
                <a:cubicBezTo>
                  <a:pt x="399" y="169"/>
                  <a:pt x="396" y="169"/>
                  <a:pt x="394" y="170"/>
                </a:cubicBezTo>
                <a:lnTo>
                  <a:pt x="391" y="173"/>
                </a:lnTo>
                <a:lnTo>
                  <a:pt x="391" y="176"/>
                </a:lnTo>
                <a:cubicBezTo>
                  <a:pt x="391" y="176"/>
                  <a:pt x="392" y="176"/>
                  <a:pt x="392" y="177"/>
                </a:cubicBezTo>
                <a:cubicBezTo>
                  <a:pt x="392" y="177"/>
                  <a:pt x="392" y="177"/>
                  <a:pt x="392" y="178"/>
                </a:cubicBezTo>
                <a:cubicBezTo>
                  <a:pt x="393" y="178"/>
                  <a:pt x="393" y="179"/>
                  <a:pt x="393" y="179"/>
                </a:cubicBezTo>
                <a:cubicBezTo>
                  <a:pt x="394" y="179"/>
                  <a:pt x="394" y="180"/>
                  <a:pt x="394" y="180"/>
                </a:cubicBezTo>
                <a:lnTo>
                  <a:pt x="412" y="180"/>
                </a:lnTo>
                <a:cubicBezTo>
                  <a:pt x="412" y="180"/>
                  <a:pt x="413" y="181"/>
                  <a:pt x="414" y="181"/>
                </a:cubicBezTo>
                <a:cubicBezTo>
                  <a:pt x="414" y="182"/>
                  <a:pt x="415" y="182"/>
                  <a:pt x="415" y="183"/>
                </a:cubicBezTo>
                <a:cubicBezTo>
                  <a:pt x="416" y="184"/>
                  <a:pt x="416" y="184"/>
                  <a:pt x="417" y="185"/>
                </a:cubicBezTo>
                <a:cubicBezTo>
                  <a:pt x="417" y="185"/>
                  <a:pt x="418" y="186"/>
                  <a:pt x="418" y="186"/>
                </a:cubicBezTo>
                <a:lnTo>
                  <a:pt x="418" y="202"/>
                </a:lnTo>
                <a:lnTo>
                  <a:pt x="415" y="208"/>
                </a:lnTo>
                <a:cubicBezTo>
                  <a:pt x="411" y="208"/>
                  <a:pt x="406" y="209"/>
                  <a:pt x="399" y="209"/>
                </a:cubicBezTo>
                <a:cubicBezTo>
                  <a:pt x="393" y="209"/>
                  <a:pt x="386" y="210"/>
                  <a:pt x="378" y="210"/>
                </a:cubicBezTo>
                <a:cubicBezTo>
                  <a:pt x="369" y="210"/>
                  <a:pt x="362" y="210"/>
                  <a:pt x="356" y="210"/>
                </a:cubicBezTo>
                <a:cubicBezTo>
                  <a:pt x="350" y="210"/>
                  <a:pt x="344" y="210"/>
                  <a:pt x="340" y="211"/>
                </a:cubicBezTo>
                <a:cubicBezTo>
                  <a:pt x="340" y="210"/>
                  <a:pt x="339" y="210"/>
                  <a:pt x="339" y="210"/>
                </a:cubicBezTo>
                <a:cubicBezTo>
                  <a:pt x="338" y="209"/>
                  <a:pt x="337" y="209"/>
                  <a:pt x="337" y="209"/>
                </a:cubicBezTo>
                <a:cubicBezTo>
                  <a:pt x="336" y="208"/>
                  <a:pt x="335" y="208"/>
                  <a:pt x="335" y="207"/>
                </a:cubicBezTo>
                <a:cubicBezTo>
                  <a:pt x="334" y="207"/>
                  <a:pt x="333" y="207"/>
                  <a:pt x="333" y="206"/>
                </a:cubicBezTo>
                <a:cubicBezTo>
                  <a:pt x="332" y="205"/>
                  <a:pt x="332" y="204"/>
                  <a:pt x="332" y="202"/>
                </a:cubicBezTo>
                <a:cubicBezTo>
                  <a:pt x="331" y="201"/>
                  <a:pt x="331" y="199"/>
                  <a:pt x="331" y="197"/>
                </a:cubicBezTo>
                <a:cubicBezTo>
                  <a:pt x="331" y="195"/>
                  <a:pt x="331" y="193"/>
                  <a:pt x="331" y="191"/>
                </a:cubicBezTo>
                <a:cubicBezTo>
                  <a:pt x="331" y="190"/>
                  <a:pt x="332" y="188"/>
                  <a:pt x="332" y="187"/>
                </a:cubicBezTo>
                <a:cubicBezTo>
                  <a:pt x="332" y="187"/>
                  <a:pt x="332" y="186"/>
                  <a:pt x="333" y="185"/>
                </a:cubicBezTo>
                <a:cubicBezTo>
                  <a:pt x="334" y="183"/>
                  <a:pt x="335" y="182"/>
                  <a:pt x="336" y="181"/>
                </a:cubicBezTo>
                <a:cubicBezTo>
                  <a:pt x="337" y="180"/>
                  <a:pt x="339" y="180"/>
                  <a:pt x="340" y="180"/>
                </a:cubicBezTo>
                <a:cubicBezTo>
                  <a:pt x="341" y="180"/>
                  <a:pt x="341" y="180"/>
                  <a:pt x="342" y="180"/>
                </a:cubicBezTo>
                <a:lnTo>
                  <a:pt x="353" y="180"/>
                </a:lnTo>
                <a:cubicBezTo>
                  <a:pt x="355" y="180"/>
                  <a:pt x="358" y="181"/>
                  <a:pt x="361" y="180"/>
                </a:cubicBezTo>
                <a:cubicBezTo>
                  <a:pt x="364" y="180"/>
                  <a:pt x="367" y="178"/>
                  <a:pt x="371" y="176"/>
                </a:cubicBezTo>
                <a:cubicBezTo>
                  <a:pt x="375" y="173"/>
                  <a:pt x="378" y="170"/>
                  <a:pt x="379" y="167"/>
                </a:cubicBezTo>
                <a:cubicBezTo>
                  <a:pt x="380" y="164"/>
                  <a:pt x="381" y="162"/>
                  <a:pt x="381" y="160"/>
                </a:cubicBezTo>
                <a:cubicBezTo>
                  <a:pt x="383" y="160"/>
                  <a:pt x="385" y="160"/>
                  <a:pt x="388" y="160"/>
                </a:cubicBezTo>
                <a:cubicBezTo>
                  <a:pt x="390" y="160"/>
                  <a:pt x="393" y="160"/>
                  <a:pt x="397" y="160"/>
                </a:cubicBezTo>
                <a:cubicBezTo>
                  <a:pt x="400" y="160"/>
                  <a:pt x="403" y="160"/>
                  <a:pt x="406" y="160"/>
                </a:cubicBezTo>
                <a:cubicBezTo>
                  <a:pt x="408" y="160"/>
                  <a:pt x="410" y="160"/>
                  <a:pt x="412" y="160"/>
                </a:cubicBezTo>
                <a:cubicBezTo>
                  <a:pt x="414" y="160"/>
                  <a:pt x="417" y="159"/>
                  <a:pt x="420" y="157"/>
                </a:cubicBezTo>
                <a:cubicBezTo>
                  <a:pt x="423" y="156"/>
                  <a:pt x="426" y="153"/>
                  <a:pt x="427" y="149"/>
                </a:cubicBezTo>
                <a:cubicBezTo>
                  <a:pt x="429" y="145"/>
                  <a:pt x="429" y="141"/>
                  <a:pt x="428" y="138"/>
                </a:cubicBezTo>
                <a:cubicBezTo>
                  <a:pt x="427" y="135"/>
                  <a:pt x="425" y="132"/>
                  <a:pt x="424" y="130"/>
                </a:cubicBezTo>
                <a:cubicBezTo>
                  <a:pt x="421" y="129"/>
                  <a:pt x="419" y="127"/>
                  <a:pt x="415" y="126"/>
                </a:cubicBezTo>
                <a:cubicBezTo>
                  <a:pt x="411" y="125"/>
                  <a:pt x="407" y="124"/>
                  <a:pt x="402" y="125"/>
                </a:cubicBezTo>
                <a:cubicBezTo>
                  <a:pt x="398" y="125"/>
                  <a:pt x="393" y="125"/>
                  <a:pt x="390" y="125"/>
                </a:cubicBezTo>
                <a:cubicBezTo>
                  <a:pt x="386" y="125"/>
                  <a:pt x="383" y="125"/>
                  <a:pt x="381" y="124"/>
                </a:cubicBezTo>
                <a:cubicBezTo>
                  <a:pt x="381" y="124"/>
                  <a:pt x="381" y="124"/>
                  <a:pt x="381" y="124"/>
                </a:cubicBezTo>
                <a:cubicBezTo>
                  <a:pt x="381" y="123"/>
                  <a:pt x="381" y="123"/>
                  <a:pt x="381" y="122"/>
                </a:cubicBezTo>
                <a:cubicBezTo>
                  <a:pt x="381" y="122"/>
                  <a:pt x="381" y="121"/>
                  <a:pt x="381" y="121"/>
                </a:cubicBezTo>
                <a:cubicBezTo>
                  <a:pt x="381" y="121"/>
                  <a:pt x="381" y="120"/>
                  <a:pt x="381" y="120"/>
                </a:cubicBezTo>
                <a:lnTo>
                  <a:pt x="441" y="120"/>
                </a:lnTo>
                <a:cubicBezTo>
                  <a:pt x="442" y="120"/>
                  <a:pt x="442" y="121"/>
                  <a:pt x="443" y="121"/>
                </a:cubicBezTo>
                <a:cubicBezTo>
                  <a:pt x="444" y="122"/>
                  <a:pt x="445" y="122"/>
                  <a:pt x="445" y="123"/>
                </a:cubicBezTo>
                <a:cubicBezTo>
                  <a:pt x="446" y="124"/>
                  <a:pt x="447" y="125"/>
                  <a:pt x="447" y="126"/>
                </a:cubicBezTo>
                <a:cubicBezTo>
                  <a:pt x="448" y="126"/>
                  <a:pt x="448" y="127"/>
                  <a:pt x="449" y="127"/>
                </a:cubicBezTo>
                <a:cubicBezTo>
                  <a:pt x="448" y="130"/>
                  <a:pt x="447" y="132"/>
                  <a:pt x="446" y="136"/>
                </a:cubicBezTo>
                <a:cubicBezTo>
                  <a:pt x="445" y="139"/>
                  <a:pt x="444" y="143"/>
                  <a:pt x="443" y="147"/>
                </a:cubicBezTo>
                <a:cubicBezTo>
                  <a:pt x="442" y="152"/>
                  <a:pt x="441" y="155"/>
                  <a:pt x="441" y="159"/>
                </a:cubicBezTo>
                <a:cubicBezTo>
                  <a:pt x="440" y="162"/>
                  <a:pt x="440" y="165"/>
                  <a:pt x="440" y="167"/>
                </a:cubicBezTo>
                <a:cubicBezTo>
                  <a:pt x="440" y="170"/>
                  <a:pt x="440" y="173"/>
                  <a:pt x="440" y="178"/>
                </a:cubicBezTo>
                <a:cubicBezTo>
                  <a:pt x="441" y="182"/>
                  <a:pt x="441" y="187"/>
                  <a:pt x="442" y="193"/>
                </a:cubicBezTo>
                <a:cubicBezTo>
                  <a:pt x="443" y="199"/>
                  <a:pt x="444" y="204"/>
                  <a:pt x="445" y="209"/>
                </a:cubicBezTo>
                <a:cubicBezTo>
                  <a:pt x="446" y="213"/>
                  <a:pt x="447" y="217"/>
                  <a:pt x="449" y="219"/>
                </a:cubicBezTo>
                <a:lnTo>
                  <a:pt x="453" y="221"/>
                </a:lnTo>
                <a:lnTo>
                  <a:pt x="457" y="219"/>
                </a:lnTo>
                <a:lnTo>
                  <a:pt x="459" y="217"/>
                </a:lnTo>
                <a:cubicBezTo>
                  <a:pt x="459" y="217"/>
                  <a:pt x="459" y="217"/>
                  <a:pt x="459" y="217"/>
                </a:cubicBezTo>
                <a:cubicBezTo>
                  <a:pt x="459" y="217"/>
                  <a:pt x="459" y="217"/>
                  <a:pt x="459" y="216"/>
                </a:cubicBezTo>
                <a:cubicBezTo>
                  <a:pt x="459" y="216"/>
                  <a:pt x="459" y="216"/>
                  <a:pt x="459" y="216"/>
                </a:cubicBezTo>
                <a:cubicBezTo>
                  <a:pt x="459" y="216"/>
                  <a:pt x="459" y="215"/>
                  <a:pt x="459" y="215"/>
                </a:cubicBezTo>
                <a:cubicBezTo>
                  <a:pt x="457" y="211"/>
                  <a:pt x="456" y="206"/>
                  <a:pt x="454" y="200"/>
                </a:cubicBezTo>
                <a:cubicBezTo>
                  <a:pt x="452" y="193"/>
                  <a:pt x="451" y="186"/>
                  <a:pt x="451" y="178"/>
                </a:cubicBezTo>
                <a:cubicBezTo>
                  <a:pt x="450" y="170"/>
                  <a:pt x="451" y="162"/>
                  <a:pt x="452" y="156"/>
                </a:cubicBezTo>
                <a:cubicBezTo>
                  <a:pt x="453" y="150"/>
                  <a:pt x="454" y="145"/>
                  <a:pt x="456" y="141"/>
                </a:cubicBezTo>
                <a:cubicBezTo>
                  <a:pt x="457" y="139"/>
                  <a:pt x="458" y="136"/>
                  <a:pt x="459" y="132"/>
                </a:cubicBezTo>
                <a:cubicBezTo>
                  <a:pt x="460" y="128"/>
                  <a:pt x="459" y="124"/>
                  <a:pt x="456" y="120"/>
                </a:cubicBezTo>
                <a:cubicBezTo>
                  <a:pt x="454" y="115"/>
                  <a:pt x="451" y="112"/>
                  <a:pt x="448" y="110"/>
                </a:cubicBezTo>
                <a:cubicBezTo>
                  <a:pt x="444" y="109"/>
                  <a:pt x="441" y="108"/>
                  <a:pt x="438" y="108"/>
                </a:cubicBezTo>
                <a:lnTo>
                  <a:pt x="394" y="108"/>
                </a:lnTo>
                <a:cubicBezTo>
                  <a:pt x="394" y="108"/>
                  <a:pt x="393" y="108"/>
                  <a:pt x="393" y="108"/>
                </a:cubicBezTo>
                <a:cubicBezTo>
                  <a:pt x="392" y="108"/>
                  <a:pt x="391" y="108"/>
                  <a:pt x="391" y="108"/>
                </a:cubicBezTo>
                <a:cubicBezTo>
                  <a:pt x="390" y="108"/>
                  <a:pt x="389" y="108"/>
                  <a:pt x="389" y="108"/>
                </a:cubicBezTo>
                <a:cubicBezTo>
                  <a:pt x="388" y="108"/>
                  <a:pt x="388" y="108"/>
                  <a:pt x="387" y="108"/>
                </a:cubicBezTo>
                <a:lnTo>
                  <a:pt x="334" y="108"/>
                </a:lnTo>
                <a:cubicBezTo>
                  <a:pt x="334" y="108"/>
                  <a:pt x="334" y="108"/>
                  <a:pt x="333" y="108"/>
                </a:cubicBezTo>
                <a:cubicBezTo>
                  <a:pt x="333" y="107"/>
                  <a:pt x="333" y="107"/>
                  <a:pt x="332" y="107"/>
                </a:cubicBezTo>
                <a:cubicBezTo>
                  <a:pt x="332" y="107"/>
                  <a:pt x="332" y="106"/>
                  <a:pt x="332" y="106"/>
                </a:cubicBezTo>
                <a:cubicBezTo>
                  <a:pt x="332" y="106"/>
                  <a:pt x="332" y="106"/>
                  <a:pt x="332" y="105"/>
                </a:cubicBezTo>
                <a:cubicBezTo>
                  <a:pt x="332" y="105"/>
                  <a:pt x="332" y="104"/>
                  <a:pt x="332" y="104"/>
                </a:cubicBezTo>
                <a:cubicBezTo>
                  <a:pt x="332" y="103"/>
                  <a:pt x="332" y="103"/>
                  <a:pt x="332" y="102"/>
                </a:cubicBezTo>
                <a:cubicBezTo>
                  <a:pt x="332" y="101"/>
                  <a:pt x="332" y="101"/>
                  <a:pt x="333" y="100"/>
                </a:cubicBezTo>
                <a:cubicBezTo>
                  <a:pt x="333" y="100"/>
                  <a:pt x="334" y="100"/>
                  <a:pt x="334" y="100"/>
                </a:cubicBezTo>
                <a:cubicBezTo>
                  <a:pt x="335" y="100"/>
                  <a:pt x="336" y="100"/>
                  <a:pt x="336" y="100"/>
                </a:cubicBezTo>
                <a:cubicBezTo>
                  <a:pt x="337" y="100"/>
                  <a:pt x="338" y="100"/>
                  <a:pt x="339" y="100"/>
                </a:cubicBezTo>
                <a:cubicBezTo>
                  <a:pt x="340" y="100"/>
                  <a:pt x="341" y="100"/>
                  <a:pt x="342" y="100"/>
                </a:cubicBezTo>
                <a:cubicBezTo>
                  <a:pt x="343" y="100"/>
                  <a:pt x="344" y="100"/>
                  <a:pt x="345" y="100"/>
                </a:cubicBezTo>
                <a:lnTo>
                  <a:pt x="362" y="100"/>
                </a:lnTo>
                <a:cubicBezTo>
                  <a:pt x="362" y="100"/>
                  <a:pt x="363" y="100"/>
                  <a:pt x="363" y="100"/>
                </a:cubicBezTo>
                <a:cubicBezTo>
                  <a:pt x="364" y="100"/>
                  <a:pt x="364" y="100"/>
                  <a:pt x="365" y="100"/>
                </a:cubicBezTo>
                <a:cubicBezTo>
                  <a:pt x="366" y="100"/>
                  <a:pt x="367" y="100"/>
                  <a:pt x="368" y="100"/>
                </a:cubicBezTo>
                <a:cubicBezTo>
                  <a:pt x="368" y="100"/>
                  <a:pt x="369" y="100"/>
                  <a:pt x="370" y="100"/>
                </a:cubicBezTo>
                <a:lnTo>
                  <a:pt x="428" y="100"/>
                </a:lnTo>
                <a:cubicBezTo>
                  <a:pt x="429" y="100"/>
                  <a:pt x="430" y="100"/>
                  <a:pt x="431" y="99"/>
                </a:cubicBezTo>
                <a:cubicBezTo>
                  <a:pt x="432" y="99"/>
                  <a:pt x="433" y="99"/>
                  <a:pt x="434" y="99"/>
                </a:cubicBezTo>
                <a:cubicBezTo>
                  <a:pt x="435" y="99"/>
                  <a:pt x="436" y="98"/>
                  <a:pt x="437" y="98"/>
                </a:cubicBezTo>
                <a:cubicBezTo>
                  <a:pt x="438" y="98"/>
                  <a:pt x="439" y="98"/>
                  <a:pt x="440" y="98"/>
                </a:cubicBezTo>
                <a:cubicBezTo>
                  <a:pt x="444" y="97"/>
                  <a:pt x="448" y="95"/>
                  <a:pt x="452" y="92"/>
                </a:cubicBezTo>
                <a:cubicBezTo>
                  <a:pt x="456" y="88"/>
                  <a:pt x="458" y="83"/>
                  <a:pt x="459" y="76"/>
                </a:cubicBezTo>
                <a:cubicBezTo>
                  <a:pt x="459" y="69"/>
                  <a:pt x="457" y="64"/>
                  <a:pt x="453" y="59"/>
                </a:cubicBezTo>
                <a:cubicBezTo>
                  <a:pt x="449" y="55"/>
                  <a:pt x="445" y="53"/>
                  <a:pt x="441" y="51"/>
                </a:cubicBezTo>
                <a:cubicBezTo>
                  <a:pt x="434" y="51"/>
                  <a:pt x="425" y="51"/>
                  <a:pt x="415" y="51"/>
                </a:cubicBezTo>
                <a:cubicBezTo>
                  <a:pt x="404" y="51"/>
                  <a:pt x="392" y="51"/>
                  <a:pt x="378" y="51"/>
                </a:cubicBezTo>
                <a:cubicBezTo>
                  <a:pt x="364" y="51"/>
                  <a:pt x="352" y="51"/>
                  <a:pt x="342" y="51"/>
                </a:cubicBezTo>
                <a:cubicBezTo>
                  <a:pt x="331" y="51"/>
                  <a:pt x="322" y="51"/>
                  <a:pt x="315" y="51"/>
                </a:cubicBezTo>
                <a:cubicBezTo>
                  <a:pt x="313" y="51"/>
                  <a:pt x="311" y="50"/>
                  <a:pt x="308" y="51"/>
                </a:cubicBezTo>
                <a:cubicBezTo>
                  <a:pt x="304" y="51"/>
                  <a:pt x="301" y="53"/>
                  <a:pt x="297" y="56"/>
                </a:cubicBezTo>
                <a:cubicBezTo>
                  <a:pt x="294" y="60"/>
                  <a:pt x="292" y="63"/>
                  <a:pt x="291" y="66"/>
                </a:cubicBezTo>
                <a:cubicBezTo>
                  <a:pt x="290" y="70"/>
                  <a:pt x="290" y="73"/>
                  <a:pt x="291" y="75"/>
                </a:cubicBezTo>
                <a:cubicBezTo>
                  <a:pt x="291" y="78"/>
                  <a:pt x="292" y="82"/>
                  <a:pt x="293" y="88"/>
                </a:cubicBezTo>
                <a:cubicBezTo>
                  <a:pt x="293" y="93"/>
                  <a:pt x="294" y="99"/>
                  <a:pt x="295" y="105"/>
                </a:cubicBezTo>
                <a:cubicBezTo>
                  <a:pt x="295" y="112"/>
                  <a:pt x="296" y="118"/>
                  <a:pt x="296" y="123"/>
                </a:cubicBezTo>
                <a:cubicBezTo>
                  <a:pt x="297" y="128"/>
                  <a:pt x="297" y="133"/>
                  <a:pt x="298" y="136"/>
                </a:cubicBezTo>
                <a:lnTo>
                  <a:pt x="298" y="158"/>
                </a:lnTo>
                <a:close/>
                <a:moveTo>
                  <a:pt x="221" y="121"/>
                </a:moveTo>
                <a:cubicBezTo>
                  <a:pt x="221" y="121"/>
                  <a:pt x="222" y="120"/>
                  <a:pt x="222" y="120"/>
                </a:cubicBezTo>
                <a:cubicBezTo>
                  <a:pt x="223" y="120"/>
                  <a:pt x="223" y="119"/>
                  <a:pt x="224" y="118"/>
                </a:cubicBezTo>
                <a:cubicBezTo>
                  <a:pt x="225" y="118"/>
                  <a:pt x="225" y="117"/>
                  <a:pt x="226" y="117"/>
                </a:cubicBezTo>
                <a:cubicBezTo>
                  <a:pt x="226" y="116"/>
                  <a:pt x="227" y="116"/>
                  <a:pt x="227" y="116"/>
                </a:cubicBezTo>
                <a:cubicBezTo>
                  <a:pt x="227" y="113"/>
                  <a:pt x="227" y="110"/>
                  <a:pt x="227" y="105"/>
                </a:cubicBezTo>
                <a:cubicBezTo>
                  <a:pt x="228" y="100"/>
                  <a:pt x="228" y="95"/>
                  <a:pt x="227" y="89"/>
                </a:cubicBezTo>
                <a:cubicBezTo>
                  <a:pt x="226" y="83"/>
                  <a:pt x="224" y="78"/>
                  <a:pt x="221" y="74"/>
                </a:cubicBezTo>
                <a:cubicBezTo>
                  <a:pt x="218" y="71"/>
                  <a:pt x="215" y="68"/>
                  <a:pt x="212" y="67"/>
                </a:cubicBezTo>
                <a:cubicBezTo>
                  <a:pt x="205" y="66"/>
                  <a:pt x="195" y="65"/>
                  <a:pt x="184" y="65"/>
                </a:cubicBezTo>
                <a:cubicBezTo>
                  <a:pt x="173" y="64"/>
                  <a:pt x="160" y="64"/>
                  <a:pt x="145" y="64"/>
                </a:cubicBezTo>
                <a:cubicBezTo>
                  <a:pt x="130" y="64"/>
                  <a:pt x="117" y="64"/>
                  <a:pt x="106" y="64"/>
                </a:cubicBezTo>
                <a:cubicBezTo>
                  <a:pt x="95" y="64"/>
                  <a:pt x="85" y="64"/>
                  <a:pt x="78" y="63"/>
                </a:cubicBezTo>
                <a:cubicBezTo>
                  <a:pt x="76" y="63"/>
                  <a:pt x="73" y="63"/>
                  <a:pt x="70" y="64"/>
                </a:cubicBezTo>
                <a:cubicBezTo>
                  <a:pt x="67" y="65"/>
                  <a:pt x="63" y="67"/>
                  <a:pt x="60" y="71"/>
                </a:cubicBezTo>
                <a:cubicBezTo>
                  <a:pt x="56" y="75"/>
                  <a:pt x="53" y="79"/>
                  <a:pt x="52" y="83"/>
                </a:cubicBezTo>
                <a:cubicBezTo>
                  <a:pt x="51" y="87"/>
                  <a:pt x="51" y="90"/>
                  <a:pt x="51" y="93"/>
                </a:cubicBezTo>
                <a:lnTo>
                  <a:pt x="51" y="114"/>
                </a:lnTo>
                <a:lnTo>
                  <a:pt x="54" y="119"/>
                </a:lnTo>
                <a:cubicBezTo>
                  <a:pt x="55" y="119"/>
                  <a:pt x="55" y="119"/>
                  <a:pt x="56" y="119"/>
                </a:cubicBezTo>
                <a:cubicBezTo>
                  <a:pt x="57" y="119"/>
                  <a:pt x="57" y="119"/>
                  <a:pt x="58" y="118"/>
                </a:cubicBezTo>
                <a:cubicBezTo>
                  <a:pt x="59" y="118"/>
                  <a:pt x="59" y="118"/>
                  <a:pt x="60" y="118"/>
                </a:cubicBezTo>
                <a:cubicBezTo>
                  <a:pt x="61" y="118"/>
                  <a:pt x="61" y="118"/>
                  <a:pt x="62" y="118"/>
                </a:cubicBezTo>
                <a:lnTo>
                  <a:pt x="63" y="114"/>
                </a:lnTo>
                <a:cubicBezTo>
                  <a:pt x="63" y="114"/>
                  <a:pt x="63" y="113"/>
                  <a:pt x="63" y="113"/>
                </a:cubicBezTo>
                <a:cubicBezTo>
                  <a:pt x="63" y="112"/>
                  <a:pt x="63" y="111"/>
                  <a:pt x="63" y="111"/>
                </a:cubicBezTo>
                <a:cubicBezTo>
                  <a:pt x="63" y="110"/>
                  <a:pt x="63" y="109"/>
                  <a:pt x="63" y="108"/>
                </a:cubicBezTo>
                <a:cubicBezTo>
                  <a:pt x="63" y="108"/>
                  <a:pt x="63" y="107"/>
                  <a:pt x="63" y="107"/>
                </a:cubicBezTo>
                <a:lnTo>
                  <a:pt x="63" y="86"/>
                </a:lnTo>
                <a:lnTo>
                  <a:pt x="67" y="79"/>
                </a:lnTo>
                <a:cubicBezTo>
                  <a:pt x="68" y="79"/>
                  <a:pt x="70" y="79"/>
                  <a:pt x="71" y="78"/>
                </a:cubicBezTo>
                <a:cubicBezTo>
                  <a:pt x="73" y="78"/>
                  <a:pt x="74" y="78"/>
                  <a:pt x="76" y="78"/>
                </a:cubicBezTo>
                <a:cubicBezTo>
                  <a:pt x="79" y="79"/>
                  <a:pt x="80" y="79"/>
                  <a:pt x="82" y="79"/>
                </a:cubicBezTo>
                <a:cubicBezTo>
                  <a:pt x="84" y="79"/>
                  <a:pt x="85" y="79"/>
                  <a:pt x="86" y="79"/>
                </a:cubicBezTo>
                <a:lnTo>
                  <a:pt x="85" y="126"/>
                </a:lnTo>
                <a:cubicBezTo>
                  <a:pt x="85" y="126"/>
                  <a:pt x="84" y="126"/>
                  <a:pt x="83" y="126"/>
                </a:cubicBezTo>
                <a:cubicBezTo>
                  <a:pt x="82" y="126"/>
                  <a:pt x="82" y="126"/>
                  <a:pt x="81" y="126"/>
                </a:cubicBezTo>
                <a:cubicBezTo>
                  <a:pt x="80" y="126"/>
                  <a:pt x="79" y="126"/>
                  <a:pt x="78" y="126"/>
                </a:cubicBezTo>
                <a:cubicBezTo>
                  <a:pt x="77" y="126"/>
                  <a:pt x="77" y="126"/>
                  <a:pt x="76" y="126"/>
                </a:cubicBezTo>
                <a:cubicBezTo>
                  <a:pt x="74" y="126"/>
                  <a:pt x="71" y="126"/>
                  <a:pt x="68" y="127"/>
                </a:cubicBezTo>
                <a:cubicBezTo>
                  <a:pt x="64" y="128"/>
                  <a:pt x="61" y="131"/>
                  <a:pt x="58" y="135"/>
                </a:cubicBezTo>
                <a:cubicBezTo>
                  <a:pt x="54" y="138"/>
                  <a:pt x="52" y="142"/>
                  <a:pt x="52" y="146"/>
                </a:cubicBezTo>
                <a:cubicBezTo>
                  <a:pt x="51" y="150"/>
                  <a:pt x="51" y="153"/>
                  <a:pt x="51" y="156"/>
                </a:cubicBezTo>
                <a:cubicBezTo>
                  <a:pt x="52" y="158"/>
                  <a:pt x="53" y="159"/>
                  <a:pt x="53" y="162"/>
                </a:cubicBezTo>
                <a:cubicBezTo>
                  <a:pt x="54" y="164"/>
                  <a:pt x="55" y="167"/>
                  <a:pt x="56" y="170"/>
                </a:cubicBezTo>
                <a:cubicBezTo>
                  <a:pt x="57" y="174"/>
                  <a:pt x="58" y="177"/>
                  <a:pt x="58" y="179"/>
                </a:cubicBezTo>
                <a:cubicBezTo>
                  <a:pt x="59" y="182"/>
                  <a:pt x="59" y="184"/>
                  <a:pt x="59" y="186"/>
                </a:cubicBezTo>
                <a:cubicBezTo>
                  <a:pt x="59" y="188"/>
                  <a:pt x="58" y="190"/>
                  <a:pt x="58" y="192"/>
                </a:cubicBezTo>
                <a:cubicBezTo>
                  <a:pt x="57" y="195"/>
                  <a:pt x="57" y="198"/>
                  <a:pt x="56" y="202"/>
                </a:cubicBezTo>
                <a:cubicBezTo>
                  <a:pt x="54" y="205"/>
                  <a:pt x="54" y="208"/>
                  <a:pt x="53" y="211"/>
                </a:cubicBezTo>
                <a:cubicBezTo>
                  <a:pt x="52" y="213"/>
                  <a:pt x="52" y="216"/>
                  <a:pt x="51" y="217"/>
                </a:cubicBezTo>
                <a:lnTo>
                  <a:pt x="53" y="223"/>
                </a:lnTo>
                <a:lnTo>
                  <a:pt x="56" y="224"/>
                </a:lnTo>
                <a:lnTo>
                  <a:pt x="60" y="224"/>
                </a:lnTo>
                <a:cubicBezTo>
                  <a:pt x="60" y="224"/>
                  <a:pt x="60" y="224"/>
                  <a:pt x="60" y="223"/>
                </a:cubicBezTo>
                <a:cubicBezTo>
                  <a:pt x="60" y="223"/>
                  <a:pt x="61" y="223"/>
                  <a:pt x="61" y="223"/>
                </a:cubicBezTo>
                <a:cubicBezTo>
                  <a:pt x="61" y="222"/>
                  <a:pt x="62" y="222"/>
                  <a:pt x="62" y="222"/>
                </a:cubicBezTo>
                <a:cubicBezTo>
                  <a:pt x="63" y="221"/>
                  <a:pt x="63" y="221"/>
                  <a:pt x="63" y="221"/>
                </a:cubicBezTo>
                <a:cubicBezTo>
                  <a:pt x="64" y="219"/>
                  <a:pt x="65" y="216"/>
                  <a:pt x="66" y="213"/>
                </a:cubicBezTo>
                <a:cubicBezTo>
                  <a:pt x="67" y="210"/>
                  <a:pt x="68" y="207"/>
                  <a:pt x="69" y="203"/>
                </a:cubicBezTo>
                <a:cubicBezTo>
                  <a:pt x="70" y="200"/>
                  <a:pt x="70" y="197"/>
                  <a:pt x="70" y="194"/>
                </a:cubicBezTo>
                <a:cubicBezTo>
                  <a:pt x="70" y="191"/>
                  <a:pt x="70" y="189"/>
                  <a:pt x="70" y="188"/>
                </a:cubicBezTo>
                <a:cubicBezTo>
                  <a:pt x="71" y="185"/>
                  <a:pt x="71" y="182"/>
                  <a:pt x="70" y="178"/>
                </a:cubicBezTo>
                <a:cubicBezTo>
                  <a:pt x="69" y="174"/>
                  <a:pt x="68" y="169"/>
                  <a:pt x="66" y="164"/>
                </a:cubicBezTo>
                <a:cubicBezTo>
                  <a:pt x="64" y="159"/>
                  <a:pt x="64" y="155"/>
                  <a:pt x="64" y="151"/>
                </a:cubicBezTo>
                <a:cubicBezTo>
                  <a:pt x="64" y="147"/>
                  <a:pt x="66" y="144"/>
                  <a:pt x="67" y="142"/>
                </a:cubicBezTo>
                <a:cubicBezTo>
                  <a:pt x="74" y="141"/>
                  <a:pt x="83" y="141"/>
                  <a:pt x="93" y="141"/>
                </a:cubicBezTo>
                <a:cubicBezTo>
                  <a:pt x="103" y="140"/>
                  <a:pt x="115" y="140"/>
                  <a:pt x="128" y="141"/>
                </a:cubicBezTo>
                <a:cubicBezTo>
                  <a:pt x="142" y="141"/>
                  <a:pt x="153" y="141"/>
                  <a:pt x="163" y="142"/>
                </a:cubicBezTo>
                <a:cubicBezTo>
                  <a:pt x="174" y="142"/>
                  <a:pt x="182" y="142"/>
                  <a:pt x="189" y="142"/>
                </a:cubicBezTo>
                <a:lnTo>
                  <a:pt x="203" y="142"/>
                </a:lnTo>
                <a:cubicBezTo>
                  <a:pt x="204" y="142"/>
                  <a:pt x="206" y="142"/>
                  <a:pt x="207" y="142"/>
                </a:cubicBezTo>
                <a:cubicBezTo>
                  <a:pt x="209" y="143"/>
                  <a:pt x="210" y="144"/>
                  <a:pt x="211" y="146"/>
                </a:cubicBezTo>
                <a:cubicBezTo>
                  <a:pt x="213" y="148"/>
                  <a:pt x="214" y="150"/>
                  <a:pt x="214" y="151"/>
                </a:cubicBezTo>
                <a:cubicBezTo>
                  <a:pt x="215" y="153"/>
                  <a:pt x="215" y="155"/>
                  <a:pt x="215" y="156"/>
                </a:cubicBezTo>
                <a:cubicBezTo>
                  <a:pt x="214" y="158"/>
                  <a:pt x="213" y="159"/>
                  <a:pt x="211" y="162"/>
                </a:cubicBezTo>
                <a:cubicBezTo>
                  <a:pt x="210" y="164"/>
                  <a:pt x="209" y="167"/>
                  <a:pt x="208" y="170"/>
                </a:cubicBezTo>
                <a:cubicBezTo>
                  <a:pt x="207" y="173"/>
                  <a:pt x="207" y="176"/>
                  <a:pt x="207" y="178"/>
                </a:cubicBezTo>
                <a:cubicBezTo>
                  <a:pt x="206" y="181"/>
                  <a:pt x="206" y="183"/>
                  <a:pt x="206" y="184"/>
                </a:cubicBezTo>
                <a:cubicBezTo>
                  <a:pt x="206" y="186"/>
                  <a:pt x="206" y="189"/>
                  <a:pt x="206" y="192"/>
                </a:cubicBezTo>
                <a:cubicBezTo>
                  <a:pt x="206" y="195"/>
                  <a:pt x="207" y="199"/>
                  <a:pt x="208" y="203"/>
                </a:cubicBezTo>
                <a:cubicBezTo>
                  <a:pt x="209" y="208"/>
                  <a:pt x="211" y="211"/>
                  <a:pt x="212" y="215"/>
                </a:cubicBezTo>
                <a:cubicBezTo>
                  <a:pt x="214" y="218"/>
                  <a:pt x="215" y="220"/>
                  <a:pt x="217" y="223"/>
                </a:cubicBezTo>
                <a:lnTo>
                  <a:pt x="220" y="224"/>
                </a:lnTo>
                <a:lnTo>
                  <a:pt x="224" y="223"/>
                </a:lnTo>
                <a:lnTo>
                  <a:pt x="225" y="221"/>
                </a:lnTo>
                <a:lnTo>
                  <a:pt x="225" y="216"/>
                </a:lnTo>
                <a:cubicBezTo>
                  <a:pt x="225" y="215"/>
                  <a:pt x="225" y="215"/>
                  <a:pt x="225" y="214"/>
                </a:cubicBezTo>
                <a:cubicBezTo>
                  <a:pt x="224" y="214"/>
                  <a:pt x="224" y="213"/>
                  <a:pt x="224" y="213"/>
                </a:cubicBezTo>
                <a:cubicBezTo>
                  <a:pt x="224" y="212"/>
                  <a:pt x="224" y="212"/>
                  <a:pt x="224" y="211"/>
                </a:cubicBezTo>
                <a:cubicBezTo>
                  <a:pt x="224" y="211"/>
                  <a:pt x="224" y="211"/>
                  <a:pt x="224" y="210"/>
                </a:cubicBezTo>
                <a:cubicBezTo>
                  <a:pt x="222" y="207"/>
                  <a:pt x="221" y="203"/>
                  <a:pt x="220" y="198"/>
                </a:cubicBezTo>
                <a:cubicBezTo>
                  <a:pt x="219" y="193"/>
                  <a:pt x="219" y="188"/>
                  <a:pt x="220" y="181"/>
                </a:cubicBezTo>
                <a:cubicBezTo>
                  <a:pt x="222" y="175"/>
                  <a:pt x="223" y="169"/>
                  <a:pt x="224" y="164"/>
                </a:cubicBezTo>
                <a:cubicBezTo>
                  <a:pt x="225" y="159"/>
                  <a:pt x="226" y="154"/>
                  <a:pt x="227" y="151"/>
                </a:cubicBezTo>
                <a:cubicBezTo>
                  <a:pt x="227" y="147"/>
                  <a:pt x="226" y="144"/>
                  <a:pt x="224" y="140"/>
                </a:cubicBezTo>
                <a:cubicBezTo>
                  <a:pt x="222" y="136"/>
                  <a:pt x="218" y="133"/>
                  <a:pt x="214" y="130"/>
                </a:cubicBezTo>
                <a:cubicBezTo>
                  <a:pt x="209" y="128"/>
                  <a:pt x="205" y="127"/>
                  <a:pt x="201" y="127"/>
                </a:cubicBezTo>
                <a:cubicBezTo>
                  <a:pt x="197" y="127"/>
                  <a:pt x="194" y="127"/>
                  <a:pt x="192" y="128"/>
                </a:cubicBezTo>
                <a:lnTo>
                  <a:pt x="192" y="93"/>
                </a:lnTo>
                <a:cubicBezTo>
                  <a:pt x="192" y="92"/>
                  <a:pt x="192" y="91"/>
                  <a:pt x="192" y="90"/>
                </a:cubicBezTo>
                <a:cubicBezTo>
                  <a:pt x="192" y="88"/>
                  <a:pt x="192" y="87"/>
                  <a:pt x="192" y="85"/>
                </a:cubicBezTo>
                <a:cubicBezTo>
                  <a:pt x="192" y="84"/>
                  <a:pt x="192" y="82"/>
                  <a:pt x="192" y="81"/>
                </a:cubicBezTo>
                <a:cubicBezTo>
                  <a:pt x="192" y="80"/>
                  <a:pt x="192" y="80"/>
                  <a:pt x="192" y="79"/>
                </a:cubicBezTo>
                <a:lnTo>
                  <a:pt x="208" y="79"/>
                </a:lnTo>
                <a:lnTo>
                  <a:pt x="215" y="88"/>
                </a:lnTo>
                <a:cubicBezTo>
                  <a:pt x="215" y="89"/>
                  <a:pt x="215" y="91"/>
                  <a:pt x="215" y="93"/>
                </a:cubicBezTo>
                <a:cubicBezTo>
                  <a:pt x="215" y="96"/>
                  <a:pt x="215" y="99"/>
                  <a:pt x="215" y="102"/>
                </a:cubicBezTo>
                <a:cubicBezTo>
                  <a:pt x="215" y="105"/>
                  <a:pt x="215" y="108"/>
                  <a:pt x="215" y="110"/>
                </a:cubicBezTo>
                <a:cubicBezTo>
                  <a:pt x="215" y="112"/>
                  <a:pt x="215" y="114"/>
                  <a:pt x="215" y="116"/>
                </a:cubicBezTo>
                <a:cubicBezTo>
                  <a:pt x="215" y="116"/>
                  <a:pt x="215" y="116"/>
                  <a:pt x="215" y="117"/>
                </a:cubicBezTo>
                <a:cubicBezTo>
                  <a:pt x="215" y="117"/>
                  <a:pt x="216" y="118"/>
                  <a:pt x="216" y="118"/>
                </a:cubicBezTo>
                <a:cubicBezTo>
                  <a:pt x="216" y="119"/>
                  <a:pt x="217" y="120"/>
                  <a:pt x="217" y="120"/>
                </a:cubicBezTo>
                <a:cubicBezTo>
                  <a:pt x="218" y="120"/>
                  <a:pt x="218" y="121"/>
                  <a:pt x="218" y="121"/>
                </a:cubicBezTo>
                <a:lnTo>
                  <a:pt x="221" y="121"/>
                </a:lnTo>
                <a:close/>
                <a:moveTo>
                  <a:pt x="98" y="119"/>
                </a:moveTo>
                <a:lnTo>
                  <a:pt x="117" y="119"/>
                </a:lnTo>
                <a:cubicBezTo>
                  <a:pt x="121" y="119"/>
                  <a:pt x="125" y="119"/>
                  <a:pt x="130" y="120"/>
                </a:cubicBezTo>
                <a:cubicBezTo>
                  <a:pt x="135" y="120"/>
                  <a:pt x="141" y="120"/>
                  <a:pt x="148" y="120"/>
                </a:cubicBezTo>
                <a:cubicBezTo>
                  <a:pt x="155" y="120"/>
                  <a:pt x="161" y="121"/>
                  <a:pt x="167" y="121"/>
                </a:cubicBezTo>
                <a:cubicBezTo>
                  <a:pt x="172" y="121"/>
                  <a:pt x="176" y="121"/>
                  <a:pt x="180" y="121"/>
                </a:cubicBezTo>
                <a:lnTo>
                  <a:pt x="180" y="128"/>
                </a:lnTo>
                <a:cubicBezTo>
                  <a:pt x="175" y="128"/>
                  <a:pt x="170" y="128"/>
                  <a:pt x="163" y="127"/>
                </a:cubicBezTo>
                <a:cubicBezTo>
                  <a:pt x="156" y="127"/>
                  <a:pt x="148" y="127"/>
                  <a:pt x="139" y="127"/>
                </a:cubicBezTo>
                <a:cubicBezTo>
                  <a:pt x="129" y="127"/>
                  <a:pt x="122" y="127"/>
                  <a:pt x="115" y="127"/>
                </a:cubicBezTo>
                <a:cubicBezTo>
                  <a:pt x="108" y="127"/>
                  <a:pt x="103" y="127"/>
                  <a:pt x="98" y="126"/>
                </a:cubicBezTo>
                <a:lnTo>
                  <a:pt x="98" y="119"/>
                </a:lnTo>
                <a:close/>
                <a:moveTo>
                  <a:pt x="180" y="79"/>
                </a:moveTo>
                <a:lnTo>
                  <a:pt x="180" y="86"/>
                </a:lnTo>
                <a:cubicBezTo>
                  <a:pt x="175" y="86"/>
                  <a:pt x="170" y="86"/>
                  <a:pt x="163" y="85"/>
                </a:cubicBezTo>
                <a:cubicBezTo>
                  <a:pt x="156" y="85"/>
                  <a:pt x="148" y="85"/>
                  <a:pt x="139" y="85"/>
                </a:cubicBezTo>
                <a:cubicBezTo>
                  <a:pt x="129" y="85"/>
                  <a:pt x="122" y="85"/>
                  <a:pt x="115" y="85"/>
                </a:cubicBezTo>
                <a:cubicBezTo>
                  <a:pt x="108" y="85"/>
                  <a:pt x="103" y="85"/>
                  <a:pt x="98" y="84"/>
                </a:cubicBezTo>
                <a:lnTo>
                  <a:pt x="98" y="79"/>
                </a:lnTo>
                <a:lnTo>
                  <a:pt x="129" y="79"/>
                </a:lnTo>
                <a:cubicBezTo>
                  <a:pt x="130" y="79"/>
                  <a:pt x="132" y="79"/>
                  <a:pt x="133" y="79"/>
                </a:cubicBezTo>
                <a:cubicBezTo>
                  <a:pt x="135" y="79"/>
                  <a:pt x="137" y="79"/>
                  <a:pt x="140" y="79"/>
                </a:cubicBezTo>
                <a:cubicBezTo>
                  <a:pt x="142" y="79"/>
                  <a:pt x="144" y="79"/>
                  <a:pt x="146" y="79"/>
                </a:cubicBezTo>
                <a:cubicBezTo>
                  <a:pt x="148" y="79"/>
                  <a:pt x="150" y="79"/>
                  <a:pt x="151" y="79"/>
                </a:cubicBezTo>
                <a:lnTo>
                  <a:pt x="180" y="79"/>
                </a:lnTo>
                <a:close/>
                <a:moveTo>
                  <a:pt x="180" y="100"/>
                </a:moveTo>
                <a:lnTo>
                  <a:pt x="180" y="107"/>
                </a:lnTo>
                <a:cubicBezTo>
                  <a:pt x="175" y="107"/>
                  <a:pt x="170" y="106"/>
                  <a:pt x="163" y="106"/>
                </a:cubicBezTo>
                <a:cubicBezTo>
                  <a:pt x="156" y="106"/>
                  <a:pt x="148" y="106"/>
                  <a:pt x="139" y="106"/>
                </a:cubicBezTo>
                <a:cubicBezTo>
                  <a:pt x="129" y="105"/>
                  <a:pt x="122" y="105"/>
                  <a:pt x="115" y="105"/>
                </a:cubicBezTo>
                <a:cubicBezTo>
                  <a:pt x="108" y="105"/>
                  <a:pt x="103" y="105"/>
                  <a:pt x="98" y="105"/>
                </a:cubicBezTo>
                <a:lnTo>
                  <a:pt x="100" y="98"/>
                </a:lnTo>
                <a:cubicBezTo>
                  <a:pt x="104" y="99"/>
                  <a:pt x="110" y="99"/>
                  <a:pt x="116" y="99"/>
                </a:cubicBezTo>
                <a:cubicBezTo>
                  <a:pt x="123" y="99"/>
                  <a:pt x="130" y="99"/>
                  <a:pt x="139" y="99"/>
                </a:cubicBezTo>
                <a:cubicBezTo>
                  <a:pt x="148" y="99"/>
                  <a:pt x="156" y="99"/>
                  <a:pt x="163" y="99"/>
                </a:cubicBezTo>
                <a:cubicBezTo>
                  <a:pt x="170" y="100"/>
                  <a:pt x="175" y="100"/>
                  <a:pt x="180" y="100"/>
                </a:cubicBezTo>
                <a:close/>
                <a:moveTo>
                  <a:pt x="180" y="179"/>
                </a:moveTo>
                <a:lnTo>
                  <a:pt x="180" y="205"/>
                </a:lnTo>
                <a:cubicBezTo>
                  <a:pt x="180" y="205"/>
                  <a:pt x="180" y="205"/>
                  <a:pt x="179" y="205"/>
                </a:cubicBezTo>
                <a:cubicBezTo>
                  <a:pt x="179" y="205"/>
                  <a:pt x="179" y="206"/>
                  <a:pt x="179" y="206"/>
                </a:cubicBezTo>
                <a:cubicBezTo>
                  <a:pt x="178" y="207"/>
                  <a:pt x="178" y="207"/>
                  <a:pt x="178" y="207"/>
                </a:cubicBezTo>
                <a:cubicBezTo>
                  <a:pt x="178" y="208"/>
                  <a:pt x="177" y="208"/>
                  <a:pt x="177" y="209"/>
                </a:cubicBezTo>
                <a:cubicBezTo>
                  <a:pt x="175" y="209"/>
                  <a:pt x="173" y="210"/>
                  <a:pt x="171" y="211"/>
                </a:cubicBezTo>
                <a:cubicBezTo>
                  <a:pt x="168" y="211"/>
                  <a:pt x="165" y="212"/>
                  <a:pt x="162" y="211"/>
                </a:cubicBezTo>
                <a:cubicBezTo>
                  <a:pt x="158" y="211"/>
                  <a:pt x="155" y="211"/>
                  <a:pt x="152" y="211"/>
                </a:cubicBezTo>
                <a:cubicBezTo>
                  <a:pt x="149" y="210"/>
                  <a:pt x="147" y="210"/>
                  <a:pt x="145" y="210"/>
                </a:cubicBezTo>
                <a:cubicBezTo>
                  <a:pt x="143" y="210"/>
                  <a:pt x="139" y="210"/>
                  <a:pt x="136" y="210"/>
                </a:cubicBezTo>
                <a:cubicBezTo>
                  <a:pt x="132" y="210"/>
                  <a:pt x="127" y="210"/>
                  <a:pt x="122" y="211"/>
                </a:cubicBezTo>
                <a:cubicBezTo>
                  <a:pt x="117" y="211"/>
                  <a:pt x="113" y="210"/>
                  <a:pt x="109" y="210"/>
                </a:cubicBezTo>
                <a:cubicBezTo>
                  <a:pt x="105" y="209"/>
                  <a:pt x="102" y="208"/>
                  <a:pt x="100" y="207"/>
                </a:cubicBezTo>
                <a:cubicBezTo>
                  <a:pt x="99" y="206"/>
                  <a:pt x="99" y="205"/>
                  <a:pt x="99" y="205"/>
                </a:cubicBezTo>
                <a:cubicBezTo>
                  <a:pt x="98" y="204"/>
                  <a:pt x="98" y="203"/>
                  <a:pt x="98" y="202"/>
                </a:cubicBezTo>
                <a:cubicBezTo>
                  <a:pt x="98" y="201"/>
                  <a:pt x="98" y="200"/>
                  <a:pt x="98" y="199"/>
                </a:cubicBezTo>
                <a:cubicBezTo>
                  <a:pt x="98" y="199"/>
                  <a:pt x="98" y="198"/>
                  <a:pt x="98" y="198"/>
                </a:cubicBezTo>
                <a:lnTo>
                  <a:pt x="98" y="179"/>
                </a:lnTo>
                <a:cubicBezTo>
                  <a:pt x="103" y="179"/>
                  <a:pt x="108" y="179"/>
                  <a:pt x="115" y="179"/>
                </a:cubicBezTo>
                <a:cubicBezTo>
                  <a:pt x="122" y="178"/>
                  <a:pt x="129" y="178"/>
                  <a:pt x="139" y="178"/>
                </a:cubicBezTo>
                <a:cubicBezTo>
                  <a:pt x="148" y="178"/>
                  <a:pt x="156" y="178"/>
                  <a:pt x="163" y="178"/>
                </a:cubicBezTo>
                <a:cubicBezTo>
                  <a:pt x="170" y="178"/>
                  <a:pt x="175" y="178"/>
                  <a:pt x="180" y="179"/>
                </a:cubicBezTo>
                <a:close/>
                <a:moveTo>
                  <a:pt x="88" y="153"/>
                </a:moveTo>
                <a:cubicBezTo>
                  <a:pt x="87" y="155"/>
                  <a:pt x="87" y="158"/>
                  <a:pt x="86" y="162"/>
                </a:cubicBezTo>
                <a:cubicBezTo>
                  <a:pt x="86" y="166"/>
                  <a:pt x="85" y="171"/>
                  <a:pt x="85" y="176"/>
                </a:cubicBezTo>
                <a:cubicBezTo>
                  <a:pt x="85" y="181"/>
                  <a:pt x="85" y="186"/>
                  <a:pt x="85" y="190"/>
                </a:cubicBezTo>
                <a:cubicBezTo>
                  <a:pt x="85" y="194"/>
                  <a:pt x="85" y="197"/>
                  <a:pt x="85" y="200"/>
                </a:cubicBezTo>
                <a:cubicBezTo>
                  <a:pt x="85" y="201"/>
                  <a:pt x="86" y="203"/>
                  <a:pt x="86" y="205"/>
                </a:cubicBezTo>
                <a:cubicBezTo>
                  <a:pt x="87" y="207"/>
                  <a:pt x="88" y="209"/>
                  <a:pt x="89" y="212"/>
                </a:cubicBezTo>
                <a:cubicBezTo>
                  <a:pt x="91" y="215"/>
                  <a:pt x="92" y="217"/>
                  <a:pt x="94" y="218"/>
                </a:cubicBezTo>
                <a:cubicBezTo>
                  <a:pt x="96" y="220"/>
                  <a:pt x="97" y="220"/>
                  <a:pt x="98" y="221"/>
                </a:cubicBezTo>
                <a:cubicBezTo>
                  <a:pt x="101" y="222"/>
                  <a:pt x="105" y="223"/>
                  <a:pt x="109" y="224"/>
                </a:cubicBezTo>
                <a:cubicBezTo>
                  <a:pt x="113" y="225"/>
                  <a:pt x="118" y="225"/>
                  <a:pt x="124" y="225"/>
                </a:cubicBezTo>
                <a:cubicBezTo>
                  <a:pt x="129" y="225"/>
                  <a:pt x="134" y="225"/>
                  <a:pt x="139" y="225"/>
                </a:cubicBezTo>
                <a:cubicBezTo>
                  <a:pt x="143" y="224"/>
                  <a:pt x="146" y="224"/>
                  <a:pt x="149" y="224"/>
                </a:cubicBezTo>
                <a:cubicBezTo>
                  <a:pt x="151" y="224"/>
                  <a:pt x="153" y="224"/>
                  <a:pt x="156" y="225"/>
                </a:cubicBezTo>
                <a:cubicBezTo>
                  <a:pt x="158" y="225"/>
                  <a:pt x="161" y="225"/>
                  <a:pt x="165" y="225"/>
                </a:cubicBezTo>
                <a:cubicBezTo>
                  <a:pt x="168" y="225"/>
                  <a:pt x="172" y="225"/>
                  <a:pt x="174" y="224"/>
                </a:cubicBezTo>
                <a:cubicBezTo>
                  <a:pt x="177" y="223"/>
                  <a:pt x="180" y="222"/>
                  <a:pt x="182" y="221"/>
                </a:cubicBezTo>
                <a:cubicBezTo>
                  <a:pt x="183" y="220"/>
                  <a:pt x="185" y="218"/>
                  <a:pt x="187" y="216"/>
                </a:cubicBezTo>
                <a:cubicBezTo>
                  <a:pt x="188" y="214"/>
                  <a:pt x="190" y="211"/>
                  <a:pt x="190" y="207"/>
                </a:cubicBezTo>
                <a:cubicBezTo>
                  <a:pt x="191" y="204"/>
                  <a:pt x="192" y="201"/>
                  <a:pt x="192" y="199"/>
                </a:cubicBezTo>
                <a:cubicBezTo>
                  <a:pt x="192" y="196"/>
                  <a:pt x="192" y="194"/>
                  <a:pt x="192" y="193"/>
                </a:cubicBezTo>
                <a:lnTo>
                  <a:pt x="192" y="170"/>
                </a:lnTo>
                <a:cubicBezTo>
                  <a:pt x="192" y="169"/>
                  <a:pt x="192" y="168"/>
                  <a:pt x="192" y="167"/>
                </a:cubicBezTo>
                <a:cubicBezTo>
                  <a:pt x="192" y="165"/>
                  <a:pt x="192" y="164"/>
                  <a:pt x="192" y="162"/>
                </a:cubicBezTo>
                <a:cubicBezTo>
                  <a:pt x="191" y="160"/>
                  <a:pt x="191" y="159"/>
                  <a:pt x="191" y="158"/>
                </a:cubicBezTo>
                <a:cubicBezTo>
                  <a:pt x="191" y="156"/>
                  <a:pt x="191" y="155"/>
                  <a:pt x="190" y="154"/>
                </a:cubicBezTo>
                <a:lnTo>
                  <a:pt x="189" y="153"/>
                </a:lnTo>
                <a:lnTo>
                  <a:pt x="183" y="153"/>
                </a:lnTo>
                <a:cubicBezTo>
                  <a:pt x="183" y="153"/>
                  <a:pt x="182" y="154"/>
                  <a:pt x="181" y="155"/>
                </a:cubicBezTo>
                <a:cubicBezTo>
                  <a:pt x="181" y="156"/>
                  <a:pt x="180" y="157"/>
                  <a:pt x="180" y="158"/>
                </a:cubicBezTo>
                <a:cubicBezTo>
                  <a:pt x="180" y="159"/>
                  <a:pt x="179" y="161"/>
                  <a:pt x="180" y="162"/>
                </a:cubicBezTo>
                <a:cubicBezTo>
                  <a:pt x="180" y="163"/>
                  <a:pt x="180" y="164"/>
                  <a:pt x="180" y="165"/>
                </a:cubicBezTo>
                <a:cubicBezTo>
                  <a:pt x="175" y="165"/>
                  <a:pt x="170" y="165"/>
                  <a:pt x="163" y="165"/>
                </a:cubicBezTo>
                <a:cubicBezTo>
                  <a:pt x="156" y="165"/>
                  <a:pt x="148" y="165"/>
                  <a:pt x="139" y="165"/>
                </a:cubicBezTo>
                <a:cubicBezTo>
                  <a:pt x="129" y="164"/>
                  <a:pt x="122" y="164"/>
                  <a:pt x="115" y="164"/>
                </a:cubicBezTo>
                <a:cubicBezTo>
                  <a:pt x="108" y="164"/>
                  <a:pt x="103" y="164"/>
                  <a:pt x="98" y="165"/>
                </a:cubicBezTo>
                <a:lnTo>
                  <a:pt x="98" y="158"/>
                </a:lnTo>
                <a:lnTo>
                  <a:pt x="95" y="153"/>
                </a:lnTo>
                <a:cubicBezTo>
                  <a:pt x="95" y="152"/>
                  <a:pt x="94" y="152"/>
                  <a:pt x="94" y="152"/>
                </a:cubicBezTo>
                <a:cubicBezTo>
                  <a:pt x="93" y="152"/>
                  <a:pt x="92" y="152"/>
                  <a:pt x="92" y="152"/>
                </a:cubicBezTo>
                <a:cubicBezTo>
                  <a:pt x="91" y="152"/>
                  <a:pt x="90" y="152"/>
                  <a:pt x="90" y="152"/>
                </a:cubicBezTo>
                <a:cubicBezTo>
                  <a:pt x="89" y="152"/>
                  <a:pt x="88" y="153"/>
                  <a:pt x="88" y="153"/>
                </a:cubicBezTo>
                <a:cubicBezTo>
                  <a:pt x="88" y="153"/>
                  <a:pt x="88" y="153"/>
                  <a:pt x="88" y="153"/>
                </a:cubicBezTo>
                <a:cubicBezTo>
                  <a:pt x="88" y="153"/>
                  <a:pt x="88" y="153"/>
                  <a:pt x="88" y="153"/>
                </a:cubicBezTo>
                <a:cubicBezTo>
                  <a:pt x="88" y="153"/>
                  <a:pt x="88" y="153"/>
                  <a:pt x="88" y="153"/>
                </a:cubicBezTo>
                <a:cubicBezTo>
                  <a:pt x="88" y="153"/>
                  <a:pt x="88" y="153"/>
                  <a:pt x="88" y="153"/>
                </a:cubicBezTo>
                <a:close/>
                <a:moveTo>
                  <a:pt x="421" y="352"/>
                </a:moveTo>
                <a:lnTo>
                  <a:pt x="422" y="327"/>
                </a:lnTo>
                <a:cubicBezTo>
                  <a:pt x="424" y="327"/>
                  <a:pt x="426" y="327"/>
                  <a:pt x="428" y="326"/>
                </a:cubicBezTo>
                <a:cubicBezTo>
                  <a:pt x="431" y="326"/>
                  <a:pt x="434" y="326"/>
                  <a:pt x="437" y="327"/>
                </a:cubicBezTo>
                <a:cubicBezTo>
                  <a:pt x="440" y="328"/>
                  <a:pt x="442" y="329"/>
                  <a:pt x="444" y="331"/>
                </a:cubicBezTo>
                <a:cubicBezTo>
                  <a:pt x="445" y="333"/>
                  <a:pt x="447" y="335"/>
                  <a:pt x="447" y="338"/>
                </a:cubicBezTo>
                <a:cubicBezTo>
                  <a:pt x="447" y="338"/>
                  <a:pt x="447" y="339"/>
                  <a:pt x="447" y="341"/>
                </a:cubicBezTo>
                <a:cubicBezTo>
                  <a:pt x="447" y="342"/>
                  <a:pt x="446" y="344"/>
                  <a:pt x="445" y="345"/>
                </a:cubicBezTo>
                <a:cubicBezTo>
                  <a:pt x="444" y="347"/>
                  <a:pt x="443" y="349"/>
                  <a:pt x="442" y="350"/>
                </a:cubicBezTo>
                <a:cubicBezTo>
                  <a:pt x="440" y="351"/>
                  <a:pt x="439" y="352"/>
                  <a:pt x="438" y="352"/>
                </a:cubicBezTo>
                <a:lnTo>
                  <a:pt x="421" y="352"/>
                </a:lnTo>
                <a:close/>
                <a:moveTo>
                  <a:pt x="383" y="377"/>
                </a:moveTo>
                <a:lnTo>
                  <a:pt x="383" y="402"/>
                </a:lnTo>
                <a:cubicBezTo>
                  <a:pt x="383" y="402"/>
                  <a:pt x="383" y="402"/>
                  <a:pt x="383" y="403"/>
                </a:cubicBezTo>
                <a:cubicBezTo>
                  <a:pt x="383" y="403"/>
                  <a:pt x="383" y="403"/>
                  <a:pt x="383" y="403"/>
                </a:cubicBezTo>
                <a:cubicBezTo>
                  <a:pt x="383" y="404"/>
                  <a:pt x="383" y="404"/>
                  <a:pt x="383" y="404"/>
                </a:cubicBezTo>
                <a:cubicBezTo>
                  <a:pt x="384" y="404"/>
                  <a:pt x="384" y="405"/>
                  <a:pt x="384" y="405"/>
                </a:cubicBezTo>
                <a:cubicBezTo>
                  <a:pt x="385" y="408"/>
                  <a:pt x="386" y="411"/>
                  <a:pt x="389" y="413"/>
                </a:cubicBezTo>
                <a:cubicBezTo>
                  <a:pt x="391" y="416"/>
                  <a:pt x="394" y="418"/>
                  <a:pt x="398" y="420"/>
                </a:cubicBezTo>
                <a:cubicBezTo>
                  <a:pt x="402" y="421"/>
                  <a:pt x="406" y="422"/>
                  <a:pt x="409" y="422"/>
                </a:cubicBezTo>
                <a:cubicBezTo>
                  <a:pt x="412" y="422"/>
                  <a:pt x="415" y="422"/>
                  <a:pt x="416" y="422"/>
                </a:cubicBezTo>
                <a:cubicBezTo>
                  <a:pt x="418" y="423"/>
                  <a:pt x="420" y="424"/>
                  <a:pt x="423" y="425"/>
                </a:cubicBezTo>
                <a:cubicBezTo>
                  <a:pt x="426" y="426"/>
                  <a:pt x="430" y="428"/>
                  <a:pt x="433" y="430"/>
                </a:cubicBezTo>
                <a:cubicBezTo>
                  <a:pt x="437" y="432"/>
                  <a:pt x="441" y="435"/>
                  <a:pt x="443" y="437"/>
                </a:cubicBezTo>
                <a:cubicBezTo>
                  <a:pt x="445" y="439"/>
                  <a:pt x="447" y="441"/>
                  <a:pt x="449" y="443"/>
                </a:cubicBezTo>
                <a:lnTo>
                  <a:pt x="454" y="444"/>
                </a:lnTo>
                <a:cubicBezTo>
                  <a:pt x="455" y="444"/>
                  <a:pt x="455" y="444"/>
                  <a:pt x="455" y="443"/>
                </a:cubicBezTo>
                <a:cubicBezTo>
                  <a:pt x="456" y="443"/>
                  <a:pt x="456" y="443"/>
                  <a:pt x="457" y="442"/>
                </a:cubicBezTo>
                <a:cubicBezTo>
                  <a:pt x="457" y="442"/>
                  <a:pt x="457" y="441"/>
                  <a:pt x="458" y="441"/>
                </a:cubicBezTo>
                <a:cubicBezTo>
                  <a:pt x="458" y="440"/>
                  <a:pt x="458" y="440"/>
                  <a:pt x="459" y="440"/>
                </a:cubicBezTo>
                <a:cubicBezTo>
                  <a:pt x="458" y="438"/>
                  <a:pt x="458" y="436"/>
                  <a:pt x="456" y="434"/>
                </a:cubicBezTo>
                <a:cubicBezTo>
                  <a:pt x="455" y="431"/>
                  <a:pt x="452" y="428"/>
                  <a:pt x="449" y="426"/>
                </a:cubicBezTo>
                <a:cubicBezTo>
                  <a:pt x="446" y="423"/>
                  <a:pt x="443" y="421"/>
                  <a:pt x="440" y="419"/>
                </a:cubicBezTo>
                <a:cubicBezTo>
                  <a:pt x="437" y="418"/>
                  <a:pt x="435" y="417"/>
                  <a:pt x="434" y="417"/>
                </a:cubicBezTo>
                <a:cubicBezTo>
                  <a:pt x="432" y="415"/>
                  <a:pt x="429" y="414"/>
                  <a:pt x="426" y="413"/>
                </a:cubicBezTo>
                <a:cubicBezTo>
                  <a:pt x="423" y="412"/>
                  <a:pt x="420" y="411"/>
                  <a:pt x="416" y="411"/>
                </a:cubicBezTo>
                <a:cubicBezTo>
                  <a:pt x="411" y="410"/>
                  <a:pt x="408" y="410"/>
                  <a:pt x="405" y="409"/>
                </a:cubicBezTo>
                <a:cubicBezTo>
                  <a:pt x="402" y="409"/>
                  <a:pt x="399" y="409"/>
                  <a:pt x="397" y="408"/>
                </a:cubicBezTo>
                <a:lnTo>
                  <a:pt x="394" y="403"/>
                </a:lnTo>
                <a:cubicBezTo>
                  <a:pt x="395" y="401"/>
                  <a:pt x="395" y="399"/>
                  <a:pt x="395" y="396"/>
                </a:cubicBezTo>
                <a:cubicBezTo>
                  <a:pt x="395" y="393"/>
                  <a:pt x="395" y="389"/>
                  <a:pt x="395" y="385"/>
                </a:cubicBezTo>
                <a:cubicBezTo>
                  <a:pt x="395" y="381"/>
                  <a:pt x="395" y="377"/>
                  <a:pt x="395" y="374"/>
                </a:cubicBezTo>
                <a:cubicBezTo>
                  <a:pt x="396" y="371"/>
                  <a:pt x="397" y="369"/>
                  <a:pt x="397" y="367"/>
                </a:cubicBezTo>
                <a:cubicBezTo>
                  <a:pt x="398" y="367"/>
                  <a:pt x="398" y="366"/>
                  <a:pt x="399" y="366"/>
                </a:cubicBezTo>
                <a:cubicBezTo>
                  <a:pt x="400" y="366"/>
                  <a:pt x="401" y="365"/>
                  <a:pt x="402" y="365"/>
                </a:cubicBezTo>
                <a:cubicBezTo>
                  <a:pt x="403" y="364"/>
                  <a:pt x="404" y="364"/>
                  <a:pt x="404" y="364"/>
                </a:cubicBezTo>
                <a:cubicBezTo>
                  <a:pt x="405" y="364"/>
                  <a:pt x="406" y="364"/>
                  <a:pt x="406" y="364"/>
                </a:cubicBezTo>
                <a:lnTo>
                  <a:pt x="432" y="364"/>
                </a:lnTo>
                <a:cubicBezTo>
                  <a:pt x="433" y="364"/>
                  <a:pt x="434" y="364"/>
                  <a:pt x="435" y="364"/>
                </a:cubicBezTo>
                <a:cubicBezTo>
                  <a:pt x="437" y="364"/>
                  <a:pt x="438" y="364"/>
                  <a:pt x="440" y="363"/>
                </a:cubicBezTo>
                <a:cubicBezTo>
                  <a:pt x="442" y="363"/>
                  <a:pt x="443" y="362"/>
                  <a:pt x="445" y="362"/>
                </a:cubicBezTo>
                <a:cubicBezTo>
                  <a:pt x="446" y="361"/>
                  <a:pt x="448" y="360"/>
                  <a:pt x="449" y="360"/>
                </a:cubicBezTo>
                <a:cubicBezTo>
                  <a:pt x="451" y="358"/>
                  <a:pt x="453" y="355"/>
                  <a:pt x="455" y="351"/>
                </a:cubicBezTo>
                <a:cubicBezTo>
                  <a:pt x="458" y="348"/>
                  <a:pt x="459" y="344"/>
                  <a:pt x="459" y="339"/>
                </a:cubicBezTo>
                <a:cubicBezTo>
                  <a:pt x="459" y="334"/>
                  <a:pt x="457" y="330"/>
                  <a:pt x="455" y="327"/>
                </a:cubicBezTo>
                <a:cubicBezTo>
                  <a:pt x="452" y="323"/>
                  <a:pt x="450" y="321"/>
                  <a:pt x="447" y="319"/>
                </a:cubicBezTo>
                <a:cubicBezTo>
                  <a:pt x="444" y="317"/>
                  <a:pt x="440" y="316"/>
                  <a:pt x="435" y="315"/>
                </a:cubicBezTo>
                <a:cubicBezTo>
                  <a:pt x="430" y="314"/>
                  <a:pt x="424" y="314"/>
                  <a:pt x="418" y="314"/>
                </a:cubicBezTo>
                <a:cubicBezTo>
                  <a:pt x="411" y="315"/>
                  <a:pt x="405" y="315"/>
                  <a:pt x="401" y="315"/>
                </a:cubicBezTo>
                <a:cubicBezTo>
                  <a:pt x="396" y="316"/>
                  <a:pt x="392" y="316"/>
                  <a:pt x="389" y="316"/>
                </a:cubicBezTo>
                <a:cubicBezTo>
                  <a:pt x="388" y="316"/>
                  <a:pt x="388" y="316"/>
                  <a:pt x="387" y="317"/>
                </a:cubicBezTo>
                <a:cubicBezTo>
                  <a:pt x="386" y="317"/>
                  <a:pt x="386" y="317"/>
                  <a:pt x="385" y="318"/>
                </a:cubicBezTo>
                <a:cubicBezTo>
                  <a:pt x="385" y="318"/>
                  <a:pt x="384" y="319"/>
                  <a:pt x="384" y="319"/>
                </a:cubicBezTo>
                <a:cubicBezTo>
                  <a:pt x="384" y="319"/>
                  <a:pt x="384" y="320"/>
                  <a:pt x="384" y="320"/>
                </a:cubicBezTo>
                <a:lnTo>
                  <a:pt x="384" y="323"/>
                </a:lnTo>
                <a:cubicBezTo>
                  <a:pt x="384" y="323"/>
                  <a:pt x="384" y="324"/>
                  <a:pt x="384" y="324"/>
                </a:cubicBezTo>
                <a:cubicBezTo>
                  <a:pt x="384" y="324"/>
                  <a:pt x="385" y="325"/>
                  <a:pt x="385" y="325"/>
                </a:cubicBezTo>
                <a:cubicBezTo>
                  <a:pt x="385" y="326"/>
                  <a:pt x="386" y="326"/>
                  <a:pt x="386" y="326"/>
                </a:cubicBezTo>
                <a:cubicBezTo>
                  <a:pt x="387" y="327"/>
                  <a:pt x="387" y="327"/>
                  <a:pt x="387" y="327"/>
                </a:cubicBezTo>
                <a:cubicBezTo>
                  <a:pt x="387" y="327"/>
                  <a:pt x="388" y="327"/>
                  <a:pt x="388" y="327"/>
                </a:cubicBezTo>
                <a:cubicBezTo>
                  <a:pt x="388" y="327"/>
                  <a:pt x="389" y="327"/>
                  <a:pt x="389" y="327"/>
                </a:cubicBezTo>
                <a:cubicBezTo>
                  <a:pt x="390" y="327"/>
                  <a:pt x="391" y="327"/>
                  <a:pt x="391" y="327"/>
                </a:cubicBezTo>
                <a:cubicBezTo>
                  <a:pt x="392" y="327"/>
                  <a:pt x="392" y="327"/>
                  <a:pt x="393" y="327"/>
                </a:cubicBezTo>
                <a:lnTo>
                  <a:pt x="410" y="327"/>
                </a:lnTo>
                <a:lnTo>
                  <a:pt x="410" y="354"/>
                </a:lnTo>
                <a:lnTo>
                  <a:pt x="399" y="354"/>
                </a:lnTo>
                <a:cubicBezTo>
                  <a:pt x="397" y="354"/>
                  <a:pt x="395" y="355"/>
                  <a:pt x="393" y="357"/>
                </a:cubicBezTo>
                <a:cubicBezTo>
                  <a:pt x="390" y="358"/>
                  <a:pt x="388" y="360"/>
                  <a:pt x="386" y="363"/>
                </a:cubicBezTo>
                <a:cubicBezTo>
                  <a:pt x="384" y="366"/>
                  <a:pt x="383" y="369"/>
                  <a:pt x="383" y="371"/>
                </a:cubicBezTo>
                <a:cubicBezTo>
                  <a:pt x="383" y="374"/>
                  <a:pt x="382" y="376"/>
                  <a:pt x="383" y="377"/>
                </a:cubicBezTo>
                <a:close/>
                <a:moveTo>
                  <a:pt x="406" y="282"/>
                </a:moveTo>
                <a:cubicBezTo>
                  <a:pt x="404" y="282"/>
                  <a:pt x="402" y="282"/>
                  <a:pt x="399" y="282"/>
                </a:cubicBezTo>
                <a:cubicBezTo>
                  <a:pt x="396" y="283"/>
                  <a:pt x="392" y="284"/>
                  <a:pt x="389" y="287"/>
                </a:cubicBezTo>
                <a:cubicBezTo>
                  <a:pt x="385" y="290"/>
                  <a:pt x="382" y="293"/>
                  <a:pt x="381" y="296"/>
                </a:cubicBezTo>
                <a:cubicBezTo>
                  <a:pt x="380" y="299"/>
                  <a:pt x="380" y="302"/>
                  <a:pt x="380" y="304"/>
                </a:cubicBezTo>
                <a:lnTo>
                  <a:pt x="381" y="308"/>
                </a:lnTo>
                <a:lnTo>
                  <a:pt x="384" y="310"/>
                </a:lnTo>
                <a:lnTo>
                  <a:pt x="389" y="310"/>
                </a:lnTo>
                <a:lnTo>
                  <a:pt x="391" y="308"/>
                </a:lnTo>
                <a:cubicBezTo>
                  <a:pt x="391" y="308"/>
                  <a:pt x="391" y="307"/>
                  <a:pt x="391" y="307"/>
                </a:cubicBezTo>
                <a:cubicBezTo>
                  <a:pt x="391" y="306"/>
                  <a:pt x="391" y="305"/>
                  <a:pt x="391" y="304"/>
                </a:cubicBezTo>
                <a:cubicBezTo>
                  <a:pt x="391" y="303"/>
                  <a:pt x="391" y="303"/>
                  <a:pt x="391" y="302"/>
                </a:cubicBezTo>
                <a:cubicBezTo>
                  <a:pt x="391" y="302"/>
                  <a:pt x="391" y="301"/>
                  <a:pt x="391" y="301"/>
                </a:cubicBezTo>
                <a:cubicBezTo>
                  <a:pt x="392" y="301"/>
                  <a:pt x="392" y="300"/>
                  <a:pt x="392" y="299"/>
                </a:cubicBezTo>
                <a:cubicBezTo>
                  <a:pt x="393" y="298"/>
                  <a:pt x="393" y="298"/>
                  <a:pt x="394" y="297"/>
                </a:cubicBezTo>
                <a:cubicBezTo>
                  <a:pt x="394" y="296"/>
                  <a:pt x="395" y="295"/>
                  <a:pt x="396" y="295"/>
                </a:cubicBezTo>
                <a:cubicBezTo>
                  <a:pt x="396" y="294"/>
                  <a:pt x="397" y="294"/>
                  <a:pt x="397" y="294"/>
                </a:cubicBezTo>
                <a:lnTo>
                  <a:pt x="413" y="294"/>
                </a:lnTo>
                <a:cubicBezTo>
                  <a:pt x="413" y="295"/>
                  <a:pt x="413" y="296"/>
                  <a:pt x="413" y="297"/>
                </a:cubicBezTo>
                <a:cubicBezTo>
                  <a:pt x="413" y="299"/>
                  <a:pt x="413" y="300"/>
                  <a:pt x="413" y="302"/>
                </a:cubicBezTo>
                <a:cubicBezTo>
                  <a:pt x="413" y="303"/>
                  <a:pt x="414" y="305"/>
                  <a:pt x="414" y="306"/>
                </a:cubicBezTo>
                <a:cubicBezTo>
                  <a:pt x="415" y="308"/>
                  <a:pt x="416" y="309"/>
                  <a:pt x="416" y="310"/>
                </a:cubicBezTo>
                <a:cubicBezTo>
                  <a:pt x="417" y="310"/>
                  <a:pt x="417" y="310"/>
                  <a:pt x="418" y="310"/>
                </a:cubicBezTo>
                <a:cubicBezTo>
                  <a:pt x="419" y="310"/>
                  <a:pt x="420" y="310"/>
                  <a:pt x="421" y="309"/>
                </a:cubicBezTo>
                <a:cubicBezTo>
                  <a:pt x="422" y="309"/>
                  <a:pt x="423" y="309"/>
                  <a:pt x="423" y="308"/>
                </a:cubicBezTo>
                <a:cubicBezTo>
                  <a:pt x="424" y="308"/>
                  <a:pt x="425" y="307"/>
                  <a:pt x="425" y="307"/>
                </a:cubicBezTo>
                <a:lnTo>
                  <a:pt x="425" y="294"/>
                </a:lnTo>
                <a:lnTo>
                  <a:pt x="441" y="294"/>
                </a:lnTo>
                <a:cubicBezTo>
                  <a:pt x="442" y="294"/>
                  <a:pt x="443" y="295"/>
                  <a:pt x="444" y="297"/>
                </a:cubicBezTo>
                <a:cubicBezTo>
                  <a:pt x="445" y="298"/>
                  <a:pt x="446" y="299"/>
                  <a:pt x="446" y="301"/>
                </a:cubicBezTo>
                <a:cubicBezTo>
                  <a:pt x="447" y="303"/>
                  <a:pt x="448" y="304"/>
                  <a:pt x="448" y="305"/>
                </a:cubicBezTo>
                <a:cubicBezTo>
                  <a:pt x="448" y="307"/>
                  <a:pt x="448" y="308"/>
                  <a:pt x="449" y="308"/>
                </a:cubicBezTo>
                <a:lnTo>
                  <a:pt x="450" y="310"/>
                </a:lnTo>
                <a:cubicBezTo>
                  <a:pt x="450" y="310"/>
                  <a:pt x="451" y="310"/>
                  <a:pt x="452" y="310"/>
                </a:cubicBezTo>
                <a:cubicBezTo>
                  <a:pt x="453" y="310"/>
                  <a:pt x="453" y="310"/>
                  <a:pt x="454" y="309"/>
                </a:cubicBezTo>
                <a:cubicBezTo>
                  <a:pt x="455" y="309"/>
                  <a:pt x="456" y="308"/>
                  <a:pt x="457" y="308"/>
                </a:cubicBezTo>
                <a:cubicBezTo>
                  <a:pt x="458" y="307"/>
                  <a:pt x="458" y="306"/>
                  <a:pt x="459" y="305"/>
                </a:cubicBezTo>
                <a:cubicBezTo>
                  <a:pt x="459" y="305"/>
                  <a:pt x="459" y="305"/>
                  <a:pt x="459" y="305"/>
                </a:cubicBezTo>
                <a:cubicBezTo>
                  <a:pt x="459" y="304"/>
                  <a:pt x="459" y="304"/>
                  <a:pt x="459" y="303"/>
                </a:cubicBezTo>
                <a:cubicBezTo>
                  <a:pt x="459" y="303"/>
                  <a:pt x="459" y="302"/>
                  <a:pt x="459" y="302"/>
                </a:cubicBezTo>
                <a:cubicBezTo>
                  <a:pt x="459" y="302"/>
                  <a:pt x="459" y="301"/>
                  <a:pt x="459" y="301"/>
                </a:cubicBezTo>
                <a:cubicBezTo>
                  <a:pt x="458" y="298"/>
                  <a:pt x="457" y="295"/>
                  <a:pt x="455" y="292"/>
                </a:cubicBezTo>
                <a:cubicBezTo>
                  <a:pt x="453" y="289"/>
                  <a:pt x="450" y="286"/>
                  <a:pt x="445" y="284"/>
                </a:cubicBezTo>
                <a:cubicBezTo>
                  <a:pt x="441" y="282"/>
                  <a:pt x="437" y="281"/>
                  <a:pt x="433" y="281"/>
                </a:cubicBezTo>
                <a:cubicBezTo>
                  <a:pt x="430" y="281"/>
                  <a:pt x="427" y="282"/>
                  <a:pt x="425" y="282"/>
                </a:cubicBezTo>
                <a:lnTo>
                  <a:pt x="425" y="281"/>
                </a:lnTo>
                <a:cubicBezTo>
                  <a:pt x="425" y="280"/>
                  <a:pt x="424" y="279"/>
                  <a:pt x="423" y="278"/>
                </a:cubicBezTo>
                <a:cubicBezTo>
                  <a:pt x="423" y="277"/>
                  <a:pt x="422" y="277"/>
                  <a:pt x="421" y="276"/>
                </a:cubicBezTo>
                <a:cubicBezTo>
                  <a:pt x="420" y="276"/>
                  <a:pt x="419" y="275"/>
                  <a:pt x="419" y="276"/>
                </a:cubicBezTo>
                <a:cubicBezTo>
                  <a:pt x="418" y="276"/>
                  <a:pt x="418" y="276"/>
                  <a:pt x="418" y="276"/>
                </a:cubicBezTo>
                <a:cubicBezTo>
                  <a:pt x="417" y="276"/>
                  <a:pt x="417" y="276"/>
                  <a:pt x="416" y="276"/>
                </a:cubicBezTo>
                <a:cubicBezTo>
                  <a:pt x="416" y="276"/>
                  <a:pt x="415" y="277"/>
                  <a:pt x="414" y="277"/>
                </a:cubicBezTo>
                <a:cubicBezTo>
                  <a:pt x="414" y="278"/>
                  <a:pt x="414" y="278"/>
                  <a:pt x="414" y="279"/>
                </a:cubicBezTo>
                <a:cubicBezTo>
                  <a:pt x="413" y="280"/>
                  <a:pt x="413" y="280"/>
                  <a:pt x="413" y="281"/>
                </a:cubicBezTo>
                <a:lnTo>
                  <a:pt x="413" y="282"/>
                </a:lnTo>
                <a:cubicBezTo>
                  <a:pt x="413" y="282"/>
                  <a:pt x="412" y="282"/>
                  <a:pt x="412" y="282"/>
                </a:cubicBezTo>
                <a:cubicBezTo>
                  <a:pt x="411" y="282"/>
                  <a:pt x="410" y="282"/>
                  <a:pt x="410" y="282"/>
                </a:cubicBezTo>
                <a:cubicBezTo>
                  <a:pt x="409" y="282"/>
                  <a:pt x="408" y="282"/>
                  <a:pt x="408" y="282"/>
                </a:cubicBezTo>
                <a:cubicBezTo>
                  <a:pt x="407" y="282"/>
                  <a:pt x="407" y="282"/>
                  <a:pt x="406" y="282"/>
                </a:cubicBezTo>
                <a:close/>
                <a:moveTo>
                  <a:pt x="355" y="360"/>
                </a:moveTo>
                <a:lnTo>
                  <a:pt x="310" y="360"/>
                </a:lnTo>
                <a:cubicBezTo>
                  <a:pt x="309" y="359"/>
                  <a:pt x="308" y="359"/>
                  <a:pt x="307" y="358"/>
                </a:cubicBezTo>
                <a:cubicBezTo>
                  <a:pt x="306" y="358"/>
                  <a:pt x="305" y="357"/>
                  <a:pt x="304" y="356"/>
                </a:cubicBezTo>
                <a:cubicBezTo>
                  <a:pt x="303" y="355"/>
                  <a:pt x="302" y="354"/>
                  <a:pt x="302" y="353"/>
                </a:cubicBezTo>
                <a:cubicBezTo>
                  <a:pt x="301" y="352"/>
                  <a:pt x="301" y="351"/>
                  <a:pt x="301" y="351"/>
                </a:cubicBezTo>
                <a:lnTo>
                  <a:pt x="362" y="354"/>
                </a:lnTo>
                <a:cubicBezTo>
                  <a:pt x="362" y="354"/>
                  <a:pt x="362" y="355"/>
                  <a:pt x="361" y="355"/>
                </a:cubicBezTo>
                <a:cubicBezTo>
                  <a:pt x="361" y="356"/>
                  <a:pt x="360" y="357"/>
                  <a:pt x="359" y="357"/>
                </a:cubicBezTo>
                <a:cubicBezTo>
                  <a:pt x="358" y="358"/>
                  <a:pt x="357" y="358"/>
                  <a:pt x="357" y="359"/>
                </a:cubicBezTo>
                <a:cubicBezTo>
                  <a:pt x="356" y="359"/>
                  <a:pt x="355" y="359"/>
                  <a:pt x="355" y="360"/>
                </a:cubicBezTo>
                <a:close/>
                <a:moveTo>
                  <a:pt x="329" y="333"/>
                </a:moveTo>
                <a:cubicBezTo>
                  <a:pt x="331" y="333"/>
                  <a:pt x="333" y="333"/>
                  <a:pt x="336" y="333"/>
                </a:cubicBezTo>
                <a:cubicBezTo>
                  <a:pt x="339" y="333"/>
                  <a:pt x="343" y="332"/>
                  <a:pt x="347" y="332"/>
                </a:cubicBezTo>
                <a:cubicBezTo>
                  <a:pt x="351" y="332"/>
                  <a:pt x="354" y="333"/>
                  <a:pt x="357" y="335"/>
                </a:cubicBezTo>
                <a:cubicBezTo>
                  <a:pt x="360" y="336"/>
                  <a:pt x="362" y="338"/>
                  <a:pt x="364" y="341"/>
                </a:cubicBezTo>
                <a:lnTo>
                  <a:pt x="301" y="341"/>
                </a:lnTo>
                <a:cubicBezTo>
                  <a:pt x="301" y="340"/>
                  <a:pt x="301" y="339"/>
                  <a:pt x="302" y="339"/>
                </a:cubicBezTo>
                <a:cubicBezTo>
                  <a:pt x="302" y="338"/>
                  <a:pt x="303" y="337"/>
                  <a:pt x="304" y="336"/>
                </a:cubicBezTo>
                <a:cubicBezTo>
                  <a:pt x="305" y="335"/>
                  <a:pt x="306" y="335"/>
                  <a:pt x="307" y="334"/>
                </a:cubicBezTo>
                <a:cubicBezTo>
                  <a:pt x="308" y="334"/>
                  <a:pt x="309" y="333"/>
                  <a:pt x="310" y="333"/>
                </a:cubicBezTo>
                <a:cubicBezTo>
                  <a:pt x="311" y="333"/>
                  <a:pt x="312" y="333"/>
                  <a:pt x="313" y="333"/>
                </a:cubicBezTo>
                <a:cubicBezTo>
                  <a:pt x="315" y="333"/>
                  <a:pt x="317" y="333"/>
                  <a:pt x="319" y="333"/>
                </a:cubicBezTo>
                <a:cubicBezTo>
                  <a:pt x="321" y="333"/>
                  <a:pt x="323" y="333"/>
                  <a:pt x="325" y="333"/>
                </a:cubicBezTo>
                <a:cubicBezTo>
                  <a:pt x="326" y="333"/>
                  <a:pt x="328" y="333"/>
                  <a:pt x="329" y="333"/>
                </a:cubicBezTo>
                <a:close/>
                <a:moveTo>
                  <a:pt x="317" y="282"/>
                </a:moveTo>
                <a:cubicBezTo>
                  <a:pt x="315" y="282"/>
                  <a:pt x="312" y="282"/>
                  <a:pt x="309" y="282"/>
                </a:cubicBezTo>
                <a:cubicBezTo>
                  <a:pt x="305" y="283"/>
                  <a:pt x="301" y="285"/>
                  <a:pt x="298" y="288"/>
                </a:cubicBezTo>
                <a:cubicBezTo>
                  <a:pt x="294" y="291"/>
                  <a:pt x="292" y="294"/>
                  <a:pt x="291" y="297"/>
                </a:cubicBezTo>
                <a:cubicBezTo>
                  <a:pt x="290" y="300"/>
                  <a:pt x="290" y="303"/>
                  <a:pt x="291" y="305"/>
                </a:cubicBezTo>
                <a:lnTo>
                  <a:pt x="292" y="310"/>
                </a:lnTo>
                <a:lnTo>
                  <a:pt x="296" y="310"/>
                </a:lnTo>
                <a:cubicBezTo>
                  <a:pt x="297" y="310"/>
                  <a:pt x="297" y="309"/>
                  <a:pt x="297" y="309"/>
                </a:cubicBezTo>
                <a:cubicBezTo>
                  <a:pt x="298" y="309"/>
                  <a:pt x="298" y="308"/>
                  <a:pt x="299" y="308"/>
                </a:cubicBezTo>
                <a:cubicBezTo>
                  <a:pt x="299" y="307"/>
                  <a:pt x="299" y="307"/>
                  <a:pt x="300" y="306"/>
                </a:cubicBezTo>
                <a:cubicBezTo>
                  <a:pt x="300" y="306"/>
                  <a:pt x="301" y="306"/>
                  <a:pt x="301" y="305"/>
                </a:cubicBezTo>
                <a:cubicBezTo>
                  <a:pt x="301" y="305"/>
                  <a:pt x="301" y="304"/>
                  <a:pt x="301" y="304"/>
                </a:cubicBezTo>
                <a:cubicBezTo>
                  <a:pt x="301" y="303"/>
                  <a:pt x="301" y="302"/>
                  <a:pt x="302" y="301"/>
                </a:cubicBezTo>
                <a:cubicBezTo>
                  <a:pt x="302" y="300"/>
                  <a:pt x="302" y="299"/>
                  <a:pt x="303" y="298"/>
                </a:cubicBezTo>
                <a:cubicBezTo>
                  <a:pt x="303" y="298"/>
                  <a:pt x="303" y="297"/>
                  <a:pt x="304" y="297"/>
                </a:cubicBezTo>
                <a:cubicBezTo>
                  <a:pt x="305" y="296"/>
                  <a:pt x="306" y="295"/>
                  <a:pt x="308" y="295"/>
                </a:cubicBezTo>
                <a:cubicBezTo>
                  <a:pt x="309" y="294"/>
                  <a:pt x="311" y="294"/>
                  <a:pt x="313" y="294"/>
                </a:cubicBezTo>
                <a:cubicBezTo>
                  <a:pt x="315" y="294"/>
                  <a:pt x="317" y="294"/>
                  <a:pt x="319" y="294"/>
                </a:cubicBezTo>
                <a:cubicBezTo>
                  <a:pt x="320" y="294"/>
                  <a:pt x="322" y="294"/>
                  <a:pt x="323" y="294"/>
                </a:cubicBezTo>
                <a:cubicBezTo>
                  <a:pt x="323" y="295"/>
                  <a:pt x="323" y="296"/>
                  <a:pt x="323" y="297"/>
                </a:cubicBezTo>
                <a:cubicBezTo>
                  <a:pt x="323" y="299"/>
                  <a:pt x="324" y="300"/>
                  <a:pt x="324" y="302"/>
                </a:cubicBezTo>
                <a:cubicBezTo>
                  <a:pt x="324" y="303"/>
                  <a:pt x="324" y="305"/>
                  <a:pt x="324" y="306"/>
                </a:cubicBezTo>
                <a:cubicBezTo>
                  <a:pt x="325" y="308"/>
                  <a:pt x="325" y="309"/>
                  <a:pt x="326" y="310"/>
                </a:cubicBezTo>
                <a:lnTo>
                  <a:pt x="330" y="310"/>
                </a:lnTo>
                <a:cubicBezTo>
                  <a:pt x="330" y="310"/>
                  <a:pt x="331" y="310"/>
                  <a:pt x="331" y="310"/>
                </a:cubicBezTo>
                <a:cubicBezTo>
                  <a:pt x="331" y="310"/>
                  <a:pt x="332" y="309"/>
                  <a:pt x="332" y="309"/>
                </a:cubicBezTo>
                <a:cubicBezTo>
                  <a:pt x="333" y="309"/>
                  <a:pt x="333" y="308"/>
                  <a:pt x="333" y="308"/>
                </a:cubicBezTo>
                <a:cubicBezTo>
                  <a:pt x="334" y="307"/>
                  <a:pt x="334" y="307"/>
                  <a:pt x="334" y="307"/>
                </a:cubicBezTo>
                <a:lnTo>
                  <a:pt x="334" y="294"/>
                </a:lnTo>
                <a:lnTo>
                  <a:pt x="351" y="294"/>
                </a:lnTo>
                <a:cubicBezTo>
                  <a:pt x="352" y="294"/>
                  <a:pt x="353" y="295"/>
                  <a:pt x="354" y="296"/>
                </a:cubicBezTo>
                <a:cubicBezTo>
                  <a:pt x="355" y="297"/>
                  <a:pt x="356" y="298"/>
                  <a:pt x="356" y="300"/>
                </a:cubicBezTo>
                <a:cubicBezTo>
                  <a:pt x="357" y="302"/>
                  <a:pt x="358" y="303"/>
                  <a:pt x="358" y="305"/>
                </a:cubicBezTo>
                <a:cubicBezTo>
                  <a:pt x="358" y="306"/>
                  <a:pt x="358" y="307"/>
                  <a:pt x="358" y="308"/>
                </a:cubicBezTo>
                <a:lnTo>
                  <a:pt x="361" y="310"/>
                </a:lnTo>
                <a:lnTo>
                  <a:pt x="367" y="308"/>
                </a:lnTo>
                <a:lnTo>
                  <a:pt x="368" y="305"/>
                </a:lnTo>
                <a:cubicBezTo>
                  <a:pt x="368" y="305"/>
                  <a:pt x="368" y="305"/>
                  <a:pt x="368" y="305"/>
                </a:cubicBezTo>
                <a:cubicBezTo>
                  <a:pt x="368" y="304"/>
                  <a:pt x="368" y="304"/>
                  <a:pt x="368" y="303"/>
                </a:cubicBezTo>
                <a:cubicBezTo>
                  <a:pt x="368" y="303"/>
                  <a:pt x="368" y="303"/>
                  <a:pt x="368" y="303"/>
                </a:cubicBezTo>
                <a:cubicBezTo>
                  <a:pt x="368" y="303"/>
                  <a:pt x="368" y="302"/>
                  <a:pt x="368" y="302"/>
                </a:cubicBezTo>
                <a:cubicBezTo>
                  <a:pt x="368" y="299"/>
                  <a:pt x="367" y="296"/>
                  <a:pt x="365" y="293"/>
                </a:cubicBezTo>
                <a:cubicBezTo>
                  <a:pt x="363" y="289"/>
                  <a:pt x="360" y="287"/>
                  <a:pt x="356" y="285"/>
                </a:cubicBezTo>
                <a:cubicBezTo>
                  <a:pt x="351" y="283"/>
                  <a:pt x="347" y="282"/>
                  <a:pt x="343" y="282"/>
                </a:cubicBezTo>
                <a:cubicBezTo>
                  <a:pt x="339" y="282"/>
                  <a:pt x="336" y="282"/>
                  <a:pt x="334" y="282"/>
                </a:cubicBezTo>
                <a:lnTo>
                  <a:pt x="334" y="278"/>
                </a:lnTo>
                <a:cubicBezTo>
                  <a:pt x="334" y="277"/>
                  <a:pt x="334" y="277"/>
                  <a:pt x="333" y="277"/>
                </a:cubicBezTo>
                <a:cubicBezTo>
                  <a:pt x="333" y="276"/>
                  <a:pt x="333" y="276"/>
                  <a:pt x="332" y="276"/>
                </a:cubicBezTo>
                <a:cubicBezTo>
                  <a:pt x="332" y="275"/>
                  <a:pt x="331" y="275"/>
                  <a:pt x="331" y="275"/>
                </a:cubicBezTo>
                <a:cubicBezTo>
                  <a:pt x="331" y="275"/>
                  <a:pt x="330" y="275"/>
                  <a:pt x="330" y="275"/>
                </a:cubicBezTo>
                <a:cubicBezTo>
                  <a:pt x="330" y="275"/>
                  <a:pt x="329" y="275"/>
                  <a:pt x="328" y="275"/>
                </a:cubicBezTo>
                <a:cubicBezTo>
                  <a:pt x="328" y="276"/>
                  <a:pt x="327" y="276"/>
                  <a:pt x="327" y="276"/>
                </a:cubicBezTo>
                <a:cubicBezTo>
                  <a:pt x="326" y="276"/>
                  <a:pt x="325" y="277"/>
                  <a:pt x="325" y="277"/>
                </a:cubicBezTo>
                <a:cubicBezTo>
                  <a:pt x="325" y="277"/>
                  <a:pt x="324" y="277"/>
                  <a:pt x="324" y="278"/>
                </a:cubicBezTo>
                <a:lnTo>
                  <a:pt x="323" y="283"/>
                </a:lnTo>
                <a:cubicBezTo>
                  <a:pt x="322" y="283"/>
                  <a:pt x="322" y="283"/>
                  <a:pt x="322" y="283"/>
                </a:cubicBezTo>
                <a:cubicBezTo>
                  <a:pt x="321" y="283"/>
                  <a:pt x="321" y="283"/>
                  <a:pt x="320" y="283"/>
                </a:cubicBezTo>
                <a:cubicBezTo>
                  <a:pt x="319" y="283"/>
                  <a:pt x="318" y="282"/>
                  <a:pt x="318" y="282"/>
                </a:cubicBezTo>
                <a:cubicBezTo>
                  <a:pt x="317" y="282"/>
                  <a:pt x="317" y="282"/>
                  <a:pt x="317" y="282"/>
                </a:cubicBezTo>
                <a:close/>
                <a:moveTo>
                  <a:pt x="311" y="323"/>
                </a:moveTo>
                <a:cubicBezTo>
                  <a:pt x="309" y="323"/>
                  <a:pt x="306" y="323"/>
                  <a:pt x="303" y="324"/>
                </a:cubicBezTo>
                <a:cubicBezTo>
                  <a:pt x="300" y="326"/>
                  <a:pt x="297" y="328"/>
                  <a:pt x="295" y="332"/>
                </a:cubicBezTo>
                <a:cubicBezTo>
                  <a:pt x="292" y="335"/>
                  <a:pt x="291" y="339"/>
                  <a:pt x="290" y="342"/>
                </a:cubicBezTo>
                <a:cubicBezTo>
                  <a:pt x="290" y="345"/>
                  <a:pt x="290" y="348"/>
                  <a:pt x="291" y="349"/>
                </a:cubicBezTo>
                <a:lnTo>
                  <a:pt x="291" y="351"/>
                </a:lnTo>
                <a:cubicBezTo>
                  <a:pt x="291" y="353"/>
                  <a:pt x="292" y="356"/>
                  <a:pt x="294" y="359"/>
                </a:cubicBezTo>
                <a:cubicBezTo>
                  <a:pt x="296" y="362"/>
                  <a:pt x="299" y="365"/>
                  <a:pt x="303" y="367"/>
                </a:cubicBezTo>
                <a:cubicBezTo>
                  <a:pt x="307" y="369"/>
                  <a:pt x="311" y="370"/>
                  <a:pt x="315" y="370"/>
                </a:cubicBezTo>
                <a:cubicBezTo>
                  <a:pt x="318" y="370"/>
                  <a:pt x="321" y="370"/>
                  <a:pt x="323" y="370"/>
                </a:cubicBezTo>
                <a:cubicBezTo>
                  <a:pt x="323" y="370"/>
                  <a:pt x="323" y="370"/>
                  <a:pt x="323" y="371"/>
                </a:cubicBezTo>
                <a:cubicBezTo>
                  <a:pt x="322" y="371"/>
                  <a:pt x="322" y="371"/>
                  <a:pt x="322" y="372"/>
                </a:cubicBezTo>
                <a:cubicBezTo>
                  <a:pt x="321" y="372"/>
                  <a:pt x="321" y="373"/>
                  <a:pt x="321" y="373"/>
                </a:cubicBezTo>
                <a:cubicBezTo>
                  <a:pt x="320" y="374"/>
                  <a:pt x="320" y="374"/>
                  <a:pt x="320" y="374"/>
                </a:cubicBezTo>
                <a:cubicBezTo>
                  <a:pt x="318" y="374"/>
                  <a:pt x="315" y="374"/>
                  <a:pt x="311" y="375"/>
                </a:cubicBezTo>
                <a:cubicBezTo>
                  <a:pt x="308" y="376"/>
                  <a:pt x="304" y="378"/>
                  <a:pt x="300" y="382"/>
                </a:cubicBezTo>
                <a:cubicBezTo>
                  <a:pt x="296" y="386"/>
                  <a:pt x="294" y="389"/>
                  <a:pt x="293" y="393"/>
                </a:cubicBezTo>
                <a:cubicBezTo>
                  <a:pt x="291" y="396"/>
                  <a:pt x="291" y="400"/>
                  <a:pt x="291" y="402"/>
                </a:cubicBezTo>
                <a:cubicBezTo>
                  <a:pt x="290" y="404"/>
                  <a:pt x="291" y="407"/>
                  <a:pt x="291" y="410"/>
                </a:cubicBezTo>
                <a:cubicBezTo>
                  <a:pt x="292" y="413"/>
                  <a:pt x="293" y="417"/>
                  <a:pt x="296" y="422"/>
                </a:cubicBezTo>
                <a:cubicBezTo>
                  <a:pt x="298" y="426"/>
                  <a:pt x="300" y="430"/>
                  <a:pt x="302" y="434"/>
                </a:cubicBezTo>
                <a:cubicBezTo>
                  <a:pt x="303" y="437"/>
                  <a:pt x="304" y="440"/>
                  <a:pt x="305" y="443"/>
                </a:cubicBezTo>
                <a:lnTo>
                  <a:pt x="308" y="444"/>
                </a:lnTo>
                <a:cubicBezTo>
                  <a:pt x="308" y="444"/>
                  <a:pt x="309" y="444"/>
                  <a:pt x="309" y="444"/>
                </a:cubicBezTo>
                <a:cubicBezTo>
                  <a:pt x="310" y="444"/>
                  <a:pt x="311" y="444"/>
                  <a:pt x="312" y="444"/>
                </a:cubicBezTo>
                <a:cubicBezTo>
                  <a:pt x="313" y="443"/>
                  <a:pt x="314" y="443"/>
                  <a:pt x="314" y="442"/>
                </a:cubicBezTo>
                <a:cubicBezTo>
                  <a:pt x="315" y="441"/>
                  <a:pt x="315" y="441"/>
                  <a:pt x="315" y="440"/>
                </a:cubicBezTo>
                <a:lnTo>
                  <a:pt x="315" y="437"/>
                </a:lnTo>
                <a:cubicBezTo>
                  <a:pt x="315" y="436"/>
                  <a:pt x="314" y="435"/>
                  <a:pt x="314" y="434"/>
                </a:cubicBezTo>
                <a:cubicBezTo>
                  <a:pt x="313" y="433"/>
                  <a:pt x="312" y="432"/>
                  <a:pt x="311" y="430"/>
                </a:cubicBezTo>
                <a:cubicBezTo>
                  <a:pt x="310" y="429"/>
                  <a:pt x="310" y="427"/>
                  <a:pt x="309" y="426"/>
                </a:cubicBezTo>
                <a:cubicBezTo>
                  <a:pt x="309" y="425"/>
                  <a:pt x="308" y="423"/>
                  <a:pt x="308" y="422"/>
                </a:cubicBezTo>
                <a:cubicBezTo>
                  <a:pt x="307" y="420"/>
                  <a:pt x="305" y="418"/>
                  <a:pt x="304" y="414"/>
                </a:cubicBezTo>
                <a:cubicBezTo>
                  <a:pt x="302" y="411"/>
                  <a:pt x="302" y="407"/>
                  <a:pt x="302" y="402"/>
                </a:cubicBezTo>
                <a:cubicBezTo>
                  <a:pt x="302" y="397"/>
                  <a:pt x="303" y="394"/>
                  <a:pt x="306" y="391"/>
                </a:cubicBezTo>
                <a:cubicBezTo>
                  <a:pt x="308" y="389"/>
                  <a:pt x="311" y="387"/>
                  <a:pt x="314" y="386"/>
                </a:cubicBezTo>
                <a:cubicBezTo>
                  <a:pt x="314" y="386"/>
                  <a:pt x="315" y="387"/>
                  <a:pt x="316" y="388"/>
                </a:cubicBezTo>
                <a:cubicBezTo>
                  <a:pt x="316" y="388"/>
                  <a:pt x="317" y="389"/>
                  <a:pt x="318" y="390"/>
                </a:cubicBezTo>
                <a:cubicBezTo>
                  <a:pt x="318" y="391"/>
                  <a:pt x="319" y="392"/>
                  <a:pt x="320" y="393"/>
                </a:cubicBezTo>
                <a:cubicBezTo>
                  <a:pt x="320" y="394"/>
                  <a:pt x="321" y="394"/>
                  <a:pt x="321" y="395"/>
                </a:cubicBezTo>
                <a:cubicBezTo>
                  <a:pt x="323" y="398"/>
                  <a:pt x="325" y="402"/>
                  <a:pt x="329" y="406"/>
                </a:cubicBezTo>
                <a:cubicBezTo>
                  <a:pt x="332" y="411"/>
                  <a:pt x="336" y="416"/>
                  <a:pt x="342" y="421"/>
                </a:cubicBezTo>
                <a:cubicBezTo>
                  <a:pt x="347" y="427"/>
                  <a:pt x="352" y="431"/>
                  <a:pt x="357" y="435"/>
                </a:cubicBezTo>
                <a:cubicBezTo>
                  <a:pt x="361" y="439"/>
                  <a:pt x="365" y="442"/>
                  <a:pt x="368" y="444"/>
                </a:cubicBezTo>
                <a:lnTo>
                  <a:pt x="372" y="443"/>
                </a:lnTo>
                <a:lnTo>
                  <a:pt x="375" y="438"/>
                </a:lnTo>
                <a:cubicBezTo>
                  <a:pt x="375" y="438"/>
                  <a:pt x="375" y="438"/>
                  <a:pt x="374" y="438"/>
                </a:cubicBezTo>
                <a:cubicBezTo>
                  <a:pt x="374" y="437"/>
                  <a:pt x="374" y="437"/>
                  <a:pt x="373" y="436"/>
                </a:cubicBezTo>
                <a:cubicBezTo>
                  <a:pt x="373" y="436"/>
                  <a:pt x="372" y="435"/>
                  <a:pt x="372" y="435"/>
                </a:cubicBezTo>
                <a:cubicBezTo>
                  <a:pt x="372" y="435"/>
                  <a:pt x="371" y="434"/>
                  <a:pt x="371" y="434"/>
                </a:cubicBezTo>
                <a:cubicBezTo>
                  <a:pt x="368" y="431"/>
                  <a:pt x="364" y="428"/>
                  <a:pt x="360" y="424"/>
                </a:cubicBezTo>
                <a:cubicBezTo>
                  <a:pt x="356" y="420"/>
                  <a:pt x="351" y="415"/>
                  <a:pt x="346" y="409"/>
                </a:cubicBezTo>
                <a:cubicBezTo>
                  <a:pt x="342" y="403"/>
                  <a:pt x="338" y="398"/>
                  <a:pt x="335" y="394"/>
                </a:cubicBezTo>
                <a:cubicBezTo>
                  <a:pt x="332" y="389"/>
                  <a:pt x="329" y="386"/>
                  <a:pt x="327" y="383"/>
                </a:cubicBezTo>
                <a:cubicBezTo>
                  <a:pt x="328" y="382"/>
                  <a:pt x="329" y="382"/>
                  <a:pt x="330" y="381"/>
                </a:cubicBezTo>
                <a:cubicBezTo>
                  <a:pt x="331" y="380"/>
                  <a:pt x="332" y="378"/>
                  <a:pt x="333" y="377"/>
                </a:cubicBezTo>
                <a:cubicBezTo>
                  <a:pt x="335" y="375"/>
                  <a:pt x="335" y="374"/>
                  <a:pt x="336" y="373"/>
                </a:cubicBezTo>
                <a:cubicBezTo>
                  <a:pt x="337" y="371"/>
                  <a:pt x="337" y="370"/>
                  <a:pt x="337" y="370"/>
                </a:cubicBezTo>
                <a:cubicBezTo>
                  <a:pt x="338" y="370"/>
                  <a:pt x="339" y="370"/>
                  <a:pt x="340" y="370"/>
                </a:cubicBezTo>
                <a:cubicBezTo>
                  <a:pt x="341" y="370"/>
                  <a:pt x="342" y="370"/>
                  <a:pt x="344" y="370"/>
                </a:cubicBezTo>
                <a:cubicBezTo>
                  <a:pt x="345" y="370"/>
                  <a:pt x="347" y="370"/>
                  <a:pt x="348" y="370"/>
                </a:cubicBezTo>
                <a:cubicBezTo>
                  <a:pt x="349" y="370"/>
                  <a:pt x="350" y="370"/>
                  <a:pt x="351" y="370"/>
                </a:cubicBezTo>
                <a:cubicBezTo>
                  <a:pt x="353" y="370"/>
                  <a:pt x="356" y="369"/>
                  <a:pt x="360" y="368"/>
                </a:cubicBezTo>
                <a:cubicBezTo>
                  <a:pt x="363" y="367"/>
                  <a:pt x="367" y="364"/>
                  <a:pt x="370" y="360"/>
                </a:cubicBezTo>
                <a:cubicBezTo>
                  <a:pt x="373" y="356"/>
                  <a:pt x="375" y="352"/>
                  <a:pt x="375" y="348"/>
                </a:cubicBezTo>
                <a:cubicBezTo>
                  <a:pt x="375" y="344"/>
                  <a:pt x="375" y="341"/>
                  <a:pt x="374" y="339"/>
                </a:cubicBezTo>
                <a:cubicBezTo>
                  <a:pt x="373" y="336"/>
                  <a:pt x="371" y="333"/>
                  <a:pt x="369" y="330"/>
                </a:cubicBezTo>
                <a:cubicBezTo>
                  <a:pt x="366" y="328"/>
                  <a:pt x="363" y="326"/>
                  <a:pt x="358" y="324"/>
                </a:cubicBezTo>
                <a:cubicBezTo>
                  <a:pt x="354" y="323"/>
                  <a:pt x="350" y="323"/>
                  <a:pt x="346" y="323"/>
                </a:cubicBezTo>
                <a:cubicBezTo>
                  <a:pt x="342" y="323"/>
                  <a:pt x="340" y="323"/>
                  <a:pt x="337" y="323"/>
                </a:cubicBezTo>
                <a:cubicBezTo>
                  <a:pt x="337" y="322"/>
                  <a:pt x="337" y="322"/>
                  <a:pt x="338" y="321"/>
                </a:cubicBezTo>
                <a:cubicBezTo>
                  <a:pt x="338" y="320"/>
                  <a:pt x="338" y="320"/>
                  <a:pt x="338" y="319"/>
                </a:cubicBezTo>
                <a:cubicBezTo>
                  <a:pt x="338" y="318"/>
                  <a:pt x="338" y="317"/>
                  <a:pt x="337" y="316"/>
                </a:cubicBezTo>
                <a:cubicBezTo>
                  <a:pt x="337" y="315"/>
                  <a:pt x="336" y="315"/>
                  <a:pt x="336" y="314"/>
                </a:cubicBezTo>
                <a:cubicBezTo>
                  <a:pt x="335" y="314"/>
                  <a:pt x="335" y="314"/>
                  <a:pt x="334" y="313"/>
                </a:cubicBezTo>
                <a:cubicBezTo>
                  <a:pt x="334" y="313"/>
                  <a:pt x="333" y="313"/>
                  <a:pt x="332" y="313"/>
                </a:cubicBezTo>
                <a:cubicBezTo>
                  <a:pt x="332" y="313"/>
                  <a:pt x="331" y="313"/>
                  <a:pt x="330" y="313"/>
                </a:cubicBezTo>
                <a:cubicBezTo>
                  <a:pt x="330" y="314"/>
                  <a:pt x="329" y="314"/>
                  <a:pt x="329" y="314"/>
                </a:cubicBezTo>
                <a:lnTo>
                  <a:pt x="327" y="316"/>
                </a:lnTo>
                <a:lnTo>
                  <a:pt x="327" y="323"/>
                </a:lnTo>
                <a:cubicBezTo>
                  <a:pt x="326" y="323"/>
                  <a:pt x="325" y="323"/>
                  <a:pt x="324" y="323"/>
                </a:cubicBezTo>
                <a:cubicBezTo>
                  <a:pt x="322" y="323"/>
                  <a:pt x="321" y="323"/>
                  <a:pt x="319" y="323"/>
                </a:cubicBezTo>
                <a:cubicBezTo>
                  <a:pt x="317" y="323"/>
                  <a:pt x="316" y="323"/>
                  <a:pt x="315" y="323"/>
                </a:cubicBezTo>
                <a:cubicBezTo>
                  <a:pt x="313" y="323"/>
                  <a:pt x="312" y="323"/>
                  <a:pt x="311" y="323"/>
                </a:cubicBezTo>
                <a:close/>
                <a:moveTo>
                  <a:pt x="186" y="327"/>
                </a:moveTo>
                <a:lnTo>
                  <a:pt x="184" y="330"/>
                </a:lnTo>
                <a:cubicBezTo>
                  <a:pt x="179" y="331"/>
                  <a:pt x="172" y="331"/>
                  <a:pt x="164" y="332"/>
                </a:cubicBezTo>
                <a:cubicBezTo>
                  <a:pt x="156" y="332"/>
                  <a:pt x="147" y="333"/>
                  <a:pt x="136" y="333"/>
                </a:cubicBezTo>
                <a:cubicBezTo>
                  <a:pt x="125" y="333"/>
                  <a:pt x="116" y="333"/>
                  <a:pt x="108" y="332"/>
                </a:cubicBezTo>
                <a:cubicBezTo>
                  <a:pt x="100" y="332"/>
                  <a:pt x="93" y="332"/>
                  <a:pt x="88" y="332"/>
                </a:cubicBezTo>
                <a:cubicBezTo>
                  <a:pt x="88" y="331"/>
                  <a:pt x="87" y="331"/>
                  <a:pt x="87" y="330"/>
                </a:cubicBezTo>
                <a:cubicBezTo>
                  <a:pt x="87" y="329"/>
                  <a:pt x="87" y="328"/>
                  <a:pt x="87" y="327"/>
                </a:cubicBezTo>
                <a:cubicBezTo>
                  <a:pt x="87" y="325"/>
                  <a:pt x="87" y="324"/>
                  <a:pt x="87" y="324"/>
                </a:cubicBezTo>
                <a:cubicBezTo>
                  <a:pt x="87" y="323"/>
                  <a:pt x="88" y="322"/>
                  <a:pt x="88" y="322"/>
                </a:cubicBezTo>
                <a:lnTo>
                  <a:pt x="91" y="320"/>
                </a:lnTo>
                <a:cubicBezTo>
                  <a:pt x="96" y="320"/>
                  <a:pt x="102" y="320"/>
                  <a:pt x="110" y="320"/>
                </a:cubicBezTo>
                <a:cubicBezTo>
                  <a:pt x="118" y="320"/>
                  <a:pt x="127" y="320"/>
                  <a:pt x="137" y="320"/>
                </a:cubicBezTo>
                <a:cubicBezTo>
                  <a:pt x="147" y="320"/>
                  <a:pt x="156" y="320"/>
                  <a:pt x="164" y="319"/>
                </a:cubicBezTo>
                <a:cubicBezTo>
                  <a:pt x="171" y="319"/>
                  <a:pt x="178" y="319"/>
                  <a:pt x="183" y="319"/>
                </a:cubicBezTo>
                <a:lnTo>
                  <a:pt x="186" y="324"/>
                </a:lnTo>
                <a:lnTo>
                  <a:pt x="186" y="327"/>
                </a:lnTo>
                <a:close/>
                <a:moveTo>
                  <a:pt x="183" y="308"/>
                </a:moveTo>
                <a:cubicBezTo>
                  <a:pt x="178" y="308"/>
                  <a:pt x="171" y="308"/>
                  <a:pt x="163" y="308"/>
                </a:cubicBezTo>
                <a:cubicBezTo>
                  <a:pt x="155" y="308"/>
                  <a:pt x="146" y="308"/>
                  <a:pt x="135" y="309"/>
                </a:cubicBezTo>
                <a:cubicBezTo>
                  <a:pt x="125" y="309"/>
                  <a:pt x="116" y="309"/>
                  <a:pt x="108" y="309"/>
                </a:cubicBezTo>
                <a:cubicBezTo>
                  <a:pt x="100" y="310"/>
                  <a:pt x="93" y="310"/>
                  <a:pt x="88" y="310"/>
                </a:cubicBezTo>
                <a:cubicBezTo>
                  <a:pt x="86" y="311"/>
                  <a:pt x="85" y="312"/>
                  <a:pt x="83" y="313"/>
                </a:cubicBezTo>
                <a:cubicBezTo>
                  <a:pt x="81" y="315"/>
                  <a:pt x="79" y="317"/>
                  <a:pt x="78" y="319"/>
                </a:cubicBezTo>
                <a:cubicBezTo>
                  <a:pt x="76" y="321"/>
                  <a:pt x="76" y="324"/>
                  <a:pt x="76" y="326"/>
                </a:cubicBezTo>
                <a:cubicBezTo>
                  <a:pt x="76" y="327"/>
                  <a:pt x="76" y="329"/>
                  <a:pt x="76" y="330"/>
                </a:cubicBezTo>
                <a:cubicBezTo>
                  <a:pt x="77" y="331"/>
                  <a:pt x="77" y="332"/>
                  <a:pt x="78" y="334"/>
                </a:cubicBezTo>
                <a:cubicBezTo>
                  <a:pt x="79" y="335"/>
                  <a:pt x="80" y="337"/>
                  <a:pt x="81" y="339"/>
                </a:cubicBezTo>
                <a:cubicBezTo>
                  <a:pt x="82" y="340"/>
                  <a:pt x="83" y="341"/>
                  <a:pt x="85" y="342"/>
                </a:cubicBezTo>
                <a:cubicBezTo>
                  <a:pt x="86" y="343"/>
                  <a:pt x="87" y="343"/>
                  <a:pt x="88" y="343"/>
                </a:cubicBezTo>
                <a:cubicBezTo>
                  <a:pt x="93" y="343"/>
                  <a:pt x="100" y="343"/>
                  <a:pt x="108" y="343"/>
                </a:cubicBezTo>
                <a:cubicBezTo>
                  <a:pt x="116" y="343"/>
                  <a:pt x="125" y="343"/>
                  <a:pt x="135" y="343"/>
                </a:cubicBezTo>
                <a:cubicBezTo>
                  <a:pt x="146" y="343"/>
                  <a:pt x="155" y="343"/>
                  <a:pt x="163" y="343"/>
                </a:cubicBezTo>
                <a:cubicBezTo>
                  <a:pt x="171" y="342"/>
                  <a:pt x="178" y="342"/>
                  <a:pt x="183" y="342"/>
                </a:cubicBezTo>
                <a:cubicBezTo>
                  <a:pt x="186" y="341"/>
                  <a:pt x="189" y="340"/>
                  <a:pt x="192" y="337"/>
                </a:cubicBezTo>
                <a:cubicBezTo>
                  <a:pt x="195" y="334"/>
                  <a:pt x="196" y="330"/>
                  <a:pt x="196" y="325"/>
                </a:cubicBezTo>
                <a:cubicBezTo>
                  <a:pt x="196" y="320"/>
                  <a:pt x="195" y="316"/>
                  <a:pt x="192" y="313"/>
                </a:cubicBezTo>
                <a:cubicBezTo>
                  <a:pt x="189" y="310"/>
                  <a:pt x="186" y="309"/>
                  <a:pt x="183" y="308"/>
                </a:cubicBezTo>
                <a:close/>
                <a:moveTo>
                  <a:pt x="63" y="373"/>
                </a:moveTo>
                <a:cubicBezTo>
                  <a:pt x="63" y="376"/>
                  <a:pt x="63" y="381"/>
                  <a:pt x="63" y="386"/>
                </a:cubicBezTo>
                <a:cubicBezTo>
                  <a:pt x="63" y="392"/>
                  <a:pt x="62" y="398"/>
                  <a:pt x="61" y="406"/>
                </a:cubicBezTo>
                <a:cubicBezTo>
                  <a:pt x="60" y="413"/>
                  <a:pt x="59" y="419"/>
                  <a:pt x="57" y="425"/>
                </a:cubicBezTo>
                <a:cubicBezTo>
                  <a:pt x="56" y="430"/>
                  <a:pt x="54" y="435"/>
                  <a:pt x="53" y="438"/>
                </a:cubicBezTo>
                <a:cubicBezTo>
                  <a:pt x="53" y="439"/>
                  <a:pt x="53" y="439"/>
                  <a:pt x="54" y="439"/>
                </a:cubicBezTo>
                <a:cubicBezTo>
                  <a:pt x="54" y="440"/>
                  <a:pt x="54" y="440"/>
                  <a:pt x="54" y="441"/>
                </a:cubicBezTo>
                <a:cubicBezTo>
                  <a:pt x="55" y="441"/>
                  <a:pt x="55" y="442"/>
                  <a:pt x="56" y="442"/>
                </a:cubicBezTo>
                <a:cubicBezTo>
                  <a:pt x="56" y="442"/>
                  <a:pt x="57" y="443"/>
                  <a:pt x="57" y="443"/>
                </a:cubicBezTo>
                <a:lnTo>
                  <a:pt x="62" y="443"/>
                </a:lnTo>
                <a:lnTo>
                  <a:pt x="65" y="440"/>
                </a:lnTo>
                <a:cubicBezTo>
                  <a:pt x="66" y="436"/>
                  <a:pt x="68" y="431"/>
                  <a:pt x="69" y="424"/>
                </a:cubicBezTo>
                <a:cubicBezTo>
                  <a:pt x="71" y="418"/>
                  <a:pt x="72" y="411"/>
                  <a:pt x="73" y="403"/>
                </a:cubicBezTo>
                <a:cubicBezTo>
                  <a:pt x="74" y="394"/>
                  <a:pt x="74" y="387"/>
                  <a:pt x="74" y="381"/>
                </a:cubicBezTo>
                <a:cubicBezTo>
                  <a:pt x="74" y="375"/>
                  <a:pt x="74" y="370"/>
                  <a:pt x="73" y="365"/>
                </a:cubicBezTo>
                <a:lnTo>
                  <a:pt x="76" y="361"/>
                </a:lnTo>
                <a:cubicBezTo>
                  <a:pt x="79" y="361"/>
                  <a:pt x="83" y="360"/>
                  <a:pt x="87" y="360"/>
                </a:cubicBezTo>
                <a:cubicBezTo>
                  <a:pt x="92" y="360"/>
                  <a:pt x="97" y="359"/>
                  <a:pt x="103" y="359"/>
                </a:cubicBezTo>
                <a:cubicBezTo>
                  <a:pt x="109" y="359"/>
                  <a:pt x="115" y="359"/>
                  <a:pt x="119" y="359"/>
                </a:cubicBezTo>
                <a:cubicBezTo>
                  <a:pt x="124" y="359"/>
                  <a:pt x="127" y="359"/>
                  <a:pt x="130" y="360"/>
                </a:cubicBezTo>
                <a:lnTo>
                  <a:pt x="130" y="365"/>
                </a:lnTo>
                <a:cubicBezTo>
                  <a:pt x="128" y="365"/>
                  <a:pt x="125" y="365"/>
                  <a:pt x="121" y="365"/>
                </a:cubicBezTo>
                <a:cubicBezTo>
                  <a:pt x="116" y="364"/>
                  <a:pt x="112" y="364"/>
                  <a:pt x="106" y="365"/>
                </a:cubicBezTo>
                <a:cubicBezTo>
                  <a:pt x="101" y="366"/>
                  <a:pt x="97" y="369"/>
                  <a:pt x="94" y="372"/>
                </a:cubicBezTo>
                <a:cubicBezTo>
                  <a:pt x="91" y="375"/>
                  <a:pt x="90" y="379"/>
                  <a:pt x="89" y="383"/>
                </a:cubicBezTo>
                <a:lnTo>
                  <a:pt x="89" y="387"/>
                </a:lnTo>
                <a:cubicBezTo>
                  <a:pt x="89" y="390"/>
                  <a:pt x="89" y="393"/>
                  <a:pt x="89" y="397"/>
                </a:cubicBezTo>
                <a:cubicBezTo>
                  <a:pt x="89" y="401"/>
                  <a:pt x="89" y="406"/>
                  <a:pt x="88" y="411"/>
                </a:cubicBezTo>
                <a:cubicBezTo>
                  <a:pt x="87" y="417"/>
                  <a:pt x="85" y="422"/>
                  <a:pt x="84" y="426"/>
                </a:cubicBezTo>
                <a:cubicBezTo>
                  <a:pt x="82" y="430"/>
                  <a:pt x="81" y="433"/>
                  <a:pt x="79" y="436"/>
                </a:cubicBezTo>
                <a:lnTo>
                  <a:pt x="82" y="441"/>
                </a:lnTo>
                <a:lnTo>
                  <a:pt x="85" y="443"/>
                </a:lnTo>
                <a:cubicBezTo>
                  <a:pt x="85" y="443"/>
                  <a:pt x="86" y="442"/>
                  <a:pt x="86" y="442"/>
                </a:cubicBezTo>
                <a:cubicBezTo>
                  <a:pt x="86" y="442"/>
                  <a:pt x="87" y="442"/>
                  <a:pt x="87" y="441"/>
                </a:cubicBezTo>
                <a:cubicBezTo>
                  <a:pt x="88" y="441"/>
                  <a:pt x="89" y="441"/>
                  <a:pt x="89" y="441"/>
                </a:cubicBezTo>
                <a:cubicBezTo>
                  <a:pt x="90" y="440"/>
                  <a:pt x="90" y="440"/>
                  <a:pt x="91" y="440"/>
                </a:cubicBezTo>
                <a:cubicBezTo>
                  <a:pt x="92" y="437"/>
                  <a:pt x="94" y="432"/>
                  <a:pt x="96" y="427"/>
                </a:cubicBezTo>
                <a:cubicBezTo>
                  <a:pt x="97" y="422"/>
                  <a:pt x="99" y="417"/>
                  <a:pt x="100" y="410"/>
                </a:cubicBezTo>
                <a:cubicBezTo>
                  <a:pt x="101" y="403"/>
                  <a:pt x="101" y="398"/>
                  <a:pt x="101" y="393"/>
                </a:cubicBezTo>
                <a:cubicBezTo>
                  <a:pt x="101" y="388"/>
                  <a:pt x="100" y="383"/>
                  <a:pt x="100" y="380"/>
                </a:cubicBezTo>
                <a:cubicBezTo>
                  <a:pt x="100" y="380"/>
                  <a:pt x="100" y="380"/>
                  <a:pt x="100" y="379"/>
                </a:cubicBezTo>
                <a:cubicBezTo>
                  <a:pt x="100" y="379"/>
                  <a:pt x="100" y="379"/>
                  <a:pt x="100" y="379"/>
                </a:cubicBezTo>
                <a:cubicBezTo>
                  <a:pt x="101" y="378"/>
                  <a:pt x="101" y="378"/>
                  <a:pt x="101" y="378"/>
                </a:cubicBezTo>
                <a:cubicBezTo>
                  <a:pt x="101" y="378"/>
                  <a:pt x="101" y="377"/>
                  <a:pt x="101" y="377"/>
                </a:cubicBezTo>
                <a:cubicBezTo>
                  <a:pt x="104" y="377"/>
                  <a:pt x="107" y="376"/>
                  <a:pt x="110" y="376"/>
                </a:cubicBezTo>
                <a:cubicBezTo>
                  <a:pt x="114" y="375"/>
                  <a:pt x="118" y="375"/>
                  <a:pt x="123" y="375"/>
                </a:cubicBezTo>
                <a:cubicBezTo>
                  <a:pt x="128" y="375"/>
                  <a:pt x="132" y="375"/>
                  <a:pt x="136" y="375"/>
                </a:cubicBezTo>
                <a:cubicBezTo>
                  <a:pt x="139" y="375"/>
                  <a:pt x="143" y="374"/>
                  <a:pt x="145" y="374"/>
                </a:cubicBezTo>
                <a:cubicBezTo>
                  <a:pt x="146" y="374"/>
                  <a:pt x="148" y="374"/>
                  <a:pt x="151" y="374"/>
                </a:cubicBezTo>
                <a:cubicBezTo>
                  <a:pt x="153" y="374"/>
                  <a:pt x="156" y="374"/>
                  <a:pt x="159" y="374"/>
                </a:cubicBezTo>
                <a:cubicBezTo>
                  <a:pt x="163" y="373"/>
                  <a:pt x="165" y="374"/>
                  <a:pt x="168" y="375"/>
                </a:cubicBezTo>
                <a:cubicBezTo>
                  <a:pt x="170" y="376"/>
                  <a:pt x="172" y="377"/>
                  <a:pt x="173" y="379"/>
                </a:cubicBezTo>
                <a:cubicBezTo>
                  <a:pt x="173" y="379"/>
                  <a:pt x="173" y="380"/>
                  <a:pt x="173" y="380"/>
                </a:cubicBezTo>
                <a:cubicBezTo>
                  <a:pt x="173" y="381"/>
                  <a:pt x="173" y="382"/>
                  <a:pt x="173" y="383"/>
                </a:cubicBezTo>
                <a:cubicBezTo>
                  <a:pt x="172" y="384"/>
                  <a:pt x="172" y="385"/>
                  <a:pt x="172" y="385"/>
                </a:cubicBezTo>
                <a:cubicBezTo>
                  <a:pt x="172" y="386"/>
                  <a:pt x="172" y="387"/>
                  <a:pt x="171" y="387"/>
                </a:cubicBezTo>
                <a:cubicBezTo>
                  <a:pt x="171" y="387"/>
                  <a:pt x="171" y="387"/>
                  <a:pt x="171" y="387"/>
                </a:cubicBezTo>
                <a:cubicBezTo>
                  <a:pt x="170" y="387"/>
                  <a:pt x="170" y="387"/>
                  <a:pt x="170" y="387"/>
                </a:cubicBezTo>
                <a:cubicBezTo>
                  <a:pt x="170" y="387"/>
                  <a:pt x="169" y="387"/>
                  <a:pt x="169" y="387"/>
                </a:cubicBezTo>
                <a:cubicBezTo>
                  <a:pt x="169" y="387"/>
                  <a:pt x="169" y="387"/>
                  <a:pt x="168" y="387"/>
                </a:cubicBezTo>
                <a:cubicBezTo>
                  <a:pt x="166" y="388"/>
                  <a:pt x="162" y="388"/>
                  <a:pt x="158" y="388"/>
                </a:cubicBezTo>
                <a:cubicBezTo>
                  <a:pt x="154" y="388"/>
                  <a:pt x="149" y="388"/>
                  <a:pt x="143" y="388"/>
                </a:cubicBezTo>
                <a:cubicBezTo>
                  <a:pt x="138" y="388"/>
                  <a:pt x="133" y="389"/>
                  <a:pt x="129" y="392"/>
                </a:cubicBezTo>
                <a:cubicBezTo>
                  <a:pt x="125" y="394"/>
                  <a:pt x="122" y="397"/>
                  <a:pt x="120" y="400"/>
                </a:cubicBezTo>
                <a:cubicBezTo>
                  <a:pt x="120" y="401"/>
                  <a:pt x="120" y="402"/>
                  <a:pt x="120" y="403"/>
                </a:cubicBezTo>
                <a:cubicBezTo>
                  <a:pt x="120" y="404"/>
                  <a:pt x="120" y="406"/>
                  <a:pt x="120" y="407"/>
                </a:cubicBezTo>
                <a:cubicBezTo>
                  <a:pt x="120" y="409"/>
                  <a:pt x="120" y="410"/>
                  <a:pt x="120" y="412"/>
                </a:cubicBezTo>
                <a:cubicBezTo>
                  <a:pt x="120" y="413"/>
                  <a:pt x="120" y="414"/>
                  <a:pt x="120" y="415"/>
                </a:cubicBezTo>
                <a:cubicBezTo>
                  <a:pt x="120" y="417"/>
                  <a:pt x="119" y="419"/>
                  <a:pt x="120" y="423"/>
                </a:cubicBezTo>
                <a:cubicBezTo>
                  <a:pt x="120" y="426"/>
                  <a:pt x="121" y="429"/>
                  <a:pt x="123" y="433"/>
                </a:cubicBezTo>
                <a:cubicBezTo>
                  <a:pt x="125" y="437"/>
                  <a:pt x="128" y="440"/>
                  <a:pt x="131" y="441"/>
                </a:cubicBezTo>
                <a:cubicBezTo>
                  <a:pt x="134" y="443"/>
                  <a:pt x="137" y="443"/>
                  <a:pt x="139" y="443"/>
                </a:cubicBezTo>
                <a:cubicBezTo>
                  <a:pt x="141" y="442"/>
                  <a:pt x="144" y="441"/>
                  <a:pt x="147" y="440"/>
                </a:cubicBezTo>
                <a:cubicBezTo>
                  <a:pt x="150" y="439"/>
                  <a:pt x="154" y="438"/>
                  <a:pt x="158" y="438"/>
                </a:cubicBezTo>
                <a:cubicBezTo>
                  <a:pt x="162" y="438"/>
                  <a:pt x="166" y="438"/>
                  <a:pt x="169" y="439"/>
                </a:cubicBezTo>
                <a:cubicBezTo>
                  <a:pt x="172" y="440"/>
                  <a:pt x="175" y="440"/>
                  <a:pt x="177" y="441"/>
                </a:cubicBezTo>
                <a:cubicBezTo>
                  <a:pt x="177" y="441"/>
                  <a:pt x="178" y="441"/>
                  <a:pt x="178" y="441"/>
                </a:cubicBezTo>
                <a:cubicBezTo>
                  <a:pt x="179" y="441"/>
                  <a:pt x="179" y="441"/>
                  <a:pt x="180" y="441"/>
                </a:cubicBezTo>
                <a:cubicBezTo>
                  <a:pt x="181" y="440"/>
                  <a:pt x="181" y="440"/>
                  <a:pt x="182" y="440"/>
                </a:cubicBezTo>
                <a:cubicBezTo>
                  <a:pt x="182" y="440"/>
                  <a:pt x="183" y="440"/>
                  <a:pt x="183" y="440"/>
                </a:cubicBezTo>
                <a:lnTo>
                  <a:pt x="184" y="437"/>
                </a:lnTo>
                <a:lnTo>
                  <a:pt x="184" y="433"/>
                </a:lnTo>
                <a:cubicBezTo>
                  <a:pt x="184" y="432"/>
                  <a:pt x="183" y="432"/>
                  <a:pt x="182" y="431"/>
                </a:cubicBezTo>
                <a:cubicBezTo>
                  <a:pt x="181" y="430"/>
                  <a:pt x="179" y="430"/>
                  <a:pt x="178" y="429"/>
                </a:cubicBezTo>
                <a:cubicBezTo>
                  <a:pt x="177" y="429"/>
                  <a:pt x="176" y="429"/>
                  <a:pt x="175" y="428"/>
                </a:cubicBezTo>
                <a:cubicBezTo>
                  <a:pt x="174" y="428"/>
                  <a:pt x="173" y="428"/>
                  <a:pt x="173" y="428"/>
                </a:cubicBezTo>
                <a:cubicBezTo>
                  <a:pt x="171" y="428"/>
                  <a:pt x="168" y="427"/>
                  <a:pt x="165" y="427"/>
                </a:cubicBezTo>
                <a:cubicBezTo>
                  <a:pt x="162" y="427"/>
                  <a:pt x="158" y="427"/>
                  <a:pt x="154" y="428"/>
                </a:cubicBezTo>
                <a:cubicBezTo>
                  <a:pt x="150" y="429"/>
                  <a:pt x="146" y="429"/>
                  <a:pt x="144" y="430"/>
                </a:cubicBezTo>
                <a:cubicBezTo>
                  <a:pt x="141" y="431"/>
                  <a:pt x="138" y="432"/>
                  <a:pt x="136" y="433"/>
                </a:cubicBezTo>
                <a:lnTo>
                  <a:pt x="132" y="430"/>
                </a:lnTo>
                <a:cubicBezTo>
                  <a:pt x="132" y="429"/>
                  <a:pt x="131" y="429"/>
                  <a:pt x="131" y="428"/>
                </a:cubicBezTo>
                <a:cubicBezTo>
                  <a:pt x="131" y="427"/>
                  <a:pt x="131" y="427"/>
                  <a:pt x="131" y="426"/>
                </a:cubicBezTo>
                <a:cubicBezTo>
                  <a:pt x="130" y="425"/>
                  <a:pt x="130" y="425"/>
                  <a:pt x="130" y="424"/>
                </a:cubicBezTo>
                <a:cubicBezTo>
                  <a:pt x="130" y="423"/>
                  <a:pt x="130" y="423"/>
                  <a:pt x="130" y="422"/>
                </a:cubicBezTo>
                <a:lnTo>
                  <a:pt x="130" y="408"/>
                </a:lnTo>
                <a:cubicBezTo>
                  <a:pt x="130" y="407"/>
                  <a:pt x="130" y="407"/>
                  <a:pt x="130" y="406"/>
                </a:cubicBezTo>
                <a:cubicBezTo>
                  <a:pt x="130" y="405"/>
                  <a:pt x="130" y="404"/>
                  <a:pt x="131" y="403"/>
                </a:cubicBezTo>
                <a:cubicBezTo>
                  <a:pt x="131" y="402"/>
                  <a:pt x="131" y="402"/>
                  <a:pt x="132" y="401"/>
                </a:cubicBezTo>
                <a:cubicBezTo>
                  <a:pt x="132" y="400"/>
                  <a:pt x="133" y="400"/>
                  <a:pt x="133" y="399"/>
                </a:cubicBezTo>
                <a:cubicBezTo>
                  <a:pt x="133" y="399"/>
                  <a:pt x="134" y="399"/>
                  <a:pt x="134" y="398"/>
                </a:cubicBezTo>
                <a:cubicBezTo>
                  <a:pt x="135" y="398"/>
                  <a:pt x="135" y="398"/>
                  <a:pt x="136" y="398"/>
                </a:cubicBezTo>
                <a:cubicBezTo>
                  <a:pt x="136" y="399"/>
                  <a:pt x="137" y="399"/>
                  <a:pt x="137" y="399"/>
                </a:cubicBezTo>
                <a:cubicBezTo>
                  <a:pt x="138" y="399"/>
                  <a:pt x="139" y="399"/>
                  <a:pt x="139" y="399"/>
                </a:cubicBezTo>
                <a:lnTo>
                  <a:pt x="167" y="399"/>
                </a:lnTo>
                <a:cubicBezTo>
                  <a:pt x="168" y="399"/>
                  <a:pt x="169" y="399"/>
                  <a:pt x="171" y="398"/>
                </a:cubicBezTo>
                <a:cubicBezTo>
                  <a:pt x="173" y="397"/>
                  <a:pt x="175" y="396"/>
                  <a:pt x="177" y="394"/>
                </a:cubicBezTo>
                <a:cubicBezTo>
                  <a:pt x="180" y="393"/>
                  <a:pt x="181" y="391"/>
                  <a:pt x="182" y="389"/>
                </a:cubicBezTo>
                <a:cubicBezTo>
                  <a:pt x="184" y="387"/>
                  <a:pt x="184" y="386"/>
                  <a:pt x="184" y="384"/>
                </a:cubicBezTo>
                <a:cubicBezTo>
                  <a:pt x="184" y="383"/>
                  <a:pt x="184" y="382"/>
                  <a:pt x="184" y="381"/>
                </a:cubicBezTo>
                <a:cubicBezTo>
                  <a:pt x="183" y="380"/>
                  <a:pt x="183" y="378"/>
                  <a:pt x="182" y="376"/>
                </a:cubicBezTo>
                <a:cubicBezTo>
                  <a:pt x="182" y="375"/>
                  <a:pt x="181" y="373"/>
                  <a:pt x="180" y="372"/>
                </a:cubicBezTo>
                <a:cubicBezTo>
                  <a:pt x="179" y="370"/>
                  <a:pt x="178" y="369"/>
                  <a:pt x="177" y="368"/>
                </a:cubicBezTo>
                <a:cubicBezTo>
                  <a:pt x="175" y="367"/>
                  <a:pt x="173" y="366"/>
                  <a:pt x="170" y="365"/>
                </a:cubicBezTo>
                <a:cubicBezTo>
                  <a:pt x="167" y="364"/>
                  <a:pt x="163" y="364"/>
                  <a:pt x="160" y="364"/>
                </a:cubicBezTo>
                <a:cubicBezTo>
                  <a:pt x="156" y="364"/>
                  <a:pt x="152" y="364"/>
                  <a:pt x="149" y="365"/>
                </a:cubicBezTo>
                <a:cubicBezTo>
                  <a:pt x="146" y="365"/>
                  <a:pt x="144" y="365"/>
                  <a:pt x="142" y="365"/>
                </a:cubicBezTo>
                <a:lnTo>
                  <a:pt x="142" y="361"/>
                </a:lnTo>
                <a:lnTo>
                  <a:pt x="144" y="360"/>
                </a:lnTo>
                <a:lnTo>
                  <a:pt x="198" y="360"/>
                </a:lnTo>
                <a:lnTo>
                  <a:pt x="199" y="361"/>
                </a:lnTo>
                <a:lnTo>
                  <a:pt x="199" y="380"/>
                </a:lnTo>
                <a:cubicBezTo>
                  <a:pt x="199" y="383"/>
                  <a:pt x="200" y="387"/>
                  <a:pt x="200" y="392"/>
                </a:cubicBezTo>
                <a:cubicBezTo>
                  <a:pt x="200" y="397"/>
                  <a:pt x="201" y="403"/>
                  <a:pt x="202" y="409"/>
                </a:cubicBezTo>
                <a:cubicBezTo>
                  <a:pt x="204" y="416"/>
                  <a:pt x="205" y="422"/>
                  <a:pt x="207" y="427"/>
                </a:cubicBezTo>
                <a:cubicBezTo>
                  <a:pt x="209" y="432"/>
                  <a:pt x="211" y="437"/>
                  <a:pt x="212" y="440"/>
                </a:cubicBezTo>
                <a:cubicBezTo>
                  <a:pt x="213" y="440"/>
                  <a:pt x="213" y="440"/>
                  <a:pt x="213" y="441"/>
                </a:cubicBezTo>
                <a:cubicBezTo>
                  <a:pt x="214" y="441"/>
                  <a:pt x="214" y="441"/>
                  <a:pt x="215" y="441"/>
                </a:cubicBezTo>
                <a:cubicBezTo>
                  <a:pt x="215" y="441"/>
                  <a:pt x="216" y="441"/>
                  <a:pt x="216" y="441"/>
                </a:cubicBezTo>
                <a:cubicBezTo>
                  <a:pt x="217" y="441"/>
                  <a:pt x="218" y="441"/>
                  <a:pt x="218" y="441"/>
                </a:cubicBezTo>
                <a:cubicBezTo>
                  <a:pt x="218" y="441"/>
                  <a:pt x="219" y="441"/>
                  <a:pt x="219" y="440"/>
                </a:cubicBezTo>
                <a:cubicBezTo>
                  <a:pt x="219" y="440"/>
                  <a:pt x="220" y="440"/>
                  <a:pt x="220" y="439"/>
                </a:cubicBezTo>
                <a:cubicBezTo>
                  <a:pt x="220" y="438"/>
                  <a:pt x="221" y="438"/>
                  <a:pt x="221" y="437"/>
                </a:cubicBezTo>
                <a:cubicBezTo>
                  <a:pt x="221" y="437"/>
                  <a:pt x="221" y="436"/>
                  <a:pt x="221" y="436"/>
                </a:cubicBezTo>
                <a:cubicBezTo>
                  <a:pt x="220" y="433"/>
                  <a:pt x="219" y="430"/>
                  <a:pt x="218" y="426"/>
                </a:cubicBezTo>
                <a:cubicBezTo>
                  <a:pt x="217" y="423"/>
                  <a:pt x="216" y="419"/>
                  <a:pt x="214" y="414"/>
                </a:cubicBezTo>
                <a:cubicBezTo>
                  <a:pt x="213" y="409"/>
                  <a:pt x="212" y="404"/>
                  <a:pt x="211" y="401"/>
                </a:cubicBezTo>
                <a:cubicBezTo>
                  <a:pt x="211" y="397"/>
                  <a:pt x="211" y="394"/>
                  <a:pt x="211" y="392"/>
                </a:cubicBezTo>
                <a:cubicBezTo>
                  <a:pt x="210" y="389"/>
                  <a:pt x="210" y="386"/>
                  <a:pt x="210" y="382"/>
                </a:cubicBezTo>
                <a:cubicBezTo>
                  <a:pt x="210" y="378"/>
                  <a:pt x="210" y="373"/>
                  <a:pt x="210" y="368"/>
                </a:cubicBezTo>
                <a:cubicBezTo>
                  <a:pt x="210" y="363"/>
                  <a:pt x="209" y="359"/>
                  <a:pt x="207" y="355"/>
                </a:cubicBezTo>
                <a:cubicBezTo>
                  <a:pt x="205" y="352"/>
                  <a:pt x="202" y="350"/>
                  <a:pt x="199" y="348"/>
                </a:cubicBezTo>
                <a:cubicBezTo>
                  <a:pt x="194" y="348"/>
                  <a:pt x="188" y="347"/>
                  <a:pt x="180" y="347"/>
                </a:cubicBezTo>
                <a:cubicBezTo>
                  <a:pt x="172" y="347"/>
                  <a:pt x="163" y="348"/>
                  <a:pt x="153" y="348"/>
                </a:cubicBezTo>
                <a:cubicBezTo>
                  <a:pt x="143" y="348"/>
                  <a:pt x="134" y="349"/>
                  <a:pt x="126" y="349"/>
                </a:cubicBezTo>
                <a:cubicBezTo>
                  <a:pt x="118" y="349"/>
                  <a:pt x="112" y="349"/>
                  <a:pt x="107" y="349"/>
                </a:cubicBezTo>
                <a:cubicBezTo>
                  <a:pt x="105" y="350"/>
                  <a:pt x="101" y="349"/>
                  <a:pt x="97" y="349"/>
                </a:cubicBezTo>
                <a:cubicBezTo>
                  <a:pt x="92" y="348"/>
                  <a:pt x="87" y="348"/>
                  <a:pt x="82" y="349"/>
                </a:cubicBezTo>
                <a:cubicBezTo>
                  <a:pt x="76" y="349"/>
                  <a:pt x="72" y="351"/>
                  <a:pt x="69" y="354"/>
                </a:cubicBezTo>
                <a:cubicBezTo>
                  <a:pt x="66" y="357"/>
                  <a:pt x="64" y="360"/>
                  <a:pt x="63" y="364"/>
                </a:cubicBezTo>
                <a:lnTo>
                  <a:pt x="63" y="373"/>
                </a:lnTo>
                <a:close/>
                <a:moveTo>
                  <a:pt x="53" y="297"/>
                </a:moveTo>
                <a:lnTo>
                  <a:pt x="53" y="300"/>
                </a:lnTo>
                <a:lnTo>
                  <a:pt x="54" y="302"/>
                </a:lnTo>
                <a:lnTo>
                  <a:pt x="57" y="304"/>
                </a:lnTo>
                <a:cubicBezTo>
                  <a:pt x="59" y="304"/>
                  <a:pt x="60" y="304"/>
                  <a:pt x="63" y="304"/>
                </a:cubicBezTo>
                <a:cubicBezTo>
                  <a:pt x="65" y="304"/>
                  <a:pt x="67" y="303"/>
                  <a:pt x="70" y="303"/>
                </a:cubicBezTo>
                <a:cubicBezTo>
                  <a:pt x="73" y="303"/>
                  <a:pt x="75" y="303"/>
                  <a:pt x="78" y="303"/>
                </a:cubicBezTo>
                <a:cubicBezTo>
                  <a:pt x="80" y="303"/>
                  <a:pt x="82" y="302"/>
                  <a:pt x="84" y="302"/>
                </a:cubicBezTo>
                <a:cubicBezTo>
                  <a:pt x="91" y="301"/>
                  <a:pt x="100" y="300"/>
                  <a:pt x="111" y="299"/>
                </a:cubicBezTo>
                <a:cubicBezTo>
                  <a:pt x="122" y="299"/>
                  <a:pt x="135" y="298"/>
                  <a:pt x="150" y="299"/>
                </a:cubicBezTo>
                <a:cubicBezTo>
                  <a:pt x="164" y="299"/>
                  <a:pt x="177" y="300"/>
                  <a:pt x="188" y="300"/>
                </a:cubicBezTo>
                <a:cubicBezTo>
                  <a:pt x="200" y="301"/>
                  <a:pt x="209" y="302"/>
                  <a:pt x="217" y="302"/>
                </a:cubicBezTo>
                <a:lnTo>
                  <a:pt x="220" y="300"/>
                </a:lnTo>
                <a:cubicBezTo>
                  <a:pt x="220" y="299"/>
                  <a:pt x="220" y="299"/>
                  <a:pt x="220" y="298"/>
                </a:cubicBezTo>
                <a:cubicBezTo>
                  <a:pt x="220" y="297"/>
                  <a:pt x="220" y="297"/>
                  <a:pt x="220" y="296"/>
                </a:cubicBezTo>
                <a:cubicBezTo>
                  <a:pt x="220" y="295"/>
                  <a:pt x="220" y="294"/>
                  <a:pt x="220" y="294"/>
                </a:cubicBezTo>
                <a:cubicBezTo>
                  <a:pt x="220" y="293"/>
                  <a:pt x="220" y="293"/>
                  <a:pt x="220" y="292"/>
                </a:cubicBezTo>
                <a:cubicBezTo>
                  <a:pt x="219" y="292"/>
                  <a:pt x="219" y="292"/>
                  <a:pt x="219" y="292"/>
                </a:cubicBezTo>
                <a:cubicBezTo>
                  <a:pt x="219" y="292"/>
                  <a:pt x="218" y="292"/>
                  <a:pt x="218" y="292"/>
                </a:cubicBezTo>
                <a:cubicBezTo>
                  <a:pt x="218" y="292"/>
                  <a:pt x="218" y="292"/>
                  <a:pt x="218" y="292"/>
                </a:cubicBezTo>
                <a:cubicBezTo>
                  <a:pt x="218" y="291"/>
                  <a:pt x="218" y="291"/>
                  <a:pt x="218" y="291"/>
                </a:cubicBezTo>
                <a:cubicBezTo>
                  <a:pt x="214" y="290"/>
                  <a:pt x="208" y="290"/>
                  <a:pt x="202" y="289"/>
                </a:cubicBezTo>
                <a:cubicBezTo>
                  <a:pt x="195" y="289"/>
                  <a:pt x="188" y="288"/>
                  <a:pt x="180" y="288"/>
                </a:cubicBezTo>
                <a:cubicBezTo>
                  <a:pt x="171" y="288"/>
                  <a:pt x="164" y="287"/>
                  <a:pt x="158" y="287"/>
                </a:cubicBezTo>
                <a:cubicBezTo>
                  <a:pt x="151" y="287"/>
                  <a:pt x="146" y="287"/>
                  <a:pt x="142" y="286"/>
                </a:cubicBezTo>
                <a:cubicBezTo>
                  <a:pt x="142" y="286"/>
                  <a:pt x="142" y="285"/>
                  <a:pt x="141" y="285"/>
                </a:cubicBezTo>
                <a:cubicBezTo>
                  <a:pt x="141" y="284"/>
                  <a:pt x="141" y="283"/>
                  <a:pt x="141" y="282"/>
                </a:cubicBezTo>
                <a:cubicBezTo>
                  <a:pt x="141" y="281"/>
                  <a:pt x="141" y="280"/>
                  <a:pt x="141" y="279"/>
                </a:cubicBezTo>
                <a:cubicBezTo>
                  <a:pt x="141" y="279"/>
                  <a:pt x="141" y="278"/>
                  <a:pt x="141" y="278"/>
                </a:cubicBezTo>
                <a:cubicBezTo>
                  <a:pt x="140" y="277"/>
                  <a:pt x="140" y="277"/>
                  <a:pt x="140" y="277"/>
                </a:cubicBezTo>
                <a:cubicBezTo>
                  <a:pt x="139" y="277"/>
                  <a:pt x="139" y="276"/>
                  <a:pt x="139" y="276"/>
                </a:cubicBezTo>
                <a:cubicBezTo>
                  <a:pt x="138" y="276"/>
                  <a:pt x="138" y="276"/>
                  <a:pt x="138" y="276"/>
                </a:cubicBezTo>
                <a:cubicBezTo>
                  <a:pt x="138" y="276"/>
                  <a:pt x="138" y="276"/>
                  <a:pt x="138" y="276"/>
                </a:cubicBezTo>
                <a:cubicBezTo>
                  <a:pt x="137" y="276"/>
                  <a:pt x="137" y="276"/>
                  <a:pt x="136" y="276"/>
                </a:cubicBezTo>
                <a:cubicBezTo>
                  <a:pt x="135" y="276"/>
                  <a:pt x="135" y="276"/>
                  <a:pt x="134" y="276"/>
                </a:cubicBezTo>
                <a:cubicBezTo>
                  <a:pt x="133" y="276"/>
                  <a:pt x="133" y="277"/>
                  <a:pt x="132" y="277"/>
                </a:cubicBezTo>
                <a:cubicBezTo>
                  <a:pt x="131" y="277"/>
                  <a:pt x="131" y="277"/>
                  <a:pt x="130" y="278"/>
                </a:cubicBezTo>
                <a:cubicBezTo>
                  <a:pt x="130" y="278"/>
                  <a:pt x="130" y="279"/>
                  <a:pt x="130" y="279"/>
                </a:cubicBezTo>
                <a:cubicBezTo>
                  <a:pt x="130" y="280"/>
                  <a:pt x="130" y="281"/>
                  <a:pt x="130" y="282"/>
                </a:cubicBezTo>
                <a:cubicBezTo>
                  <a:pt x="130" y="283"/>
                  <a:pt x="130" y="284"/>
                  <a:pt x="129" y="285"/>
                </a:cubicBezTo>
                <a:cubicBezTo>
                  <a:pt x="129" y="285"/>
                  <a:pt x="129" y="286"/>
                  <a:pt x="129" y="286"/>
                </a:cubicBezTo>
                <a:cubicBezTo>
                  <a:pt x="125" y="287"/>
                  <a:pt x="120" y="287"/>
                  <a:pt x="113" y="288"/>
                </a:cubicBezTo>
                <a:cubicBezTo>
                  <a:pt x="107" y="288"/>
                  <a:pt x="100" y="289"/>
                  <a:pt x="92" y="290"/>
                </a:cubicBezTo>
                <a:cubicBezTo>
                  <a:pt x="83" y="290"/>
                  <a:pt x="76" y="291"/>
                  <a:pt x="70" y="292"/>
                </a:cubicBezTo>
                <a:cubicBezTo>
                  <a:pt x="64" y="293"/>
                  <a:pt x="58" y="294"/>
                  <a:pt x="54" y="295"/>
                </a:cubicBezTo>
                <a:lnTo>
                  <a:pt x="53" y="297"/>
                </a:lnTo>
                <a:close/>
              </a:path>
            </a:pathLst>
          </a:custGeom>
          <a:solidFill>
            <a:srgbClr val="C73E1A"/>
          </a:solidFill>
          <a:ln w="9525">
            <a:noFill/>
          </a:ln>
        </p:spPr>
        <p:txBody>
          <a:bodyPr/>
          <a:p>
            <a:endParaRPr lang="zh-CN" altLang="en-US"/>
          </a:p>
        </p:txBody>
      </p:sp>
      <p:pic>
        <p:nvPicPr>
          <p:cNvPr id="43015" name="图片 5"/>
          <p:cNvPicPr>
            <a:picLocks noChangeAspect="1"/>
          </p:cNvPicPr>
          <p:nvPr/>
        </p:nvPicPr>
        <p:blipFill>
          <a:blip r:embed="rId3"/>
          <a:stretch>
            <a:fillRect/>
          </a:stretch>
        </p:blipFill>
        <p:spPr>
          <a:xfrm>
            <a:off x="339725" y="3811588"/>
            <a:ext cx="4246563" cy="2863850"/>
          </a:xfrm>
          <a:prstGeom prst="rect">
            <a:avLst/>
          </a:prstGeom>
          <a:noFill/>
          <a:ln w="9525">
            <a:noFill/>
          </a:ln>
        </p:spPr>
      </p:pic>
      <p:sp>
        <p:nvSpPr>
          <p:cNvPr id="43016" name="TextBox 32"/>
          <p:cNvSpPr txBox="1"/>
          <p:nvPr/>
        </p:nvSpPr>
        <p:spPr>
          <a:xfrm>
            <a:off x="377825" y="476250"/>
            <a:ext cx="8423275" cy="1262063"/>
          </a:xfrm>
          <a:prstGeom prst="rect">
            <a:avLst/>
          </a:prstGeom>
          <a:noFill/>
          <a:ln w="9525">
            <a:noFill/>
          </a:ln>
        </p:spPr>
        <p:txBody>
          <a:bodyPr wrap="none" anchor="t">
            <a:spAutoFit/>
          </a:bodyPr>
          <a:p>
            <a:r>
              <a:rPr lang="zh-CN" altLang="en-US" sz="7600" dirty="0">
                <a:latin typeface="方正字迹-吕建德字体" panose="02010600010101010101" pitchFamily="2" charset="-122"/>
                <a:ea typeface="方正字迹-吕建德字体" panose="02010600010101010101" pitchFamily="2" charset="-122"/>
              </a:rPr>
              <a:t>演示完毕  感谢聆听</a:t>
            </a:r>
            <a:endParaRPr lang="zh-CN" altLang="en-US" sz="7600" dirty="0">
              <a:latin typeface="方正字迹-吕建德字体" panose="02010600010101010101" pitchFamily="2" charset="-122"/>
              <a:ea typeface="方正字迹-吕建德字体" panose="02010600010101010101" pitchFamily="2" charset="-122"/>
            </a:endParaRPr>
          </a:p>
        </p:txBody>
      </p:sp>
      <p:sp>
        <p:nvSpPr>
          <p:cNvPr id="43017" name="TextBox 33"/>
          <p:cNvSpPr txBox="1"/>
          <p:nvPr/>
        </p:nvSpPr>
        <p:spPr>
          <a:xfrm>
            <a:off x="576263" y="1549400"/>
            <a:ext cx="7035800" cy="368300"/>
          </a:xfrm>
          <a:prstGeom prst="rect">
            <a:avLst/>
          </a:prstGeom>
          <a:noFill/>
          <a:ln w="9525">
            <a:noFill/>
          </a:ln>
        </p:spPr>
        <p:txBody>
          <a:bodyPr anchor="t">
            <a:spAutoFit/>
          </a:bodyPr>
          <a:p>
            <a:r>
              <a:rPr lang="zh-CN" altLang="en-US" dirty="0">
                <a:solidFill>
                  <a:srgbClr val="262524"/>
                </a:solidFill>
                <a:latin typeface="微软雅黑" panose="020B0503020204020204" pitchFamily="34" charset="-122"/>
                <a:ea typeface="微软雅黑" panose="020B0503020204020204" pitchFamily="34" charset="-122"/>
              </a:rPr>
              <a:t>中医中药通用</a:t>
            </a:r>
            <a:r>
              <a:rPr lang="en-US" altLang="zh-CN" dirty="0">
                <a:solidFill>
                  <a:srgbClr val="262524"/>
                </a:solidFill>
                <a:latin typeface="微软雅黑" panose="020B0503020204020204" pitchFamily="34" charset="-122"/>
                <a:ea typeface="微软雅黑" panose="020B0503020204020204" pitchFamily="34" charset="-122"/>
              </a:rPr>
              <a:t>PPT</a:t>
            </a:r>
            <a:r>
              <a:rPr lang="zh-CN" altLang="en-US" dirty="0">
                <a:solidFill>
                  <a:srgbClr val="262524"/>
                </a:solidFill>
                <a:latin typeface="微软雅黑" panose="020B0503020204020204" pitchFamily="34" charset="-122"/>
                <a:ea typeface="微软雅黑" panose="020B0503020204020204" pitchFamily="34" charset="-122"/>
              </a:rPr>
              <a:t>，标题书法字体已嵌入，可随意编辑，请放心使用。</a:t>
            </a:r>
            <a:endParaRPr lang="zh-CN" altLang="en-US" dirty="0">
              <a:solidFill>
                <a:srgbClr val="262524"/>
              </a:solidFill>
              <a:latin typeface="微软雅黑" panose="020B0503020204020204" pitchFamily="34" charset="-122"/>
              <a:ea typeface="微软雅黑" panose="020B0503020204020204" pitchFamily="34" charset="-122"/>
            </a:endParaRPr>
          </a:p>
        </p:txBody>
      </p:sp>
      <p:sp>
        <p:nvSpPr>
          <p:cNvPr id="43019" name="TextBox 34"/>
          <p:cNvSpPr txBox="1"/>
          <p:nvPr/>
        </p:nvSpPr>
        <p:spPr>
          <a:xfrm>
            <a:off x="625475" y="1951038"/>
            <a:ext cx="1706563" cy="460375"/>
          </a:xfrm>
          <a:prstGeom prst="rect">
            <a:avLst/>
          </a:prstGeom>
          <a:noFill/>
          <a:ln w="9525">
            <a:noFill/>
          </a:ln>
        </p:spPr>
        <p:txBody>
          <a:bodyPr wrap="none" anchor="t">
            <a:spAutoFit/>
          </a:bodyPr>
          <a:p>
            <a:r>
              <a:rPr lang="en-US" altLang="zh-CN" sz="2400" dirty="0">
                <a:solidFill>
                  <a:srgbClr val="262524"/>
                </a:solidFill>
                <a:latin typeface="方正隶变简体" panose="03000509000000000000" pitchFamily="1" charset="-122"/>
                <a:ea typeface="方正隶变简体" panose="03000509000000000000" pitchFamily="1" charset="-122"/>
              </a:rPr>
              <a:t>●</a:t>
            </a:r>
            <a:r>
              <a:rPr lang="zh-CN" altLang="en-US" sz="2400" dirty="0">
                <a:solidFill>
                  <a:srgbClr val="262524"/>
                </a:solidFill>
                <a:latin typeface="方正隶变简体" panose="03000509000000000000" pitchFamily="1" charset="-122"/>
                <a:ea typeface="方正隶变简体" panose="03000509000000000000" pitchFamily="1" charset="-122"/>
              </a:rPr>
              <a:t>情缘素材</a:t>
            </a:r>
            <a:endParaRPr lang="zh-CN" altLang="en-US" sz="2400" dirty="0">
              <a:solidFill>
                <a:srgbClr val="262524"/>
              </a:solidFill>
              <a:latin typeface="方正隶变简体" panose="03000509000000000000" pitchFamily="1" charset="-122"/>
              <a:ea typeface="方正隶变简体" panose="03000509000000000000" pitchFamily="1" charset="-122"/>
            </a:endParaRPr>
          </a:p>
        </p:txBody>
      </p:sp>
      <p:sp>
        <p:nvSpPr>
          <p:cNvPr id="43020" name="Freeform 9"/>
          <p:cNvSpPr>
            <a:spLocks noEditPoints="1"/>
          </p:cNvSpPr>
          <p:nvPr/>
        </p:nvSpPr>
        <p:spPr>
          <a:xfrm>
            <a:off x="7612063" y="1524000"/>
            <a:ext cx="620712" cy="338138"/>
          </a:xfrm>
          <a:custGeom>
            <a:avLst/>
            <a:gdLst/>
            <a:ahLst/>
            <a:cxnLst>
              <a:cxn ang="0">
                <a:pos x="24383" y="99838"/>
              </a:cxn>
              <a:cxn ang="0">
                <a:pos x="65485" y="101296"/>
              </a:cxn>
              <a:cxn ang="0">
                <a:pos x="101014" y="134089"/>
              </a:cxn>
              <a:cxn ang="0">
                <a:pos x="189488" y="150122"/>
              </a:cxn>
              <a:cxn ang="0">
                <a:pos x="239646" y="124616"/>
              </a:cxn>
              <a:cxn ang="0">
                <a:pos x="289805" y="122429"/>
              </a:cxn>
              <a:cxn ang="0">
                <a:pos x="297468" y="69960"/>
              </a:cxn>
              <a:cxn ang="0">
                <a:pos x="257759" y="56113"/>
              </a:cxn>
              <a:cxn ang="0">
                <a:pos x="162319" y="24049"/>
              </a:cxn>
              <a:cxn ang="0">
                <a:pos x="164409" y="85263"/>
              </a:cxn>
              <a:cxn ang="0">
                <a:pos x="224320" y="80162"/>
              </a:cxn>
              <a:cxn ang="0">
                <a:pos x="199241" y="65587"/>
              </a:cxn>
              <a:cxn ang="0">
                <a:pos x="162319" y="50283"/>
              </a:cxn>
              <a:cxn ang="0">
                <a:pos x="217354" y="34251"/>
              </a:cxn>
              <a:cxn ang="0">
                <a:pos x="244523" y="70688"/>
              </a:cxn>
              <a:cxn ang="0">
                <a:pos x="280749" y="80891"/>
              </a:cxn>
              <a:cxn ang="0">
                <a:pos x="274479" y="109312"/>
              </a:cxn>
              <a:cxn ang="0">
                <a:pos x="230590" y="110041"/>
              </a:cxn>
              <a:cxn ang="0">
                <a:pos x="167195" y="134818"/>
              </a:cxn>
              <a:cxn ang="0">
                <a:pos x="112857" y="122429"/>
              </a:cxn>
              <a:cxn ang="0">
                <a:pos x="96834" y="101296"/>
              </a:cxn>
              <a:cxn ang="0">
                <a:pos x="122610" y="83077"/>
              </a:cxn>
              <a:cxn ang="0">
                <a:pos x="143509" y="102753"/>
              </a:cxn>
              <a:cxn ang="0">
                <a:pos x="149082" y="95466"/>
              </a:cxn>
              <a:cxn ang="0">
                <a:pos x="119127" y="67045"/>
              </a:cxn>
              <a:cxn ang="0">
                <a:pos x="82204" y="85263"/>
              </a:cxn>
              <a:cxn ang="0">
                <a:pos x="47372" y="77976"/>
              </a:cxn>
              <a:cxn ang="0">
                <a:pos x="11843" y="85263"/>
              </a:cxn>
              <a:cxn ang="0">
                <a:pos x="24383" y="99838"/>
              </a:cxn>
              <a:cxn ang="0">
                <a:pos x="164409" y="251417"/>
              </a:cxn>
              <a:cxn ang="0">
                <a:pos x="229197" y="254332"/>
              </a:cxn>
              <a:cxn ang="0">
                <a:pos x="285625" y="306802"/>
              </a:cxn>
              <a:cxn ang="0">
                <a:pos x="424954" y="331579"/>
              </a:cxn>
              <a:cxn ang="0">
                <a:pos x="503675" y="290770"/>
              </a:cxn>
              <a:cxn ang="0">
                <a:pos x="583790" y="287126"/>
              </a:cxn>
              <a:cxn ang="0">
                <a:pos x="594936" y="204778"/>
              </a:cxn>
              <a:cxn ang="0">
                <a:pos x="532935" y="182915"/>
              </a:cxn>
              <a:cxn ang="0">
                <a:pos x="381762" y="131903"/>
              </a:cxn>
              <a:cxn ang="0">
                <a:pos x="385245" y="229555"/>
              </a:cxn>
              <a:cxn ang="0">
                <a:pos x="479989" y="220810"/>
              </a:cxn>
              <a:cxn ang="0">
                <a:pos x="439584" y="197490"/>
              </a:cxn>
              <a:cxn ang="0">
                <a:pos x="381762" y="174170"/>
              </a:cxn>
              <a:cxn ang="0">
                <a:pos x="468843" y="148664"/>
              </a:cxn>
              <a:cxn ang="0">
                <a:pos x="511339" y="206235"/>
              </a:cxn>
              <a:cxn ang="0">
                <a:pos x="568464" y="222267"/>
              </a:cxn>
              <a:cxn ang="0">
                <a:pos x="558710" y="266721"/>
              </a:cxn>
              <a:cxn ang="0">
                <a:pos x="489742" y="268178"/>
              </a:cxn>
              <a:cxn ang="0">
                <a:pos x="390122" y="307531"/>
              </a:cxn>
              <a:cxn ang="0">
                <a:pos x="303738" y="288583"/>
              </a:cxn>
              <a:cxn ang="0">
                <a:pos x="278659" y="253604"/>
              </a:cxn>
              <a:cxn ang="0">
                <a:pos x="319064" y="225911"/>
              </a:cxn>
              <a:cxn ang="0">
                <a:pos x="351806" y="256518"/>
              </a:cxn>
              <a:cxn ang="0">
                <a:pos x="361560" y="244859"/>
              </a:cxn>
              <a:cxn ang="0">
                <a:pos x="314188" y="200405"/>
              </a:cxn>
              <a:cxn ang="0">
                <a:pos x="255669" y="228826"/>
              </a:cxn>
              <a:cxn ang="0">
                <a:pos x="200634" y="217166"/>
              </a:cxn>
              <a:cxn ang="0">
                <a:pos x="144902" y="229555"/>
              </a:cxn>
              <a:cxn ang="0">
                <a:pos x="164409" y="251417"/>
              </a:cxn>
            </a:cxnLst>
            <a:pathLst>
              <a:path w="891" h="464">
                <a:moveTo>
                  <a:pt x="35" y="137"/>
                </a:moveTo>
                <a:cubicBezTo>
                  <a:pt x="51" y="126"/>
                  <a:pt x="72" y="125"/>
                  <a:pt x="94" y="139"/>
                </a:cubicBezTo>
                <a:cubicBezTo>
                  <a:pt x="111" y="163"/>
                  <a:pt x="119" y="162"/>
                  <a:pt x="145" y="184"/>
                </a:cubicBezTo>
                <a:cubicBezTo>
                  <a:pt x="186" y="205"/>
                  <a:pt x="228" y="212"/>
                  <a:pt x="272" y="206"/>
                </a:cubicBezTo>
                <a:cubicBezTo>
                  <a:pt x="294" y="201"/>
                  <a:pt x="327" y="192"/>
                  <a:pt x="344" y="171"/>
                </a:cubicBezTo>
                <a:cubicBezTo>
                  <a:pt x="374" y="186"/>
                  <a:pt x="394" y="176"/>
                  <a:pt x="416" y="168"/>
                </a:cubicBezTo>
                <a:cubicBezTo>
                  <a:pt x="437" y="152"/>
                  <a:pt x="450" y="124"/>
                  <a:pt x="427" y="96"/>
                </a:cubicBezTo>
                <a:cubicBezTo>
                  <a:pt x="417" y="83"/>
                  <a:pt x="394" y="74"/>
                  <a:pt x="370" y="77"/>
                </a:cubicBezTo>
                <a:cubicBezTo>
                  <a:pt x="345" y="36"/>
                  <a:pt x="291" y="0"/>
                  <a:pt x="233" y="33"/>
                </a:cubicBezTo>
                <a:cubicBezTo>
                  <a:pt x="208" y="51"/>
                  <a:pt x="198" y="90"/>
                  <a:pt x="236" y="117"/>
                </a:cubicBezTo>
                <a:cubicBezTo>
                  <a:pt x="265" y="133"/>
                  <a:pt x="293" y="125"/>
                  <a:pt x="322" y="110"/>
                </a:cubicBezTo>
                <a:cubicBezTo>
                  <a:pt x="340" y="94"/>
                  <a:pt x="312" y="62"/>
                  <a:pt x="286" y="90"/>
                </a:cubicBezTo>
                <a:cubicBezTo>
                  <a:pt x="247" y="113"/>
                  <a:pt x="234" y="99"/>
                  <a:pt x="233" y="69"/>
                </a:cubicBezTo>
                <a:cubicBezTo>
                  <a:pt x="243" y="41"/>
                  <a:pt x="271" y="30"/>
                  <a:pt x="312" y="47"/>
                </a:cubicBezTo>
                <a:cubicBezTo>
                  <a:pt x="334" y="57"/>
                  <a:pt x="345" y="79"/>
                  <a:pt x="351" y="97"/>
                </a:cubicBezTo>
                <a:cubicBezTo>
                  <a:pt x="370" y="96"/>
                  <a:pt x="387" y="93"/>
                  <a:pt x="403" y="111"/>
                </a:cubicBezTo>
                <a:cubicBezTo>
                  <a:pt x="418" y="132"/>
                  <a:pt x="412" y="145"/>
                  <a:pt x="394" y="150"/>
                </a:cubicBezTo>
                <a:cubicBezTo>
                  <a:pt x="375" y="155"/>
                  <a:pt x="355" y="157"/>
                  <a:pt x="331" y="151"/>
                </a:cubicBezTo>
                <a:cubicBezTo>
                  <a:pt x="316" y="174"/>
                  <a:pt x="295" y="179"/>
                  <a:pt x="240" y="185"/>
                </a:cubicBezTo>
                <a:cubicBezTo>
                  <a:pt x="196" y="187"/>
                  <a:pt x="188" y="186"/>
                  <a:pt x="162" y="168"/>
                </a:cubicBezTo>
                <a:cubicBezTo>
                  <a:pt x="148" y="160"/>
                  <a:pt x="142" y="151"/>
                  <a:pt x="139" y="139"/>
                </a:cubicBezTo>
                <a:cubicBezTo>
                  <a:pt x="141" y="127"/>
                  <a:pt x="152" y="113"/>
                  <a:pt x="176" y="114"/>
                </a:cubicBezTo>
                <a:cubicBezTo>
                  <a:pt x="187" y="116"/>
                  <a:pt x="197" y="135"/>
                  <a:pt x="206" y="141"/>
                </a:cubicBezTo>
                <a:cubicBezTo>
                  <a:pt x="210" y="144"/>
                  <a:pt x="217" y="139"/>
                  <a:pt x="214" y="131"/>
                </a:cubicBezTo>
                <a:cubicBezTo>
                  <a:pt x="206" y="107"/>
                  <a:pt x="197" y="94"/>
                  <a:pt x="171" y="92"/>
                </a:cubicBezTo>
                <a:cubicBezTo>
                  <a:pt x="143" y="92"/>
                  <a:pt x="128" y="99"/>
                  <a:pt x="118" y="117"/>
                </a:cubicBezTo>
                <a:cubicBezTo>
                  <a:pt x="95" y="109"/>
                  <a:pt x="79" y="107"/>
                  <a:pt x="68" y="107"/>
                </a:cubicBezTo>
                <a:cubicBezTo>
                  <a:pt x="40" y="108"/>
                  <a:pt x="30" y="111"/>
                  <a:pt x="17" y="117"/>
                </a:cubicBezTo>
                <a:cubicBezTo>
                  <a:pt x="0" y="129"/>
                  <a:pt x="17" y="144"/>
                  <a:pt x="35" y="137"/>
                </a:cubicBezTo>
                <a:close/>
                <a:moveTo>
                  <a:pt x="236" y="345"/>
                </a:moveTo>
                <a:cubicBezTo>
                  <a:pt x="262" y="328"/>
                  <a:pt x="294" y="327"/>
                  <a:pt x="329" y="349"/>
                </a:cubicBezTo>
                <a:cubicBezTo>
                  <a:pt x="356" y="387"/>
                  <a:pt x="369" y="385"/>
                  <a:pt x="410" y="421"/>
                </a:cubicBezTo>
                <a:cubicBezTo>
                  <a:pt x="474" y="453"/>
                  <a:pt x="541" y="464"/>
                  <a:pt x="610" y="455"/>
                </a:cubicBezTo>
                <a:cubicBezTo>
                  <a:pt x="644" y="447"/>
                  <a:pt x="696" y="433"/>
                  <a:pt x="723" y="399"/>
                </a:cubicBezTo>
                <a:cubicBezTo>
                  <a:pt x="771" y="423"/>
                  <a:pt x="803" y="407"/>
                  <a:pt x="838" y="394"/>
                </a:cubicBezTo>
                <a:cubicBezTo>
                  <a:pt x="870" y="370"/>
                  <a:pt x="891" y="325"/>
                  <a:pt x="854" y="281"/>
                </a:cubicBezTo>
                <a:cubicBezTo>
                  <a:pt x="839" y="261"/>
                  <a:pt x="802" y="247"/>
                  <a:pt x="765" y="251"/>
                </a:cubicBezTo>
                <a:cubicBezTo>
                  <a:pt x="725" y="187"/>
                  <a:pt x="640" y="129"/>
                  <a:pt x="548" y="181"/>
                </a:cubicBezTo>
                <a:cubicBezTo>
                  <a:pt x="510" y="211"/>
                  <a:pt x="493" y="272"/>
                  <a:pt x="553" y="315"/>
                </a:cubicBezTo>
                <a:cubicBezTo>
                  <a:pt x="599" y="340"/>
                  <a:pt x="642" y="327"/>
                  <a:pt x="689" y="303"/>
                </a:cubicBezTo>
                <a:cubicBezTo>
                  <a:pt x="717" y="277"/>
                  <a:pt x="673" y="227"/>
                  <a:pt x="631" y="271"/>
                </a:cubicBezTo>
                <a:cubicBezTo>
                  <a:pt x="570" y="308"/>
                  <a:pt x="551" y="286"/>
                  <a:pt x="548" y="239"/>
                </a:cubicBezTo>
                <a:cubicBezTo>
                  <a:pt x="564" y="194"/>
                  <a:pt x="608" y="177"/>
                  <a:pt x="673" y="204"/>
                </a:cubicBezTo>
                <a:cubicBezTo>
                  <a:pt x="708" y="219"/>
                  <a:pt x="725" y="254"/>
                  <a:pt x="734" y="283"/>
                </a:cubicBezTo>
                <a:cubicBezTo>
                  <a:pt x="765" y="282"/>
                  <a:pt x="792" y="276"/>
                  <a:pt x="816" y="305"/>
                </a:cubicBezTo>
                <a:cubicBezTo>
                  <a:pt x="840" y="337"/>
                  <a:pt x="831" y="359"/>
                  <a:pt x="802" y="366"/>
                </a:cubicBezTo>
                <a:cubicBezTo>
                  <a:pt x="773" y="375"/>
                  <a:pt x="742" y="377"/>
                  <a:pt x="703" y="368"/>
                </a:cubicBezTo>
                <a:cubicBezTo>
                  <a:pt x="679" y="404"/>
                  <a:pt x="646" y="412"/>
                  <a:pt x="560" y="422"/>
                </a:cubicBezTo>
                <a:cubicBezTo>
                  <a:pt x="490" y="425"/>
                  <a:pt x="477" y="424"/>
                  <a:pt x="436" y="396"/>
                </a:cubicBezTo>
                <a:cubicBezTo>
                  <a:pt x="415" y="382"/>
                  <a:pt x="405" y="368"/>
                  <a:pt x="400" y="348"/>
                </a:cubicBezTo>
                <a:cubicBezTo>
                  <a:pt x="404" y="330"/>
                  <a:pt x="420" y="308"/>
                  <a:pt x="458" y="310"/>
                </a:cubicBezTo>
                <a:cubicBezTo>
                  <a:pt x="476" y="312"/>
                  <a:pt x="491" y="342"/>
                  <a:pt x="505" y="352"/>
                </a:cubicBezTo>
                <a:cubicBezTo>
                  <a:pt x="513" y="357"/>
                  <a:pt x="523" y="349"/>
                  <a:pt x="519" y="336"/>
                </a:cubicBezTo>
                <a:cubicBezTo>
                  <a:pt x="505" y="298"/>
                  <a:pt x="491" y="278"/>
                  <a:pt x="451" y="275"/>
                </a:cubicBezTo>
                <a:cubicBezTo>
                  <a:pt x="407" y="275"/>
                  <a:pt x="382" y="286"/>
                  <a:pt x="367" y="314"/>
                </a:cubicBezTo>
                <a:cubicBezTo>
                  <a:pt x="330" y="302"/>
                  <a:pt x="305" y="298"/>
                  <a:pt x="288" y="298"/>
                </a:cubicBezTo>
                <a:cubicBezTo>
                  <a:pt x="244" y="301"/>
                  <a:pt x="228" y="305"/>
                  <a:pt x="208" y="315"/>
                </a:cubicBezTo>
                <a:cubicBezTo>
                  <a:pt x="180" y="334"/>
                  <a:pt x="208" y="358"/>
                  <a:pt x="236" y="345"/>
                </a:cubicBezTo>
                <a:close/>
              </a:path>
            </a:pathLst>
          </a:custGeom>
          <a:solidFill>
            <a:srgbClr val="2E2C2C"/>
          </a:solidFill>
          <a:ln w="9525">
            <a:noFill/>
          </a:ln>
        </p:spPr>
        <p:txBody>
          <a:bodyPr/>
          <a:p>
            <a:endParaRPr lang="zh-CN" altLang="en-US"/>
          </a:p>
        </p:txBody>
      </p:sp>
    </p:spTree>
  </p:cSld>
  <p:clrMapOvr>
    <a:masterClrMapping/>
  </p:clrMapOvr>
  <p:transition spd="slow" advTm="135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fade">
                                      <p:cBhvr>
                                        <p:cTn id="7" dur="1000"/>
                                        <p:tgtEl>
                                          <p:spTgt spid="43015"/>
                                        </p:tgtEl>
                                      </p:cBhvr>
                                    </p:animEffect>
                                    <p:anim calcmode="lin" valueType="num">
                                      <p:cBhvr>
                                        <p:cTn id="8" dur="1000" fill="hold"/>
                                        <p:tgtEl>
                                          <p:spTgt spid="43015"/>
                                        </p:tgtEl>
                                        <p:attrNameLst>
                                          <p:attrName>ppt_x</p:attrName>
                                        </p:attrNameLst>
                                      </p:cBhvr>
                                      <p:tavLst>
                                        <p:tav tm="0">
                                          <p:val>
                                            <p:strVal val="#ppt_x"/>
                                          </p:val>
                                        </p:tav>
                                        <p:tav tm="100000">
                                          <p:val>
                                            <p:strVal val="#ppt_x"/>
                                          </p:val>
                                        </p:tav>
                                      </p:tavLst>
                                    </p:anim>
                                    <p:anim calcmode="lin" valueType="num">
                                      <p:cBhvr>
                                        <p:cTn id="9" dur="1000" fill="hold"/>
                                        <p:tgtEl>
                                          <p:spTgt spid="430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010"/>
                                        </p:tgtEl>
                                        <p:attrNameLst>
                                          <p:attrName>style.visibility</p:attrName>
                                        </p:attrNameLst>
                                      </p:cBhvr>
                                      <p:to>
                                        <p:strVal val="visible"/>
                                      </p:to>
                                    </p:set>
                                    <p:animEffect transition="in" filter="fade">
                                      <p:cBhvr>
                                        <p:cTn id="12" dur="1000"/>
                                        <p:tgtEl>
                                          <p:spTgt spid="43010"/>
                                        </p:tgtEl>
                                      </p:cBhvr>
                                    </p:animEffect>
                                    <p:anim calcmode="lin" valueType="num">
                                      <p:cBhvr>
                                        <p:cTn id="13" dur="1000" fill="hold"/>
                                        <p:tgtEl>
                                          <p:spTgt spid="43010"/>
                                        </p:tgtEl>
                                        <p:attrNameLst>
                                          <p:attrName>ppt_x</p:attrName>
                                        </p:attrNameLst>
                                      </p:cBhvr>
                                      <p:tavLst>
                                        <p:tav tm="0">
                                          <p:val>
                                            <p:strVal val="#ppt_x"/>
                                          </p:val>
                                        </p:tav>
                                        <p:tav tm="100000">
                                          <p:val>
                                            <p:strVal val="#ppt_x"/>
                                          </p:val>
                                        </p:tav>
                                      </p:tavLst>
                                    </p:anim>
                                    <p:anim calcmode="lin" valueType="num">
                                      <p:cBhvr>
                                        <p:cTn id="14" dur="1000" fill="hold"/>
                                        <p:tgtEl>
                                          <p:spTgt spid="430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43016"/>
                                        </p:tgtEl>
                                        <p:attrNameLst>
                                          <p:attrName>style.visibility</p:attrName>
                                        </p:attrNameLst>
                                      </p:cBhvr>
                                      <p:to>
                                        <p:strVal val="visible"/>
                                      </p:to>
                                    </p:set>
                                    <p:anim by="(-#ppt_w*2)" calcmode="lin" valueType="num">
                                      <p:cBhvr rctx="PPT">
                                        <p:cTn id="18" dur="500" autoRev="1" fill="hold">
                                          <p:stCondLst>
                                            <p:cond delay="0"/>
                                          </p:stCondLst>
                                        </p:cTn>
                                        <p:tgtEl>
                                          <p:spTgt spid="43016"/>
                                        </p:tgtEl>
                                        <p:attrNameLst>
                                          <p:attrName>ppt_w</p:attrName>
                                        </p:attrNameLst>
                                      </p:cBhvr>
                                    </p:anim>
                                    <p:anim by="(#ppt_w*0.50)" calcmode="lin" valueType="num">
                                      <p:cBhvr>
                                        <p:cTn id="19" dur="500" decel="50000" autoRev="1" fill="hold">
                                          <p:stCondLst>
                                            <p:cond delay="0"/>
                                          </p:stCondLst>
                                        </p:cTn>
                                        <p:tgtEl>
                                          <p:spTgt spid="43016"/>
                                        </p:tgtEl>
                                        <p:attrNameLst>
                                          <p:attrName>ppt_x</p:attrName>
                                        </p:attrNameLst>
                                      </p:cBhvr>
                                    </p:anim>
                                    <p:anim from="(-#ppt_h/2)" to="(#ppt_y)" calcmode="lin" valueType="num">
                                      <p:cBhvr>
                                        <p:cTn id="20" dur="1000" fill="hold">
                                          <p:stCondLst>
                                            <p:cond delay="0"/>
                                          </p:stCondLst>
                                        </p:cTn>
                                        <p:tgtEl>
                                          <p:spTgt spid="43016"/>
                                        </p:tgtEl>
                                        <p:attrNameLst>
                                          <p:attrName>ppt_y</p:attrName>
                                        </p:attrNameLst>
                                      </p:cBhvr>
                                    </p:anim>
                                    <p:animRot by="21600000">
                                      <p:cBhvr>
                                        <p:cTn id="21" dur="1000" fill="hold">
                                          <p:stCondLst>
                                            <p:cond delay="0"/>
                                          </p:stCondLst>
                                        </p:cTn>
                                        <p:tgtEl>
                                          <p:spTgt spid="43016"/>
                                        </p:tgtEl>
                                        <p:attrNameLst>
                                          <p:attrName>r</p:attrName>
                                        </p:attrNameLst>
                                      </p:cBhvr>
                                    </p:animRot>
                                  </p:childTnLst>
                                </p:cTn>
                              </p:par>
                            </p:childTnLst>
                          </p:cTn>
                        </p:par>
                        <p:par>
                          <p:cTn id="22" fill="hold">
                            <p:stCondLst>
                              <p:cond delay="2900"/>
                            </p:stCondLst>
                            <p:childTnLst>
                              <p:par>
                                <p:cTn id="23" presetID="22" presetClass="entr" presetSubtype="8" fill="hold" grpId="0" nodeType="afterEffect">
                                  <p:stCondLst>
                                    <p:cond delay="0"/>
                                  </p:stCondLst>
                                  <p:childTnLst>
                                    <p:set>
                                      <p:cBhvr>
                                        <p:cTn id="24" dur="1" fill="hold">
                                          <p:stCondLst>
                                            <p:cond delay="0"/>
                                          </p:stCondLst>
                                        </p:cTn>
                                        <p:tgtEl>
                                          <p:spTgt spid="43017"/>
                                        </p:tgtEl>
                                        <p:attrNameLst>
                                          <p:attrName>style.visibility</p:attrName>
                                        </p:attrNameLst>
                                      </p:cBhvr>
                                      <p:to>
                                        <p:strVal val="visible"/>
                                      </p:to>
                                    </p:set>
                                    <p:animEffect transition="in" filter="wipe(left)">
                                      <p:cBhvr>
                                        <p:cTn id="25" dur="500"/>
                                        <p:tgtEl>
                                          <p:spTgt spid="43017"/>
                                        </p:tgtEl>
                                      </p:cBhvr>
                                    </p:animEffect>
                                  </p:childTnLst>
                                </p:cTn>
                              </p:par>
                            </p:childTnLst>
                          </p:cTn>
                        </p:par>
                        <p:par>
                          <p:cTn id="26" fill="hold">
                            <p:stCondLst>
                              <p:cond delay="3400"/>
                            </p:stCondLst>
                            <p:childTnLst>
                              <p:par>
                                <p:cTn id="27" presetID="42" presetClass="entr" presetSubtype="0" fill="hold" nodeType="afterEffect">
                                  <p:stCondLst>
                                    <p:cond delay="0"/>
                                  </p:stCondLst>
                                  <p:childTnLst>
                                    <p:set>
                                      <p:cBhvr>
                                        <p:cTn id="28" dur="1" fill="hold">
                                          <p:stCondLst>
                                            <p:cond delay="0"/>
                                          </p:stCondLst>
                                        </p:cTn>
                                        <p:tgtEl>
                                          <p:spTgt spid="43020"/>
                                        </p:tgtEl>
                                        <p:attrNameLst>
                                          <p:attrName>style.visibility</p:attrName>
                                        </p:attrNameLst>
                                      </p:cBhvr>
                                      <p:to>
                                        <p:strVal val="visible"/>
                                      </p:to>
                                    </p:set>
                                    <p:animEffect transition="in" filter="fade">
                                      <p:cBhvr>
                                        <p:cTn id="29" dur="500"/>
                                        <p:tgtEl>
                                          <p:spTgt spid="43020"/>
                                        </p:tgtEl>
                                      </p:cBhvr>
                                    </p:animEffect>
                                    <p:anim calcmode="lin" valueType="num">
                                      <p:cBhvr>
                                        <p:cTn id="30" dur="500" fill="hold"/>
                                        <p:tgtEl>
                                          <p:spTgt spid="43020"/>
                                        </p:tgtEl>
                                        <p:attrNameLst>
                                          <p:attrName>ppt_x</p:attrName>
                                        </p:attrNameLst>
                                      </p:cBhvr>
                                      <p:tavLst>
                                        <p:tav tm="0">
                                          <p:val>
                                            <p:strVal val="#ppt_x"/>
                                          </p:val>
                                        </p:tav>
                                        <p:tav tm="100000">
                                          <p:val>
                                            <p:strVal val="#ppt_x"/>
                                          </p:val>
                                        </p:tav>
                                      </p:tavLst>
                                    </p:anim>
                                    <p:anim calcmode="lin" valueType="num">
                                      <p:cBhvr>
                                        <p:cTn id="31" dur="500" fill="hold"/>
                                        <p:tgtEl>
                                          <p:spTgt spid="43020"/>
                                        </p:tgtEl>
                                        <p:attrNameLst>
                                          <p:attrName>ppt_y</p:attrName>
                                        </p:attrNameLst>
                                      </p:cBhvr>
                                      <p:tavLst>
                                        <p:tav tm="0">
                                          <p:val>
                                            <p:strVal val="#ppt_y+.1"/>
                                          </p:val>
                                        </p:tav>
                                        <p:tav tm="100000">
                                          <p:val>
                                            <p:strVal val="#ppt_y"/>
                                          </p:val>
                                        </p:tav>
                                      </p:tavLst>
                                    </p:anim>
                                  </p:childTnLst>
                                </p:cTn>
                              </p:par>
                            </p:childTnLst>
                          </p:cTn>
                        </p:par>
                        <p:par>
                          <p:cTn id="32" fill="hold">
                            <p:stCondLst>
                              <p:cond delay="3900"/>
                            </p:stCondLst>
                            <p:childTnLst>
                              <p:par>
                                <p:cTn id="33" presetID="31" presetClass="entr" presetSubtype="0" fill="hold" grpId="0" nodeType="afterEffect">
                                  <p:stCondLst>
                                    <p:cond delay="0"/>
                                  </p:stCondLst>
                                  <p:childTnLst>
                                    <p:set>
                                      <p:cBhvr>
                                        <p:cTn id="34" dur="1" fill="hold">
                                          <p:stCondLst>
                                            <p:cond delay="0"/>
                                          </p:stCondLst>
                                        </p:cTn>
                                        <p:tgtEl>
                                          <p:spTgt spid="43019"/>
                                        </p:tgtEl>
                                        <p:attrNameLst>
                                          <p:attrName>style.visibility</p:attrName>
                                        </p:attrNameLst>
                                      </p:cBhvr>
                                      <p:to>
                                        <p:strVal val="visible"/>
                                      </p:to>
                                    </p:set>
                                    <p:anim calcmode="lin" valueType="num">
                                      <p:cBhvr>
                                        <p:cTn id="35" dur="500" fill="hold"/>
                                        <p:tgtEl>
                                          <p:spTgt spid="43019"/>
                                        </p:tgtEl>
                                        <p:attrNameLst>
                                          <p:attrName>ppt_w</p:attrName>
                                        </p:attrNameLst>
                                      </p:cBhvr>
                                      <p:tavLst>
                                        <p:tav tm="0">
                                          <p:val>
                                            <p:fltVal val="0.000000"/>
                                          </p:val>
                                        </p:tav>
                                        <p:tav tm="100000">
                                          <p:val>
                                            <p:strVal val="#ppt_w"/>
                                          </p:val>
                                        </p:tav>
                                      </p:tavLst>
                                    </p:anim>
                                    <p:anim calcmode="lin" valueType="num">
                                      <p:cBhvr>
                                        <p:cTn id="36" dur="500" fill="hold"/>
                                        <p:tgtEl>
                                          <p:spTgt spid="43019"/>
                                        </p:tgtEl>
                                        <p:attrNameLst>
                                          <p:attrName>ppt_h</p:attrName>
                                        </p:attrNameLst>
                                      </p:cBhvr>
                                      <p:tavLst>
                                        <p:tav tm="0">
                                          <p:val>
                                            <p:fltVal val="0.000000"/>
                                          </p:val>
                                        </p:tav>
                                        <p:tav tm="100000">
                                          <p:val>
                                            <p:strVal val="#ppt_h"/>
                                          </p:val>
                                        </p:tav>
                                      </p:tavLst>
                                    </p:anim>
                                    <p:anim calcmode="lin" valueType="num">
                                      <p:cBhvr>
                                        <p:cTn id="37" dur="500" fill="hold"/>
                                        <p:tgtEl>
                                          <p:spTgt spid="43019"/>
                                        </p:tgtEl>
                                        <p:attrNameLst>
                                          <p:attrName>style.rotation</p:attrName>
                                        </p:attrNameLst>
                                      </p:cBhvr>
                                      <p:tavLst>
                                        <p:tav tm="0">
                                          <p:val>
                                            <p:fltVal val="90.000000"/>
                                          </p:val>
                                        </p:tav>
                                        <p:tav tm="100000">
                                          <p:val>
                                            <p:fltVal val="0.000000"/>
                                          </p:val>
                                        </p:tav>
                                      </p:tavLst>
                                    </p:anim>
                                    <p:animEffect transition="in" filter="fade">
                                      <p:cBhvr>
                                        <p:cTn id="38" dur="500"/>
                                        <p:tgtEl>
                                          <p:spTgt spid="43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p:bldP spid="43017" grpId="0"/>
      <p:bldP spid="430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921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9220" name="Oval 7"/>
          <p:cNvSpPr/>
          <p:nvPr/>
        </p:nvSpPr>
        <p:spPr>
          <a:xfrm>
            <a:off x="8232775" y="1349375"/>
            <a:ext cx="1030288" cy="1028700"/>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9221" name="Freeform 8"/>
          <p:cNvSpPr/>
          <p:nvPr/>
        </p:nvSpPr>
        <p:spPr>
          <a:xfrm>
            <a:off x="8569325" y="2470150"/>
            <a:ext cx="355600" cy="309563"/>
          </a:xfrm>
          <a:custGeom>
            <a:avLst/>
            <a:gdLst/>
            <a:ahLst/>
            <a:cxnLst>
              <a:cxn ang="0">
                <a:pos x="177800" y="0"/>
              </a:cxn>
              <a:cxn ang="0">
                <a:pos x="88900" y="155167"/>
              </a:cxn>
              <a:cxn ang="0">
                <a:pos x="0" y="309563"/>
              </a:cxn>
              <a:cxn ang="0">
                <a:pos x="177800" y="309563"/>
              </a:cxn>
              <a:cxn ang="0">
                <a:pos x="355600" y="309563"/>
              </a:cxn>
              <a:cxn ang="0">
                <a:pos x="266700" y="155167"/>
              </a:cxn>
              <a:cxn ang="0">
                <a:pos x="177800" y="0"/>
              </a:cxn>
            </a:cxnLst>
            <a:pathLst>
              <a:path w="464" h="401">
                <a:moveTo>
                  <a:pt x="232" y="0"/>
                </a:moveTo>
                <a:lnTo>
                  <a:pt x="116" y="201"/>
                </a:lnTo>
                <a:lnTo>
                  <a:pt x="0" y="401"/>
                </a:lnTo>
                <a:lnTo>
                  <a:pt x="232" y="401"/>
                </a:lnTo>
                <a:lnTo>
                  <a:pt x="464" y="401"/>
                </a:lnTo>
                <a:lnTo>
                  <a:pt x="348" y="201"/>
                </a:lnTo>
                <a:lnTo>
                  <a:pt x="232" y="0"/>
                </a:lnTo>
                <a:close/>
              </a:path>
            </a:pathLst>
          </a:custGeom>
          <a:solidFill>
            <a:schemeClr val="tx1"/>
          </a:solidFill>
          <a:ln w="9525">
            <a:noFill/>
          </a:ln>
        </p:spPr>
        <p:txBody>
          <a:bodyPr/>
          <a:p>
            <a:endParaRPr lang="zh-CN" altLang="en-US"/>
          </a:p>
        </p:txBody>
      </p:sp>
      <p:sp>
        <p:nvSpPr>
          <p:cNvPr id="9222" name="Freeform 9"/>
          <p:cNvSpPr/>
          <p:nvPr/>
        </p:nvSpPr>
        <p:spPr>
          <a:xfrm>
            <a:off x="9883775" y="2271713"/>
            <a:ext cx="1176338" cy="1176337"/>
          </a:xfrm>
          <a:custGeom>
            <a:avLst/>
            <a:gdLst/>
            <a:ahLst/>
            <a:cxnLst>
              <a:cxn ang="0">
                <a:pos x="1034101" y="330605"/>
              </a:cxn>
              <a:cxn ang="0">
                <a:pos x="330605" y="142237"/>
              </a:cxn>
              <a:cxn ang="0">
                <a:pos x="142237" y="845732"/>
              </a:cxn>
              <a:cxn ang="0">
                <a:pos x="845733" y="1034100"/>
              </a:cxn>
              <a:cxn ang="0">
                <a:pos x="1034101" y="330605"/>
              </a:cxn>
            </a:cxnLst>
            <a:pathLst>
              <a:path w="1530" h="1530">
                <a:moveTo>
                  <a:pt x="1345" y="430"/>
                </a:moveTo>
                <a:cubicBezTo>
                  <a:pt x="1160" y="110"/>
                  <a:pt x="751" y="0"/>
                  <a:pt x="430" y="185"/>
                </a:cubicBezTo>
                <a:cubicBezTo>
                  <a:pt x="110" y="370"/>
                  <a:pt x="0" y="779"/>
                  <a:pt x="185" y="1100"/>
                </a:cubicBezTo>
                <a:cubicBezTo>
                  <a:pt x="370" y="1420"/>
                  <a:pt x="780" y="1530"/>
                  <a:pt x="1100" y="1345"/>
                </a:cubicBezTo>
                <a:cubicBezTo>
                  <a:pt x="1420" y="1160"/>
                  <a:pt x="1530" y="750"/>
                  <a:pt x="1345" y="430"/>
                </a:cubicBezTo>
                <a:close/>
              </a:path>
            </a:pathLst>
          </a:custGeom>
          <a:solidFill>
            <a:schemeClr val="bg1"/>
          </a:solidFill>
          <a:ln w="9525">
            <a:noFill/>
          </a:ln>
        </p:spPr>
        <p:txBody>
          <a:bodyPr/>
          <a:p>
            <a:endParaRPr lang="zh-CN" altLang="en-US"/>
          </a:p>
        </p:txBody>
      </p:sp>
      <p:sp>
        <p:nvSpPr>
          <p:cNvPr id="9223" name="Freeform 10"/>
          <p:cNvSpPr/>
          <p:nvPr/>
        </p:nvSpPr>
        <p:spPr>
          <a:xfrm>
            <a:off x="9590088" y="3162300"/>
            <a:ext cx="357187" cy="309563"/>
          </a:xfrm>
          <a:custGeom>
            <a:avLst/>
            <a:gdLst/>
            <a:ahLst/>
            <a:cxnLst>
              <a:cxn ang="0">
                <a:pos x="357187" y="0"/>
              </a:cxn>
              <a:cxn ang="0">
                <a:pos x="178594" y="0"/>
              </a:cxn>
              <a:cxn ang="0">
                <a:pos x="0" y="0"/>
              </a:cxn>
              <a:cxn ang="0">
                <a:pos x="89297" y="154782"/>
              </a:cxn>
              <a:cxn ang="0">
                <a:pos x="178594" y="309563"/>
              </a:cxn>
              <a:cxn ang="0">
                <a:pos x="267890" y="154782"/>
              </a:cxn>
              <a:cxn ang="0">
                <a:pos x="357187" y="0"/>
              </a:cxn>
            </a:cxnLst>
            <a:pathLst>
              <a:path w="464" h="402">
                <a:moveTo>
                  <a:pt x="464" y="0"/>
                </a:moveTo>
                <a:lnTo>
                  <a:pt x="232" y="0"/>
                </a:lnTo>
                <a:lnTo>
                  <a:pt x="0" y="0"/>
                </a:lnTo>
                <a:lnTo>
                  <a:pt x="116" y="201"/>
                </a:lnTo>
                <a:lnTo>
                  <a:pt x="232" y="402"/>
                </a:lnTo>
                <a:lnTo>
                  <a:pt x="348" y="201"/>
                </a:lnTo>
                <a:lnTo>
                  <a:pt x="464" y="0"/>
                </a:lnTo>
                <a:close/>
              </a:path>
            </a:pathLst>
          </a:custGeom>
          <a:solidFill>
            <a:schemeClr val="tx1"/>
          </a:solidFill>
          <a:ln w="9525">
            <a:noFill/>
          </a:ln>
        </p:spPr>
        <p:txBody>
          <a:bodyPr/>
          <a:p>
            <a:endParaRPr lang="zh-CN" altLang="en-US"/>
          </a:p>
        </p:txBody>
      </p:sp>
      <p:sp>
        <p:nvSpPr>
          <p:cNvPr id="9224" name="Freeform 11"/>
          <p:cNvSpPr/>
          <p:nvPr/>
        </p:nvSpPr>
        <p:spPr>
          <a:xfrm>
            <a:off x="9883775" y="4262438"/>
            <a:ext cx="1176338" cy="1176337"/>
          </a:xfrm>
          <a:custGeom>
            <a:avLst/>
            <a:gdLst/>
            <a:ahLst/>
            <a:cxnLst>
              <a:cxn ang="0">
                <a:pos x="1034101" y="845516"/>
              </a:cxn>
              <a:cxn ang="0">
                <a:pos x="845733" y="141561"/>
              </a:cxn>
              <a:cxn ang="0">
                <a:pos x="142237" y="330821"/>
              </a:cxn>
              <a:cxn ang="0">
                <a:pos x="330605" y="1034007"/>
              </a:cxn>
              <a:cxn ang="0">
                <a:pos x="1034101" y="845516"/>
              </a:cxn>
            </a:cxnLst>
            <a:pathLst>
              <a:path w="1530" h="1529">
                <a:moveTo>
                  <a:pt x="1345" y="1099"/>
                </a:moveTo>
                <a:cubicBezTo>
                  <a:pt x="1530" y="779"/>
                  <a:pt x="1420" y="369"/>
                  <a:pt x="1100" y="184"/>
                </a:cubicBezTo>
                <a:cubicBezTo>
                  <a:pt x="780" y="0"/>
                  <a:pt x="370" y="109"/>
                  <a:pt x="185" y="430"/>
                </a:cubicBezTo>
                <a:cubicBezTo>
                  <a:pt x="0" y="750"/>
                  <a:pt x="110" y="1160"/>
                  <a:pt x="430" y="1344"/>
                </a:cubicBezTo>
                <a:cubicBezTo>
                  <a:pt x="751" y="1529"/>
                  <a:pt x="1160" y="1420"/>
                  <a:pt x="1345" y="1099"/>
                </a:cubicBezTo>
                <a:close/>
              </a:path>
            </a:pathLst>
          </a:custGeom>
          <a:solidFill>
            <a:schemeClr val="bg1"/>
          </a:solidFill>
          <a:ln w="9525">
            <a:noFill/>
          </a:ln>
        </p:spPr>
        <p:txBody>
          <a:bodyPr/>
          <a:p>
            <a:endParaRPr lang="zh-CN" altLang="en-US"/>
          </a:p>
        </p:txBody>
      </p:sp>
      <p:sp>
        <p:nvSpPr>
          <p:cNvPr id="9225" name="Freeform 12"/>
          <p:cNvSpPr/>
          <p:nvPr/>
        </p:nvSpPr>
        <p:spPr>
          <a:xfrm>
            <a:off x="9590088" y="4238625"/>
            <a:ext cx="357187" cy="309563"/>
          </a:xfrm>
          <a:custGeom>
            <a:avLst/>
            <a:gdLst/>
            <a:ahLst/>
            <a:cxnLst>
              <a:cxn ang="0">
                <a:pos x="357187" y="309563"/>
              </a:cxn>
              <a:cxn ang="0">
                <a:pos x="267890" y="154782"/>
              </a:cxn>
              <a:cxn ang="0">
                <a:pos x="178594" y="0"/>
              </a:cxn>
              <a:cxn ang="0">
                <a:pos x="89297" y="154782"/>
              </a:cxn>
              <a:cxn ang="0">
                <a:pos x="0" y="309563"/>
              </a:cxn>
              <a:cxn ang="0">
                <a:pos x="178594" y="309563"/>
              </a:cxn>
              <a:cxn ang="0">
                <a:pos x="357187" y="309563"/>
              </a:cxn>
            </a:cxnLst>
            <a:pathLst>
              <a:path w="464" h="402">
                <a:moveTo>
                  <a:pt x="464" y="402"/>
                </a:moveTo>
                <a:lnTo>
                  <a:pt x="348" y="201"/>
                </a:lnTo>
                <a:lnTo>
                  <a:pt x="232" y="0"/>
                </a:lnTo>
                <a:lnTo>
                  <a:pt x="116" y="201"/>
                </a:lnTo>
                <a:lnTo>
                  <a:pt x="0" y="402"/>
                </a:lnTo>
                <a:lnTo>
                  <a:pt x="232" y="402"/>
                </a:lnTo>
                <a:lnTo>
                  <a:pt x="464" y="402"/>
                </a:lnTo>
                <a:close/>
              </a:path>
            </a:pathLst>
          </a:custGeom>
          <a:solidFill>
            <a:schemeClr val="tx1"/>
          </a:solidFill>
          <a:ln w="9525">
            <a:noFill/>
          </a:ln>
        </p:spPr>
        <p:txBody>
          <a:bodyPr/>
          <a:p>
            <a:endParaRPr lang="zh-CN" altLang="en-US"/>
          </a:p>
        </p:txBody>
      </p:sp>
      <p:sp>
        <p:nvSpPr>
          <p:cNvPr id="9226" name="Oval 13"/>
          <p:cNvSpPr/>
          <p:nvPr/>
        </p:nvSpPr>
        <p:spPr>
          <a:xfrm>
            <a:off x="8232775" y="5332413"/>
            <a:ext cx="1030288" cy="1028700"/>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9227" name="Freeform 14"/>
          <p:cNvSpPr/>
          <p:nvPr/>
        </p:nvSpPr>
        <p:spPr>
          <a:xfrm>
            <a:off x="8569325" y="4930775"/>
            <a:ext cx="355600" cy="309563"/>
          </a:xfrm>
          <a:custGeom>
            <a:avLst/>
            <a:gdLst/>
            <a:ahLst/>
            <a:cxnLst>
              <a:cxn ang="0">
                <a:pos x="177800" y="309563"/>
              </a:cxn>
              <a:cxn ang="0">
                <a:pos x="266700" y="155167"/>
              </a:cxn>
              <a:cxn ang="0">
                <a:pos x="355600" y="0"/>
              </a:cxn>
              <a:cxn ang="0">
                <a:pos x="177800" y="0"/>
              </a:cxn>
              <a:cxn ang="0">
                <a:pos x="0" y="0"/>
              </a:cxn>
              <a:cxn ang="0">
                <a:pos x="88900" y="155167"/>
              </a:cxn>
              <a:cxn ang="0">
                <a:pos x="177800" y="309563"/>
              </a:cxn>
            </a:cxnLst>
            <a:pathLst>
              <a:path w="464" h="401">
                <a:moveTo>
                  <a:pt x="232" y="401"/>
                </a:moveTo>
                <a:lnTo>
                  <a:pt x="348" y="201"/>
                </a:lnTo>
                <a:lnTo>
                  <a:pt x="464" y="0"/>
                </a:lnTo>
                <a:lnTo>
                  <a:pt x="232" y="0"/>
                </a:lnTo>
                <a:lnTo>
                  <a:pt x="0" y="0"/>
                </a:lnTo>
                <a:lnTo>
                  <a:pt x="116" y="201"/>
                </a:lnTo>
                <a:lnTo>
                  <a:pt x="232" y="401"/>
                </a:lnTo>
                <a:close/>
              </a:path>
            </a:pathLst>
          </a:custGeom>
          <a:solidFill>
            <a:schemeClr val="tx1"/>
          </a:solidFill>
          <a:ln w="9525">
            <a:noFill/>
          </a:ln>
        </p:spPr>
        <p:txBody>
          <a:bodyPr/>
          <a:p>
            <a:endParaRPr lang="zh-CN" altLang="en-US"/>
          </a:p>
        </p:txBody>
      </p:sp>
      <p:sp>
        <p:nvSpPr>
          <p:cNvPr id="9228" name="Rectangle 15"/>
          <p:cNvSpPr/>
          <p:nvPr/>
        </p:nvSpPr>
        <p:spPr>
          <a:xfrm>
            <a:off x="841375" y="1900238"/>
            <a:ext cx="6481763" cy="4257675"/>
          </a:xfrm>
          <a:prstGeom prst="rect">
            <a:avLst/>
          </a:prstGeom>
          <a:blipFill rotWithShape="1">
            <a:blip r:embed="rId1"/>
            <a:stretch>
              <a:fillRect/>
            </a:stretch>
          </a:blipFill>
          <a:ln w="9525" cap="flat" cmpd="sng">
            <a:solidFill>
              <a:srgbClr val="333835"/>
            </a:solidFill>
            <a:prstDash val="solid"/>
            <a:miter/>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9229" name="Rectangle 16"/>
          <p:cNvSpPr/>
          <p:nvPr/>
        </p:nvSpPr>
        <p:spPr>
          <a:xfrm>
            <a:off x="1381125" y="1641475"/>
            <a:ext cx="5400675" cy="515938"/>
          </a:xfrm>
          <a:prstGeom prst="rect">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9230" name="TextBox 27"/>
          <p:cNvSpPr txBox="1"/>
          <p:nvPr/>
        </p:nvSpPr>
        <p:spPr>
          <a:xfrm>
            <a:off x="8326438" y="1558925"/>
            <a:ext cx="868362" cy="646113"/>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231" name="TextBox 28"/>
          <p:cNvSpPr txBox="1"/>
          <p:nvPr/>
        </p:nvSpPr>
        <p:spPr>
          <a:xfrm>
            <a:off x="10055225" y="2535238"/>
            <a:ext cx="868363" cy="646112"/>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232" name="TextBox 29"/>
          <p:cNvSpPr txBox="1"/>
          <p:nvPr/>
        </p:nvSpPr>
        <p:spPr>
          <a:xfrm>
            <a:off x="10040938" y="4529138"/>
            <a:ext cx="868362" cy="646112"/>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233" name="TextBox 30"/>
          <p:cNvSpPr txBox="1"/>
          <p:nvPr/>
        </p:nvSpPr>
        <p:spPr>
          <a:xfrm>
            <a:off x="8308975" y="5510213"/>
            <a:ext cx="868363" cy="647700"/>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添加文本</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234" name="TextBox 31"/>
          <p:cNvSpPr txBox="1"/>
          <p:nvPr/>
        </p:nvSpPr>
        <p:spPr>
          <a:xfrm>
            <a:off x="1684338" y="1716088"/>
            <a:ext cx="4794250" cy="368300"/>
          </a:xfrm>
          <a:prstGeom prst="rect">
            <a:avLst/>
          </a:prstGeom>
          <a:noFill/>
          <a:ln w="9525">
            <a:noFill/>
          </a:ln>
        </p:spPr>
        <p:txBody>
          <a:bodyPr anchor="t">
            <a:spAutoFit/>
          </a:bodyPr>
          <a:p>
            <a:pPr algn="ctr"/>
            <a:r>
              <a:rPr lang="zh-CN" altLang="en-US" dirty="0">
                <a:solidFill>
                  <a:schemeClr val="accent2"/>
                </a:solidFill>
                <a:latin typeface="微软雅黑" panose="020B0503020204020204" pitchFamily="34" charset="-122"/>
                <a:ea typeface="微软雅黑" panose="020B0503020204020204" pitchFamily="34" charset="-122"/>
              </a:rPr>
              <a:t>这里输入您的文字</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235" name="Oval 6"/>
          <p:cNvSpPr/>
          <p:nvPr/>
        </p:nvSpPr>
        <p:spPr>
          <a:xfrm>
            <a:off x="7762875" y="2871788"/>
            <a:ext cx="1968500" cy="1966912"/>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9236" name="TextBox 33"/>
          <p:cNvSpPr txBox="1"/>
          <p:nvPr/>
        </p:nvSpPr>
        <p:spPr>
          <a:xfrm>
            <a:off x="8326438" y="3532188"/>
            <a:ext cx="868362" cy="708025"/>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添加文本</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arn(inVertical)">
                                      <p:cBhvr>
                                        <p:cTn id="7" dur="500"/>
                                        <p:tgtEl>
                                          <p:spTgt spid="921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9218"/>
                                        </p:tgtEl>
                                        <p:attrNameLst>
                                          <p:attrName>style.visibility</p:attrName>
                                        </p:attrNameLst>
                                      </p:cBhvr>
                                      <p:to>
                                        <p:strVal val="visible"/>
                                      </p:to>
                                    </p:set>
                                    <p:anim calcmode="lin" valueType="num">
                                      <p:cBhvr>
                                        <p:cTn id="11" dur="500" fill="hold"/>
                                        <p:tgtEl>
                                          <p:spTgt spid="921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9218"/>
                                        </p:tgtEl>
                                        <p:attrNameLst>
                                          <p:attrName>ppt_y</p:attrName>
                                        </p:attrNameLst>
                                      </p:cBhvr>
                                      <p:tavLst>
                                        <p:tav tm="0">
                                          <p:val>
                                            <p:strVal val="#ppt_y"/>
                                          </p:val>
                                        </p:tav>
                                        <p:tav tm="100000">
                                          <p:val>
                                            <p:strVal val="#ppt_y"/>
                                          </p:val>
                                        </p:tav>
                                      </p:tavLst>
                                    </p:anim>
                                    <p:anim calcmode="lin" valueType="num">
                                      <p:cBhvr>
                                        <p:cTn id="13" dur="500" fill="hold"/>
                                        <p:tgtEl>
                                          <p:spTgt spid="921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921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9218"/>
                                        </p:tgtEl>
                                      </p:cBhvr>
                                    </p:animEffect>
                                  </p:childTnLst>
                                </p:cTn>
                              </p:par>
                            </p:childTnLst>
                          </p:cTn>
                        </p:par>
                        <p:par>
                          <p:cTn id="16" fill="hold">
                            <p:stCondLst>
                              <p:cond delay="1450"/>
                            </p:stCondLst>
                            <p:childTnLst>
                              <p:par>
                                <p:cTn id="17" presetID="14" presetClass="entr" presetSubtype="10" fill="hold" grpId="0" nodeType="afterEffect">
                                  <p:stCondLst>
                                    <p:cond delay="0"/>
                                  </p:stCondLst>
                                  <p:childTnLst>
                                    <p:set>
                                      <p:cBhvr>
                                        <p:cTn id="18" dur="1" fill="hold">
                                          <p:stCondLst>
                                            <p:cond delay="0"/>
                                          </p:stCondLst>
                                        </p:cTn>
                                        <p:tgtEl>
                                          <p:spTgt spid="9228"/>
                                        </p:tgtEl>
                                        <p:attrNameLst>
                                          <p:attrName>style.visibility</p:attrName>
                                        </p:attrNameLst>
                                      </p:cBhvr>
                                      <p:to>
                                        <p:strVal val="visible"/>
                                      </p:to>
                                    </p:set>
                                    <p:animEffect transition="in" filter="randombar(horizontal)">
                                      <p:cBhvr>
                                        <p:cTn id="19" dur="500"/>
                                        <p:tgtEl>
                                          <p:spTgt spid="9228"/>
                                        </p:tgtEl>
                                      </p:cBhvr>
                                    </p:animEffect>
                                  </p:childTnLst>
                                </p:cTn>
                              </p:par>
                            </p:childTnLst>
                          </p:cTn>
                        </p:par>
                        <p:par>
                          <p:cTn id="20" fill="hold">
                            <p:stCondLst>
                              <p:cond delay="1950"/>
                            </p:stCondLst>
                            <p:childTnLst>
                              <p:par>
                                <p:cTn id="21" presetID="31" presetClass="entr" presetSubtype="0" fill="hold" grpId="0" nodeType="afterEffect">
                                  <p:stCondLst>
                                    <p:cond delay="0"/>
                                  </p:stCondLst>
                                  <p:childTnLst>
                                    <p:set>
                                      <p:cBhvr>
                                        <p:cTn id="22" dur="1" fill="hold">
                                          <p:stCondLst>
                                            <p:cond delay="0"/>
                                          </p:stCondLst>
                                        </p:cTn>
                                        <p:tgtEl>
                                          <p:spTgt spid="9229"/>
                                        </p:tgtEl>
                                        <p:attrNameLst>
                                          <p:attrName>style.visibility</p:attrName>
                                        </p:attrNameLst>
                                      </p:cBhvr>
                                      <p:to>
                                        <p:strVal val="visible"/>
                                      </p:to>
                                    </p:set>
                                    <p:anim calcmode="lin" valueType="num">
                                      <p:cBhvr>
                                        <p:cTn id="23" dur="400" fill="hold"/>
                                        <p:tgtEl>
                                          <p:spTgt spid="9229"/>
                                        </p:tgtEl>
                                        <p:attrNameLst>
                                          <p:attrName>ppt_w</p:attrName>
                                        </p:attrNameLst>
                                      </p:cBhvr>
                                      <p:tavLst>
                                        <p:tav tm="0">
                                          <p:val>
                                            <p:fltVal val="0.000000"/>
                                          </p:val>
                                        </p:tav>
                                        <p:tav tm="100000">
                                          <p:val>
                                            <p:strVal val="#ppt_w"/>
                                          </p:val>
                                        </p:tav>
                                      </p:tavLst>
                                    </p:anim>
                                    <p:anim calcmode="lin" valueType="num">
                                      <p:cBhvr>
                                        <p:cTn id="24" dur="400" fill="hold"/>
                                        <p:tgtEl>
                                          <p:spTgt spid="9229"/>
                                        </p:tgtEl>
                                        <p:attrNameLst>
                                          <p:attrName>ppt_h</p:attrName>
                                        </p:attrNameLst>
                                      </p:cBhvr>
                                      <p:tavLst>
                                        <p:tav tm="0">
                                          <p:val>
                                            <p:fltVal val="0.000000"/>
                                          </p:val>
                                        </p:tav>
                                        <p:tav tm="100000">
                                          <p:val>
                                            <p:strVal val="#ppt_h"/>
                                          </p:val>
                                        </p:tav>
                                      </p:tavLst>
                                    </p:anim>
                                    <p:anim calcmode="lin" valueType="num">
                                      <p:cBhvr>
                                        <p:cTn id="25" dur="400" fill="hold"/>
                                        <p:tgtEl>
                                          <p:spTgt spid="9229"/>
                                        </p:tgtEl>
                                        <p:attrNameLst>
                                          <p:attrName>style.rotation</p:attrName>
                                        </p:attrNameLst>
                                      </p:cBhvr>
                                      <p:tavLst>
                                        <p:tav tm="0">
                                          <p:val>
                                            <p:fltVal val="90.000000"/>
                                          </p:val>
                                        </p:tav>
                                        <p:tav tm="100000">
                                          <p:val>
                                            <p:fltVal val="0.000000"/>
                                          </p:val>
                                        </p:tav>
                                      </p:tavLst>
                                    </p:anim>
                                    <p:animEffect transition="in" filter="fade">
                                      <p:cBhvr>
                                        <p:cTn id="26" dur="400"/>
                                        <p:tgtEl>
                                          <p:spTgt spid="9229"/>
                                        </p:tgtEl>
                                      </p:cBhvr>
                                    </p:animEffect>
                                  </p:childTnLst>
                                </p:cTn>
                              </p:par>
                            </p:childTnLst>
                          </p:cTn>
                        </p:par>
                        <p:par>
                          <p:cTn id="27" fill="hold">
                            <p:stCondLst>
                              <p:cond delay="245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9234"/>
                                        </p:tgtEl>
                                        <p:attrNameLst>
                                          <p:attrName>style.visibility</p:attrName>
                                        </p:attrNameLst>
                                      </p:cBhvr>
                                      <p:to>
                                        <p:strVal val="visible"/>
                                      </p:to>
                                    </p:set>
                                    <p:anim calcmode="lin" valueType="num">
                                      <p:cBhvr>
                                        <p:cTn id="30" dur="300" fill="hold"/>
                                        <p:tgtEl>
                                          <p:spTgt spid="9234"/>
                                        </p:tgtEl>
                                        <p:attrNameLst>
                                          <p:attrName>ppt_x</p:attrName>
                                        </p:attrNameLst>
                                      </p:cBhvr>
                                      <p:tavLst>
                                        <p:tav tm="0">
                                          <p:val>
                                            <p:strVal val="#ppt_x"/>
                                          </p:val>
                                        </p:tav>
                                        <p:tav tm="50000">
                                          <p:val>
                                            <p:strVal val="#ppt_x+.1"/>
                                          </p:val>
                                        </p:tav>
                                        <p:tav tm="100000">
                                          <p:val>
                                            <p:strVal val="#ppt_x"/>
                                          </p:val>
                                        </p:tav>
                                      </p:tavLst>
                                    </p:anim>
                                    <p:anim calcmode="lin" valueType="num">
                                      <p:cBhvr>
                                        <p:cTn id="31" dur="300" fill="hold"/>
                                        <p:tgtEl>
                                          <p:spTgt spid="9234"/>
                                        </p:tgtEl>
                                        <p:attrNameLst>
                                          <p:attrName>ppt_y</p:attrName>
                                        </p:attrNameLst>
                                      </p:cBhvr>
                                      <p:tavLst>
                                        <p:tav tm="0">
                                          <p:val>
                                            <p:strVal val="#ppt_y"/>
                                          </p:val>
                                        </p:tav>
                                        <p:tav tm="100000">
                                          <p:val>
                                            <p:strVal val="#ppt_y"/>
                                          </p:val>
                                        </p:tav>
                                      </p:tavLst>
                                    </p:anim>
                                    <p:anim calcmode="lin" valueType="num">
                                      <p:cBhvr>
                                        <p:cTn id="32" dur="300" fill="hold"/>
                                        <p:tgtEl>
                                          <p:spTgt spid="9234"/>
                                        </p:tgtEl>
                                        <p:attrNameLst>
                                          <p:attrName>ppt_h</p:attrName>
                                        </p:attrNameLst>
                                      </p:cBhvr>
                                      <p:tavLst>
                                        <p:tav tm="0">
                                          <p:val>
                                            <p:strVal val="#ppt_h/10"/>
                                          </p:val>
                                        </p:tav>
                                        <p:tav tm="50000">
                                          <p:val>
                                            <p:strVal val="#ppt_h+.01"/>
                                          </p:val>
                                        </p:tav>
                                        <p:tav tm="100000">
                                          <p:val>
                                            <p:strVal val="#ppt_h"/>
                                          </p:val>
                                        </p:tav>
                                      </p:tavLst>
                                    </p:anim>
                                    <p:anim calcmode="lin" valueType="num">
                                      <p:cBhvr>
                                        <p:cTn id="33" dur="300" fill="hold"/>
                                        <p:tgtEl>
                                          <p:spTgt spid="923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300" tmFilter="0,0; .5, 1; 1, 1"/>
                                        <p:tgtEl>
                                          <p:spTgt spid="9234"/>
                                        </p:tgtEl>
                                      </p:cBhvr>
                                    </p:animEffect>
                                  </p:childTnLst>
                                </p:cTn>
                              </p:par>
                            </p:childTnLst>
                          </p:cTn>
                        </p:par>
                        <p:par>
                          <p:cTn id="35" fill="hold">
                            <p:stCondLst>
                              <p:cond delay="2859"/>
                            </p:stCondLst>
                            <p:childTnLst>
                              <p:par>
                                <p:cTn id="36" presetID="2" presetClass="entr" presetSubtype="6" fill="hold" grpId="0" nodeType="afterEffect">
                                  <p:stCondLst>
                                    <p:cond delay="0"/>
                                  </p:stCondLst>
                                  <p:childTnLst>
                                    <p:set>
                                      <p:cBhvr>
                                        <p:cTn id="37" dur="1" fill="hold">
                                          <p:stCondLst>
                                            <p:cond delay="0"/>
                                          </p:stCondLst>
                                        </p:cTn>
                                        <p:tgtEl>
                                          <p:spTgt spid="9235"/>
                                        </p:tgtEl>
                                        <p:attrNameLst>
                                          <p:attrName>style.visibility</p:attrName>
                                        </p:attrNameLst>
                                      </p:cBhvr>
                                      <p:to>
                                        <p:strVal val="visible"/>
                                      </p:to>
                                    </p:set>
                                    <p:anim calcmode="lin" valueType="num">
                                      <p:cBhvr additive="base">
                                        <p:cTn id="38" dur="500" fill="hold"/>
                                        <p:tgtEl>
                                          <p:spTgt spid="9235"/>
                                        </p:tgtEl>
                                        <p:attrNameLst>
                                          <p:attrName>ppt_x</p:attrName>
                                        </p:attrNameLst>
                                      </p:cBhvr>
                                      <p:tavLst>
                                        <p:tav tm="0">
                                          <p:val>
                                            <p:strVal val="1+#ppt_w/2"/>
                                          </p:val>
                                        </p:tav>
                                        <p:tav tm="100000">
                                          <p:val>
                                            <p:strVal val="#ppt_x"/>
                                          </p:val>
                                        </p:tav>
                                      </p:tavLst>
                                    </p:anim>
                                    <p:anim calcmode="lin" valueType="num">
                                      <p:cBhvr additive="base">
                                        <p:cTn id="39" dur="500" fill="hold"/>
                                        <p:tgtEl>
                                          <p:spTgt spid="9235"/>
                                        </p:tgtEl>
                                        <p:attrNameLst>
                                          <p:attrName>ppt_y</p:attrName>
                                        </p:attrNameLst>
                                      </p:cBhvr>
                                      <p:tavLst>
                                        <p:tav tm="0">
                                          <p:val>
                                            <p:strVal val="1+#ppt_h/2"/>
                                          </p:val>
                                        </p:tav>
                                        <p:tav tm="100000">
                                          <p:val>
                                            <p:strVal val="#ppt_y"/>
                                          </p:val>
                                        </p:tav>
                                      </p:tavLst>
                                    </p:anim>
                                  </p:childTnLst>
                                </p:cTn>
                              </p:par>
                            </p:childTnLst>
                          </p:cTn>
                        </p:par>
                        <p:par>
                          <p:cTn id="40" fill="hold">
                            <p:stCondLst>
                              <p:cond delay="3359"/>
                            </p:stCondLst>
                            <p:childTnLst>
                              <p:par>
                                <p:cTn id="41" presetID="1" presetClass="entr" presetSubtype="0" fill="hold" nodeType="afterEffect">
                                  <p:stCondLst>
                                    <p:cond delay="0"/>
                                  </p:stCondLst>
                                  <p:childTnLst>
                                    <p:set>
                                      <p:cBhvr>
                                        <p:cTn id="42" dur="1" fill="hold">
                                          <p:stCondLst>
                                            <p:cond delay="0"/>
                                          </p:stCondLst>
                                        </p:cTn>
                                        <p:tgtEl>
                                          <p:spTgt spid="92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2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227"/>
                                        </p:tgtEl>
                                        <p:attrNameLst>
                                          <p:attrName>style.visibility</p:attrName>
                                        </p:attrNameLst>
                                      </p:cBhvr>
                                      <p:to>
                                        <p:strVal val="visible"/>
                                      </p:to>
                                    </p:set>
                                  </p:childTnLst>
                                </p:cTn>
                              </p:par>
                            </p:childTnLst>
                          </p:cTn>
                        </p:par>
                        <p:par>
                          <p:cTn id="49" fill="hold">
                            <p:stCondLst>
                              <p:cond delay="3359"/>
                            </p:stCondLst>
                            <p:childTnLst>
                              <p:par>
                                <p:cTn id="50" presetID="63" presetClass="path" presetSubtype="0" accel="50000" decel="50000" fill="hold" nodeType="afterEffect">
                                  <p:stCondLst>
                                    <p:cond delay="0"/>
                                  </p:stCondLst>
                                  <p:childTnLst>
                                    <p:animMotion origin="layout" path="M -4.58827E-6 1.11111E-6 L -4.58827E-6 0.18032 " pathEditMode="relative" rAng="0" ptsTypes="AA">
                                      <p:cBhvr>
                                        <p:cTn id="51" dur="400" spd="-99800" fill="hold"/>
                                        <p:tgtEl>
                                          <p:spTgt spid="9221"/>
                                        </p:tgtEl>
                                        <p:attrNameLst>
                                          <p:attrName>ppt_x</p:attrName>
                                          <p:attrName>ppt_y</p:attrName>
                                        </p:attrNameLst>
                                      </p:cBhvr>
                                      <p:rCtr x="0" y="9000"/>
                                    </p:animMotion>
                                  </p:childTnLst>
                                </p:cTn>
                              </p:par>
                              <p:par>
                                <p:cTn id="52" presetID="63" presetClass="path" presetSubtype="0" accel="50000" decel="50000" fill="hold" nodeType="withEffect">
                                  <p:stCondLst>
                                    <p:cond delay="0"/>
                                  </p:stCondLst>
                                  <p:childTnLst>
                                    <p:animMotion origin="layout" path="M -2.30519E-6 -4.81481E-6 L -0.08365 0.0794 " pathEditMode="relative" rAng="0" ptsTypes="AA">
                                      <p:cBhvr>
                                        <p:cTn id="53" dur="400" spd="-99800" fill="hold"/>
                                        <p:tgtEl>
                                          <p:spTgt spid="9223"/>
                                        </p:tgtEl>
                                        <p:attrNameLst>
                                          <p:attrName>ppt_x</p:attrName>
                                          <p:attrName>ppt_y</p:attrName>
                                        </p:attrNameLst>
                                      </p:cBhvr>
                                      <p:rCtr x="-4000" y="4000"/>
                                    </p:animMotion>
                                  </p:childTnLst>
                                </p:cTn>
                              </p:par>
                              <p:par>
                                <p:cTn id="54" presetID="63" presetClass="path" presetSubtype="0" accel="50000" decel="50000" fill="hold" nodeType="withEffect">
                                  <p:stCondLst>
                                    <p:cond delay="0"/>
                                  </p:stCondLst>
                                  <p:childTnLst>
                                    <p:animMotion origin="layout" path="M -2.30519E-6 7.40741E-7 L -0.08365 -0.07755 " pathEditMode="relative" rAng="0" ptsTypes="AA">
                                      <p:cBhvr>
                                        <p:cTn id="55" dur="400" spd="-99800" fill="hold"/>
                                        <p:tgtEl>
                                          <p:spTgt spid="9225"/>
                                        </p:tgtEl>
                                        <p:attrNameLst>
                                          <p:attrName>ppt_x</p:attrName>
                                          <p:attrName>ppt_y</p:attrName>
                                        </p:attrNameLst>
                                      </p:cBhvr>
                                      <p:rCtr x="-4000" y="-3700"/>
                                    </p:animMotion>
                                  </p:childTnLst>
                                </p:cTn>
                              </p:par>
                              <p:par>
                                <p:cTn id="56" presetID="63" presetClass="path" presetSubtype="0" accel="50000" decel="50000" fill="hold" nodeType="withEffect">
                                  <p:stCondLst>
                                    <p:cond delay="0"/>
                                  </p:stCondLst>
                                  <p:childTnLst>
                                    <p:animMotion origin="layout" path="M -4.58827E-6 4.81481E-6 L -4.58827E-6 -0.17848 " pathEditMode="relative" rAng="0" ptsTypes="AA">
                                      <p:cBhvr>
                                        <p:cTn id="57" dur="400" spd="-99800" fill="hold"/>
                                        <p:tgtEl>
                                          <p:spTgt spid="9227"/>
                                        </p:tgtEl>
                                        <p:attrNameLst>
                                          <p:attrName>ppt_x</p:attrName>
                                          <p:attrName>ppt_y</p:attrName>
                                        </p:attrNameLst>
                                      </p:cBhvr>
                                      <p:rCtr x="0" y="-8700"/>
                                    </p:animMotion>
                                  </p:childTnLst>
                                </p:cTn>
                              </p:par>
                            </p:childTnLst>
                          </p:cTn>
                        </p:par>
                        <p:par>
                          <p:cTn id="58" fill="hold">
                            <p:stCondLst>
                              <p:cond delay="3859"/>
                            </p:stCondLst>
                            <p:childTnLst>
                              <p:par>
                                <p:cTn id="59" presetID="10" presetClass="entr" presetSubtype="0" fill="hold" grpId="0" nodeType="afterEffect">
                                  <p:stCondLst>
                                    <p:cond delay="0"/>
                                  </p:stCondLst>
                                  <p:childTnLst>
                                    <p:set>
                                      <p:cBhvr>
                                        <p:cTn id="60" dur="1" fill="hold">
                                          <p:stCondLst>
                                            <p:cond delay="0"/>
                                          </p:stCondLst>
                                        </p:cTn>
                                        <p:tgtEl>
                                          <p:spTgt spid="9220"/>
                                        </p:tgtEl>
                                        <p:attrNameLst>
                                          <p:attrName>style.visibility</p:attrName>
                                        </p:attrNameLst>
                                      </p:cBhvr>
                                      <p:to>
                                        <p:strVal val="visible"/>
                                      </p:to>
                                    </p:set>
                                    <p:anim calcmode="lin" valueType="num">
                                      <p:cBhvr>
                                        <p:cTn id="61" dur="500" fill="hold"/>
                                        <p:tgtEl>
                                          <p:spTgt spid="9220"/>
                                        </p:tgtEl>
                                        <p:attrNameLst>
                                          <p:attrName>ppt_w</p:attrName>
                                        </p:attrNameLst>
                                      </p:cBhvr>
                                      <p:tavLst>
                                        <p:tav tm="0">
                                          <p:val>
                                            <p:fltVal val="0.000000"/>
                                          </p:val>
                                        </p:tav>
                                        <p:tav tm="100000">
                                          <p:val>
                                            <p:strVal val="#ppt_w"/>
                                          </p:val>
                                        </p:tav>
                                      </p:tavLst>
                                    </p:anim>
                                    <p:anim calcmode="lin" valueType="num">
                                      <p:cBhvr>
                                        <p:cTn id="62" dur="500" fill="hold"/>
                                        <p:tgtEl>
                                          <p:spTgt spid="9220"/>
                                        </p:tgtEl>
                                        <p:attrNameLst>
                                          <p:attrName>ppt_h</p:attrName>
                                        </p:attrNameLst>
                                      </p:cBhvr>
                                      <p:tavLst>
                                        <p:tav tm="0">
                                          <p:val>
                                            <p:fltVal val="0.000000"/>
                                          </p:val>
                                        </p:tav>
                                        <p:tav tm="100000">
                                          <p:val>
                                            <p:strVal val="#ppt_h"/>
                                          </p:val>
                                        </p:tav>
                                      </p:tavLst>
                                    </p:anim>
                                    <p:animEffect transition="in" filter="fade">
                                      <p:cBhvr>
                                        <p:cTn id="63" dur="500"/>
                                        <p:tgtEl>
                                          <p:spTgt spid="9220"/>
                                        </p:tgtEl>
                                      </p:cBhvr>
                                    </p:animEffect>
                                  </p:childTnLst>
                                </p:cTn>
                              </p:par>
                              <p:par>
                                <p:cTn id="64" presetID="10" presetClass="entr" presetSubtype="0" fill="hold" nodeType="withEffect">
                                  <p:stCondLst>
                                    <p:cond delay="0"/>
                                  </p:stCondLst>
                                  <p:childTnLst>
                                    <p:set>
                                      <p:cBhvr>
                                        <p:cTn id="65" dur="1" fill="hold">
                                          <p:stCondLst>
                                            <p:cond delay="0"/>
                                          </p:stCondLst>
                                        </p:cTn>
                                        <p:tgtEl>
                                          <p:spTgt spid="9222"/>
                                        </p:tgtEl>
                                        <p:attrNameLst>
                                          <p:attrName>style.visibility</p:attrName>
                                        </p:attrNameLst>
                                      </p:cBhvr>
                                      <p:to>
                                        <p:strVal val="visible"/>
                                      </p:to>
                                    </p:set>
                                    <p:anim calcmode="lin" valueType="num">
                                      <p:cBhvr>
                                        <p:cTn id="66" dur="500" fill="hold"/>
                                        <p:tgtEl>
                                          <p:spTgt spid="9222"/>
                                        </p:tgtEl>
                                        <p:attrNameLst>
                                          <p:attrName>ppt_w</p:attrName>
                                        </p:attrNameLst>
                                      </p:cBhvr>
                                      <p:tavLst>
                                        <p:tav tm="0">
                                          <p:val>
                                            <p:fltVal val="0.000000"/>
                                          </p:val>
                                        </p:tav>
                                        <p:tav tm="100000">
                                          <p:val>
                                            <p:strVal val="#ppt_w"/>
                                          </p:val>
                                        </p:tav>
                                      </p:tavLst>
                                    </p:anim>
                                    <p:anim calcmode="lin" valueType="num">
                                      <p:cBhvr>
                                        <p:cTn id="67" dur="500" fill="hold"/>
                                        <p:tgtEl>
                                          <p:spTgt spid="9222"/>
                                        </p:tgtEl>
                                        <p:attrNameLst>
                                          <p:attrName>ppt_h</p:attrName>
                                        </p:attrNameLst>
                                      </p:cBhvr>
                                      <p:tavLst>
                                        <p:tav tm="0">
                                          <p:val>
                                            <p:fltVal val="0.000000"/>
                                          </p:val>
                                        </p:tav>
                                        <p:tav tm="100000">
                                          <p:val>
                                            <p:strVal val="#ppt_h"/>
                                          </p:val>
                                        </p:tav>
                                      </p:tavLst>
                                    </p:anim>
                                    <p:animEffect transition="in" filter="fade">
                                      <p:cBhvr>
                                        <p:cTn id="68" dur="500"/>
                                        <p:tgtEl>
                                          <p:spTgt spid="9222"/>
                                        </p:tgtEl>
                                      </p:cBhvr>
                                    </p:animEffect>
                                  </p:childTnLst>
                                </p:cTn>
                              </p:par>
                              <p:par>
                                <p:cTn id="69" presetID="10" presetClass="entr" presetSubtype="0" fill="hold" nodeType="withEffect">
                                  <p:stCondLst>
                                    <p:cond delay="0"/>
                                  </p:stCondLst>
                                  <p:childTnLst>
                                    <p:set>
                                      <p:cBhvr>
                                        <p:cTn id="70" dur="1" fill="hold">
                                          <p:stCondLst>
                                            <p:cond delay="0"/>
                                          </p:stCondLst>
                                        </p:cTn>
                                        <p:tgtEl>
                                          <p:spTgt spid="9224"/>
                                        </p:tgtEl>
                                        <p:attrNameLst>
                                          <p:attrName>style.visibility</p:attrName>
                                        </p:attrNameLst>
                                      </p:cBhvr>
                                      <p:to>
                                        <p:strVal val="visible"/>
                                      </p:to>
                                    </p:set>
                                    <p:anim calcmode="lin" valueType="num">
                                      <p:cBhvr>
                                        <p:cTn id="71" dur="500" fill="hold"/>
                                        <p:tgtEl>
                                          <p:spTgt spid="9224"/>
                                        </p:tgtEl>
                                        <p:attrNameLst>
                                          <p:attrName>ppt_w</p:attrName>
                                        </p:attrNameLst>
                                      </p:cBhvr>
                                      <p:tavLst>
                                        <p:tav tm="0">
                                          <p:val>
                                            <p:fltVal val="0.000000"/>
                                          </p:val>
                                        </p:tav>
                                        <p:tav tm="100000">
                                          <p:val>
                                            <p:strVal val="#ppt_w"/>
                                          </p:val>
                                        </p:tav>
                                      </p:tavLst>
                                    </p:anim>
                                    <p:anim calcmode="lin" valueType="num">
                                      <p:cBhvr>
                                        <p:cTn id="72" dur="500" fill="hold"/>
                                        <p:tgtEl>
                                          <p:spTgt spid="9224"/>
                                        </p:tgtEl>
                                        <p:attrNameLst>
                                          <p:attrName>ppt_h</p:attrName>
                                        </p:attrNameLst>
                                      </p:cBhvr>
                                      <p:tavLst>
                                        <p:tav tm="0">
                                          <p:val>
                                            <p:fltVal val="0.000000"/>
                                          </p:val>
                                        </p:tav>
                                        <p:tav tm="100000">
                                          <p:val>
                                            <p:strVal val="#ppt_h"/>
                                          </p:val>
                                        </p:tav>
                                      </p:tavLst>
                                    </p:anim>
                                    <p:animEffect transition="in" filter="fade">
                                      <p:cBhvr>
                                        <p:cTn id="73" dur="500"/>
                                        <p:tgtEl>
                                          <p:spTgt spid="922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226"/>
                                        </p:tgtEl>
                                        <p:attrNameLst>
                                          <p:attrName>style.visibility</p:attrName>
                                        </p:attrNameLst>
                                      </p:cBhvr>
                                      <p:to>
                                        <p:strVal val="visible"/>
                                      </p:to>
                                    </p:set>
                                    <p:anim calcmode="lin" valueType="num">
                                      <p:cBhvr>
                                        <p:cTn id="76" dur="500" fill="hold"/>
                                        <p:tgtEl>
                                          <p:spTgt spid="9226"/>
                                        </p:tgtEl>
                                        <p:attrNameLst>
                                          <p:attrName>ppt_w</p:attrName>
                                        </p:attrNameLst>
                                      </p:cBhvr>
                                      <p:tavLst>
                                        <p:tav tm="0">
                                          <p:val>
                                            <p:fltVal val="0.000000"/>
                                          </p:val>
                                        </p:tav>
                                        <p:tav tm="100000">
                                          <p:val>
                                            <p:strVal val="#ppt_w"/>
                                          </p:val>
                                        </p:tav>
                                      </p:tavLst>
                                    </p:anim>
                                    <p:anim calcmode="lin" valueType="num">
                                      <p:cBhvr>
                                        <p:cTn id="77" dur="500" fill="hold"/>
                                        <p:tgtEl>
                                          <p:spTgt spid="9226"/>
                                        </p:tgtEl>
                                        <p:attrNameLst>
                                          <p:attrName>ppt_h</p:attrName>
                                        </p:attrNameLst>
                                      </p:cBhvr>
                                      <p:tavLst>
                                        <p:tav tm="0">
                                          <p:val>
                                            <p:fltVal val="0.000000"/>
                                          </p:val>
                                        </p:tav>
                                        <p:tav tm="100000">
                                          <p:val>
                                            <p:strVal val="#ppt_h"/>
                                          </p:val>
                                        </p:tav>
                                      </p:tavLst>
                                    </p:anim>
                                    <p:animEffect transition="in" filter="fade">
                                      <p:cBhvr>
                                        <p:cTn id="78" dur="500"/>
                                        <p:tgtEl>
                                          <p:spTgt spid="9226"/>
                                        </p:tgtEl>
                                      </p:cBhvr>
                                    </p:animEffect>
                                  </p:childTnLst>
                                </p:cTn>
                              </p:par>
                            </p:childTnLst>
                          </p:cTn>
                        </p:par>
                        <p:par>
                          <p:cTn id="79" fill="hold">
                            <p:stCondLst>
                              <p:cond delay="4359"/>
                            </p:stCondLst>
                            <p:childTnLst>
                              <p:par>
                                <p:cTn id="80" presetID="31" presetClass="entr" presetSubtype="0" fill="hold" grpId="0" nodeType="afterEffect">
                                  <p:stCondLst>
                                    <p:cond delay="0"/>
                                  </p:stCondLst>
                                  <p:childTnLst>
                                    <p:set>
                                      <p:cBhvr>
                                        <p:cTn id="81" dur="1" fill="hold">
                                          <p:stCondLst>
                                            <p:cond delay="0"/>
                                          </p:stCondLst>
                                        </p:cTn>
                                        <p:tgtEl>
                                          <p:spTgt spid="9230"/>
                                        </p:tgtEl>
                                        <p:attrNameLst>
                                          <p:attrName>style.visibility</p:attrName>
                                        </p:attrNameLst>
                                      </p:cBhvr>
                                      <p:to>
                                        <p:strVal val="visible"/>
                                      </p:to>
                                    </p:set>
                                    <p:anim calcmode="lin" valueType="num">
                                      <p:cBhvr>
                                        <p:cTn id="82" dur="500" fill="hold"/>
                                        <p:tgtEl>
                                          <p:spTgt spid="9230"/>
                                        </p:tgtEl>
                                        <p:attrNameLst>
                                          <p:attrName>ppt_w</p:attrName>
                                        </p:attrNameLst>
                                      </p:cBhvr>
                                      <p:tavLst>
                                        <p:tav tm="0">
                                          <p:val>
                                            <p:fltVal val="0.000000"/>
                                          </p:val>
                                        </p:tav>
                                        <p:tav tm="100000">
                                          <p:val>
                                            <p:strVal val="#ppt_w"/>
                                          </p:val>
                                        </p:tav>
                                      </p:tavLst>
                                    </p:anim>
                                    <p:anim calcmode="lin" valueType="num">
                                      <p:cBhvr>
                                        <p:cTn id="83" dur="500" fill="hold"/>
                                        <p:tgtEl>
                                          <p:spTgt spid="9230"/>
                                        </p:tgtEl>
                                        <p:attrNameLst>
                                          <p:attrName>ppt_h</p:attrName>
                                        </p:attrNameLst>
                                      </p:cBhvr>
                                      <p:tavLst>
                                        <p:tav tm="0">
                                          <p:val>
                                            <p:fltVal val="0.000000"/>
                                          </p:val>
                                        </p:tav>
                                        <p:tav tm="100000">
                                          <p:val>
                                            <p:strVal val="#ppt_h"/>
                                          </p:val>
                                        </p:tav>
                                      </p:tavLst>
                                    </p:anim>
                                    <p:anim calcmode="lin" valueType="num">
                                      <p:cBhvr>
                                        <p:cTn id="84" dur="500" fill="hold"/>
                                        <p:tgtEl>
                                          <p:spTgt spid="9230"/>
                                        </p:tgtEl>
                                        <p:attrNameLst>
                                          <p:attrName>style.rotation</p:attrName>
                                        </p:attrNameLst>
                                      </p:cBhvr>
                                      <p:tavLst>
                                        <p:tav tm="0">
                                          <p:val>
                                            <p:fltVal val="90.000000"/>
                                          </p:val>
                                        </p:tav>
                                        <p:tav tm="100000">
                                          <p:val>
                                            <p:fltVal val="0.000000"/>
                                          </p:val>
                                        </p:tav>
                                      </p:tavLst>
                                    </p:anim>
                                    <p:animEffect transition="in" filter="fade">
                                      <p:cBhvr>
                                        <p:cTn id="85" dur="500"/>
                                        <p:tgtEl>
                                          <p:spTgt spid="9230"/>
                                        </p:tgtEl>
                                      </p:cBhvr>
                                    </p:animEffect>
                                  </p:childTnLst>
                                </p:cTn>
                              </p:par>
                              <p:par>
                                <p:cTn id="86" presetID="31" presetClass="entr" presetSubtype="0" fill="hold" grpId="0" nodeType="withEffect">
                                  <p:stCondLst>
                                    <p:cond delay="0"/>
                                  </p:stCondLst>
                                  <p:childTnLst>
                                    <p:set>
                                      <p:cBhvr>
                                        <p:cTn id="87" dur="1" fill="hold">
                                          <p:stCondLst>
                                            <p:cond delay="0"/>
                                          </p:stCondLst>
                                        </p:cTn>
                                        <p:tgtEl>
                                          <p:spTgt spid="9231"/>
                                        </p:tgtEl>
                                        <p:attrNameLst>
                                          <p:attrName>style.visibility</p:attrName>
                                        </p:attrNameLst>
                                      </p:cBhvr>
                                      <p:to>
                                        <p:strVal val="visible"/>
                                      </p:to>
                                    </p:set>
                                    <p:anim calcmode="lin" valueType="num">
                                      <p:cBhvr>
                                        <p:cTn id="88" dur="500" fill="hold"/>
                                        <p:tgtEl>
                                          <p:spTgt spid="9231"/>
                                        </p:tgtEl>
                                        <p:attrNameLst>
                                          <p:attrName>ppt_w</p:attrName>
                                        </p:attrNameLst>
                                      </p:cBhvr>
                                      <p:tavLst>
                                        <p:tav tm="0">
                                          <p:val>
                                            <p:fltVal val="0.000000"/>
                                          </p:val>
                                        </p:tav>
                                        <p:tav tm="100000">
                                          <p:val>
                                            <p:strVal val="#ppt_w"/>
                                          </p:val>
                                        </p:tav>
                                      </p:tavLst>
                                    </p:anim>
                                    <p:anim calcmode="lin" valueType="num">
                                      <p:cBhvr>
                                        <p:cTn id="89" dur="500" fill="hold"/>
                                        <p:tgtEl>
                                          <p:spTgt spid="9231"/>
                                        </p:tgtEl>
                                        <p:attrNameLst>
                                          <p:attrName>ppt_h</p:attrName>
                                        </p:attrNameLst>
                                      </p:cBhvr>
                                      <p:tavLst>
                                        <p:tav tm="0">
                                          <p:val>
                                            <p:fltVal val="0.000000"/>
                                          </p:val>
                                        </p:tav>
                                        <p:tav tm="100000">
                                          <p:val>
                                            <p:strVal val="#ppt_h"/>
                                          </p:val>
                                        </p:tav>
                                      </p:tavLst>
                                    </p:anim>
                                    <p:anim calcmode="lin" valueType="num">
                                      <p:cBhvr>
                                        <p:cTn id="90" dur="500" fill="hold"/>
                                        <p:tgtEl>
                                          <p:spTgt spid="9231"/>
                                        </p:tgtEl>
                                        <p:attrNameLst>
                                          <p:attrName>style.rotation</p:attrName>
                                        </p:attrNameLst>
                                      </p:cBhvr>
                                      <p:tavLst>
                                        <p:tav tm="0">
                                          <p:val>
                                            <p:fltVal val="90.000000"/>
                                          </p:val>
                                        </p:tav>
                                        <p:tav tm="100000">
                                          <p:val>
                                            <p:fltVal val="0.000000"/>
                                          </p:val>
                                        </p:tav>
                                      </p:tavLst>
                                    </p:anim>
                                    <p:animEffect transition="in" filter="fade">
                                      <p:cBhvr>
                                        <p:cTn id="91" dur="500"/>
                                        <p:tgtEl>
                                          <p:spTgt spid="9231"/>
                                        </p:tgtEl>
                                      </p:cBhvr>
                                    </p:animEffect>
                                  </p:childTnLst>
                                </p:cTn>
                              </p:par>
                              <p:par>
                                <p:cTn id="92" presetID="31" presetClass="entr" presetSubtype="0" fill="hold" grpId="0" nodeType="withEffect">
                                  <p:stCondLst>
                                    <p:cond delay="0"/>
                                  </p:stCondLst>
                                  <p:childTnLst>
                                    <p:set>
                                      <p:cBhvr>
                                        <p:cTn id="93" dur="1" fill="hold">
                                          <p:stCondLst>
                                            <p:cond delay="0"/>
                                          </p:stCondLst>
                                        </p:cTn>
                                        <p:tgtEl>
                                          <p:spTgt spid="9232"/>
                                        </p:tgtEl>
                                        <p:attrNameLst>
                                          <p:attrName>style.visibility</p:attrName>
                                        </p:attrNameLst>
                                      </p:cBhvr>
                                      <p:to>
                                        <p:strVal val="visible"/>
                                      </p:to>
                                    </p:set>
                                    <p:anim calcmode="lin" valueType="num">
                                      <p:cBhvr>
                                        <p:cTn id="94" dur="500" fill="hold"/>
                                        <p:tgtEl>
                                          <p:spTgt spid="9232"/>
                                        </p:tgtEl>
                                        <p:attrNameLst>
                                          <p:attrName>ppt_w</p:attrName>
                                        </p:attrNameLst>
                                      </p:cBhvr>
                                      <p:tavLst>
                                        <p:tav tm="0">
                                          <p:val>
                                            <p:fltVal val="0.000000"/>
                                          </p:val>
                                        </p:tav>
                                        <p:tav tm="100000">
                                          <p:val>
                                            <p:strVal val="#ppt_w"/>
                                          </p:val>
                                        </p:tav>
                                      </p:tavLst>
                                    </p:anim>
                                    <p:anim calcmode="lin" valueType="num">
                                      <p:cBhvr>
                                        <p:cTn id="95" dur="500" fill="hold"/>
                                        <p:tgtEl>
                                          <p:spTgt spid="9232"/>
                                        </p:tgtEl>
                                        <p:attrNameLst>
                                          <p:attrName>ppt_h</p:attrName>
                                        </p:attrNameLst>
                                      </p:cBhvr>
                                      <p:tavLst>
                                        <p:tav tm="0">
                                          <p:val>
                                            <p:fltVal val="0.000000"/>
                                          </p:val>
                                        </p:tav>
                                        <p:tav tm="100000">
                                          <p:val>
                                            <p:strVal val="#ppt_h"/>
                                          </p:val>
                                        </p:tav>
                                      </p:tavLst>
                                    </p:anim>
                                    <p:anim calcmode="lin" valueType="num">
                                      <p:cBhvr>
                                        <p:cTn id="96" dur="500" fill="hold"/>
                                        <p:tgtEl>
                                          <p:spTgt spid="9232"/>
                                        </p:tgtEl>
                                        <p:attrNameLst>
                                          <p:attrName>style.rotation</p:attrName>
                                        </p:attrNameLst>
                                      </p:cBhvr>
                                      <p:tavLst>
                                        <p:tav tm="0">
                                          <p:val>
                                            <p:fltVal val="90.000000"/>
                                          </p:val>
                                        </p:tav>
                                        <p:tav tm="100000">
                                          <p:val>
                                            <p:fltVal val="0.000000"/>
                                          </p:val>
                                        </p:tav>
                                      </p:tavLst>
                                    </p:anim>
                                    <p:animEffect transition="in" filter="fade">
                                      <p:cBhvr>
                                        <p:cTn id="97" dur="500"/>
                                        <p:tgtEl>
                                          <p:spTgt spid="9232"/>
                                        </p:tgtEl>
                                      </p:cBhvr>
                                    </p:animEffect>
                                  </p:childTnLst>
                                </p:cTn>
                              </p:par>
                              <p:par>
                                <p:cTn id="98" presetID="31" presetClass="entr" presetSubtype="0" fill="hold" grpId="0" nodeType="withEffect">
                                  <p:stCondLst>
                                    <p:cond delay="0"/>
                                  </p:stCondLst>
                                  <p:childTnLst>
                                    <p:set>
                                      <p:cBhvr>
                                        <p:cTn id="99" dur="1" fill="hold">
                                          <p:stCondLst>
                                            <p:cond delay="0"/>
                                          </p:stCondLst>
                                        </p:cTn>
                                        <p:tgtEl>
                                          <p:spTgt spid="9233"/>
                                        </p:tgtEl>
                                        <p:attrNameLst>
                                          <p:attrName>style.visibility</p:attrName>
                                        </p:attrNameLst>
                                      </p:cBhvr>
                                      <p:to>
                                        <p:strVal val="visible"/>
                                      </p:to>
                                    </p:set>
                                    <p:anim calcmode="lin" valueType="num">
                                      <p:cBhvr>
                                        <p:cTn id="100" dur="500" fill="hold"/>
                                        <p:tgtEl>
                                          <p:spTgt spid="9233"/>
                                        </p:tgtEl>
                                        <p:attrNameLst>
                                          <p:attrName>ppt_w</p:attrName>
                                        </p:attrNameLst>
                                      </p:cBhvr>
                                      <p:tavLst>
                                        <p:tav tm="0">
                                          <p:val>
                                            <p:fltVal val="0.000000"/>
                                          </p:val>
                                        </p:tav>
                                        <p:tav tm="100000">
                                          <p:val>
                                            <p:strVal val="#ppt_w"/>
                                          </p:val>
                                        </p:tav>
                                      </p:tavLst>
                                    </p:anim>
                                    <p:anim calcmode="lin" valueType="num">
                                      <p:cBhvr>
                                        <p:cTn id="101" dur="500" fill="hold"/>
                                        <p:tgtEl>
                                          <p:spTgt spid="9233"/>
                                        </p:tgtEl>
                                        <p:attrNameLst>
                                          <p:attrName>ppt_h</p:attrName>
                                        </p:attrNameLst>
                                      </p:cBhvr>
                                      <p:tavLst>
                                        <p:tav tm="0">
                                          <p:val>
                                            <p:fltVal val="0.000000"/>
                                          </p:val>
                                        </p:tav>
                                        <p:tav tm="100000">
                                          <p:val>
                                            <p:strVal val="#ppt_h"/>
                                          </p:val>
                                        </p:tav>
                                      </p:tavLst>
                                    </p:anim>
                                    <p:anim calcmode="lin" valueType="num">
                                      <p:cBhvr>
                                        <p:cTn id="102" dur="500" fill="hold"/>
                                        <p:tgtEl>
                                          <p:spTgt spid="9233"/>
                                        </p:tgtEl>
                                        <p:attrNameLst>
                                          <p:attrName>style.rotation</p:attrName>
                                        </p:attrNameLst>
                                      </p:cBhvr>
                                      <p:tavLst>
                                        <p:tav tm="0">
                                          <p:val>
                                            <p:fltVal val="90.000000"/>
                                          </p:val>
                                        </p:tav>
                                        <p:tav tm="100000">
                                          <p:val>
                                            <p:fltVal val="0.000000"/>
                                          </p:val>
                                        </p:tav>
                                      </p:tavLst>
                                    </p:anim>
                                    <p:animEffect transition="in" filter="fade">
                                      <p:cBhvr>
                                        <p:cTn id="103" dur="500"/>
                                        <p:tgtEl>
                                          <p:spTgt spid="9233"/>
                                        </p:tgtEl>
                                      </p:cBhvr>
                                    </p:animEffect>
                                  </p:childTnLst>
                                </p:cTn>
                              </p:par>
                            </p:childTnLst>
                          </p:cTn>
                        </p:par>
                        <p:par>
                          <p:cTn id="104" fill="hold">
                            <p:stCondLst>
                              <p:cond delay="4859"/>
                            </p:stCondLst>
                            <p:childTnLst>
                              <p:par>
                                <p:cTn id="105" presetID="41" presetClass="entr" presetSubtype="0" fill="hold" grpId="0" nodeType="afterEffect">
                                  <p:stCondLst>
                                    <p:cond delay="0"/>
                                  </p:stCondLst>
                                  <p:iterate type="lt">
                                    <p:tmPct val="10000"/>
                                  </p:iterate>
                                  <p:childTnLst>
                                    <p:set>
                                      <p:cBhvr>
                                        <p:cTn id="106" dur="1" fill="hold">
                                          <p:stCondLst>
                                            <p:cond delay="0"/>
                                          </p:stCondLst>
                                        </p:cTn>
                                        <p:tgtEl>
                                          <p:spTgt spid="9236"/>
                                        </p:tgtEl>
                                        <p:attrNameLst>
                                          <p:attrName>style.visibility</p:attrName>
                                        </p:attrNameLst>
                                      </p:cBhvr>
                                      <p:to>
                                        <p:strVal val="visible"/>
                                      </p:to>
                                    </p:set>
                                    <p:anim calcmode="lin" valueType="num">
                                      <p:cBhvr>
                                        <p:cTn id="107" dur="500" fill="hold"/>
                                        <p:tgtEl>
                                          <p:spTgt spid="9236"/>
                                        </p:tgtEl>
                                        <p:attrNameLst>
                                          <p:attrName>ppt_x</p:attrName>
                                        </p:attrNameLst>
                                      </p:cBhvr>
                                      <p:tavLst>
                                        <p:tav tm="0">
                                          <p:val>
                                            <p:strVal val="#ppt_x"/>
                                          </p:val>
                                        </p:tav>
                                        <p:tav tm="50000">
                                          <p:val>
                                            <p:strVal val="#ppt_x+.1"/>
                                          </p:val>
                                        </p:tav>
                                        <p:tav tm="100000">
                                          <p:val>
                                            <p:strVal val="#ppt_x"/>
                                          </p:val>
                                        </p:tav>
                                      </p:tavLst>
                                    </p:anim>
                                    <p:anim calcmode="lin" valueType="num">
                                      <p:cBhvr>
                                        <p:cTn id="108" dur="500" fill="hold"/>
                                        <p:tgtEl>
                                          <p:spTgt spid="9236"/>
                                        </p:tgtEl>
                                        <p:attrNameLst>
                                          <p:attrName>ppt_y</p:attrName>
                                        </p:attrNameLst>
                                      </p:cBhvr>
                                      <p:tavLst>
                                        <p:tav tm="0">
                                          <p:val>
                                            <p:strVal val="#ppt_y"/>
                                          </p:val>
                                        </p:tav>
                                        <p:tav tm="100000">
                                          <p:val>
                                            <p:strVal val="#ppt_y"/>
                                          </p:val>
                                        </p:tav>
                                      </p:tavLst>
                                    </p:anim>
                                    <p:anim calcmode="lin" valueType="num">
                                      <p:cBhvr>
                                        <p:cTn id="109" dur="500" fill="hold"/>
                                        <p:tgtEl>
                                          <p:spTgt spid="9236"/>
                                        </p:tgtEl>
                                        <p:attrNameLst>
                                          <p:attrName>ppt_h</p:attrName>
                                        </p:attrNameLst>
                                      </p:cBhvr>
                                      <p:tavLst>
                                        <p:tav tm="0">
                                          <p:val>
                                            <p:strVal val="#ppt_h/10"/>
                                          </p:val>
                                        </p:tav>
                                        <p:tav tm="50000">
                                          <p:val>
                                            <p:strVal val="#ppt_h+.01"/>
                                          </p:val>
                                        </p:tav>
                                        <p:tav tm="100000">
                                          <p:val>
                                            <p:strVal val="#ppt_h"/>
                                          </p:val>
                                        </p:tav>
                                      </p:tavLst>
                                    </p:anim>
                                    <p:anim calcmode="lin" valueType="num">
                                      <p:cBhvr>
                                        <p:cTn id="110" dur="500" fill="hold"/>
                                        <p:tgtEl>
                                          <p:spTgt spid="9236"/>
                                        </p:tgtEl>
                                        <p:attrNameLst>
                                          <p:attrName>ppt_w</p:attrName>
                                        </p:attrNameLst>
                                      </p:cBhvr>
                                      <p:tavLst>
                                        <p:tav tm="0">
                                          <p:val>
                                            <p:strVal val="#ppt_w/10"/>
                                          </p:val>
                                        </p:tav>
                                        <p:tav tm="50000">
                                          <p:val>
                                            <p:strVal val="#ppt_w+.01"/>
                                          </p:val>
                                        </p:tav>
                                        <p:tav tm="100000">
                                          <p:val>
                                            <p:strVal val="#ppt_w"/>
                                          </p:val>
                                        </p:tav>
                                      </p:tavLst>
                                    </p:anim>
                                    <p:animEffect transition="in" filter="fade">
                                      <p:cBhvr>
                                        <p:cTn id="111" dur="500" tmFilter="0,0; .5, 1; 1, 1"/>
                                        <p:tgtEl>
                                          <p:spTgt spid="9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20" grpId="0" animBg="1"/>
      <p:bldP spid="9226" grpId="0" animBg="1"/>
      <p:bldP spid="9228" grpId="0" animBg="1"/>
      <p:bldP spid="9229" grpId="0" animBg="1"/>
      <p:bldP spid="9230" grpId="0"/>
      <p:bldP spid="9231" grpId="0"/>
      <p:bldP spid="9232" grpId="0"/>
      <p:bldP spid="9233" grpId="0"/>
      <p:bldP spid="9234" grpId="0"/>
      <p:bldP spid="9235" grpId="0" animBg="1"/>
      <p:bldP spid="92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0243"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0244" name="Oval 6"/>
          <p:cNvSpPr/>
          <p:nvPr/>
        </p:nvSpPr>
        <p:spPr>
          <a:xfrm>
            <a:off x="1398588" y="1257300"/>
            <a:ext cx="5026025" cy="5027613"/>
          </a:xfrm>
          <a:prstGeom prst="ellipse">
            <a:avLst/>
          </a:prstGeom>
          <a:noFill/>
          <a:ln w="9" cap="flat" cmpd="sng">
            <a:solidFill>
              <a:schemeClr val="bg1"/>
            </a:solidFill>
            <a:prstDash val="dash"/>
            <a:round/>
            <a:headEnd type="none" w="med" len="med"/>
            <a:tailEnd type="none" w="med" len="med"/>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10245" name="Oval 10"/>
          <p:cNvSpPr/>
          <p:nvPr/>
        </p:nvSpPr>
        <p:spPr>
          <a:xfrm>
            <a:off x="5164138" y="1485900"/>
            <a:ext cx="587375" cy="585788"/>
          </a:xfrm>
          <a:prstGeom prst="ellipse">
            <a:avLst/>
          </a:prstGeom>
          <a:solidFill>
            <a:schemeClr val="tx1">
              <a:alpha val="98822"/>
            </a:schemeClr>
          </a:solidFill>
          <a:ln w="9525">
            <a:noFill/>
          </a:ln>
        </p:spPr>
        <p:txBody>
          <a:bodyPr anchor="t"/>
          <a:p>
            <a:pPr algn="ctr"/>
            <a:r>
              <a:rPr lang="en-US" altLang="zh-CN" sz="2400" b="1" dirty="0">
                <a:solidFill>
                  <a:schemeClr val="accent2"/>
                </a:solidFill>
                <a:latin typeface="微软雅黑" panose="020B0503020204020204" pitchFamily="34" charset="-122"/>
                <a:ea typeface="微软雅黑" panose="020B0503020204020204" pitchFamily="34" charset="-122"/>
              </a:rPr>
              <a:t>1</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0246" name="Oval 11"/>
          <p:cNvSpPr/>
          <p:nvPr/>
        </p:nvSpPr>
        <p:spPr>
          <a:xfrm>
            <a:off x="5164138" y="5470525"/>
            <a:ext cx="587375" cy="585788"/>
          </a:xfrm>
          <a:prstGeom prst="ellipse">
            <a:avLst/>
          </a:prstGeom>
          <a:solidFill>
            <a:schemeClr val="tx1">
              <a:alpha val="98822"/>
            </a:schemeClr>
          </a:solidFill>
          <a:ln w="9525">
            <a:noFill/>
          </a:ln>
        </p:spPr>
        <p:txBody>
          <a:bodyPr anchor="t"/>
          <a:p>
            <a:pPr algn="ctr"/>
            <a:r>
              <a:rPr lang="en-US" altLang="zh-CN" sz="2400" b="1" dirty="0">
                <a:solidFill>
                  <a:schemeClr val="accent2"/>
                </a:solidFill>
                <a:latin typeface="微软雅黑" panose="020B0503020204020204" pitchFamily="34" charset="-122"/>
                <a:ea typeface="微软雅黑" panose="020B0503020204020204" pitchFamily="34" charset="-122"/>
              </a:rPr>
              <a:t>5</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0247" name="Oval 12"/>
          <p:cNvSpPr/>
          <p:nvPr/>
        </p:nvSpPr>
        <p:spPr>
          <a:xfrm>
            <a:off x="5868988" y="4545013"/>
            <a:ext cx="587375" cy="585787"/>
          </a:xfrm>
          <a:prstGeom prst="ellipse">
            <a:avLst/>
          </a:prstGeom>
          <a:solidFill>
            <a:schemeClr val="tx1">
              <a:alpha val="98822"/>
            </a:schemeClr>
          </a:solidFill>
          <a:ln w="9525">
            <a:noFill/>
          </a:ln>
        </p:spPr>
        <p:txBody>
          <a:bodyPr anchor="t"/>
          <a:p>
            <a:pPr algn="ctr"/>
            <a:r>
              <a:rPr lang="en-US" altLang="zh-CN" sz="2400" b="1" dirty="0">
                <a:solidFill>
                  <a:schemeClr val="accent2"/>
                </a:solidFill>
                <a:latin typeface="微软雅黑" panose="020B0503020204020204" pitchFamily="34" charset="-122"/>
                <a:ea typeface="微软雅黑" panose="020B0503020204020204" pitchFamily="34" charset="-122"/>
              </a:rPr>
              <a:t>4</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0248" name="Oval 13"/>
          <p:cNvSpPr/>
          <p:nvPr/>
        </p:nvSpPr>
        <p:spPr>
          <a:xfrm>
            <a:off x="5868988" y="2411413"/>
            <a:ext cx="587375" cy="585787"/>
          </a:xfrm>
          <a:prstGeom prst="ellipse">
            <a:avLst/>
          </a:prstGeom>
          <a:solidFill>
            <a:schemeClr val="tx1">
              <a:alpha val="98822"/>
            </a:schemeClr>
          </a:solidFill>
          <a:ln w="9525">
            <a:noFill/>
          </a:ln>
        </p:spPr>
        <p:txBody>
          <a:bodyPr anchor="t"/>
          <a:p>
            <a:pPr algn="ctr"/>
            <a:r>
              <a:rPr lang="en-US" altLang="zh-CN" sz="2400" b="1" dirty="0">
                <a:solidFill>
                  <a:schemeClr val="accent2"/>
                </a:solidFill>
                <a:latin typeface="微软雅黑" panose="020B0503020204020204" pitchFamily="34" charset="-122"/>
                <a:ea typeface="微软雅黑" panose="020B0503020204020204" pitchFamily="34" charset="-122"/>
              </a:rPr>
              <a:t>2</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0249" name="Oval 14"/>
          <p:cNvSpPr/>
          <p:nvPr/>
        </p:nvSpPr>
        <p:spPr>
          <a:xfrm>
            <a:off x="6097588" y="3478213"/>
            <a:ext cx="587375" cy="585787"/>
          </a:xfrm>
          <a:prstGeom prst="ellipse">
            <a:avLst/>
          </a:prstGeom>
          <a:solidFill>
            <a:schemeClr val="tx1">
              <a:alpha val="98822"/>
            </a:schemeClr>
          </a:solidFill>
          <a:ln w="9525">
            <a:noFill/>
          </a:ln>
        </p:spPr>
        <p:txBody>
          <a:bodyPr anchor="t"/>
          <a:p>
            <a:pPr algn="ctr"/>
            <a:r>
              <a:rPr lang="en-US" altLang="zh-CN" sz="2400" b="1" dirty="0">
                <a:solidFill>
                  <a:schemeClr val="accent2"/>
                </a:solidFill>
                <a:latin typeface="微软雅黑" panose="020B0503020204020204" pitchFamily="34" charset="-122"/>
                <a:ea typeface="微软雅黑" panose="020B0503020204020204" pitchFamily="34" charset="-122"/>
              </a:rPr>
              <a:t>3</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0250" name="TextBox 9"/>
          <p:cNvSpPr txBox="1"/>
          <p:nvPr/>
        </p:nvSpPr>
        <p:spPr>
          <a:xfrm>
            <a:off x="6097588" y="1257300"/>
            <a:ext cx="5089525" cy="922338"/>
          </a:xfrm>
          <a:prstGeom prst="rect">
            <a:avLst/>
          </a:prstGeom>
          <a:noFill/>
          <a:ln w="9525">
            <a:noFill/>
          </a:ln>
        </p:spPr>
        <p:txBody>
          <a:bodyPr anchor="t">
            <a:spAutoFit/>
          </a:bodyPr>
          <a:p>
            <a:pPr algn="just"/>
            <a:r>
              <a:rPr lang="zh-CN" altLang="en-US" dirty="0">
                <a:solidFill>
                  <a:schemeClr val="tx2"/>
                </a:solidFill>
                <a:latin typeface="微软雅黑" panose="020B0503020204020204" pitchFamily="34" charset="-122"/>
                <a:ea typeface="微软雅黑" panose="020B0503020204020204" pitchFamily="34" charset="-122"/>
              </a:rPr>
              <a:t>左侧图片更换方法是对图片点右键</a:t>
            </a:r>
            <a:r>
              <a:rPr lang="en-US" altLang="zh-CN" dirty="0">
                <a:solidFill>
                  <a:schemeClr val="tx2"/>
                </a:solidFill>
                <a:latin typeface="微软雅黑" panose="020B0503020204020204" pitchFamily="34" charset="-122"/>
                <a:ea typeface="微软雅黑" panose="020B0503020204020204" pitchFamily="34" charset="-122"/>
              </a:rPr>
              <a:t>-&gt;</a:t>
            </a:r>
            <a:r>
              <a:rPr lang="zh-CN" altLang="en-US" dirty="0">
                <a:solidFill>
                  <a:schemeClr val="tx2"/>
                </a:solidFill>
                <a:latin typeface="微软雅黑" panose="020B0503020204020204" pitchFamily="34" charset="-122"/>
                <a:ea typeface="微软雅黑" panose="020B0503020204020204" pitchFamily="34" charset="-122"/>
              </a:rPr>
              <a:t>设置对象格式</a:t>
            </a:r>
            <a:r>
              <a:rPr lang="en-US" altLang="zh-CN" dirty="0">
                <a:solidFill>
                  <a:schemeClr val="tx2"/>
                </a:solidFill>
                <a:latin typeface="微软雅黑" panose="020B0503020204020204" pitchFamily="34" charset="-122"/>
                <a:ea typeface="微软雅黑" panose="020B0503020204020204" pitchFamily="34" charset="-122"/>
              </a:rPr>
              <a:t>-&gt;</a:t>
            </a:r>
            <a:r>
              <a:rPr lang="zh-CN" altLang="en-US" dirty="0">
                <a:solidFill>
                  <a:schemeClr val="tx2"/>
                </a:solidFill>
                <a:latin typeface="微软雅黑" panose="020B0503020204020204" pitchFamily="34" charset="-122"/>
                <a:ea typeface="微软雅黑" panose="020B0503020204020204" pitchFamily="34" charset="-122"/>
              </a:rPr>
              <a:t>填充</a:t>
            </a:r>
            <a:r>
              <a:rPr lang="en-US" altLang="zh-CN" dirty="0">
                <a:solidFill>
                  <a:schemeClr val="tx2"/>
                </a:solidFill>
                <a:latin typeface="微软雅黑" panose="020B0503020204020204" pitchFamily="34" charset="-122"/>
                <a:ea typeface="微软雅黑" panose="020B0503020204020204" pitchFamily="34" charset="-122"/>
              </a:rPr>
              <a:t>-&gt;</a:t>
            </a:r>
            <a:r>
              <a:rPr lang="zh-CN" altLang="en-US" dirty="0">
                <a:solidFill>
                  <a:schemeClr val="tx2"/>
                </a:solidFill>
                <a:latin typeface="微软雅黑" panose="020B0503020204020204" pitchFamily="34" charset="-122"/>
                <a:ea typeface="微软雅黑" panose="020B0503020204020204" pitchFamily="34" charset="-122"/>
              </a:rPr>
              <a:t>填充效果</a:t>
            </a:r>
            <a:r>
              <a:rPr lang="en-US" altLang="zh-CN" dirty="0">
                <a:solidFill>
                  <a:schemeClr val="tx2"/>
                </a:solidFill>
                <a:latin typeface="微软雅黑" panose="020B0503020204020204" pitchFamily="34" charset="-122"/>
                <a:ea typeface="微软雅黑" panose="020B0503020204020204" pitchFamily="34" charset="-122"/>
              </a:rPr>
              <a:t>-&gt;</a:t>
            </a:r>
            <a:r>
              <a:rPr lang="zh-CN" altLang="en-US" dirty="0">
                <a:solidFill>
                  <a:schemeClr val="tx2"/>
                </a:solidFill>
                <a:latin typeface="微软雅黑" panose="020B0503020204020204" pitchFamily="34" charset="-122"/>
                <a:ea typeface="微软雅黑" panose="020B0503020204020204" pitchFamily="34" charset="-122"/>
              </a:rPr>
              <a:t>图片，选择事先准备好的图片即可。后文遇图片均可按此操作</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0251" name="TextBox 10"/>
          <p:cNvSpPr txBox="1"/>
          <p:nvPr/>
        </p:nvSpPr>
        <p:spPr>
          <a:xfrm>
            <a:off x="6604000" y="2411413"/>
            <a:ext cx="4559300" cy="646112"/>
          </a:xfrm>
          <a:prstGeom prst="rect">
            <a:avLst/>
          </a:prstGeom>
          <a:noFill/>
          <a:ln w="9525">
            <a:noFill/>
          </a:ln>
        </p:spPr>
        <p:txBody>
          <a:bodyPr anchor="t">
            <a:spAutoFit/>
          </a:bodyPr>
          <a:p>
            <a:pPr algn="just"/>
            <a:r>
              <a:rPr lang="zh-CN" altLang="en-US" dirty="0">
                <a:solidFill>
                  <a:schemeClr val="tx2"/>
                </a:solidFill>
                <a:latin typeface="微软雅黑" panose="020B0503020204020204" pitchFamily="34" charset="-122"/>
                <a:ea typeface="微软雅黑" panose="020B0503020204020204" pitchFamily="34" charset="-122"/>
              </a:rPr>
              <a:t>更换图片后动画效果会保留下来，适用于对一个问题进行多项说明时使用。</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0252" name="TextBox 11"/>
          <p:cNvSpPr txBox="1"/>
          <p:nvPr/>
        </p:nvSpPr>
        <p:spPr>
          <a:xfrm>
            <a:off x="6780213" y="3292475"/>
            <a:ext cx="4373562" cy="923925"/>
          </a:xfrm>
          <a:prstGeom prst="rect">
            <a:avLst/>
          </a:prstGeom>
          <a:noFill/>
          <a:ln w="9525">
            <a:noFill/>
          </a:ln>
        </p:spPr>
        <p:txBody>
          <a:bodyPr anchor="t">
            <a:spAutoFit/>
          </a:bodyPr>
          <a:p>
            <a:pPr algn="just"/>
            <a:r>
              <a:rPr lang="zh-CN" altLang="en-US" dirty="0">
                <a:solidFill>
                  <a:schemeClr val="tx2"/>
                </a:solidFill>
                <a:latin typeface="微软雅黑" panose="020B0503020204020204" pitchFamily="34" charset="-122"/>
                <a:ea typeface="微软雅黑" panose="020B0503020204020204" pitchFamily="34" charset="-122"/>
              </a:rPr>
              <a:t>如果图片变形，是由于图片不是正方形所致，最好的办法是先将图片拖到</a:t>
            </a:r>
            <a:r>
              <a:rPr lang="en-US" altLang="zh-CN" dirty="0">
                <a:solidFill>
                  <a:schemeClr val="tx2"/>
                </a:solidFill>
                <a:latin typeface="微软雅黑" panose="020B0503020204020204" pitchFamily="34" charset="-122"/>
                <a:ea typeface="微软雅黑" panose="020B0503020204020204" pitchFamily="34" charset="-122"/>
              </a:rPr>
              <a:t>PPT</a:t>
            </a:r>
            <a:r>
              <a:rPr lang="zh-CN" altLang="en-US" dirty="0">
                <a:solidFill>
                  <a:schemeClr val="tx2"/>
                </a:solidFill>
                <a:latin typeface="微软雅黑" panose="020B0503020204020204" pitchFamily="34" charset="-122"/>
                <a:ea typeface="微软雅黑" panose="020B0503020204020204" pitchFamily="34" charset="-122"/>
              </a:rPr>
              <a:t>里，用图片裁切的办法裁成方形。</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0253" name="TextBox 12"/>
          <p:cNvSpPr txBox="1"/>
          <p:nvPr/>
        </p:nvSpPr>
        <p:spPr>
          <a:xfrm>
            <a:off x="6521450" y="4386263"/>
            <a:ext cx="4665663" cy="1200150"/>
          </a:xfrm>
          <a:prstGeom prst="rect">
            <a:avLst/>
          </a:prstGeom>
          <a:noFill/>
          <a:ln w="9525">
            <a:noFill/>
          </a:ln>
        </p:spPr>
        <p:txBody>
          <a:bodyPr anchor="t">
            <a:spAutoFit/>
          </a:bodyPr>
          <a:p>
            <a:pPr algn="just"/>
            <a:r>
              <a:rPr lang="zh-CN" altLang="en-US" dirty="0">
                <a:solidFill>
                  <a:schemeClr val="tx2"/>
                </a:solidFill>
                <a:latin typeface="微软雅黑" panose="020B0503020204020204" pitchFamily="34" charset="-122"/>
                <a:ea typeface="微软雅黑" panose="020B0503020204020204" pitchFamily="34" charset="-122"/>
              </a:rPr>
              <a:t>然后另存为一个新图片，在填充选图片时选择你裁好的图，就不会出现变形了，后文遇到长方形，六边形等图片时，操作方法类似。</a:t>
            </a:r>
            <a:endParaRPr lang="zh-CN" altLang="en-US" dirty="0">
              <a:solidFill>
                <a:schemeClr val="tx2"/>
              </a:solidFill>
              <a:latin typeface="微软雅黑" panose="020B0503020204020204" pitchFamily="34" charset="-122"/>
              <a:ea typeface="微软雅黑" panose="020B0503020204020204" pitchFamily="34" charset="-122"/>
            </a:endParaRPr>
          </a:p>
          <a:p>
            <a:pPr algn="just"/>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0254" name="TextBox 13"/>
          <p:cNvSpPr txBox="1"/>
          <p:nvPr/>
        </p:nvSpPr>
        <p:spPr>
          <a:xfrm>
            <a:off x="6030913" y="5510213"/>
            <a:ext cx="5156200" cy="647700"/>
          </a:xfrm>
          <a:prstGeom prst="rect">
            <a:avLst/>
          </a:prstGeom>
          <a:noFill/>
          <a:ln w="9525">
            <a:noFill/>
          </a:ln>
        </p:spPr>
        <p:txBody>
          <a:bodyPr anchor="t">
            <a:spAutoFit/>
          </a:bodyPr>
          <a:p>
            <a:pPr algn="just"/>
            <a:r>
              <a:rPr lang="zh-CN" altLang="en-US" dirty="0">
                <a:solidFill>
                  <a:schemeClr val="tx2"/>
                </a:solidFill>
                <a:latin typeface="微软雅黑" panose="020B0503020204020204" pitchFamily="34" charset="-122"/>
                <a:ea typeface="微软雅黑" panose="020B0503020204020204" pitchFamily="34" charset="-122"/>
              </a:rPr>
              <a:t>更换图片后动画效果会保留下来，适用于对一个问题进行多项说明时使用。</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0255" name="Oval 7"/>
          <p:cNvSpPr/>
          <p:nvPr/>
        </p:nvSpPr>
        <p:spPr>
          <a:xfrm>
            <a:off x="1287463" y="1530350"/>
            <a:ext cx="4454525" cy="4449763"/>
          </a:xfrm>
          <a:prstGeom prst="ellipse">
            <a:avLst/>
          </a:prstGeom>
          <a:solidFill>
            <a:schemeClr val="bg1"/>
          </a:solidFill>
          <a:ln w="9525">
            <a:noFill/>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10256" name="Oval 8"/>
          <p:cNvSpPr/>
          <p:nvPr/>
        </p:nvSpPr>
        <p:spPr>
          <a:xfrm>
            <a:off x="1592263" y="1833563"/>
            <a:ext cx="3844925" cy="3843337"/>
          </a:xfrm>
          <a:prstGeom prst="ellipse">
            <a:avLst/>
          </a:prstGeom>
          <a:blipFill rotWithShape="1">
            <a:blip r:embed="rId1"/>
            <a:stretch>
              <a:fillRect/>
            </a:stretch>
          </a:blipFill>
          <a:ln w="9525">
            <a:noFill/>
          </a:ln>
        </p:spPr>
        <p:txBody>
          <a:bodyPr anchor="t"/>
          <a:p>
            <a:endParaRPr lang="zh-CN" altLang="en-US" dirty="0">
              <a:solidFill>
                <a:schemeClr val="accent2"/>
              </a:solidFill>
              <a:latin typeface="Arial" panose="020B0604020202020204" pitchFamily="34" charset="0"/>
              <a:ea typeface="宋体" panose="02010600030101010101" pitchFamily="2" charset="-122"/>
            </a:endParaRPr>
          </a:p>
        </p:txBody>
      </p:sp>
      <p:sp>
        <p:nvSpPr>
          <p:cNvPr id="10257" name="Oval 9"/>
          <p:cNvSpPr/>
          <p:nvPr/>
        </p:nvSpPr>
        <p:spPr>
          <a:xfrm>
            <a:off x="1385888" y="4557713"/>
            <a:ext cx="1085850" cy="1085850"/>
          </a:xfrm>
          <a:prstGeom prst="ellipse">
            <a:avLst/>
          </a:prstGeom>
          <a:solidFill>
            <a:schemeClr val="tx1"/>
          </a:solidFill>
          <a:ln w="9525">
            <a:noFill/>
          </a:ln>
        </p:spPr>
        <p:txBody>
          <a:bodyPr anchor="t"/>
          <a:p>
            <a:pPr algn="ctr"/>
            <a:endParaRPr lang="zh-CN" altLang="en-US" sz="2400" b="1" dirty="0">
              <a:solidFill>
                <a:srgbClr val="393E3B"/>
              </a:solidFill>
              <a:latin typeface="微软雅黑" panose="020B0503020204020204" pitchFamily="34" charset="-122"/>
              <a:ea typeface="微软雅黑" panose="020B0503020204020204" pitchFamily="34" charset="-122"/>
            </a:endParaRPr>
          </a:p>
        </p:txBody>
      </p:sp>
      <p:sp>
        <p:nvSpPr>
          <p:cNvPr id="10258" name="TextBox 18"/>
          <p:cNvSpPr txBox="1"/>
          <p:nvPr/>
        </p:nvSpPr>
        <p:spPr>
          <a:xfrm>
            <a:off x="1539875" y="4767263"/>
            <a:ext cx="776288" cy="708025"/>
          </a:xfrm>
          <a:prstGeom prst="rect">
            <a:avLst/>
          </a:prstGeom>
          <a:noFill/>
          <a:ln w="9525">
            <a:noFill/>
          </a:ln>
        </p:spPr>
        <p:txBody>
          <a:bodyPr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a:t>
            </a:r>
            <a:endParaRPr lang="en-US" altLang="zh-CN" sz="2000" dirty="0">
              <a:solidFill>
                <a:schemeClr val="accent2"/>
              </a:solidFill>
              <a:latin typeface="微软雅黑" panose="020B0503020204020204" pitchFamily="34" charset="-122"/>
              <a:ea typeface="微软雅黑" panose="020B0503020204020204" pitchFamily="34" charset="-122"/>
            </a:endParaRPr>
          </a:p>
          <a:p>
            <a:pPr algn="ctr"/>
            <a:r>
              <a:rPr lang="zh-CN" altLang="en-US" sz="2000" dirty="0">
                <a:solidFill>
                  <a:schemeClr val="accent2"/>
                </a:solidFill>
                <a:latin typeface="微软雅黑" panose="020B0503020204020204" pitchFamily="34" charset="-122"/>
                <a:ea typeface="微软雅黑" panose="020B0503020204020204" pitchFamily="34" charset="-122"/>
              </a:rPr>
              <a:t>标题</a:t>
            </a:r>
            <a:endParaRPr lang="en-US" altLang="zh-CN" sz="20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arn(inVertical)">
                                      <p:cBhvr>
                                        <p:cTn id="7" dur="500"/>
                                        <p:tgtEl>
                                          <p:spTgt spid="1024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0242"/>
                                        </p:tgtEl>
                                        <p:attrNameLst>
                                          <p:attrName>style.visibility</p:attrName>
                                        </p:attrNameLst>
                                      </p:cBhvr>
                                      <p:to>
                                        <p:strVal val="visible"/>
                                      </p:to>
                                    </p:set>
                                    <p:anim calcmode="lin" valueType="num">
                                      <p:cBhvr>
                                        <p:cTn id="11" dur="500" fill="hold"/>
                                        <p:tgtEl>
                                          <p:spTgt spid="1024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0242"/>
                                        </p:tgtEl>
                                        <p:attrNameLst>
                                          <p:attrName>ppt_y</p:attrName>
                                        </p:attrNameLst>
                                      </p:cBhvr>
                                      <p:tavLst>
                                        <p:tav tm="0">
                                          <p:val>
                                            <p:strVal val="#ppt_y"/>
                                          </p:val>
                                        </p:tav>
                                        <p:tav tm="100000">
                                          <p:val>
                                            <p:strVal val="#ppt_y"/>
                                          </p:val>
                                        </p:tav>
                                      </p:tavLst>
                                    </p:anim>
                                    <p:anim calcmode="lin" valueType="num">
                                      <p:cBhvr>
                                        <p:cTn id="13" dur="500" fill="hold"/>
                                        <p:tgtEl>
                                          <p:spTgt spid="1024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024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0242"/>
                                        </p:tgtEl>
                                      </p:cBhvr>
                                    </p:animEffect>
                                  </p:childTnLst>
                                </p:cTn>
                              </p:par>
                            </p:childTnLst>
                          </p:cTn>
                        </p:par>
                        <p:par>
                          <p:cTn id="16" fill="hold">
                            <p:stCondLst>
                              <p:cond delay="1450"/>
                            </p:stCondLst>
                            <p:childTnLst>
                              <p:par>
                                <p:cTn id="17" presetID="21" presetClass="entr" presetSubtype="1" fill="hold" grpId="0" nodeType="afterEffect">
                                  <p:stCondLst>
                                    <p:cond delay="0"/>
                                  </p:stCondLst>
                                  <p:childTnLst>
                                    <p:set>
                                      <p:cBhvr>
                                        <p:cTn id="18" dur="1" fill="hold">
                                          <p:stCondLst>
                                            <p:cond delay="0"/>
                                          </p:stCondLst>
                                        </p:cTn>
                                        <p:tgtEl>
                                          <p:spTgt spid="10256"/>
                                        </p:tgtEl>
                                        <p:attrNameLst>
                                          <p:attrName>style.visibility</p:attrName>
                                        </p:attrNameLst>
                                      </p:cBhvr>
                                      <p:to>
                                        <p:strVal val="visible"/>
                                      </p:to>
                                    </p:set>
                                    <p:animEffect transition="in" filter="wheel(1)">
                                      <p:cBhvr>
                                        <p:cTn id="19" dur="1000"/>
                                        <p:tgtEl>
                                          <p:spTgt spid="1025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0255"/>
                                        </p:tgtEl>
                                        <p:attrNameLst>
                                          <p:attrName>style.visibility</p:attrName>
                                        </p:attrNameLst>
                                      </p:cBhvr>
                                      <p:to>
                                        <p:strVal val="visible"/>
                                      </p:to>
                                    </p:set>
                                    <p:animEffect transition="in" filter="wheel(1)">
                                      <p:cBhvr>
                                        <p:cTn id="22" dur="1000"/>
                                        <p:tgtEl>
                                          <p:spTgt spid="10255"/>
                                        </p:tgtEl>
                                      </p:cBhvr>
                                    </p:animEffect>
                                  </p:childTnLst>
                                </p:cTn>
                              </p:par>
                            </p:childTnLst>
                          </p:cTn>
                        </p:par>
                        <p:par>
                          <p:cTn id="23" fill="hold">
                            <p:stCondLst>
                              <p:cond delay="2450"/>
                            </p:stCondLst>
                            <p:childTnLst>
                              <p:par>
                                <p:cTn id="24" presetID="21" presetClass="entr" presetSubtype="1" fill="hold" grpId="0" nodeType="afterEffect">
                                  <p:stCondLst>
                                    <p:cond delay="0"/>
                                  </p:stCondLst>
                                  <p:childTnLst>
                                    <p:set>
                                      <p:cBhvr>
                                        <p:cTn id="25" dur="1" fill="hold">
                                          <p:stCondLst>
                                            <p:cond delay="0"/>
                                          </p:stCondLst>
                                        </p:cTn>
                                        <p:tgtEl>
                                          <p:spTgt spid="10244"/>
                                        </p:tgtEl>
                                        <p:attrNameLst>
                                          <p:attrName>style.visibility</p:attrName>
                                        </p:attrNameLst>
                                      </p:cBhvr>
                                      <p:to>
                                        <p:strVal val="visible"/>
                                      </p:to>
                                    </p:set>
                                    <p:animEffect transition="in" filter="wheel(1)">
                                      <p:cBhvr>
                                        <p:cTn id="26" dur="2000"/>
                                        <p:tgtEl>
                                          <p:spTgt spid="10244"/>
                                        </p:tgtEl>
                                      </p:cBhvr>
                                    </p:animEffect>
                                  </p:childTnLst>
                                </p:cTn>
                              </p:par>
                            </p:childTnLst>
                          </p:cTn>
                        </p:par>
                        <p:par>
                          <p:cTn id="27" fill="hold">
                            <p:stCondLst>
                              <p:cond delay="4450"/>
                            </p:stCondLst>
                            <p:childTnLst>
                              <p:par>
                                <p:cTn id="28" presetID="1" presetClass="entr" presetSubtype="0" fill="hold" grpId="0" nodeType="afterEffect">
                                  <p:stCondLst>
                                    <p:cond delay="0"/>
                                  </p:stCondLst>
                                  <p:childTnLst>
                                    <p:set>
                                      <p:cBhvr>
                                        <p:cTn id="29" dur="1" fill="hold">
                                          <p:stCondLst>
                                            <p:cond delay="0"/>
                                          </p:stCondLst>
                                        </p:cTn>
                                        <p:tgtEl>
                                          <p:spTgt spid="1024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24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24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24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0246"/>
                                        </p:tgtEl>
                                        <p:attrNameLst>
                                          <p:attrName>style.visibility</p:attrName>
                                        </p:attrNameLst>
                                      </p:cBhvr>
                                      <p:to>
                                        <p:strVal val="visible"/>
                                      </p:to>
                                    </p:set>
                                  </p:childTnLst>
                                </p:cTn>
                              </p:par>
                              <p:par>
                                <p:cTn id="38" presetID="35" presetClass="path" presetSubtype="0" accel="50000" decel="50000" fill="hold" grpId="1" nodeType="withEffect">
                                  <p:stCondLst>
                                    <p:cond delay="0"/>
                                  </p:stCondLst>
                                  <p:childTnLst>
                                    <p:animMotion origin="layout" path="M 2.29608E-6 1.11111E-6 L -0.17354 0.29051 " pathEditMode="relative" rAng="0" ptsTypes="AA">
                                      <p:cBhvr>
                                        <p:cTn id="39" dur="500" spd="-99800" fill="hold"/>
                                        <p:tgtEl>
                                          <p:spTgt spid="10245"/>
                                        </p:tgtEl>
                                        <p:attrNameLst>
                                          <p:attrName>ppt_x</p:attrName>
                                          <p:attrName>ppt_y</p:attrName>
                                        </p:attrNameLst>
                                      </p:cBhvr>
                                      <p:rCtr x="-8500" y="14500"/>
                                    </p:animMotion>
                                  </p:childTnLst>
                                </p:cTn>
                              </p:par>
                              <p:par>
                                <p:cTn id="40" presetID="35" presetClass="path" presetSubtype="0" accel="50000" decel="50000" fill="hold" grpId="1" nodeType="withEffect">
                                  <p:stCondLst>
                                    <p:cond delay="0"/>
                                  </p:stCondLst>
                                  <p:childTnLst>
                                    <p:animMotion origin="layout" path="M 2.35202E-6 -2.59259E-6 L -0.23143 0.15556 " pathEditMode="relative" rAng="0" ptsTypes="AA">
                                      <p:cBhvr>
                                        <p:cTn id="41" dur="500" spd="-99800" fill="hold"/>
                                        <p:tgtEl>
                                          <p:spTgt spid="10248"/>
                                        </p:tgtEl>
                                        <p:attrNameLst>
                                          <p:attrName>ppt_x</p:attrName>
                                          <p:attrName>ppt_y</p:attrName>
                                        </p:attrNameLst>
                                      </p:cBhvr>
                                      <p:rCtr x="-11400" y="7800"/>
                                    </p:animMotion>
                                  </p:childTnLst>
                                </p:cTn>
                              </p:par>
                              <p:par>
                                <p:cTn id="42" presetID="35" presetClass="path" presetSubtype="0" accel="50000" decel="50000" fill="hold" grpId="1" nodeType="withEffect">
                                  <p:stCondLst>
                                    <p:cond delay="0"/>
                                  </p:stCondLst>
                                  <p:childTnLst>
                                    <p:animMotion origin="layout" path="M 0 0 L -0.25 0 E" pathEditMode="relative" ptsTypes="">
                                      <p:cBhvr>
                                        <p:cTn id="43" dur="500" spd="-99800" fill="hold"/>
                                        <p:tgtEl>
                                          <p:spTgt spid="10249"/>
                                        </p:tgtEl>
                                        <p:attrNameLst>
                                          <p:attrName>ppt_x</p:attrName>
                                          <p:attrName>ppt_y</p:attrName>
                                        </p:attrNameLst>
                                      </p:cBhvr>
                                    </p:animMotion>
                                  </p:childTnLst>
                                </p:cTn>
                              </p:par>
                              <p:par>
                                <p:cTn id="44" presetID="35" presetClass="path" presetSubtype="0" accel="50000" decel="50000" fill="hold" grpId="1" nodeType="withEffect">
                                  <p:stCondLst>
                                    <p:cond delay="0"/>
                                  </p:stCondLst>
                                  <p:childTnLst>
                                    <p:animMotion origin="layout" path="M 2.35202E-6 -3.7037E-6 L -0.23143 -0.15555 " pathEditMode="relative" rAng="0" ptsTypes="AA">
                                      <p:cBhvr>
                                        <p:cTn id="45" dur="500" spd="-99800" fill="hold"/>
                                        <p:tgtEl>
                                          <p:spTgt spid="10247"/>
                                        </p:tgtEl>
                                        <p:attrNameLst>
                                          <p:attrName>ppt_x</p:attrName>
                                          <p:attrName>ppt_y</p:attrName>
                                        </p:attrNameLst>
                                      </p:cBhvr>
                                      <p:rCtr x="-11400" y="-7600"/>
                                    </p:animMotion>
                                  </p:childTnLst>
                                </p:cTn>
                              </p:par>
                              <p:par>
                                <p:cTn id="46" presetID="35" presetClass="path" presetSubtype="0" accel="50000" decel="50000" fill="hold" grpId="1" nodeType="withEffect">
                                  <p:stCondLst>
                                    <p:cond delay="0"/>
                                  </p:stCondLst>
                                  <p:childTnLst>
                                    <p:animMotion origin="layout" path="M 2.29608E-6 2.59259E-6 L -0.17354 -0.29051 " pathEditMode="relative" rAng="0" ptsTypes="AA">
                                      <p:cBhvr>
                                        <p:cTn id="47" dur="500" spd="-99800" fill="hold"/>
                                        <p:tgtEl>
                                          <p:spTgt spid="10246"/>
                                        </p:tgtEl>
                                        <p:attrNameLst>
                                          <p:attrName>ppt_x</p:attrName>
                                          <p:attrName>ppt_y</p:attrName>
                                        </p:attrNameLst>
                                      </p:cBhvr>
                                      <p:rCtr x="-8500" y="-14300"/>
                                    </p:animMotion>
                                  </p:childTnLst>
                                </p:cTn>
                              </p:par>
                            </p:childTnLst>
                          </p:cTn>
                        </p:par>
                        <p:par>
                          <p:cTn id="48" fill="hold">
                            <p:stCondLst>
                              <p:cond delay="4450"/>
                            </p:stCondLst>
                            <p:childTnLst>
                              <p:par>
                                <p:cTn id="49" presetID="22" presetClass="entr" presetSubtype="8" fill="hold" grpId="0" nodeType="afterEffect">
                                  <p:stCondLst>
                                    <p:cond delay="0"/>
                                  </p:stCondLst>
                                  <p:childTnLst>
                                    <p:set>
                                      <p:cBhvr>
                                        <p:cTn id="50" dur="1" fill="hold">
                                          <p:stCondLst>
                                            <p:cond delay="0"/>
                                          </p:stCondLst>
                                        </p:cTn>
                                        <p:tgtEl>
                                          <p:spTgt spid="10250"/>
                                        </p:tgtEl>
                                        <p:attrNameLst>
                                          <p:attrName>style.visibility</p:attrName>
                                        </p:attrNameLst>
                                      </p:cBhvr>
                                      <p:to>
                                        <p:strVal val="visible"/>
                                      </p:to>
                                    </p:set>
                                    <p:animEffect transition="in" filter="wipe(left)">
                                      <p:cBhvr>
                                        <p:cTn id="51" dur="500"/>
                                        <p:tgtEl>
                                          <p:spTgt spid="1025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0251"/>
                                        </p:tgtEl>
                                        <p:attrNameLst>
                                          <p:attrName>style.visibility</p:attrName>
                                        </p:attrNameLst>
                                      </p:cBhvr>
                                      <p:to>
                                        <p:strVal val="visible"/>
                                      </p:to>
                                    </p:set>
                                    <p:animEffect transition="in" filter="wipe(left)">
                                      <p:cBhvr>
                                        <p:cTn id="54" dur="500"/>
                                        <p:tgtEl>
                                          <p:spTgt spid="10251"/>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0252"/>
                                        </p:tgtEl>
                                        <p:attrNameLst>
                                          <p:attrName>style.visibility</p:attrName>
                                        </p:attrNameLst>
                                      </p:cBhvr>
                                      <p:to>
                                        <p:strVal val="visible"/>
                                      </p:to>
                                    </p:set>
                                    <p:animEffect transition="in" filter="wipe(left)">
                                      <p:cBhvr>
                                        <p:cTn id="57" dur="500"/>
                                        <p:tgtEl>
                                          <p:spTgt spid="10252"/>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0253"/>
                                        </p:tgtEl>
                                        <p:attrNameLst>
                                          <p:attrName>style.visibility</p:attrName>
                                        </p:attrNameLst>
                                      </p:cBhvr>
                                      <p:to>
                                        <p:strVal val="visible"/>
                                      </p:to>
                                    </p:set>
                                    <p:animEffect transition="in" filter="wipe(left)">
                                      <p:cBhvr>
                                        <p:cTn id="60" dur="500"/>
                                        <p:tgtEl>
                                          <p:spTgt spid="10253"/>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0254"/>
                                        </p:tgtEl>
                                        <p:attrNameLst>
                                          <p:attrName>style.visibility</p:attrName>
                                        </p:attrNameLst>
                                      </p:cBhvr>
                                      <p:to>
                                        <p:strVal val="visible"/>
                                      </p:to>
                                    </p:set>
                                    <p:animEffect transition="in" filter="wipe(left)">
                                      <p:cBhvr>
                                        <p:cTn id="63" dur="500"/>
                                        <p:tgtEl>
                                          <p:spTgt spid="10254"/>
                                        </p:tgtEl>
                                      </p:cBhvr>
                                    </p:animEffect>
                                  </p:childTnLst>
                                </p:cTn>
                              </p:par>
                            </p:childTnLst>
                          </p:cTn>
                        </p:par>
                        <p:par>
                          <p:cTn id="64" fill="hold">
                            <p:stCondLst>
                              <p:cond delay="4950"/>
                            </p:stCondLst>
                            <p:childTnLst>
                              <p:par>
                                <p:cTn id="65" presetID="52" presetClass="entr" presetSubtype="0" fill="hold" grpId="0" nodeType="afterEffect">
                                  <p:stCondLst>
                                    <p:cond delay="0"/>
                                  </p:stCondLst>
                                  <p:childTnLst>
                                    <p:set>
                                      <p:cBhvr>
                                        <p:cTn id="66" dur="1" fill="hold">
                                          <p:stCondLst>
                                            <p:cond delay="0"/>
                                          </p:stCondLst>
                                        </p:cTn>
                                        <p:tgtEl>
                                          <p:spTgt spid="10257"/>
                                        </p:tgtEl>
                                        <p:attrNameLst>
                                          <p:attrName>style.visibility</p:attrName>
                                        </p:attrNameLst>
                                      </p:cBhvr>
                                      <p:to>
                                        <p:strVal val="visible"/>
                                      </p:to>
                                    </p:set>
                                    <p:animScale>
                                      <p:cBhvr>
                                        <p:cTn id="67" dur="1000" decel="50000" fill="hold">
                                          <p:stCondLst>
                                            <p:cond delay="0"/>
                                          </p:stCondLst>
                                        </p:cTn>
                                        <p:tgtEl>
                                          <p:spTgt spid="102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10257"/>
                                        </p:tgtEl>
                                        <p:attrNameLst>
                                          <p:attrName>ppt_x</p:attrName>
                                          <p:attrName>ppt_y</p:attrName>
                                        </p:attrNameLst>
                                      </p:cBhvr>
                                    </p:animMotion>
                                    <p:animEffect transition="in" filter="fade">
                                      <p:cBhvr>
                                        <p:cTn id="69" dur="1000"/>
                                        <p:tgtEl>
                                          <p:spTgt spid="10257"/>
                                        </p:tgtEl>
                                      </p:cBhvr>
                                    </p:animEffect>
                                  </p:childTnLst>
                                </p:cTn>
                              </p:par>
                              <p:par>
                                <p:cTn id="70" presetID="52" presetClass="entr" presetSubtype="0" fill="hold" grpId="0" nodeType="withEffect">
                                  <p:stCondLst>
                                    <p:cond delay="0"/>
                                  </p:stCondLst>
                                  <p:childTnLst>
                                    <p:set>
                                      <p:cBhvr>
                                        <p:cTn id="71" dur="1" fill="hold">
                                          <p:stCondLst>
                                            <p:cond delay="0"/>
                                          </p:stCondLst>
                                        </p:cTn>
                                        <p:tgtEl>
                                          <p:spTgt spid="10258"/>
                                        </p:tgtEl>
                                        <p:attrNameLst>
                                          <p:attrName>style.visibility</p:attrName>
                                        </p:attrNameLst>
                                      </p:cBhvr>
                                      <p:to>
                                        <p:strVal val="visible"/>
                                      </p:to>
                                    </p:set>
                                    <p:animScale>
                                      <p:cBhvr>
                                        <p:cTn id="72" dur="1000" decel="50000" fill="hold">
                                          <p:stCondLst>
                                            <p:cond delay="0"/>
                                          </p:stCondLst>
                                        </p:cTn>
                                        <p:tgtEl>
                                          <p:spTgt spid="102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1000" decel="50000" fill="hold">
                                          <p:stCondLst>
                                            <p:cond delay="0"/>
                                          </p:stCondLst>
                                        </p:cTn>
                                        <p:tgtEl>
                                          <p:spTgt spid="10258"/>
                                        </p:tgtEl>
                                        <p:attrNameLst>
                                          <p:attrName>ppt_x</p:attrName>
                                          <p:attrName>ppt_y</p:attrName>
                                        </p:attrNameLst>
                                      </p:cBhvr>
                                    </p:animMotion>
                                    <p:animEffect transition="in" filter="fade">
                                      <p:cBhvr>
                                        <p:cTn id="74" dur="1000"/>
                                        <p:tgtEl>
                                          <p:spTgt spid="10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4" grpId="0" animBg="1"/>
      <p:bldP spid="10245" grpId="0" animBg="1"/>
      <p:bldP spid="10245" grpId="1" animBg="1"/>
      <p:bldP spid="10246" grpId="0" animBg="1"/>
      <p:bldP spid="10246" grpId="1" animBg="1"/>
      <p:bldP spid="10247" grpId="0" animBg="1"/>
      <p:bldP spid="10247" grpId="1" animBg="1"/>
      <p:bldP spid="10248" grpId="0" animBg="1"/>
      <p:bldP spid="10248" grpId="1" animBg="1"/>
      <p:bldP spid="10249" grpId="0" animBg="1"/>
      <p:bldP spid="10249" grpId="1" animBg="1"/>
      <p:bldP spid="10250" grpId="0"/>
      <p:bldP spid="10251" grpId="0"/>
      <p:bldP spid="10252" grpId="0"/>
      <p:bldP spid="10253" grpId="0"/>
      <p:bldP spid="10254" grpId="0"/>
      <p:bldP spid="10255" grpId="0" animBg="1"/>
      <p:bldP spid="10256" grpId="0" animBg="1"/>
      <p:bldP spid="10257" grpId="0" animBg="1"/>
      <p:bldP spid="102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1267"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1268" name="Freeform 5"/>
          <p:cNvSpPr/>
          <p:nvPr/>
        </p:nvSpPr>
        <p:spPr>
          <a:xfrm>
            <a:off x="4291013" y="2925763"/>
            <a:ext cx="1219200" cy="977900"/>
          </a:xfrm>
          <a:custGeom>
            <a:avLst/>
            <a:gdLst/>
            <a:ahLst/>
            <a:cxnLst>
              <a:cxn ang="0">
                <a:pos x="578416" y="72682"/>
              </a:cxn>
              <a:cxn ang="0">
                <a:pos x="1219200" y="178401"/>
              </a:cxn>
              <a:cxn ang="0">
                <a:pos x="1113783" y="319910"/>
              </a:cxn>
              <a:cxn ang="0">
                <a:pos x="632505" y="240621"/>
              </a:cxn>
              <a:cxn ang="0">
                <a:pos x="288656" y="910174"/>
              </a:cxn>
              <a:cxn ang="0">
                <a:pos x="291968" y="920085"/>
              </a:cxn>
              <a:cxn ang="0">
                <a:pos x="125287" y="977900"/>
              </a:cxn>
              <a:cxn ang="0">
                <a:pos x="120319" y="964135"/>
              </a:cxn>
              <a:cxn ang="0">
                <a:pos x="578416" y="72682"/>
              </a:cxn>
            </a:cxnLst>
            <a:pathLst>
              <a:path w="2209" h="1776">
                <a:moveTo>
                  <a:pt x="1048" y="132"/>
                </a:moveTo>
                <a:cubicBezTo>
                  <a:pt x="1458" y="0"/>
                  <a:pt x="1887" y="85"/>
                  <a:pt x="2209" y="324"/>
                </a:cubicBezTo>
                <a:lnTo>
                  <a:pt x="2018" y="581"/>
                </a:lnTo>
                <a:cubicBezTo>
                  <a:pt x="1776" y="402"/>
                  <a:pt x="1454" y="338"/>
                  <a:pt x="1146" y="437"/>
                </a:cubicBezTo>
                <a:cubicBezTo>
                  <a:pt x="639" y="601"/>
                  <a:pt x="360" y="1145"/>
                  <a:pt x="523" y="1653"/>
                </a:cubicBezTo>
                <a:cubicBezTo>
                  <a:pt x="525" y="1659"/>
                  <a:pt x="527" y="1665"/>
                  <a:pt x="529" y="1671"/>
                </a:cubicBezTo>
                <a:lnTo>
                  <a:pt x="227" y="1776"/>
                </a:lnTo>
                <a:cubicBezTo>
                  <a:pt x="224" y="1767"/>
                  <a:pt x="221" y="1759"/>
                  <a:pt x="218" y="1751"/>
                </a:cubicBezTo>
                <a:cubicBezTo>
                  <a:pt x="0" y="1075"/>
                  <a:pt x="372" y="350"/>
                  <a:pt x="1048" y="132"/>
                </a:cubicBezTo>
                <a:close/>
              </a:path>
            </a:pathLst>
          </a:custGeom>
          <a:solidFill>
            <a:schemeClr val="tx1"/>
          </a:solidFill>
          <a:ln w="9525">
            <a:noFill/>
          </a:ln>
        </p:spPr>
        <p:txBody>
          <a:bodyPr/>
          <a:p>
            <a:endParaRPr lang="zh-CN" altLang="en-US"/>
          </a:p>
        </p:txBody>
      </p:sp>
      <p:sp>
        <p:nvSpPr>
          <p:cNvPr id="11269" name="Freeform 6"/>
          <p:cNvSpPr/>
          <p:nvPr/>
        </p:nvSpPr>
        <p:spPr>
          <a:xfrm>
            <a:off x="5403850" y="3103563"/>
            <a:ext cx="428625" cy="976312"/>
          </a:xfrm>
          <a:custGeom>
            <a:avLst/>
            <a:gdLst/>
            <a:ahLst/>
            <a:cxnLst>
              <a:cxn ang="0">
                <a:pos x="105363" y="0"/>
              </a:cxn>
              <a:cxn ang="0">
                <a:pos x="358015" y="351516"/>
              </a:cxn>
              <a:cxn ang="0">
                <a:pos x="263133" y="976312"/>
              </a:cxn>
              <a:cxn ang="0">
                <a:pos x="118603" y="874934"/>
              </a:cxn>
              <a:cxn ang="0">
                <a:pos x="189764" y="405511"/>
              </a:cxn>
              <a:cxn ang="0">
                <a:pos x="0" y="141598"/>
              </a:cxn>
              <a:cxn ang="0">
                <a:pos x="105363" y="0"/>
              </a:cxn>
            </a:cxnLst>
            <a:pathLst>
              <a:path w="777" h="1772">
                <a:moveTo>
                  <a:pt x="191" y="0"/>
                </a:moveTo>
                <a:cubicBezTo>
                  <a:pt x="399" y="154"/>
                  <a:pt x="563" y="373"/>
                  <a:pt x="649" y="638"/>
                </a:cubicBezTo>
                <a:cubicBezTo>
                  <a:pt x="777" y="1037"/>
                  <a:pt x="700" y="1453"/>
                  <a:pt x="477" y="1772"/>
                </a:cubicBezTo>
                <a:lnTo>
                  <a:pt x="215" y="1588"/>
                </a:lnTo>
                <a:cubicBezTo>
                  <a:pt x="383" y="1348"/>
                  <a:pt x="440" y="1036"/>
                  <a:pt x="344" y="736"/>
                </a:cubicBezTo>
                <a:cubicBezTo>
                  <a:pt x="279" y="537"/>
                  <a:pt x="157" y="373"/>
                  <a:pt x="0" y="257"/>
                </a:cubicBezTo>
                <a:lnTo>
                  <a:pt x="191" y="0"/>
                </a:lnTo>
                <a:close/>
              </a:path>
            </a:pathLst>
          </a:custGeom>
          <a:solidFill>
            <a:schemeClr val="bg2"/>
          </a:solidFill>
          <a:ln w="9525">
            <a:noFill/>
          </a:ln>
        </p:spPr>
        <p:txBody>
          <a:bodyPr/>
          <a:p>
            <a:endParaRPr lang="zh-CN" altLang="en-US"/>
          </a:p>
        </p:txBody>
      </p:sp>
      <p:sp>
        <p:nvSpPr>
          <p:cNvPr id="11270" name="Freeform 7"/>
          <p:cNvSpPr/>
          <p:nvPr/>
        </p:nvSpPr>
        <p:spPr>
          <a:xfrm>
            <a:off x="4416425" y="3846513"/>
            <a:ext cx="1250950" cy="619125"/>
          </a:xfrm>
          <a:custGeom>
            <a:avLst/>
            <a:gdLst/>
            <a:ahLst/>
            <a:cxnLst>
              <a:cxn ang="0">
                <a:pos x="1250950" y="233892"/>
              </a:cxn>
              <a:cxn ang="0">
                <a:pos x="888020" y="500803"/>
              </a:cxn>
              <a:cxn ang="0">
                <a:pos x="0" y="57785"/>
              </a:cxn>
              <a:cxn ang="0">
                <a:pos x="166573" y="0"/>
              </a:cxn>
              <a:cxn ang="0">
                <a:pos x="833967" y="332952"/>
              </a:cxn>
              <a:cxn ang="0">
                <a:pos x="1106440" y="132630"/>
              </a:cxn>
              <a:cxn ang="0">
                <a:pos x="1250950" y="233892"/>
              </a:cxn>
            </a:cxnLst>
            <a:pathLst>
              <a:path w="2268" h="1125">
                <a:moveTo>
                  <a:pt x="2268" y="425"/>
                </a:moveTo>
                <a:cubicBezTo>
                  <a:pt x="2113" y="646"/>
                  <a:pt x="1887" y="820"/>
                  <a:pt x="1610" y="910"/>
                </a:cubicBezTo>
                <a:cubicBezTo>
                  <a:pt x="942" y="1125"/>
                  <a:pt x="227" y="765"/>
                  <a:pt x="0" y="105"/>
                </a:cubicBezTo>
                <a:lnTo>
                  <a:pt x="302" y="0"/>
                </a:lnTo>
                <a:cubicBezTo>
                  <a:pt x="473" y="496"/>
                  <a:pt x="1010" y="766"/>
                  <a:pt x="1512" y="605"/>
                </a:cubicBezTo>
                <a:cubicBezTo>
                  <a:pt x="1720" y="538"/>
                  <a:pt x="1889" y="407"/>
                  <a:pt x="2006" y="241"/>
                </a:cubicBezTo>
                <a:lnTo>
                  <a:pt x="2268" y="425"/>
                </a:lnTo>
                <a:close/>
              </a:path>
            </a:pathLst>
          </a:custGeom>
          <a:solidFill>
            <a:schemeClr val="bg1"/>
          </a:solidFill>
          <a:ln w="9525">
            <a:noFill/>
          </a:ln>
        </p:spPr>
        <p:txBody>
          <a:bodyPr/>
          <a:p>
            <a:endParaRPr lang="zh-CN" altLang="en-US"/>
          </a:p>
        </p:txBody>
      </p:sp>
      <p:sp>
        <p:nvSpPr>
          <p:cNvPr id="11271" name="Oval 23"/>
          <p:cNvSpPr/>
          <p:nvPr/>
        </p:nvSpPr>
        <p:spPr>
          <a:xfrm>
            <a:off x="2679700" y="1225550"/>
            <a:ext cx="1320800" cy="1320800"/>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1272" name="Oval 24"/>
          <p:cNvSpPr/>
          <p:nvPr/>
        </p:nvSpPr>
        <p:spPr>
          <a:xfrm>
            <a:off x="2797175" y="1343025"/>
            <a:ext cx="1087438" cy="1087438"/>
          </a:xfrm>
          <a:prstGeom prst="ellipse">
            <a:avLst/>
          </a:prstGeom>
          <a:solidFill>
            <a:schemeClr val="tx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1273" name="TextBox 8"/>
          <p:cNvSpPr txBox="1"/>
          <p:nvPr/>
        </p:nvSpPr>
        <p:spPr>
          <a:xfrm>
            <a:off x="2979738" y="1563688"/>
            <a:ext cx="720725" cy="646112"/>
          </a:xfrm>
          <a:prstGeom prst="rect">
            <a:avLst/>
          </a:prstGeom>
          <a:noFill/>
          <a:ln w="9525">
            <a:noFill/>
          </a:ln>
        </p:spPr>
        <p:txBody>
          <a:bodyPr anchor="t">
            <a:spAutoFit/>
          </a:bodyPr>
          <a:p>
            <a:pPr algn="ctr"/>
            <a:r>
              <a:rPr lang="zh-CN" altLang="en-US" dirty="0">
                <a:solidFill>
                  <a:srgbClr val="F8F8F8"/>
                </a:solidFill>
                <a:latin typeface="微软雅黑" panose="020B0503020204020204" pitchFamily="34" charset="-122"/>
                <a:ea typeface="微软雅黑" panose="020B0503020204020204" pitchFamily="34" charset="-122"/>
              </a:rPr>
              <a:t>标题</a:t>
            </a:r>
            <a:endParaRPr lang="en-US" altLang="zh-CN" dirty="0">
              <a:solidFill>
                <a:srgbClr val="F8F8F8"/>
              </a:solidFill>
              <a:latin typeface="微软雅黑" panose="020B0503020204020204" pitchFamily="34" charset="-122"/>
              <a:ea typeface="微软雅黑" panose="020B0503020204020204" pitchFamily="34" charset="-122"/>
            </a:endParaRPr>
          </a:p>
          <a:p>
            <a:pPr algn="ctr"/>
            <a:r>
              <a:rPr lang="zh-CN" altLang="en-US" dirty="0">
                <a:solidFill>
                  <a:srgbClr val="F8F8F8"/>
                </a:solidFill>
                <a:latin typeface="微软雅黑" panose="020B0503020204020204" pitchFamily="34" charset="-122"/>
                <a:ea typeface="微软雅黑" panose="020B0503020204020204" pitchFamily="34" charset="-122"/>
              </a:rPr>
              <a:t>文本</a:t>
            </a:r>
            <a:endParaRPr lang="zh-CN" altLang="en-US" dirty="0">
              <a:solidFill>
                <a:srgbClr val="F8F8F8"/>
              </a:solidFill>
              <a:latin typeface="微软雅黑" panose="020B0503020204020204" pitchFamily="34" charset="-122"/>
              <a:ea typeface="微软雅黑" panose="020B0503020204020204" pitchFamily="34" charset="-122"/>
            </a:endParaRPr>
          </a:p>
        </p:txBody>
      </p:sp>
      <p:sp>
        <p:nvSpPr>
          <p:cNvPr id="11274" name="Oval 23"/>
          <p:cNvSpPr/>
          <p:nvPr/>
        </p:nvSpPr>
        <p:spPr>
          <a:xfrm>
            <a:off x="4398963" y="5235575"/>
            <a:ext cx="1322387" cy="1322388"/>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1275" name="Oval 24"/>
          <p:cNvSpPr/>
          <p:nvPr/>
        </p:nvSpPr>
        <p:spPr>
          <a:xfrm>
            <a:off x="4516438" y="5353050"/>
            <a:ext cx="1087437" cy="1087438"/>
          </a:xfrm>
          <a:prstGeom prst="ellipse">
            <a:avLst/>
          </a:prstGeom>
          <a:solidFill>
            <a:schemeClr val="bg1"/>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1276" name="TextBox 11"/>
          <p:cNvSpPr txBox="1"/>
          <p:nvPr/>
        </p:nvSpPr>
        <p:spPr>
          <a:xfrm>
            <a:off x="4699000" y="5573713"/>
            <a:ext cx="722313" cy="646112"/>
          </a:xfrm>
          <a:prstGeom prst="rect">
            <a:avLst/>
          </a:prstGeom>
          <a:noFill/>
          <a:ln w="9525">
            <a:noFill/>
          </a:ln>
        </p:spPr>
        <p:txBody>
          <a:bodyPr anchor="t">
            <a:spAutoFit/>
          </a:bodyPr>
          <a:p>
            <a:pPr algn="ctr"/>
            <a:r>
              <a:rPr lang="zh-CN" altLang="en-US" dirty="0">
                <a:solidFill>
                  <a:srgbClr val="F8F8F8"/>
                </a:solidFill>
                <a:latin typeface="微软雅黑" panose="020B0503020204020204" pitchFamily="34" charset="-122"/>
                <a:ea typeface="微软雅黑" panose="020B0503020204020204" pitchFamily="34" charset="-122"/>
              </a:rPr>
              <a:t>标题</a:t>
            </a:r>
            <a:endParaRPr lang="en-US" altLang="zh-CN" dirty="0">
              <a:solidFill>
                <a:srgbClr val="F8F8F8"/>
              </a:solidFill>
              <a:latin typeface="微软雅黑" panose="020B0503020204020204" pitchFamily="34" charset="-122"/>
              <a:ea typeface="微软雅黑" panose="020B0503020204020204" pitchFamily="34" charset="-122"/>
            </a:endParaRPr>
          </a:p>
          <a:p>
            <a:pPr algn="ctr"/>
            <a:r>
              <a:rPr lang="zh-CN" altLang="en-US" dirty="0">
                <a:solidFill>
                  <a:srgbClr val="F8F8F8"/>
                </a:solidFill>
                <a:latin typeface="微软雅黑" panose="020B0503020204020204" pitchFamily="34" charset="-122"/>
                <a:ea typeface="微软雅黑" panose="020B0503020204020204" pitchFamily="34" charset="-122"/>
              </a:rPr>
              <a:t>文本</a:t>
            </a:r>
            <a:endParaRPr lang="zh-CN" altLang="en-US" dirty="0">
              <a:solidFill>
                <a:srgbClr val="F8F8F8"/>
              </a:solidFill>
              <a:latin typeface="微软雅黑" panose="020B0503020204020204" pitchFamily="34" charset="-122"/>
              <a:ea typeface="微软雅黑" panose="020B0503020204020204" pitchFamily="34" charset="-122"/>
            </a:endParaRPr>
          </a:p>
        </p:txBody>
      </p:sp>
      <p:sp>
        <p:nvSpPr>
          <p:cNvPr id="11277" name="Oval 23"/>
          <p:cNvSpPr/>
          <p:nvPr/>
        </p:nvSpPr>
        <p:spPr>
          <a:xfrm>
            <a:off x="7251700" y="2917825"/>
            <a:ext cx="1320800" cy="1320800"/>
          </a:xfrm>
          <a:prstGeom prst="ellipse">
            <a:avLst/>
          </a:prstGeom>
          <a:solidFill>
            <a:srgbClr val="DCDADA"/>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1278" name="Oval 24"/>
          <p:cNvSpPr/>
          <p:nvPr/>
        </p:nvSpPr>
        <p:spPr>
          <a:xfrm>
            <a:off x="7369175" y="3035300"/>
            <a:ext cx="1087438" cy="1087438"/>
          </a:xfrm>
          <a:prstGeom prst="ellipse">
            <a:avLst/>
          </a:prstGeom>
          <a:solidFill>
            <a:schemeClr val="bg2"/>
          </a:solidFill>
          <a:ln w="9525">
            <a:noFill/>
          </a:ln>
        </p:spPr>
        <p:txBody>
          <a:bodyPr anchor="t"/>
          <a:p>
            <a:endParaRPr lang="zh-CN" altLang="en-US" dirty="0">
              <a:latin typeface="Arial" panose="020B0604020202020204" pitchFamily="34" charset="0"/>
              <a:ea typeface="宋体" panose="02010600030101010101" pitchFamily="2" charset="-122"/>
            </a:endParaRPr>
          </a:p>
        </p:txBody>
      </p:sp>
      <p:sp>
        <p:nvSpPr>
          <p:cNvPr id="11279" name="TextBox 15"/>
          <p:cNvSpPr txBox="1"/>
          <p:nvPr/>
        </p:nvSpPr>
        <p:spPr>
          <a:xfrm>
            <a:off x="7551738" y="3255963"/>
            <a:ext cx="720725" cy="646112"/>
          </a:xfrm>
          <a:prstGeom prst="rect">
            <a:avLst/>
          </a:prstGeom>
          <a:noFill/>
          <a:ln w="9525">
            <a:noFill/>
          </a:ln>
        </p:spPr>
        <p:txBody>
          <a:bodyPr anchor="t">
            <a:spAutoFit/>
          </a:bodyPr>
          <a:p>
            <a:pPr algn="ctr"/>
            <a:r>
              <a:rPr lang="zh-CN" altLang="en-US" dirty="0">
                <a:solidFill>
                  <a:srgbClr val="F8F8F8"/>
                </a:solidFill>
                <a:latin typeface="微软雅黑" panose="020B0503020204020204" pitchFamily="34" charset="-122"/>
                <a:ea typeface="微软雅黑" panose="020B0503020204020204" pitchFamily="34" charset="-122"/>
              </a:rPr>
              <a:t>标题</a:t>
            </a:r>
            <a:endParaRPr lang="en-US" altLang="zh-CN" dirty="0">
              <a:solidFill>
                <a:srgbClr val="F8F8F8"/>
              </a:solidFill>
              <a:latin typeface="微软雅黑" panose="020B0503020204020204" pitchFamily="34" charset="-122"/>
              <a:ea typeface="微软雅黑" panose="020B0503020204020204" pitchFamily="34" charset="-122"/>
            </a:endParaRPr>
          </a:p>
          <a:p>
            <a:pPr algn="ctr"/>
            <a:r>
              <a:rPr lang="zh-CN" altLang="en-US" dirty="0">
                <a:solidFill>
                  <a:srgbClr val="F8F8F8"/>
                </a:solidFill>
                <a:latin typeface="微软雅黑" panose="020B0503020204020204" pitchFamily="34" charset="-122"/>
                <a:ea typeface="微软雅黑" panose="020B0503020204020204" pitchFamily="34" charset="-122"/>
              </a:rPr>
              <a:t>文本</a:t>
            </a:r>
            <a:endParaRPr lang="zh-CN" altLang="en-US" dirty="0">
              <a:solidFill>
                <a:srgbClr val="F8F8F8"/>
              </a:solidFill>
              <a:latin typeface="微软雅黑" panose="020B0503020204020204" pitchFamily="34" charset="-122"/>
              <a:ea typeface="微软雅黑" panose="020B0503020204020204" pitchFamily="34" charset="-122"/>
            </a:endParaRPr>
          </a:p>
        </p:txBody>
      </p:sp>
      <p:cxnSp>
        <p:nvCxnSpPr>
          <p:cNvPr id="11280" name="直接连接符 16"/>
          <p:cNvCxnSpPr/>
          <p:nvPr/>
        </p:nvCxnSpPr>
        <p:spPr>
          <a:xfrm>
            <a:off x="3884613" y="2430463"/>
            <a:ext cx="631825" cy="673100"/>
          </a:xfrm>
          <a:prstGeom prst="line">
            <a:avLst/>
          </a:prstGeom>
          <a:ln w="9525" cap="flat" cmpd="sng">
            <a:solidFill>
              <a:schemeClr val="bg1"/>
            </a:solidFill>
            <a:prstDash val="solid"/>
            <a:round/>
            <a:headEnd type="none" w="med" len="med"/>
            <a:tailEnd type="none" w="med" len="med"/>
          </a:ln>
        </p:spPr>
      </p:cxnSp>
      <p:cxnSp>
        <p:nvCxnSpPr>
          <p:cNvPr id="11281" name="直接连接符 17"/>
          <p:cNvCxnSpPr/>
          <p:nvPr/>
        </p:nvCxnSpPr>
        <p:spPr>
          <a:xfrm>
            <a:off x="5867400" y="3592513"/>
            <a:ext cx="1252538" cy="0"/>
          </a:xfrm>
          <a:prstGeom prst="line">
            <a:avLst/>
          </a:prstGeom>
          <a:ln w="9525" cap="flat" cmpd="sng">
            <a:solidFill>
              <a:schemeClr val="bg1"/>
            </a:solidFill>
            <a:prstDash val="solid"/>
            <a:round/>
            <a:headEnd type="none" w="med" len="med"/>
            <a:tailEnd type="none" w="med" len="med"/>
          </a:ln>
        </p:spPr>
      </p:cxnSp>
      <p:cxnSp>
        <p:nvCxnSpPr>
          <p:cNvPr id="11282" name="直接连接符 18"/>
          <p:cNvCxnSpPr/>
          <p:nvPr/>
        </p:nvCxnSpPr>
        <p:spPr>
          <a:xfrm>
            <a:off x="5059363" y="4465638"/>
            <a:ext cx="0" cy="676275"/>
          </a:xfrm>
          <a:prstGeom prst="line">
            <a:avLst/>
          </a:prstGeom>
          <a:ln w="9525" cap="flat" cmpd="sng">
            <a:solidFill>
              <a:schemeClr val="bg1"/>
            </a:solidFill>
            <a:prstDash val="solid"/>
            <a:round/>
            <a:headEnd type="none" w="med" len="med"/>
            <a:tailEnd type="none" w="med" len="med"/>
          </a:ln>
        </p:spPr>
      </p:cxnSp>
      <p:sp>
        <p:nvSpPr>
          <p:cNvPr id="11283" name="TextBox 19"/>
          <p:cNvSpPr txBox="1"/>
          <p:nvPr/>
        </p:nvSpPr>
        <p:spPr>
          <a:xfrm>
            <a:off x="4260850" y="1169988"/>
            <a:ext cx="1338263" cy="369887"/>
          </a:xfrm>
          <a:prstGeom prst="rect">
            <a:avLst/>
          </a:prstGeom>
          <a:noFill/>
          <a:ln w="9525">
            <a:noFill/>
          </a:ln>
        </p:spPr>
        <p:txBody>
          <a:bodyPr wrap="none" anchor="t">
            <a:spAutoFit/>
          </a:bodyPr>
          <a:p>
            <a:r>
              <a:rPr lang="zh-CN" altLang="en-US" b="1" dirty="0">
                <a:solidFill>
                  <a:schemeClr val="tx2"/>
                </a:solidFill>
                <a:latin typeface="微软雅黑" panose="020B0503020204020204" pitchFamily="34" charset="-122"/>
                <a:ea typeface="微软雅黑" panose="020B0503020204020204" pitchFamily="34" charset="-122"/>
              </a:rPr>
              <a:t>标题文本一</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11284" name="TextBox 20"/>
          <p:cNvSpPr txBox="1"/>
          <p:nvPr/>
        </p:nvSpPr>
        <p:spPr>
          <a:xfrm>
            <a:off x="4260850" y="1536700"/>
            <a:ext cx="2968625" cy="830263"/>
          </a:xfrm>
          <a:prstGeom prst="rect">
            <a:avLst/>
          </a:prstGeom>
          <a:noFill/>
          <a:ln w="9525">
            <a:noFill/>
          </a:ln>
        </p:spPr>
        <p:txBody>
          <a:bodyPr anchor="t">
            <a:spAutoFit/>
          </a:bodyPr>
          <a:p>
            <a:r>
              <a:rPr lang="zh-CN" altLang="en-US" sz="1600" dirty="0">
                <a:solidFill>
                  <a:schemeClr val="tx2"/>
                </a:solidFill>
                <a:latin typeface="微软雅黑" panose="020B0503020204020204" pitchFamily="34" charset="-122"/>
                <a:ea typeface="微软雅黑" panose="020B0503020204020204" pitchFamily="34" charset="-122"/>
              </a:rPr>
              <a:t>文字内容文字内容文字内容文字内容文字内容文字内容文字内容文字内容</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11285" name="TextBox 21"/>
          <p:cNvSpPr txBox="1"/>
          <p:nvPr/>
        </p:nvSpPr>
        <p:spPr>
          <a:xfrm>
            <a:off x="7318375" y="4430713"/>
            <a:ext cx="1339850" cy="369887"/>
          </a:xfrm>
          <a:prstGeom prst="rect">
            <a:avLst/>
          </a:prstGeom>
          <a:noFill/>
          <a:ln w="9525">
            <a:noFill/>
          </a:ln>
        </p:spPr>
        <p:txBody>
          <a:bodyPr wrap="none" anchor="t">
            <a:spAutoFit/>
          </a:bodyPr>
          <a:p>
            <a:r>
              <a:rPr lang="zh-CN" altLang="en-US" b="1" dirty="0">
                <a:solidFill>
                  <a:schemeClr val="tx2"/>
                </a:solidFill>
                <a:latin typeface="微软雅黑" panose="020B0503020204020204" pitchFamily="34" charset="-122"/>
                <a:ea typeface="微软雅黑" panose="020B0503020204020204" pitchFamily="34" charset="-122"/>
              </a:rPr>
              <a:t>标题文本二</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11286" name="TextBox 22"/>
          <p:cNvSpPr txBox="1"/>
          <p:nvPr/>
        </p:nvSpPr>
        <p:spPr>
          <a:xfrm>
            <a:off x="6688138" y="4803775"/>
            <a:ext cx="2968625" cy="831850"/>
          </a:xfrm>
          <a:prstGeom prst="rect">
            <a:avLst/>
          </a:prstGeom>
          <a:noFill/>
          <a:ln w="9525">
            <a:noFill/>
          </a:ln>
        </p:spPr>
        <p:txBody>
          <a:bodyPr anchor="t">
            <a:spAutoFit/>
          </a:bodyPr>
          <a:p>
            <a:r>
              <a:rPr lang="zh-CN" altLang="en-US" sz="1600" dirty="0">
                <a:solidFill>
                  <a:schemeClr val="tx2"/>
                </a:solidFill>
                <a:latin typeface="微软雅黑" panose="020B0503020204020204" pitchFamily="34" charset="-122"/>
                <a:ea typeface="微软雅黑" panose="020B0503020204020204" pitchFamily="34" charset="-122"/>
              </a:rPr>
              <a:t>文字内容文字内容文字内容文字内容文字内容文字内容文字内容文字内容</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11287" name="TextBox 23"/>
          <p:cNvSpPr txBox="1"/>
          <p:nvPr/>
        </p:nvSpPr>
        <p:spPr>
          <a:xfrm>
            <a:off x="2592388" y="4867275"/>
            <a:ext cx="1339850" cy="368300"/>
          </a:xfrm>
          <a:prstGeom prst="rect">
            <a:avLst/>
          </a:prstGeom>
          <a:noFill/>
          <a:ln w="9525">
            <a:noFill/>
          </a:ln>
        </p:spPr>
        <p:txBody>
          <a:bodyPr wrap="none" anchor="t">
            <a:spAutoFit/>
          </a:bodyPr>
          <a:p>
            <a:r>
              <a:rPr lang="zh-CN" altLang="en-US" b="1" dirty="0">
                <a:solidFill>
                  <a:schemeClr val="tx2"/>
                </a:solidFill>
                <a:latin typeface="微软雅黑" panose="020B0503020204020204" pitchFamily="34" charset="-122"/>
                <a:ea typeface="微软雅黑" panose="020B0503020204020204" pitchFamily="34" charset="-122"/>
              </a:rPr>
              <a:t>标题文本三</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11288" name="TextBox 24"/>
          <p:cNvSpPr txBox="1"/>
          <p:nvPr/>
        </p:nvSpPr>
        <p:spPr>
          <a:xfrm>
            <a:off x="1831975" y="5238750"/>
            <a:ext cx="2335213" cy="1077913"/>
          </a:xfrm>
          <a:prstGeom prst="rect">
            <a:avLst/>
          </a:prstGeom>
          <a:noFill/>
          <a:ln w="9525">
            <a:noFill/>
          </a:ln>
        </p:spPr>
        <p:txBody>
          <a:bodyPr anchor="t">
            <a:spAutoFit/>
          </a:bodyPr>
          <a:p>
            <a:r>
              <a:rPr lang="zh-CN" altLang="en-US" sz="1600" dirty="0">
                <a:solidFill>
                  <a:schemeClr val="tx2"/>
                </a:solidFill>
                <a:latin typeface="微软雅黑" panose="020B0503020204020204" pitchFamily="34" charset="-122"/>
                <a:ea typeface="微软雅黑" panose="020B0503020204020204" pitchFamily="34" charset="-122"/>
              </a:rPr>
              <a:t>文字内容文字内容文字内容文字内容文字内容文字内容文字内容文字内容</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arn(inVertical)">
                                      <p:cBhvr>
                                        <p:cTn id="7" dur="500"/>
                                        <p:tgtEl>
                                          <p:spTgt spid="1126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1266"/>
                                        </p:tgtEl>
                                        <p:attrNameLst>
                                          <p:attrName>style.visibility</p:attrName>
                                        </p:attrNameLst>
                                      </p:cBhvr>
                                      <p:to>
                                        <p:strVal val="visible"/>
                                      </p:to>
                                    </p:set>
                                    <p:anim calcmode="lin" valueType="num">
                                      <p:cBhvr>
                                        <p:cTn id="11" dur="500" fill="hold"/>
                                        <p:tgtEl>
                                          <p:spTgt spid="1126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1266"/>
                                        </p:tgtEl>
                                        <p:attrNameLst>
                                          <p:attrName>ppt_y</p:attrName>
                                        </p:attrNameLst>
                                      </p:cBhvr>
                                      <p:tavLst>
                                        <p:tav tm="0">
                                          <p:val>
                                            <p:strVal val="#ppt_y"/>
                                          </p:val>
                                        </p:tav>
                                        <p:tav tm="100000">
                                          <p:val>
                                            <p:strVal val="#ppt_y"/>
                                          </p:val>
                                        </p:tav>
                                      </p:tavLst>
                                    </p:anim>
                                    <p:anim calcmode="lin" valueType="num">
                                      <p:cBhvr>
                                        <p:cTn id="13" dur="500" fill="hold"/>
                                        <p:tgtEl>
                                          <p:spTgt spid="1126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126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1266"/>
                                        </p:tgtEl>
                                      </p:cBhvr>
                                    </p:animEffect>
                                  </p:childTnLst>
                                </p:cTn>
                              </p:par>
                            </p:childTnLst>
                          </p:cTn>
                        </p:par>
                        <p:par>
                          <p:cTn id="16" fill="hold">
                            <p:stCondLst>
                              <p:cond delay="1450"/>
                            </p:stCondLst>
                            <p:childTnLst>
                              <p:par>
                                <p:cTn id="17" presetID="22" presetClass="entr" presetSubtype="8" fill="hold" nodeType="afterEffect">
                                  <p:stCondLst>
                                    <p:cond delay="0"/>
                                  </p:stCondLst>
                                  <p:childTnLst>
                                    <p:set>
                                      <p:cBhvr>
                                        <p:cTn id="18" dur="1" fill="hold">
                                          <p:stCondLst>
                                            <p:cond delay="0"/>
                                          </p:stCondLst>
                                        </p:cTn>
                                        <p:tgtEl>
                                          <p:spTgt spid="11268"/>
                                        </p:tgtEl>
                                        <p:attrNameLst>
                                          <p:attrName>style.visibility</p:attrName>
                                        </p:attrNameLst>
                                      </p:cBhvr>
                                      <p:to>
                                        <p:strVal val="visible"/>
                                      </p:to>
                                    </p:set>
                                    <p:animEffect transition="in" filter="wipe(left)">
                                      <p:cBhvr>
                                        <p:cTn id="19" dur="500"/>
                                        <p:tgtEl>
                                          <p:spTgt spid="11268"/>
                                        </p:tgtEl>
                                      </p:cBhvr>
                                    </p:animEffect>
                                  </p:childTnLst>
                                </p:cTn>
                              </p:par>
                            </p:childTnLst>
                          </p:cTn>
                        </p:par>
                        <p:par>
                          <p:cTn id="20" fill="hold">
                            <p:stCondLst>
                              <p:cond delay="1950"/>
                            </p:stCondLst>
                            <p:childTnLst>
                              <p:par>
                                <p:cTn id="21" presetID="22" presetClass="entr" presetSubtype="1" fill="hold" nodeType="afterEffect">
                                  <p:stCondLst>
                                    <p:cond delay="0"/>
                                  </p:stCondLst>
                                  <p:childTnLst>
                                    <p:set>
                                      <p:cBhvr>
                                        <p:cTn id="22" dur="1" fill="hold">
                                          <p:stCondLst>
                                            <p:cond delay="0"/>
                                          </p:stCondLst>
                                        </p:cTn>
                                        <p:tgtEl>
                                          <p:spTgt spid="11269"/>
                                        </p:tgtEl>
                                        <p:attrNameLst>
                                          <p:attrName>style.visibility</p:attrName>
                                        </p:attrNameLst>
                                      </p:cBhvr>
                                      <p:to>
                                        <p:strVal val="visible"/>
                                      </p:to>
                                    </p:set>
                                    <p:animEffect transition="in" filter="wipe(up)">
                                      <p:cBhvr>
                                        <p:cTn id="23" dur="500"/>
                                        <p:tgtEl>
                                          <p:spTgt spid="11269"/>
                                        </p:tgtEl>
                                      </p:cBhvr>
                                    </p:animEffect>
                                  </p:childTnLst>
                                </p:cTn>
                              </p:par>
                            </p:childTnLst>
                          </p:cTn>
                        </p:par>
                        <p:par>
                          <p:cTn id="24" fill="hold">
                            <p:stCondLst>
                              <p:cond delay="2450"/>
                            </p:stCondLst>
                            <p:childTnLst>
                              <p:par>
                                <p:cTn id="25" presetID="22" presetClass="entr" presetSubtype="2" fill="hold" nodeType="afterEffect">
                                  <p:stCondLst>
                                    <p:cond delay="0"/>
                                  </p:stCondLst>
                                  <p:childTnLst>
                                    <p:set>
                                      <p:cBhvr>
                                        <p:cTn id="26" dur="1" fill="hold">
                                          <p:stCondLst>
                                            <p:cond delay="0"/>
                                          </p:stCondLst>
                                        </p:cTn>
                                        <p:tgtEl>
                                          <p:spTgt spid="11270"/>
                                        </p:tgtEl>
                                        <p:attrNameLst>
                                          <p:attrName>style.visibility</p:attrName>
                                        </p:attrNameLst>
                                      </p:cBhvr>
                                      <p:to>
                                        <p:strVal val="visible"/>
                                      </p:to>
                                    </p:set>
                                    <p:animEffect transition="in" filter="wipe(right)">
                                      <p:cBhvr>
                                        <p:cTn id="27" dur="500"/>
                                        <p:tgtEl>
                                          <p:spTgt spid="11270"/>
                                        </p:tgtEl>
                                      </p:cBhvr>
                                    </p:animEffect>
                                  </p:childTnLst>
                                </p:cTn>
                              </p:par>
                            </p:childTnLst>
                          </p:cTn>
                        </p:par>
                        <p:par>
                          <p:cTn id="28" fill="hold">
                            <p:stCondLst>
                              <p:cond delay="2950"/>
                            </p:stCondLst>
                            <p:childTnLst>
                              <p:par>
                                <p:cTn id="29" presetID="22" presetClass="entr" presetSubtype="4" fill="hold" nodeType="afterEffect">
                                  <p:stCondLst>
                                    <p:cond delay="0"/>
                                  </p:stCondLst>
                                  <p:childTnLst>
                                    <p:set>
                                      <p:cBhvr>
                                        <p:cTn id="30" dur="1" fill="hold">
                                          <p:stCondLst>
                                            <p:cond delay="0"/>
                                          </p:stCondLst>
                                        </p:cTn>
                                        <p:tgtEl>
                                          <p:spTgt spid="11280"/>
                                        </p:tgtEl>
                                        <p:attrNameLst>
                                          <p:attrName>style.visibility</p:attrName>
                                        </p:attrNameLst>
                                      </p:cBhvr>
                                      <p:to>
                                        <p:strVal val="visible"/>
                                      </p:to>
                                    </p:set>
                                    <p:animEffect transition="in" filter="wipe(down)">
                                      <p:cBhvr>
                                        <p:cTn id="31" dur="500"/>
                                        <p:tgtEl>
                                          <p:spTgt spid="11280"/>
                                        </p:tgtEl>
                                      </p:cBhvr>
                                    </p:animEffect>
                                  </p:childTnLst>
                                </p:cTn>
                              </p:par>
                            </p:childTnLst>
                          </p:cTn>
                        </p:par>
                        <p:par>
                          <p:cTn id="32" fill="hold">
                            <p:stCondLst>
                              <p:cond delay="3450"/>
                            </p:stCondLst>
                            <p:childTnLst>
                              <p:par>
                                <p:cTn id="33" presetID="10" presetClass="entr" presetSubtype="0" fill="hold" grpId="0" nodeType="afterEffect">
                                  <p:stCondLst>
                                    <p:cond delay="0"/>
                                  </p:stCondLst>
                                  <p:childTnLst>
                                    <p:set>
                                      <p:cBhvr>
                                        <p:cTn id="34" dur="1" fill="hold">
                                          <p:stCondLst>
                                            <p:cond delay="0"/>
                                          </p:stCondLst>
                                        </p:cTn>
                                        <p:tgtEl>
                                          <p:spTgt spid="11271"/>
                                        </p:tgtEl>
                                        <p:attrNameLst>
                                          <p:attrName>style.visibility</p:attrName>
                                        </p:attrNameLst>
                                      </p:cBhvr>
                                      <p:to>
                                        <p:strVal val="visible"/>
                                      </p:to>
                                    </p:set>
                                    <p:anim calcmode="lin" valueType="num">
                                      <p:cBhvr>
                                        <p:cTn id="35" dur="500" fill="hold"/>
                                        <p:tgtEl>
                                          <p:spTgt spid="11271"/>
                                        </p:tgtEl>
                                        <p:attrNameLst>
                                          <p:attrName>ppt_w</p:attrName>
                                        </p:attrNameLst>
                                      </p:cBhvr>
                                      <p:tavLst>
                                        <p:tav tm="0">
                                          <p:val>
                                            <p:fltVal val="0.000000"/>
                                          </p:val>
                                        </p:tav>
                                        <p:tav tm="100000">
                                          <p:val>
                                            <p:strVal val="#ppt_w"/>
                                          </p:val>
                                        </p:tav>
                                      </p:tavLst>
                                    </p:anim>
                                    <p:anim calcmode="lin" valueType="num">
                                      <p:cBhvr>
                                        <p:cTn id="36" dur="500" fill="hold"/>
                                        <p:tgtEl>
                                          <p:spTgt spid="11271"/>
                                        </p:tgtEl>
                                        <p:attrNameLst>
                                          <p:attrName>ppt_h</p:attrName>
                                        </p:attrNameLst>
                                      </p:cBhvr>
                                      <p:tavLst>
                                        <p:tav tm="0">
                                          <p:val>
                                            <p:fltVal val="0.000000"/>
                                          </p:val>
                                        </p:tav>
                                        <p:tav tm="100000">
                                          <p:val>
                                            <p:strVal val="#ppt_h"/>
                                          </p:val>
                                        </p:tav>
                                      </p:tavLst>
                                    </p:anim>
                                    <p:animEffect transition="in" filter="fade">
                                      <p:cBhvr>
                                        <p:cTn id="37" dur="500"/>
                                        <p:tgtEl>
                                          <p:spTgt spid="1127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272"/>
                                        </p:tgtEl>
                                        <p:attrNameLst>
                                          <p:attrName>style.visibility</p:attrName>
                                        </p:attrNameLst>
                                      </p:cBhvr>
                                      <p:to>
                                        <p:strVal val="visible"/>
                                      </p:to>
                                    </p:set>
                                    <p:anim calcmode="lin" valueType="num">
                                      <p:cBhvr>
                                        <p:cTn id="40" dur="500" fill="hold"/>
                                        <p:tgtEl>
                                          <p:spTgt spid="11272"/>
                                        </p:tgtEl>
                                        <p:attrNameLst>
                                          <p:attrName>ppt_w</p:attrName>
                                        </p:attrNameLst>
                                      </p:cBhvr>
                                      <p:tavLst>
                                        <p:tav tm="0">
                                          <p:val>
                                            <p:fltVal val="0.000000"/>
                                          </p:val>
                                        </p:tav>
                                        <p:tav tm="100000">
                                          <p:val>
                                            <p:strVal val="#ppt_w"/>
                                          </p:val>
                                        </p:tav>
                                      </p:tavLst>
                                    </p:anim>
                                    <p:anim calcmode="lin" valueType="num">
                                      <p:cBhvr>
                                        <p:cTn id="41" dur="500" fill="hold"/>
                                        <p:tgtEl>
                                          <p:spTgt spid="11272"/>
                                        </p:tgtEl>
                                        <p:attrNameLst>
                                          <p:attrName>ppt_h</p:attrName>
                                        </p:attrNameLst>
                                      </p:cBhvr>
                                      <p:tavLst>
                                        <p:tav tm="0">
                                          <p:val>
                                            <p:fltVal val="0.000000"/>
                                          </p:val>
                                        </p:tav>
                                        <p:tav tm="100000">
                                          <p:val>
                                            <p:strVal val="#ppt_h"/>
                                          </p:val>
                                        </p:tav>
                                      </p:tavLst>
                                    </p:anim>
                                    <p:animEffect transition="in" filter="fade">
                                      <p:cBhvr>
                                        <p:cTn id="42" dur="500"/>
                                        <p:tgtEl>
                                          <p:spTgt spid="1127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273"/>
                                        </p:tgtEl>
                                        <p:attrNameLst>
                                          <p:attrName>style.visibility</p:attrName>
                                        </p:attrNameLst>
                                      </p:cBhvr>
                                      <p:to>
                                        <p:strVal val="visible"/>
                                      </p:to>
                                    </p:set>
                                    <p:anim calcmode="lin" valueType="num">
                                      <p:cBhvr>
                                        <p:cTn id="45" dur="500" fill="hold"/>
                                        <p:tgtEl>
                                          <p:spTgt spid="11273"/>
                                        </p:tgtEl>
                                        <p:attrNameLst>
                                          <p:attrName>ppt_w</p:attrName>
                                        </p:attrNameLst>
                                      </p:cBhvr>
                                      <p:tavLst>
                                        <p:tav tm="0">
                                          <p:val>
                                            <p:fltVal val="0.000000"/>
                                          </p:val>
                                        </p:tav>
                                        <p:tav tm="100000">
                                          <p:val>
                                            <p:strVal val="#ppt_w"/>
                                          </p:val>
                                        </p:tav>
                                      </p:tavLst>
                                    </p:anim>
                                    <p:anim calcmode="lin" valueType="num">
                                      <p:cBhvr>
                                        <p:cTn id="46" dur="500" fill="hold"/>
                                        <p:tgtEl>
                                          <p:spTgt spid="11273"/>
                                        </p:tgtEl>
                                        <p:attrNameLst>
                                          <p:attrName>ppt_h</p:attrName>
                                        </p:attrNameLst>
                                      </p:cBhvr>
                                      <p:tavLst>
                                        <p:tav tm="0">
                                          <p:val>
                                            <p:fltVal val="0.000000"/>
                                          </p:val>
                                        </p:tav>
                                        <p:tav tm="100000">
                                          <p:val>
                                            <p:strVal val="#ppt_h"/>
                                          </p:val>
                                        </p:tav>
                                      </p:tavLst>
                                    </p:anim>
                                    <p:animEffect transition="in" filter="fade">
                                      <p:cBhvr>
                                        <p:cTn id="47" dur="500"/>
                                        <p:tgtEl>
                                          <p:spTgt spid="11273"/>
                                        </p:tgtEl>
                                      </p:cBhvr>
                                    </p:animEffect>
                                  </p:childTnLst>
                                </p:cTn>
                              </p:par>
                            </p:childTnLst>
                          </p:cTn>
                        </p:par>
                        <p:par>
                          <p:cTn id="48" fill="hold">
                            <p:stCondLst>
                              <p:cond delay="3950"/>
                            </p:stCondLst>
                            <p:childTnLst>
                              <p:par>
                                <p:cTn id="49" presetID="31" presetClass="entr" presetSubtype="0" fill="hold" grpId="0" nodeType="afterEffect">
                                  <p:stCondLst>
                                    <p:cond delay="0"/>
                                  </p:stCondLst>
                                  <p:childTnLst>
                                    <p:set>
                                      <p:cBhvr>
                                        <p:cTn id="50" dur="1" fill="hold">
                                          <p:stCondLst>
                                            <p:cond delay="0"/>
                                          </p:stCondLst>
                                        </p:cTn>
                                        <p:tgtEl>
                                          <p:spTgt spid="11283"/>
                                        </p:tgtEl>
                                        <p:attrNameLst>
                                          <p:attrName>style.visibility</p:attrName>
                                        </p:attrNameLst>
                                      </p:cBhvr>
                                      <p:to>
                                        <p:strVal val="visible"/>
                                      </p:to>
                                    </p:set>
                                    <p:anim calcmode="lin" valueType="num">
                                      <p:cBhvr>
                                        <p:cTn id="51" dur="500" fill="hold"/>
                                        <p:tgtEl>
                                          <p:spTgt spid="11283"/>
                                        </p:tgtEl>
                                        <p:attrNameLst>
                                          <p:attrName>ppt_w</p:attrName>
                                        </p:attrNameLst>
                                      </p:cBhvr>
                                      <p:tavLst>
                                        <p:tav tm="0">
                                          <p:val>
                                            <p:fltVal val="0.000000"/>
                                          </p:val>
                                        </p:tav>
                                        <p:tav tm="100000">
                                          <p:val>
                                            <p:strVal val="#ppt_w"/>
                                          </p:val>
                                        </p:tav>
                                      </p:tavLst>
                                    </p:anim>
                                    <p:anim calcmode="lin" valueType="num">
                                      <p:cBhvr>
                                        <p:cTn id="52" dur="500" fill="hold"/>
                                        <p:tgtEl>
                                          <p:spTgt spid="11283"/>
                                        </p:tgtEl>
                                        <p:attrNameLst>
                                          <p:attrName>ppt_h</p:attrName>
                                        </p:attrNameLst>
                                      </p:cBhvr>
                                      <p:tavLst>
                                        <p:tav tm="0">
                                          <p:val>
                                            <p:fltVal val="0.000000"/>
                                          </p:val>
                                        </p:tav>
                                        <p:tav tm="100000">
                                          <p:val>
                                            <p:strVal val="#ppt_h"/>
                                          </p:val>
                                        </p:tav>
                                      </p:tavLst>
                                    </p:anim>
                                    <p:anim calcmode="lin" valueType="num">
                                      <p:cBhvr>
                                        <p:cTn id="53" dur="500" fill="hold"/>
                                        <p:tgtEl>
                                          <p:spTgt spid="11283"/>
                                        </p:tgtEl>
                                        <p:attrNameLst>
                                          <p:attrName>style.rotation</p:attrName>
                                        </p:attrNameLst>
                                      </p:cBhvr>
                                      <p:tavLst>
                                        <p:tav tm="0">
                                          <p:val>
                                            <p:fltVal val="90.000000"/>
                                          </p:val>
                                        </p:tav>
                                        <p:tav tm="100000">
                                          <p:val>
                                            <p:fltVal val="0.000000"/>
                                          </p:val>
                                        </p:tav>
                                      </p:tavLst>
                                    </p:anim>
                                    <p:animEffect transition="in" filter="fade">
                                      <p:cBhvr>
                                        <p:cTn id="54" dur="500"/>
                                        <p:tgtEl>
                                          <p:spTgt spid="11283"/>
                                        </p:tgtEl>
                                      </p:cBhvr>
                                    </p:animEffect>
                                  </p:childTnLst>
                                </p:cTn>
                              </p:par>
                            </p:childTnLst>
                          </p:cTn>
                        </p:par>
                        <p:par>
                          <p:cTn id="55" fill="hold">
                            <p:stCondLst>
                              <p:cond delay="4450"/>
                            </p:stCondLst>
                            <p:childTnLst>
                              <p:par>
                                <p:cTn id="56" presetID="22" presetClass="entr" presetSubtype="1" fill="hold" grpId="0" nodeType="afterEffect">
                                  <p:stCondLst>
                                    <p:cond delay="0"/>
                                  </p:stCondLst>
                                  <p:childTnLst>
                                    <p:set>
                                      <p:cBhvr>
                                        <p:cTn id="57" dur="1" fill="hold">
                                          <p:stCondLst>
                                            <p:cond delay="0"/>
                                          </p:stCondLst>
                                        </p:cTn>
                                        <p:tgtEl>
                                          <p:spTgt spid="11284"/>
                                        </p:tgtEl>
                                        <p:attrNameLst>
                                          <p:attrName>style.visibility</p:attrName>
                                        </p:attrNameLst>
                                      </p:cBhvr>
                                      <p:to>
                                        <p:strVal val="visible"/>
                                      </p:to>
                                    </p:set>
                                    <p:animEffect transition="in" filter="wipe(up)">
                                      <p:cBhvr>
                                        <p:cTn id="58" dur="500"/>
                                        <p:tgtEl>
                                          <p:spTgt spid="11284"/>
                                        </p:tgtEl>
                                      </p:cBhvr>
                                    </p:animEffect>
                                  </p:childTnLst>
                                </p:cTn>
                              </p:par>
                            </p:childTnLst>
                          </p:cTn>
                        </p:par>
                        <p:par>
                          <p:cTn id="59" fill="hold">
                            <p:stCondLst>
                              <p:cond delay="4950"/>
                            </p:stCondLst>
                            <p:childTnLst>
                              <p:par>
                                <p:cTn id="60" presetID="22" presetClass="entr" presetSubtype="8" fill="hold" nodeType="afterEffect">
                                  <p:stCondLst>
                                    <p:cond delay="0"/>
                                  </p:stCondLst>
                                  <p:childTnLst>
                                    <p:set>
                                      <p:cBhvr>
                                        <p:cTn id="61" dur="1" fill="hold">
                                          <p:stCondLst>
                                            <p:cond delay="0"/>
                                          </p:stCondLst>
                                        </p:cTn>
                                        <p:tgtEl>
                                          <p:spTgt spid="11281"/>
                                        </p:tgtEl>
                                        <p:attrNameLst>
                                          <p:attrName>style.visibility</p:attrName>
                                        </p:attrNameLst>
                                      </p:cBhvr>
                                      <p:to>
                                        <p:strVal val="visible"/>
                                      </p:to>
                                    </p:set>
                                    <p:animEffect transition="in" filter="wipe(left)">
                                      <p:cBhvr>
                                        <p:cTn id="62" dur="500"/>
                                        <p:tgtEl>
                                          <p:spTgt spid="11281"/>
                                        </p:tgtEl>
                                      </p:cBhvr>
                                    </p:animEffect>
                                  </p:childTnLst>
                                </p:cTn>
                              </p:par>
                            </p:childTnLst>
                          </p:cTn>
                        </p:par>
                        <p:par>
                          <p:cTn id="63" fill="hold">
                            <p:stCondLst>
                              <p:cond delay="5450"/>
                            </p:stCondLst>
                            <p:childTnLst>
                              <p:par>
                                <p:cTn id="64" presetID="10" presetClass="entr" presetSubtype="0" fill="hold" grpId="0" nodeType="afterEffect">
                                  <p:stCondLst>
                                    <p:cond delay="0"/>
                                  </p:stCondLst>
                                  <p:childTnLst>
                                    <p:set>
                                      <p:cBhvr>
                                        <p:cTn id="65" dur="1" fill="hold">
                                          <p:stCondLst>
                                            <p:cond delay="0"/>
                                          </p:stCondLst>
                                        </p:cTn>
                                        <p:tgtEl>
                                          <p:spTgt spid="11277"/>
                                        </p:tgtEl>
                                        <p:attrNameLst>
                                          <p:attrName>style.visibility</p:attrName>
                                        </p:attrNameLst>
                                      </p:cBhvr>
                                      <p:to>
                                        <p:strVal val="visible"/>
                                      </p:to>
                                    </p:set>
                                    <p:anim calcmode="lin" valueType="num">
                                      <p:cBhvr>
                                        <p:cTn id="66" dur="500" fill="hold"/>
                                        <p:tgtEl>
                                          <p:spTgt spid="11277"/>
                                        </p:tgtEl>
                                        <p:attrNameLst>
                                          <p:attrName>ppt_w</p:attrName>
                                        </p:attrNameLst>
                                      </p:cBhvr>
                                      <p:tavLst>
                                        <p:tav tm="0">
                                          <p:val>
                                            <p:fltVal val="0.000000"/>
                                          </p:val>
                                        </p:tav>
                                        <p:tav tm="100000">
                                          <p:val>
                                            <p:strVal val="#ppt_w"/>
                                          </p:val>
                                        </p:tav>
                                      </p:tavLst>
                                    </p:anim>
                                    <p:anim calcmode="lin" valueType="num">
                                      <p:cBhvr>
                                        <p:cTn id="67" dur="500" fill="hold"/>
                                        <p:tgtEl>
                                          <p:spTgt spid="11277"/>
                                        </p:tgtEl>
                                        <p:attrNameLst>
                                          <p:attrName>ppt_h</p:attrName>
                                        </p:attrNameLst>
                                      </p:cBhvr>
                                      <p:tavLst>
                                        <p:tav tm="0">
                                          <p:val>
                                            <p:fltVal val="0.000000"/>
                                          </p:val>
                                        </p:tav>
                                        <p:tav tm="100000">
                                          <p:val>
                                            <p:strVal val="#ppt_h"/>
                                          </p:val>
                                        </p:tav>
                                      </p:tavLst>
                                    </p:anim>
                                    <p:animEffect transition="in" filter="fade">
                                      <p:cBhvr>
                                        <p:cTn id="68" dur="500"/>
                                        <p:tgtEl>
                                          <p:spTgt spid="1127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278"/>
                                        </p:tgtEl>
                                        <p:attrNameLst>
                                          <p:attrName>style.visibility</p:attrName>
                                        </p:attrNameLst>
                                      </p:cBhvr>
                                      <p:to>
                                        <p:strVal val="visible"/>
                                      </p:to>
                                    </p:set>
                                    <p:anim calcmode="lin" valueType="num">
                                      <p:cBhvr>
                                        <p:cTn id="71" dur="500" fill="hold"/>
                                        <p:tgtEl>
                                          <p:spTgt spid="11278"/>
                                        </p:tgtEl>
                                        <p:attrNameLst>
                                          <p:attrName>ppt_w</p:attrName>
                                        </p:attrNameLst>
                                      </p:cBhvr>
                                      <p:tavLst>
                                        <p:tav tm="0">
                                          <p:val>
                                            <p:fltVal val="0.000000"/>
                                          </p:val>
                                        </p:tav>
                                        <p:tav tm="100000">
                                          <p:val>
                                            <p:strVal val="#ppt_w"/>
                                          </p:val>
                                        </p:tav>
                                      </p:tavLst>
                                    </p:anim>
                                    <p:anim calcmode="lin" valueType="num">
                                      <p:cBhvr>
                                        <p:cTn id="72" dur="500" fill="hold"/>
                                        <p:tgtEl>
                                          <p:spTgt spid="11278"/>
                                        </p:tgtEl>
                                        <p:attrNameLst>
                                          <p:attrName>ppt_h</p:attrName>
                                        </p:attrNameLst>
                                      </p:cBhvr>
                                      <p:tavLst>
                                        <p:tav tm="0">
                                          <p:val>
                                            <p:fltVal val="0.000000"/>
                                          </p:val>
                                        </p:tav>
                                        <p:tav tm="100000">
                                          <p:val>
                                            <p:strVal val="#ppt_h"/>
                                          </p:val>
                                        </p:tav>
                                      </p:tavLst>
                                    </p:anim>
                                    <p:animEffect transition="in" filter="fade">
                                      <p:cBhvr>
                                        <p:cTn id="73" dur="500"/>
                                        <p:tgtEl>
                                          <p:spTgt spid="1127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279"/>
                                        </p:tgtEl>
                                        <p:attrNameLst>
                                          <p:attrName>style.visibility</p:attrName>
                                        </p:attrNameLst>
                                      </p:cBhvr>
                                      <p:to>
                                        <p:strVal val="visible"/>
                                      </p:to>
                                    </p:set>
                                    <p:anim calcmode="lin" valueType="num">
                                      <p:cBhvr>
                                        <p:cTn id="76" dur="500" fill="hold"/>
                                        <p:tgtEl>
                                          <p:spTgt spid="11279"/>
                                        </p:tgtEl>
                                        <p:attrNameLst>
                                          <p:attrName>ppt_w</p:attrName>
                                        </p:attrNameLst>
                                      </p:cBhvr>
                                      <p:tavLst>
                                        <p:tav tm="0">
                                          <p:val>
                                            <p:fltVal val="0.000000"/>
                                          </p:val>
                                        </p:tav>
                                        <p:tav tm="100000">
                                          <p:val>
                                            <p:strVal val="#ppt_w"/>
                                          </p:val>
                                        </p:tav>
                                      </p:tavLst>
                                    </p:anim>
                                    <p:anim calcmode="lin" valueType="num">
                                      <p:cBhvr>
                                        <p:cTn id="77" dur="500" fill="hold"/>
                                        <p:tgtEl>
                                          <p:spTgt spid="11279"/>
                                        </p:tgtEl>
                                        <p:attrNameLst>
                                          <p:attrName>ppt_h</p:attrName>
                                        </p:attrNameLst>
                                      </p:cBhvr>
                                      <p:tavLst>
                                        <p:tav tm="0">
                                          <p:val>
                                            <p:fltVal val="0.000000"/>
                                          </p:val>
                                        </p:tav>
                                        <p:tav tm="100000">
                                          <p:val>
                                            <p:strVal val="#ppt_h"/>
                                          </p:val>
                                        </p:tav>
                                      </p:tavLst>
                                    </p:anim>
                                    <p:animEffect transition="in" filter="fade">
                                      <p:cBhvr>
                                        <p:cTn id="78" dur="500"/>
                                        <p:tgtEl>
                                          <p:spTgt spid="11279"/>
                                        </p:tgtEl>
                                      </p:cBhvr>
                                    </p:animEffect>
                                  </p:childTnLst>
                                </p:cTn>
                              </p:par>
                            </p:childTnLst>
                          </p:cTn>
                        </p:par>
                        <p:par>
                          <p:cTn id="79" fill="hold">
                            <p:stCondLst>
                              <p:cond delay="5950"/>
                            </p:stCondLst>
                            <p:childTnLst>
                              <p:par>
                                <p:cTn id="80" presetID="31" presetClass="entr" presetSubtype="0" fill="hold" grpId="0" nodeType="afterEffect">
                                  <p:stCondLst>
                                    <p:cond delay="0"/>
                                  </p:stCondLst>
                                  <p:childTnLst>
                                    <p:set>
                                      <p:cBhvr>
                                        <p:cTn id="81" dur="1" fill="hold">
                                          <p:stCondLst>
                                            <p:cond delay="0"/>
                                          </p:stCondLst>
                                        </p:cTn>
                                        <p:tgtEl>
                                          <p:spTgt spid="11285"/>
                                        </p:tgtEl>
                                        <p:attrNameLst>
                                          <p:attrName>style.visibility</p:attrName>
                                        </p:attrNameLst>
                                      </p:cBhvr>
                                      <p:to>
                                        <p:strVal val="visible"/>
                                      </p:to>
                                    </p:set>
                                    <p:anim calcmode="lin" valueType="num">
                                      <p:cBhvr>
                                        <p:cTn id="82" dur="500" fill="hold"/>
                                        <p:tgtEl>
                                          <p:spTgt spid="11285"/>
                                        </p:tgtEl>
                                        <p:attrNameLst>
                                          <p:attrName>ppt_w</p:attrName>
                                        </p:attrNameLst>
                                      </p:cBhvr>
                                      <p:tavLst>
                                        <p:tav tm="0">
                                          <p:val>
                                            <p:fltVal val="0.000000"/>
                                          </p:val>
                                        </p:tav>
                                        <p:tav tm="100000">
                                          <p:val>
                                            <p:strVal val="#ppt_w"/>
                                          </p:val>
                                        </p:tav>
                                      </p:tavLst>
                                    </p:anim>
                                    <p:anim calcmode="lin" valueType="num">
                                      <p:cBhvr>
                                        <p:cTn id="83" dur="500" fill="hold"/>
                                        <p:tgtEl>
                                          <p:spTgt spid="11285"/>
                                        </p:tgtEl>
                                        <p:attrNameLst>
                                          <p:attrName>ppt_h</p:attrName>
                                        </p:attrNameLst>
                                      </p:cBhvr>
                                      <p:tavLst>
                                        <p:tav tm="0">
                                          <p:val>
                                            <p:fltVal val="0.000000"/>
                                          </p:val>
                                        </p:tav>
                                        <p:tav tm="100000">
                                          <p:val>
                                            <p:strVal val="#ppt_h"/>
                                          </p:val>
                                        </p:tav>
                                      </p:tavLst>
                                    </p:anim>
                                    <p:anim calcmode="lin" valueType="num">
                                      <p:cBhvr>
                                        <p:cTn id="84" dur="500" fill="hold"/>
                                        <p:tgtEl>
                                          <p:spTgt spid="11285"/>
                                        </p:tgtEl>
                                        <p:attrNameLst>
                                          <p:attrName>style.rotation</p:attrName>
                                        </p:attrNameLst>
                                      </p:cBhvr>
                                      <p:tavLst>
                                        <p:tav tm="0">
                                          <p:val>
                                            <p:fltVal val="90.000000"/>
                                          </p:val>
                                        </p:tav>
                                        <p:tav tm="100000">
                                          <p:val>
                                            <p:fltVal val="0.000000"/>
                                          </p:val>
                                        </p:tav>
                                      </p:tavLst>
                                    </p:anim>
                                    <p:animEffect transition="in" filter="fade">
                                      <p:cBhvr>
                                        <p:cTn id="85" dur="500"/>
                                        <p:tgtEl>
                                          <p:spTgt spid="11285"/>
                                        </p:tgtEl>
                                      </p:cBhvr>
                                    </p:animEffect>
                                  </p:childTnLst>
                                </p:cTn>
                              </p:par>
                            </p:childTnLst>
                          </p:cTn>
                        </p:par>
                        <p:par>
                          <p:cTn id="86" fill="hold">
                            <p:stCondLst>
                              <p:cond delay="6450"/>
                            </p:stCondLst>
                            <p:childTnLst>
                              <p:par>
                                <p:cTn id="87" presetID="22" presetClass="entr" presetSubtype="1" fill="hold" grpId="0" nodeType="afterEffect">
                                  <p:stCondLst>
                                    <p:cond delay="0"/>
                                  </p:stCondLst>
                                  <p:childTnLst>
                                    <p:set>
                                      <p:cBhvr>
                                        <p:cTn id="88" dur="1" fill="hold">
                                          <p:stCondLst>
                                            <p:cond delay="0"/>
                                          </p:stCondLst>
                                        </p:cTn>
                                        <p:tgtEl>
                                          <p:spTgt spid="11286"/>
                                        </p:tgtEl>
                                        <p:attrNameLst>
                                          <p:attrName>style.visibility</p:attrName>
                                        </p:attrNameLst>
                                      </p:cBhvr>
                                      <p:to>
                                        <p:strVal val="visible"/>
                                      </p:to>
                                    </p:set>
                                    <p:animEffect transition="in" filter="wipe(up)">
                                      <p:cBhvr>
                                        <p:cTn id="89" dur="500"/>
                                        <p:tgtEl>
                                          <p:spTgt spid="11286"/>
                                        </p:tgtEl>
                                      </p:cBhvr>
                                    </p:animEffect>
                                  </p:childTnLst>
                                </p:cTn>
                              </p:par>
                            </p:childTnLst>
                          </p:cTn>
                        </p:par>
                        <p:par>
                          <p:cTn id="90" fill="hold">
                            <p:stCondLst>
                              <p:cond delay="6950"/>
                            </p:stCondLst>
                            <p:childTnLst>
                              <p:par>
                                <p:cTn id="91" presetID="22" presetClass="entr" presetSubtype="1" fill="hold" nodeType="afterEffect">
                                  <p:stCondLst>
                                    <p:cond delay="0"/>
                                  </p:stCondLst>
                                  <p:childTnLst>
                                    <p:set>
                                      <p:cBhvr>
                                        <p:cTn id="92" dur="1" fill="hold">
                                          <p:stCondLst>
                                            <p:cond delay="0"/>
                                          </p:stCondLst>
                                        </p:cTn>
                                        <p:tgtEl>
                                          <p:spTgt spid="11282"/>
                                        </p:tgtEl>
                                        <p:attrNameLst>
                                          <p:attrName>style.visibility</p:attrName>
                                        </p:attrNameLst>
                                      </p:cBhvr>
                                      <p:to>
                                        <p:strVal val="visible"/>
                                      </p:to>
                                    </p:set>
                                    <p:animEffect transition="in" filter="wipe(up)">
                                      <p:cBhvr>
                                        <p:cTn id="93" dur="500"/>
                                        <p:tgtEl>
                                          <p:spTgt spid="11282"/>
                                        </p:tgtEl>
                                      </p:cBhvr>
                                    </p:animEffect>
                                  </p:childTnLst>
                                </p:cTn>
                              </p:par>
                            </p:childTnLst>
                          </p:cTn>
                        </p:par>
                        <p:par>
                          <p:cTn id="94" fill="hold">
                            <p:stCondLst>
                              <p:cond delay="7450"/>
                            </p:stCondLst>
                            <p:childTnLst>
                              <p:par>
                                <p:cTn id="95" presetID="10" presetClass="entr" presetSubtype="0" fill="hold" grpId="0" nodeType="afterEffect">
                                  <p:stCondLst>
                                    <p:cond delay="0"/>
                                  </p:stCondLst>
                                  <p:childTnLst>
                                    <p:set>
                                      <p:cBhvr>
                                        <p:cTn id="96" dur="1" fill="hold">
                                          <p:stCondLst>
                                            <p:cond delay="0"/>
                                          </p:stCondLst>
                                        </p:cTn>
                                        <p:tgtEl>
                                          <p:spTgt spid="11274"/>
                                        </p:tgtEl>
                                        <p:attrNameLst>
                                          <p:attrName>style.visibility</p:attrName>
                                        </p:attrNameLst>
                                      </p:cBhvr>
                                      <p:to>
                                        <p:strVal val="visible"/>
                                      </p:to>
                                    </p:set>
                                    <p:anim calcmode="lin" valueType="num">
                                      <p:cBhvr>
                                        <p:cTn id="97" dur="500" fill="hold"/>
                                        <p:tgtEl>
                                          <p:spTgt spid="11274"/>
                                        </p:tgtEl>
                                        <p:attrNameLst>
                                          <p:attrName>ppt_w</p:attrName>
                                        </p:attrNameLst>
                                      </p:cBhvr>
                                      <p:tavLst>
                                        <p:tav tm="0">
                                          <p:val>
                                            <p:fltVal val="0.000000"/>
                                          </p:val>
                                        </p:tav>
                                        <p:tav tm="100000">
                                          <p:val>
                                            <p:strVal val="#ppt_w"/>
                                          </p:val>
                                        </p:tav>
                                      </p:tavLst>
                                    </p:anim>
                                    <p:anim calcmode="lin" valueType="num">
                                      <p:cBhvr>
                                        <p:cTn id="98" dur="500" fill="hold"/>
                                        <p:tgtEl>
                                          <p:spTgt spid="11274"/>
                                        </p:tgtEl>
                                        <p:attrNameLst>
                                          <p:attrName>ppt_h</p:attrName>
                                        </p:attrNameLst>
                                      </p:cBhvr>
                                      <p:tavLst>
                                        <p:tav tm="0">
                                          <p:val>
                                            <p:fltVal val="0.000000"/>
                                          </p:val>
                                        </p:tav>
                                        <p:tav tm="100000">
                                          <p:val>
                                            <p:strVal val="#ppt_h"/>
                                          </p:val>
                                        </p:tav>
                                      </p:tavLst>
                                    </p:anim>
                                    <p:animEffect transition="in" filter="fade">
                                      <p:cBhvr>
                                        <p:cTn id="99" dur="500"/>
                                        <p:tgtEl>
                                          <p:spTgt spid="1127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275"/>
                                        </p:tgtEl>
                                        <p:attrNameLst>
                                          <p:attrName>style.visibility</p:attrName>
                                        </p:attrNameLst>
                                      </p:cBhvr>
                                      <p:to>
                                        <p:strVal val="visible"/>
                                      </p:to>
                                    </p:set>
                                    <p:anim calcmode="lin" valueType="num">
                                      <p:cBhvr>
                                        <p:cTn id="102" dur="500" fill="hold"/>
                                        <p:tgtEl>
                                          <p:spTgt spid="11275"/>
                                        </p:tgtEl>
                                        <p:attrNameLst>
                                          <p:attrName>ppt_w</p:attrName>
                                        </p:attrNameLst>
                                      </p:cBhvr>
                                      <p:tavLst>
                                        <p:tav tm="0">
                                          <p:val>
                                            <p:fltVal val="0.000000"/>
                                          </p:val>
                                        </p:tav>
                                        <p:tav tm="100000">
                                          <p:val>
                                            <p:strVal val="#ppt_w"/>
                                          </p:val>
                                        </p:tav>
                                      </p:tavLst>
                                    </p:anim>
                                    <p:anim calcmode="lin" valueType="num">
                                      <p:cBhvr>
                                        <p:cTn id="103" dur="500" fill="hold"/>
                                        <p:tgtEl>
                                          <p:spTgt spid="11275"/>
                                        </p:tgtEl>
                                        <p:attrNameLst>
                                          <p:attrName>ppt_h</p:attrName>
                                        </p:attrNameLst>
                                      </p:cBhvr>
                                      <p:tavLst>
                                        <p:tav tm="0">
                                          <p:val>
                                            <p:fltVal val="0.000000"/>
                                          </p:val>
                                        </p:tav>
                                        <p:tav tm="100000">
                                          <p:val>
                                            <p:strVal val="#ppt_h"/>
                                          </p:val>
                                        </p:tav>
                                      </p:tavLst>
                                    </p:anim>
                                    <p:animEffect transition="in" filter="fade">
                                      <p:cBhvr>
                                        <p:cTn id="104" dur="500"/>
                                        <p:tgtEl>
                                          <p:spTgt spid="1127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1276"/>
                                        </p:tgtEl>
                                        <p:attrNameLst>
                                          <p:attrName>style.visibility</p:attrName>
                                        </p:attrNameLst>
                                      </p:cBhvr>
                                      <p:to>
                                        <p:strVal val="visible"/>
                                      </p:to>
                                    </p:set>
                                    <p:anim calcmode="lin" valueType="num">
                                      <p:cBhvr>
                                        <p:cTn id="107" dur="500" fill="hold"/>
                                        <p:tgtEl>
                                          <p:spTgt spid="11276"/>
                                        </p:tgtEl>
                                        <p:attrNameLst>
                                          <p:attrName>ppt_w</p:attrName>
                                        </p:attrNameLst>
                                      </p:cBhvr>
                                      <p:tavLst>
                                        <p:tav tm="0">
                                          <p:val>
                                            <p:fltVal val="0.000000"/>
                                          </p:val>
                                        </p:tav>
                                        <p:tav tm="100000">
                                          <p:val>
                                            <p:strVal val="#ppt_w"/>
                                          </p:val>
                                        </p:tav>
                                      </p:tavLst>
                                    </p:anim>
                                    <p:anim calcmode="lin" valueType="num">
                                      <p:cBhvr>
                                        <p:cTn id="108" dur="500" fill="hold"/>
                                        <p:tgtEl>
                                          <p:spTgt spid="11276"/>
                                        </p:tgtEl>
                                        <p:attrNameLst>
                                          <p:attrName>ppt_h</p:attrName>
                                        </p:attrNameLst>
                                      </p:cBhvr>
                                      <p:tavLst>
                                        <p:tav tm="0">
                                          <p:val>
                                            <p:fltVal val="0.000000"/>
                                          </p:val>
                                        </p:tav>
                                        <p:tav tm="100000">
                                          <p:val>
                                            <p:strVal val="#ppt_h"/>
                                          </p:val>
                                        </p:tav>
                                      </p:tavLst>
                                    </p:anim>
                                    <p:animEffect transition="in" filter="fade">
                                      <p:cBhvr>
                                        <p:cTn id="109" dur="500"/>
                                        <p:tgtEl>
                                          <p:spTgt spid="11276"/>
                                        </p:tgtEl>
                                      </p:cBhvr>
                                    </p:animEffect>
                                  </p:childTnLst>
                                </p:cTn>
                              </p:par>
                            </p:childTnLst>
                          </p:cTn>
                        </p:par>
                        <p:par>
                          <p:cTn id="110" fill="hold">
                            <p:stCondLst>
                              <p:cond delay="7950"/>
                            </p:stCondLst>
                            <p:childTnLst>
                              <p:par>
                                <p:cTn id="111" presetID="31" presetClass="entr" presetSubtype="0" fill="hold" grpId="0" nodeType="afterEffect">
                                  <p:stCondLst>
                                    <p:cond delay="0"/>
                                  </p:stCondLst>
                                  <p:childTnLst>
                                    <p:set>
                                      <p:cBhvr>
                                        <p:cTn id="112" dur="1" fill="hold">
                                          <p:stCondLst>
                                            <p:cond delay="0"/>
                                          </p:stCondLst>
                                        </p:cTn>
                                        <p:tgtEl>
                                          <p:spTgt spid="11287"/>
                                        </p:tgtEl>
                                        <p:attrNameLst>
                                          <p:attrName>style.visibility</p:attrName>
                                        </p:attrNameLst>
                                      </p:cBhvr>
                                      <p:to>
                                        <p:strVal val="visible"/>
                                      </p:to>
                                    </p:set>
                                    <p:anim calcmode="lin" valueType="num">
                                      <p:cBhvr>
                                        <p:cTn id="113" dur="500" fill="hold"/>
                                        <p:tgtEl>
                                          <p:spTgt spid="11287"/>
                                        </p:tgtEl>
                                        <p:attrNameLst>
                                          <p:attrName>ppt_w</p:attrName>
                                        </p:attrNameLst>
                                      </p:cBhvr>
                                      <p:tavLst>
                                        <p:tav tm="0">
                                          <p:val>
                                            <p:fltVal val="0.000000"/>
                                          </p:val>
                                        </p:tav>
                                        <p:tav tm="100000">
                                          <p:val>
                                            <p:strVal val="#ppt_w"/>
                                          </p:val>
                                        </p:tav>
                                      </p:tavLst>
                                    </p:anim>
                                    <p:anim calcmode="lin" valueType="num">
                                      <p:cBhvr>
                                        <p:cTn id="114" dur="500" fill="hold"/>
                                        <p:tgtEl>
                                          <p:spTgt spid="11287"/>
                                        </p:tgtEl>
                                        <p:attrNameLst>
                                          <p:attrName>ppt_h</p:attrName>
                                        </p:attrNameLst>
                                      </p:cBhvr>
                                      <p:tavLst>
                                        <p:tav tm="0">
                                          <p:val>
                                            <p:fltVal val="0.000000"/>
                                          </p:val>
                                        </p:tav>
                                        <p:tav tm="100000">
                                          <p:val>
                                            <p:strVal val="#ppt_h"/>
                                          </p:val>
                                        </p:tav>
                                      </p:tavLst>
                                    </p:anim>
                                    <p:anim calcmode="lin" valueType="num">
                                      <p:cBhvr>
                                        <p:cTn id="115" dur="500" fill="hold"/>
                                        <p:tgtEl>
                                          <p:spTgt spid="11287"/>
                                        </p:tgtEl>
                                        <p:attrNameLst>
                                          <p:attrName>style.rotation</p:attrName>
                                        </p:attrNameLst>
                                      </p:cBhvr>
                                      <p:tavLst>
                                        <p:tav tm="0">
                                          <p:val>
                                            <p:fltVal val="90.000000"/>
                                          </p:val>
                                        </p:tav>
                                        <p:tav tm="100000">
                                          <p:val>
                                            <p:fltVal val="0.000000"/>
                                          </p:val>
                                        </p:tav>
                                      </p:tavLst>
                                    </p:anim>
                                    <p:animEffect transition="in" filter="fade">
                                      <p:cBhvr>
                                        <p:cTn id="116" dur="500"/>
                                        <p:tgtEl>
                                          <p:spTgt spid="11287"/>
                                        </p:tgtEl>
                                      </p:cBhvr>
                                    </p:animEffect>
                                  </p:childTnLst>
                                </p:cTn>
                              </p:par>
                            </p:childTnLst>
                          </p:cTn>
                        </p:par>
                        <p:par>
                          <p:cTn id="117" fill="hold">
                            <p:stCondLst>
                              <p:cond delay="8450"/>
                            </p:stCondLst>
                            <p:childTnLst>
                              <p:par>
                                <p:cTn id="118" presetID="22" presetClass="entr" presetSubtype="1" fill="hold" grpId="0" nodeType="afterEffect">
                                  <p:stCondLst>
                                    <p:cond delay="0"/>
                                  </p:stCondLst>
                                  <p:childTnLst>
                                    <p:set>
                                      <p:cBhvr>
                                        <p:cTn id="119" dur="1" fill="hold">
                                          <p:stCondLst>
                                            <p:cond delay="0"/>
                                          </p:stCondLst>
                                        </p:cTn>
                                        <p:tgtEl>
                                          <p:spTgt spid="11288"/>
                                        </p:tgtEl>
                                        <p:attrNameLst>
                                          <p:attrName>style.visibility</p:attrName>
                                        </p:attrNameLst>
                                      </p:cBhvr>
                                      <p:to>
                                        <p:strVal val="visible"/>
                                      </p:to>
                                    </p:set>
                                    <p:animEffect transition="in" filter="wipe(up)">
                                      <p:cBhvr>
                                        <p:cTn id="120" dur="500"/>
                                        <p:tgtEl>
                                          <p:spTgt spid="1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71" grpId="0" animBg="1"/>
      <p:bldP spid="11272" grpId="0" animBg="1"/>
      <p:bldP spid="11273" grpId="0"/>
      <p:bldP spid="11274" grpId="0" animBg="1"/>
      <p:bldP spid="11275" grpId="0" animBg="1"/>
      <p:bldP spid="11276" grpId="0"/>
      <p:bldP spid="11277" grpId="0" animBg="1"/>
      <p:bldP spid="11278" grpId="0" animBg="1"/>
      <p:bldP spid="11279" grpId="0"/>
      <p:bldP spid="11283" grpId="0"/>
      <p:bldP spid="11284" grpId="0"/>
      <p:bldP spid="11285" grpId="0"/>
      <p:bldP spid="11286" grpId="0"/>
      <p:bldP spid="11287" grpId="0"/>
      <p:bldP spid="1128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2291"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2292" name="右箭头 3"/>
          <p:cNvSpPr/>
          <p:nvPr/>
        </p:nvSpPr>
        <p:spPr>
          <a:xfrm>
            <a:off x="7383463" y="2779713"/>
            <a:ext cx="2497137" cy="1511300"/>
          </a:xfrm>
          <a:prstGeom prst="rightArrow">
            <a:avLst>
              <a:gd name="adj1" fmla="val 69092"/>
              <a:gd name="adj2" fmla="val 44459"/>
            </a:avLst>
          </a:prstGeom>
          <a:solidFill>
            <a:schemeClr val="tx1"/>
          </a:solidFill>
          <a:ln w="9525">
            <a:noFill/>
          </a:ln>
        </p:spPr>
        <p:txBody>
          <a:bodyPr anchor="ctr"/>
          <a:p>
            <a:pPr algn="ctr"/>
            <a:endParaRPr lang="zh-CN" altLang="en-US" sz="1400" dirty="0">
              <a:solidFill>
                <a:schemeClr val="bg1"/>
              </a:solidFill>
              <a:latin typeface="Arial" panose="020B0604020202020204" pitchFamily="34" charset="0"/>
              <a:ea typeface="微软雅黑" panose="020B0503020204020204" pitchFamily="34" charset="-122"/>
            </a:endParaRPr>
          </a:p>
        </p:txBody>
      </p:sp>
      <p:sp>
        <p:nvSpPr>
          <p:cNvPr id="12293" name="TextBox 4"/>
          <p:cNvSpPr txBox="1"/>
          <p:nvPr/>
        </p:nvSpPr>
        <p:spPr>
          <a:xfrm>
            <a:off x="7410450" y="3335338"/>
            <a:ext cx="2117725" cy="400050"/>
          </a:xfrm>
          <a:prstGeom prst="rect">
            <a:avLst/>
          </a:prstGeom>
          <a:noFill/>
          <a:ln w="9525">
            <a:noFill/>
          </a:ln>
        </p:spPr>
        <p:txBody>
          <a:bodyPr anchor="t">
            <a:spAutoFit/>
          </a:bodyPr>
          <a:p>
            <a:pPr algn="ctr"/>
            <a:r>
              <a:rPr lang="zh-CN" altLang="en-US" sz="2000" dirty="0">
                <a:solidFill>
                  <a:srgbClr val="F8F8F8"/>
                </a:solidFill>
                <a:latin typeface="微软雅黑" panose="020B0503020204020204" pitchFamily="34" charset="-122"/>
                <a:ea typeface="微软雅黑" panose="020B0503020204020204" pitchFamily="34" charset="-122"/>
              </a:rPr>
              <a:t>添加标题</a:t>
            </a:r>
            <a:endParaRPr lang="zh-CN" altLang="en-US" sz="2000" dirty="0">
              <a:solidFill>
                <a:srgbClr val="F8F8F8"/>
              </a:solidFill>
              <a:latin typeface="微软雅黑" panose="020B0503020204020204" pitchFamily="34" charset="-122"/>
              <a:ea typeface="微软雅黑" panose="020B0503020204020204" pitchFamily="34" charset="-122"/>
            </a:endParaRPr>
          </a:p>
        </p:txBody>
      </p:sp>
      <p:sp>
        <p:nvSpPr>
          <p:cNvPr id="12294" name="右箭头 5"/>
          <p:cNvSpPr/>
          <p:nvPr/>
        </p:nvSpPr>
        <p:spPr>
          <a:xfrm flipH="1">
            <a:off x="1671638" y="2767013"/>
            <a:ext cx="4632325" cy="1512887"/>
          </a:xfrm>
          <a:prstGeom prst="rightArrow">
            <a:avLst>
              <a:gd name="adj1" fmla="val 69092"/>
              <a:gd name="adj2" fmla="val 44397"/>
            </a:avLst>
          </a:prstGeom>
          <a:solidFill>
            <a:schemeClr val="tx1"/>
          </a:solidFill>
          <a:ln w="9525">
            <a:noFill/>
          </a:ln>
        </p:spPr>
        <p:txBody>
          <a:bodyPr anchor="ctr"/>
          <a:p>
            <a:pPr algn="ctr"/>
            <a:endParaRPr lang="zh-CN" altLang="en-US" sz="1400" dirty="0">
              <a:solidFill>
                <a:schemeClr val="bg1"/>
              </a:solidFill>
              <a:latin typeface="Arial" panose="020B0604020202020204" pitchFamily="34" charset="0"/>
              <a:ea typeface="微软雅黑" panose="020B0503020204020204" pitchFamily="34" charset="-122"/>
            </a:endParaRPr>
          </a:p>
        </p:txBody>
      </p:sp>
      <p:sp>
        <p:nvSpPr>
          <p:cNvPr id="12295" name="TextBox 6"/>
          <p:cNvSpPr txBox="1"/>
          <p:nvPr/>
        </p:nvSpPr>
        <p:spPr>
          <a:xfrm>
            <a:off x="2319338" y="3321050"/>
            <a:ext cx="1760537" cy="400050"/>
          </a:xfrm>
          <a:prstGeom prst="rect">
            <a:avLst/>
          </a:prstGeom>
          <a:noFill/>
          <a:ln w="9525">
            <a:noFill/>
          </a:ln>
        </p:spPr>
        <p:txBody>
          <a:bodyPr anchor="t">
            <a:spAutoFit/>
          </a:bodyPr>
          <a:p>
            <a:pPr algn="ctr"/>
            <a:r>
              <a:rPr lang="zh-CN" altLang="en-US" sz="2000" dirty="0">
                <a:solidFill>
                  <a:srgbClr val="F8F8F8"/>
                </a:solidFill>
                <a:latin typeface="微软雅黑" panose="020B0503020204020204" pitchFamily="34" charset="-122"/>
                <a:ea typeface="微软雅黑" panose="020B0503020204020204" pitchFamily="34" charset="-122"/>
              </a:rPr>
              <a:t>添加标题</a:t>
            </a:r>
            <a:endParaRPr lang="zh-CN" altLang="en-US" sz="2000" dirty="0">
              <a:solidFill>
                <a:srgbClr val="F8F8F8"/>
              </a:solidFill>
              <a:latin typeface="微软雅黑" panose="020B0503020204020204" pitchFamily="34" charset="-122"/>
              <a:ea typeface="微软雅黑" panose="020B0503020204020204" pitchFamily="34" charset="-122"/>
            </a:endParaRPr>
          </a:p>
        </p:txBody>
      </p:sp>
      <p:sp>
        <p:nvSpPr>
          <p:cNvPr id="12296" name="右箭头 7"/>
          <p:cNvSpPr/>
          <p:nvPr/>
        </p:nvSpPr>
        <p:spPr>
          <a:xfrm rot="5400000" flipH="1">
            <a:off x="5918200" y="1290638"/>
            <a:ext cx="1871663" cy="1512887"/>
          </a:xfrm>
          <a:prstGeom prst="rightArrow">
            <a:avLst>
              <a:gd name="adj1" fmla="val 69092"/>
              <a:gd name="adj2" fmla="val 44388"/>
            </a:avLst>
          </a:prstGeom>
          <a:solidFill>
            <a:schemeClr val="bg1"/>
          </a:solidFill>
          <a:ln w="9525">
            <a:noFill/>
          </a:ln>
        </p:spPr>
        <p:txBody>
          <a:bodyPr anchor="ctr"/>
          <a:p>
            <a:pPr algn="ctr"/>
            <a:endParaRPr lang="zh-CN" altLang="en-US" dirty="0">
              <a:solidFill>
                <a:schemeClr val="bg1"/>
              </a:solidFill>
              <a:latin typeface="Arial" panose="020B0604020202020204" pitchFamily="34" charset="0"/>
              <a:ea typeface="微软雅黑" panose="020B0503020204020204" pitchFamily="34" charset="-122"/>
            </a:endParaRPr>
          </a:p>
        </p:txBody>
      </p:sp>
      <p:sp>
        <p:nvSpPr>
          <p:cNvPr id="12297" name="TextBox 8"/>
          <p:cNvSpPr txBox="1"/>
          <p:nvPr/>
        </p:nvSpPr>
        <p:spPr>
          <a:xfrm>
            <a:off x="6610350" y="1647825"/>
            <a:ext cx="492125" cy="1192213"/>
          </a:xfrm>
          <a:prstGeom prst="rect">
            <a:avLst/>
          </a:prstGeom>
          <a:noFill/>
          <a:ln w="9525">
            <a:noFill/>
          </a:ln>
        </p:spPr>
        <p:txBody>
          <a:bodyPr vert="eaVert"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添加标题</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sp>
        <p:nvSpPr>
          <p:cNvPr id="12298" name="右箭头 9"/>
          <p:cNvSpPr/>
          <p:nvPr/>
        </p:nvSpPr>
        <p:spPr>
          <a:xfrm rot="-5400000" flipH="1" flipV="1">
            <a:off x="5721350" y="4429125"/>
            <a:ext cx="2243138" cy="1512888"/>
          </a:xfrm>
          <a:prstGeom prst="rightArrow">
            <a:avLst>
              <a:gd name="adj1" fmla="val 69092"/>
              <a:gd name="adj2" fmla="val 44377"/>
            </a:avLst>
          </a:prstGeom>
          <a:solidFill>
            <a:schemeClr val="bg1"/>
          </a:solidFill>
          <a:ln w="9525">
            <a:noFill/>
          </a:ln>
        </p:spPr>
        <p:txBody>
          <a:bodyPr anchor="ctr"/>
          <a:p>
            <a:pPr algn="ctr"/>
            <a:endParaRPr lang="zh-CN" altLang="en-US" dirty="0">
              <a:solidFill>
                <a:schemeClr val="bg1"/>
              </a:solidFill>
              <a:latin typeface="Arial" panose="020B0604020202020204" pitchFamily="34" charset="0"/>
              <a:ea typeface="微软雅黑" panose="020B0503020204020204" pitchFamily="34" charset="-122"/>
            </a:endParaRPr>
          </a:p>
        </p:txBody>
      </p:sp>
      <p:sp>
        <p:nvSpPr>
          <p:cNvPr id="12299" name="TextBox 10"/>
          <p:cNvSpPr txBox="1"/>
          <p:nvPr/>
        </p:nvSpPr>
        <p:spPr>
          <a:xfrm>
            <a:off x="6621463" y="4221163"/>
            <a:ext cx="492125" cy="1587500"/>
          </a:xfrm>
          <a:prstGeom prst="rect">
            <a:avLst/>
          </a:prstGeom>
          <a:noFill/>
          <a:ln w="9525">
            <a:noFill/>
          </a:ln>
        </p:spPr>
        <p:txBody>
          <a:bodyPr vert="eaVert" anchor="t">
            <a:spAutoFit/>
          </a:bodyPr>
          <a:p>
            <a:pPr algn="ctr"/>
            <a:r>
              <a:rPr lang="zh-CN" altLang="en-US" sz="2000" dirty="0">
                <a:solidFill>
                  <a:schemeClr val="accent2"/>
                </a:solidFill>
                <a:latin typeface="微软雅黑" panose="020B0503020204020204" pitchFamily="34" charset="-122"/>
                <a:ea typeface="微软雅黑" panose="020B0503020204020204" pitchFamily="34" charset="-122"/>
              </a:rPr>
              <a:t>添加标题</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sp>
        <p:nvSpPr>
          <p:cNvPr id="12300" name="TextBox 11"/>
          <p:cNvSpPr txBox="1"/>
          <p:nvPr/>
        </p:nvSpPr>
        <p:spPr>
          <a:xfrm>
            <a:off x="7599363" y="4348163"/>
            <a:ext cx="2386012" cy="1371600"/>
          </a:xfrm>
          <a:prstGeom prst="rect">
            <a:avLst/>
          </a:prstGeom>
          <a:noFill/>
          <a:ln w="9525">
            <a:noFill/>
          </a:ln>
        </p:spPr>
        <p:txBody>
          <a:bodyPr anchor="t">
            <a:spAutoFit/>
          </a:bodyPr>
          <a:p>
            <a:pP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p:txBody>
      </p:sp>
      <p:sp>
        <p:nvSpPr>
          <p:cNvPr id="12301" name="TextBox 12"/>
          <p:cNvSpPr txBox="1"/>
          <p:nvPr/>
        </p:nvSpPr>
        <p:spPr>
          <a:xfrm>
            <a:off x="1866900" y="4411663"/>
            <a:ext cx="2284413" cy="1373187"/>
          </a:xfrm>
          <a:prstGeom prst="rect">
            <a:avLst/>
          </a:prstGeom>
          <a:noFill/>
          <a:ln w="9525">
            <a:noFill/>
          </a:ln>
        </p:spPr>
        <p:txBody>
          <a:bodyPr anchor="t">
            <a:spAutoFit/>
          </a:bodyPr>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p:txBody>
      </p:sp>
      <p:sp>
        <p:nvSpPr>
          <p:cNvPr id="12302" name="TextBox 13"/>
          <p:cNvSpPr txBox="1"/>
          <p:nvPr/>
        </p:nvSpPr>
        <p:spPr>
          <a:xfrm>
            <a:off x="3849688" y="1430338"/>
            <a:ext cx="2246312" cy="1373187"/>
          </a:xfrm>
          <a:prstGeom prst="rect">
            <a:avLst/>
          </a:prstGeom>
          <a:noFill/>
          <a:ln w="9525">
            <a:noFill/>
          </a:ln>
        </p:spPr>
        <p:txBody>
          <a:bodyPr anchor="t">
            <a:spAutoFit/>
          </a:bodyPr>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p:txBody>
      </p:sp>
      <p:sp>
        <p:nvSpPr>
          <p:cNvPr id="12303" name="TextBox 15"/>
          <p:cNvSpPr txBox="1"/>
          <p:nvPr/>
        </p:nvSpPr>
        <p:spPr>
          <a:xfrm>
            <a:off x="3695700" y="5083175"/>
            <a:ext cx="2400300" cy="1373188"/>
          </a:xfrm>
          <a:prstGeom prst="rect">
            <a:avLst/>
          </a:prstGeom>
          <a:noFill/>
          <a:ln w="9525">
            <a:noFill/>
          </a:ln>
        </p:spPr>
        <p:txBody>
          <a:bodyPr anchor="t">
            <a:spAutoFit/>
          </a:bodyPr>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单击此处添加文本</a:t>
            </a:r>
            <a:endParaRPr lang="en-US" altLang="zh-CN" sz="16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barn(inVertical)">
                                      <p:cBhvr>
                                        <p:cTn id="7" dur="500"/>
                                        <p:tgtEl>
                                          <p:spTgt spid="1229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2290"/>
                                        </p:tgtEl>
                                        <p:attrNameLst>
                                          <p:attrName>style.visibility</p:attrName>
                                        </p:attrNameLst>
                                      </p:cBhvr>
                                      <p:to>
                                        <p:strVal val="visible"/>
                                      </p:to>
                                    </p:set>
                                    <p:anim calcmode="lin" valueType="num">
                                      <p:cBhvr>
                                        <p:cTn id="11" dur="500" fill="hold"/>
                                        <p:tgtEl>
                                          <p:spTgt spid="1229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2290"/>
                                        </p:tgtEl>
                                        <p:attrNameLst>
                                          <p:attrName>ppt_y</p:attrName>
                                        </p:attrNameLst>
                                      </p:cBhvr>
                                      <p:tavLst>
                                        <p:tav tm="0">
                                          <p:val>
                                            <p:strVal val="#ppt_y"/>
                                          </p:val>
                                        </p:tav>
                                        <p:tav tm="100000">
                                          <p:val>
                                            <p:strVal val="#ppt_y"/>
                                          </p:val>
                                        </p:tav>
                                      </p:tavLst>
                                    </p:anim>
                                    <p:anim calcmode="lin" valueType="num">
                                      <p:cBhvr>
                                        <p:cTn id="13" dur="500" fill="hold"/>
                                        <p:tgtEl>
                                          <p:spTgt spid="1229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229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2290"/>
                                        </p:tgtEl>
                                      </p:cBhvr>
                                    </p:animEffect>
                                  </p:childTnLst>
                                </p:cTn>
                              </p:par>
                            </p:childTnLst>
                          </p:cTn>
                        </p:par>
                        <p:par>
                          <p:cTn id="16" fill="hold">
                            <p:stCondLst>
                              <p:cond delay="1450"/>
                            </p:stCondLst>
                            <p:childTnLst>
                              <p:par>
                                <p:cTn id="17" presetID="12" presetClass="entr" presetSubtype="2" fill="hold" grpId="0" nodeType="afterEffect">
                                  <p:stCondLst>
                                    <p:cond delay="0"/>
                                  </p:stCondLst>
                                  <p:childTnLst>
                                    <p:set>
                                      <p:cBhvr>
                                        <p:cTn id="18" dur="1" fill="hold">
                                          <p:stCondLst>
                                            <p:cond delay="0"/>
                                          </p:stCondLst>
                                        </p:cTn>
                                        <p:tgtEl>
                                          <p:spTgt spid="12294"/>
                                        </p:tgtEl>
                                        <p:attrNameLst>
                                          <p:attrName>style.visibility</p:attrName>
                                        </p:attrNameLst>
                                      </p:cBhvr>
                                      <p:to>
                                        <p:strVal val="visible"/>
                                      </p:to>
                                    </p:set>
                                    <p:anim calcmode="lin" valueType="num">
                                      <p:cBhvr additive="base">
                                        <p:cTn id="19" dur="500"/>
                                        <p:tgtEl>
                                          <p:spTgt spid="12294"/>
                                        </p:tgtEl>
                                        <p:attrNameLst>
                                          <p:attrName>ppt_x</p:attrName>
                                        </p:attrNameLst>
                                      </p:cBhvr>
                                      <p:tavLst>
                                        <p:tav tm="0">
                                          <p:val>
                                            <p:strVal val="#ppt_x+#ppt_w*1.125000"/>
                                          </p:val>
                                        </p:tav>
                                        <p:tav tm="100000">
                                          <p:val>
                                            <p:strVal val="#ppt_x"/>
                                          </p:val>
                                        </p:tav>
                                      </p:tavLst>
                                    </p:anim>
                                    <p:animEffect transition="in" filter="wipe(left)">
                                      <p:cBhvr>
                                        <p:cTn id="20" dur="500"/>
                                        <p:tgtEl>
                                          <p:spTgt spid="12294"/>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2292"/>
                                        </p:tgtEl>
                                        <p:attrNameLst>
                                          <p:attrName>style.visibility</p:attrName>
                                        </p:attrNameLst>
                                      </p:cBhvr>
                                      <p:to>
                                        <p:strVal val="visible"/>
                                      </p:to>
                                    </p:set>
                                    <p:anim calcmode="lin" valueType="num">
                                      <p:cBhvr additive="base">
                                        <p:cTn id="23" dur="500"/>
                                        <p:tgtEl>
                                          <p:spTgt spid="12292"/>
                                        </p:tgtEl>
                                        <p:attrNameLst>
                                          <p:attrName>ppt_x</p:attrName>
                                        </p:attrNameLst>
                                      </p:cBhvr>
                                      <p:tavLst>
                                        <p:tav tm="0">
                                          <p:val>
                                            <p:strVal val="#ppt_x-#ppt_w*1.125000"/>
                                          </p:val>
                                        </p:tav>
                                        <p:tav tm="100000">
                                          <p:val>
                                            <p:strVal val="#ppt_x"/>
                                          </p:val>
                                        </p:tav>
                                      </p:tavLst>
                                    </p:anim>
                                    <p:animEffect transition="in" filter="wipe(right)">
                                      <p:cBhvr>
                                        <p:cTn id="24" dur="500"/>
                                        <p:tgtEl>
                                          <p:spTgt spid="1229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2296"/>
                                        </p:tgtEl>
                                        <p:attrNameLst>
                                          <p:attrName>style.visibility</p:attrName>
                                        </p:attrNameLst>
                                      </p:cBhvr>
                                      <p:to>
                                        <p:strVal val="visible"/>
                                      </p:to>
                                    </p:set>
                                    <p:anim calcmode="lin" valueType="num">
                                      <p:cBhvr additive="base">
                                        <p:cTn id="27" dur="500"/>
                                        <p:tgtEl>
                                          <p:spTgt spid="12296"/>
                                        </p:tgtEl>
                                        <p:attrNameLst>
                                          <p:attrName>ppt_y</p:attrName>
                                        </p:attrNameLst>
                                      </p:cBhvr>
                                      <p:tavLst>
                                        <p:tav tm="0">
                                          <p:val>
                                            <p:strVal val="#ppt_y+#ppt_h*1.125000"/>
                                          </p:val>
                                        </p:tav>
                                        <p:tav tm="100000">
                                          <p:val>
                                            <p:strVal val="#ppt_y"/>
                                          </p:val>
                                        </p:tav>
                                      </p:tavLst>
                                    </p:anim>
                                    <p:animEffect transition="in" filter="wipe(up)">
                                      <p:cBhvr>
                                        <p:cTn id="28" dur="500"/>
                                        <p:tgtEl>
                                          <p:spTgt spid="12296"/>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2297"/>
                                        </p:tgtEl>
                                        <p:attrNameLst>
                                          <p:attrName>style.visibility</p:attrName>
                                        </p:attrNameLst>
                                      </p:cBhvr>
                                      <p:to>
                                        <p:strVal val="visible"/>
                                      </p:to>
                                    </p:set>
                                    <p:anim calcmode="lin" valueType="num">
                                      <p:cBhvr additive="base">
                                        <p:cTn id="31" dur="500"/>
                                        <p:tgtEl>
                                          <p:spTgt spid="12297"/>
                                        </p:tgtEl>
                                        <p:attrNameLst>
                                          <p:attrName>ppt_y</p:attrName>
                                        </p:attrNameLst>
                                      </p:cBhvr>
                                      <p:tavLst>
                                        <p:tav tm="0">
                                          <p:val>
                                            <p:strVal val="#ppt_y+#ppt_h*1.125000"/>
                                          </p:val>
                                        </p:tav>
                                        <p:tav tm="100000">
                                          <p:val>
                                            <p:strVal val="#ppt_y"/>
                                          </p:val>
                                        </p:tav>
                                      </p:tavLst>
                                    </p:anim>
                                    <p:animEffect transition="in" filter="wipe(up)">
                                      <p:cBhvr>
                                        <p:cTn id="32" dur="500"/>
                                        <p:tgtEl>
                                          <p:spTgt spid="12297"/>
                                        </p:tgtEl>
                                      </p:cBhvr>
                                    </p:animEffect>
                                  </p:childTnLst>
                                </p:cTn>
                              </p:par>
                              <p:par>
                                <p:cTn id="33" presetID="12" presetClass="entr" presetSubtype="1" fill="hold" grpId="0" nodeType="withEffect">
                                  <p:stCondLst>
                                    <p:cond delay="0"/>
                                  </p:stCondLst>
                                  <p:childTnLst>
                                    <p:set>
                                      <p:cBhvr>
                                        <p:cTn id="34" dur="1" fill="hold">
                                          <p:stCondLst>
                                            <p:cond delay="0"/>
                                          </p:stCondLst>
                                        </p:cTn>
                                        <p:tgtEl>
                                          <p:spTgt spid="12298"/>
                                        </p:tgtEl>
                                        <p:attrNameLst>
                                          <p:attrName>style.visibility</p:attrName>
                                        </p:attrNameLst>
                                      </p:cBhvr>
                                      <p:to>
                                        <p:strVal val="visible"/>
                                      </p:to>
                                    </p:set>
                                    <p:anim calcmode="lin" valueType="num">
                                      <p:cBhvr additive="base">
                                        <p:cTn id="35" dur="500"/>
                                        <p:tgtEl>
                                          <p:spTgt spid="12298"/>
                                        </p:tgtEl>
                                        <p:attrNameLst>
                                          <p:attrName>ppt_y</p:attrName>
                                        </p:attrNameLst>
                                      </p:cBhvr>
                                      <p:tavLst>
                                        <p:tav tm="0">
                                          <p:val>
                                            <p:strVal val="#ppt_y-#ppt_h*1.125000"/>
                                          </p:val>
                                        </p:tav>
                                        <p:tav tm="100000">
                                          <p:val>
                                            <p:strVal val="#ppt_y"/>
                                          </p:val>
                                        </p:tav>
                                      </p:tavLst>
                                    </p:anim>
                                    <p:animEffect transition="in" filter="wipe(down)">
                                      <p:cBhvr>
                                        <p:cTn id="36" dur="500"/>
                                        <p:tgtEl>
                                          <p:spTgt spid="12298"/>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12295"/>
                                        </p:tgtEl>
                                        <p:attrNameLst>
                                          <p:attrName>style.visibility</p:attrName>
                                        </p:attrNameLst>
                                      </p:cBhvr>
                                      <p:to>
                                        <p:strVal val="visible"/>
                                      </p:to>
                                    </p:set>
                                    <p:anim calcmode="lin" valueType="num">
                                      <p:cBhvr additive="base">
                                        <p:cTn id="39" dur="500"/>
                                        <p:tgtEl>
                                          <p:spTgt spid="12295"/>
                                        </p:tgtEl>
                                        <p:attrNameLst>
                                          <p:attrName>ppt_x</p:attrName>
                                        </p:attrNameLst>
                                      </p:cBhvr>
                                      <p:tavLst>
                                        <p:tav tm="0">
                                          <p:val>
                                            <p:strVal val="#ppt_x+#ppt_w*1.125000"/>
                                          </p:val>
                                        </p:tav>
                                        <p:tav tm="100000">
                                          <p:val>
                                            <p:strVal val="#ppt_x"/>
                                          </p:val>
                                        </p:tav>
                                      </p:tavLst>
                                    </p:anim>
                                    <p:animEffect transition="in" filter="wipe(left)">
                                      <p:cBhvr>
                                        <p:cTn id="40" dur="500"/>
                                        <p:tgtEl>
                                          <p:spTgt spid="12295"/>
                                        </p:tgtEl>
                                      </p:cBhvr>
                                    </p:animEffect>
                                  </p:childTnLst>
                                </p:cTn>
                              </p:par>
                              <p:par>
                                <p:cTn id="41" presetID="12" presetClass="entr" presetSubtype="1" fill="hold" grpId="0" nodeType="withEffect">
                                  <p:stCondLst>
                                    <p:cond delay="0"/>
                                  </p:stCondLst>
                                  <p:childTnLst>
                                    <p:set>
                                      <p:cBhvr>
                                        <p:cTn id="42" dur="1" fill="hold">
                                          <p:stCondLst>
                                            <p:cond delay="0"/>
                                          </p:stCondLst>
                                        </p:cTn>
                                        <p:tgtEl>
                                          <p:spTgt spid="12299"/>
                                        </p:tgtEl>
                                        <p:attrNameLst>
                                          <p:attrName>style.visibility</p:attrName>
                                        </p:attrNameLst>
                                      </p:cBhvr>
                                      <p:to>
                                        <p:strVal val="visible"/>
                                      </p:to>
                                    </p:set>
                                    <p:anim calcmode="lin" valueType="num">
                                      <p:cBhvr additive="base">
                                        <p:cTn id="43" dur="500"/>
                                        <p:tgtEl>
                                          <p:spTgt spid="12299"/>
                                        </p:tgtEl>
                                        <p:attrNameLst>
                                          <p:attrName>ppt_y</p:attrName>
                                        </p:attrNameLst>
                                      </p:cBhvr>
                                      <p:tavLst>
                                        <p:tav tm="0">
                                          <p:val>
                                            <p:strVal val="#ppt_y-#ppt_h*1.125000"/>
                                          </p:val>
                                        </p:tav>
                                        <p:tav tm="100000">
                                          <p:val>
                                            <p:strVal val="#ppt_y"/>
                                          </p:val>
                                        </p:tav>
                                      </p:tavLst>
                                    </p:anim>
                                    <p:animEffect transition="in" filter="wipe(down)">
                                      <p:cBhvr>
                                        <p:cTn id="44" dur="500"/>
                                        <p:tgtEl>
                                          <p:spTgt spid="12299"/>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2293"/>
                                        </p:tgtEl>
                                        <p:attrNameLst>
                                          <p:attrName>style.visibility</p:attrName>
                                        </p:attrNameLst>
                                      </p:cBhvr>
                                      <p:to>
                                        <p:strVal val="visible"/>
                                      </p:to>
                                    </p:set>
                                    <p:anim calcmode="lin" valueType="num">
                                      <p:cBhvr additive="base">
                                        <p:cTn id="47" dur="500"/>
                                        <p:tgtEl>
                                          <p:spTgt spid="12293"/>
                                        </p:tgtEl>
                                        <p:attrNameLst>
                                          <p:attrName>ppt_x</p:attrName>
                                        </p:attrNameLst>
                                      </p:cBhvr>
                                      <p:tavLst>
                                        <p:tav tm="0">
                                          <p:val>
                                            <p:strVal val="#ppt_x-#ppt_w*1.125000"/>
                                          </p:val>
                                        </p:tav>
                                        <p:tav tm="100000">
                                          <p:val>
                                            <p:strVal val="#ppt_x"/>
                                          </p:val>
                                        </p:tav>
                                      </p:tavLst>
                                    </p:anim>
                                    <p:animEffect transition="in" filter="wipe(right)">
                                      <p:cBhvr>
                                        <p:cTn id="48" dur="500"/>
                                        <p:tgtEl>
                                          <p:spTgt spid="12293"/>
                                        </p:tgtEl>
                                      </p:cBhvr>
                                    </p:animEffect>
                                  </p:childTnLst>
                                </p:cTn>
                              </p:par>
                            </p:childTnLst>
                          </p:cTn>
                        </p:par>
                        <p:par>
                          <p:cTn id="49" fill="hold">
                            <p:stCondLst>
                              <p:cond delay="1950"/>
                            </p:stCondLst>
                            <p:childTnLst>
                              <p:par>
                                <p:cTn id="50" presetID="22" presetClass="entr" presetSubtype="2" fill="hold" grpId="0" nodeType="afterEffect">
                                  <p:stCondLst>
                                    <p:cond delay="0"/>
                                  </p:stCondLst>
                                  <p:childTnLst>
                                    <p:set>
                                      <p:cBhvr>
                                        <p:cTn id="51" dur="1" fill="hold">
                                          <p:stCondLst>
                                            <p:cond delay="0"/>
                                          </p:stCondLst>
                                        </p:cTn>
                                        <p:tgtEl>
                                          <p:spTgt spid="12302"/>
                                        </p:tgtEl>
                                        <p:attrNameLst>
                                          <p:attrName>style.visibility</p:attrName>
                                        </p:attrNameLst>
                                      </p:cBhvr>
                                      <p:to>
                                        <p:strVal val="visible"/>
                                      </p:to>
                                    </p:set>
                                    <p:animEffect transition="in" filter="wipe(right)">
                                      <p:cBhvr>
                                        <p:cTn id="52" dur="500"/>
                                        <p:tgtEl>
                                          <p:spTgt spid="12302"/>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12303"/>
                                        </p:tgtEl>
                                        <p:attrNameLst>
                                          <p:attrName>style.visibility</p:attrName>
                                        </p:attrNameLst>
                                      </p:cBhvr>
                                      <p:to>
                                        <p:strVal val="visible"/>
                                      </p:to>
                                    </p:set>
                                    <p:animEffect transition="in" filter="wipe(right)">
                                      <p:cBhvr>
                                        <p:cTn id="55" dur="500"/>
                                        <p:tgtEl>
                                          <p:spTgt spid="12303"/>
                                        </p:tgtEl>
                                      </p:cBhvr>
                                    </p:animEffect>
                                  </p:childTnLst>
                                </p:cTn>
                              </p:par>
                            </p:childTnLst>
                          </p:cTn>
                        </p:par>
                        <p:par>
                          <p:cTn id="56" fill="hold">
                            <p:stCondLst>
                              <p:cond delay="2450"/>
                            </p:stCondLst>
                            <p:childTnLst>
                              <p:par>
                                <p:cTn id="57" presetID="22" presetClass="entr" presetSubtype="1" fill="hold" grpId="0" nodeType="afterEffect">
                                  <p:stCondLst>
                                    <p:cond delay="0"/>
                                  </p:stCondLst>
                                  <p:childTnLst>
                                    <p:set>
                                      <p:cBhvr>
                                        <p:cTn id="58" dur="1" fill="hold">
                                          <p:stCondLst>
                                            <p:cond delay="0"/>
                                          </p:stCondLst>
                                        </p:cTn>
                                        <p:tgtEl>
                                          <p:spTgt spid="12300"/>
                                        </p:tgtEl>
                                        <p:attrNameLst>
                                          <p:attrName>style.visibility</p:attrName>
                                        </p:attrNameLst>
                                      </p:cBhvr>
                                      <p:to>
                                        <p:strVal val="visible"/>
                                      </p:to>
                                    </p:set>
                                    <p:animEffect transition="in" filter="wipe(up)">
                                      <p:cBhvr>
                                        <p:cTn id="59" dur="500"/>
                                        <p:tgtEl>
                                          <p:spTgt spid="12300"/>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12301"/>
                                        </p:tgtEl>
                                        <p:attrNameLst>
                                          <p:attrName>style.visibility</p:attrName>
                                        </p:attrNameLst>
                                      </p:cBhvr>
                                      <p:to>
                                        <p:strVal val="visible"/>
                                      </p:to>
                                    </p:set>
                                    <p:animEffect transition="in" filter="wipe(up)">
                                      <p:cBhvr>
                                        <p:cTn id="62" dur="500"/>
                                        <p:tgtEl>
                                          <p:spTgt spid="1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2" grpId="0" animBg="1"/>
      <p:bldP spid="12293" grpId="0"/>
      <p:bldP spid="12294" grpId="0" animBg="1"/>
      <p:bldP spid="12295" grpId="0"/>
      <p:bldP spid="12296" grpId="0" animBg="1"/>
      <p:bldP spid="12297" grpId="0"/>
      <p:bldP spid="12298" grpId="0" animBg="1"/>
      <p:bldP spid="12299" grpId="0"/>
      <p:bldP spid="12300" grpId="0"/>
      <p:bldP spid="12301" grpId="0"/>
      <p:bldP spid="12302" grpId="0"/>
      <p:bldP spid="1230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3315"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sp>
        <p:nvSpPr>
          <p:cNvPr id="13316" name="矩形 17"/>
          <p:cNvSpPr/>
          <p:nvPr/>
        </p:nvSpPr>
        <p:spPr>
          <a:xfrm>
            <a:off x="739775" y="765175"/>
            <a:ext cx="10687050" cy="3240088"/>
          </a:xfrm>
          <a:prstGeom prst="rect">
            <a:avLst/>
          </a:prstGeom>
          <a:blipFill rotWithShape="1">
            <a:blip r:embed="rId1"/>
            <a:stretch>
              <a:fillRect/>
            </a:stretch>
          </a:blipFill>
          <a:ln w="9525" cap="flat" cmpd="sng">
            <a:solidFill>
              <a:schemeClr val="accent2"/>
            </a:solidFill>
            <a:prstDash val="solid"/>
            <a:miter/>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13317" name="单圆角矩形 18"/>
          <p:cNvSpPr/>
          <p:nvPr/>
        </p:nvSpPr>
        <p:spPr>
          <a:xfrm>
            <a:off x="739775" y="4051300"/>
            <a:ext cx="3486150" cy="2330450"/>
          </a:xfrm>
          <a:custGeom>
            <a:avLst/>
            <a:gdLst/>
            <a:ahLst/>
            <a:cxnLst>
              <a:cxn ang="0">
                <a:pos x="0" y="0"/>
              </a:cxn>
              <a:cxn ang="0">
                <a:pos x="3246003" y="0"/>
              </a:cxn>
              <a:cxn ang="0">
                <a:pos x="3486150" y="240293"/>
              </a:cxn>
              <a:cxn ang="0">
                <a:pos x="3486150" y="2330450"/>
              </a:cxn>
              <a:cxn ang="0">
                <a:pos x="0" y="2330450"/>
              </a:cxn>
              <a:cxn ang="0">
                <a:pos x="0" y="0"/>
              </a:cxn>
            </a:cxnLst>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solidFill>
          <a:ln w="9525" cap="flat" cmpd="sng">
            <a:solidFill>
              <a:schemeClr val="accent2"/>
            </a:solidFill>
            <a:prstDash val="solid"/>
            <a:miter/>
            <a:headEnd type="none" w="med" len="med"/>
            <a:tailEnd type="none" w="med" len="med"/>
          </a:ln>
        </p:spPr>
        <p:txBody>
          <a:bodyPr/>
          <a:p>
            <a:endParaRPr lang="zh-CN" altLang="en-US"/>
          </a:p>
        </p:txBody>
      </p:sp>
      <p:sp>
        <p:nvSpPr>
          <p:cNvPr id="13318" name="单圆角矩形 19"/>
          <p:cNvSpPr/>
          <p:nvPr/>
        </p:nvSpPr>
        <p:spPr>
          <a:xfrm>
            <a:off x="4333875" y="4051300"/>
            <a:ext cx="3486150" cy="2330450"/>
          </a:xfrm>
          <a:custGeom>
            <a:avLst/>
            <a:gdLst/>
            <a:ahLst/>
            <a:cxnLst>
              <a:cxn ang="0">
                <a:pos x="0" y="0"/>
              </a:cxn>
              <a:cxn ang="0">
                <a:pos x="3246003" y="0"/>
              </a:cxn>
              <a:cxn ang="0">
                <a:pos x="3486150" y="240293"/>
              </a:cxn>
              <a:cxn ang="0">
                <a:pos x="3486150" y="2330450"/>
              </a:cxn>
              <a:cxn ang="0">
                <a:pos x="0" y="2330450"/>
              </a:cxn>
              <a:cxn ang="0">
                <a:pos x="0" y="0"/>
              </a:cxn>
            </a:cxnLst>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tx1"/>
          </a:solidFill>
          <a:ln w="9525" cap="flat" cmpd="sng">
            <a:solidFill>
              <a:schemeClr val="accent2"/>
            </a:solidFill>
            <a:prstDash val="solid"/>
            <a:miter/>
            <a:headEnd type="none" w="med" len="med"/>
            <a:tailEnd type="none" w="med" len="med"/>
          </a:ln>
        </p:spPr>
        <p:txBody>
          <a:bodyPr/>
          <a:p>
            <a:endParaRPr lang="zh-CN" altLang="en-US"/>
          </a:p>
        </p:txBody>
      </p:sp>
      <p:sp>
        <p:nvSpPr>
          <p:cNvPr id="13319" name="单圆角矩形 20"/>
          <p:cNvSpPr/>
          <p:nvPr/>
        </p:nvSpPr>
        <p:spPr>
          <a:xfrm>
            <a:off x="7927975" y="4051300"/>
            <a:ext cx="3487738" cy="2330450"/>
          </a:xfrm>
          <a:custGeom>
            <a:avLst/>
            <a:gdLst/>
            <a:ahLst/>
            <a:cxnLst>
              <a:cxn ang="0">
                <a:pos x="0" y="0"/>
              </a:cxn>
              <a:cxn ang="0">
                <a:pos x="3247481" y="0"/>
              </a:cxn>
              <a:cxn ang="0">
                <a:pos x="3487738" y="240293"/>
              </a:cxn>
              <a:cxn ang="0">
                <a:pos x="3487738" y="2330450"/>
              </a:cxn>
              <a:cxn ang="0">
                <a:pos x="0" y="2330450"/>
              </a:cxn>
              <a:cxn ang="0">
                <a:pos x="0" y="0"/>
              </a:cxn>
            </a:cxnLst>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2"/>
          </a:solidFill>
          <a:ln w="9525" cap="flat" cmpd="sng">
            <a:solidFill>
              <a:schemeClr val="accent2"/>
            </a:solidFill>
            <a:prstDash val="solid"/>
            <a:miter/>
            <a:headEnd type="none" w="med" len="med"/>
            <a:tailEnd type="none" w="med" len="med"/>
          </a:ln>
        </p:spPr>
        <p:txBody>
          <a:bodyPr/>
          <a:p>
            <a:endParaRPr lang="zh-CN" altLang="en-US"/>
          </a:p>
        </p:txBody>
      </p:sp>
      <p:sp>
        <p:nvSpPr>
          <p:cNvPr id="13320" name="椭圆 21"/>
          <p:cNvSpPr/>
          <p:nvPr/>
        </p:nvSpPr>
        <p:spPr>
          <a:xfrm>
            <a:off x="2114550" y="3684588"/>
            <a:ext cx="736600" cy="736600"/>
          </a:xfrm>
          <a:prstGeom prst="ellipse">
            <a:avLst/>
          </a:prstGeom>
          <a:solidFill>
            <a:schemeClr val="bg1"/>
          </a:solidFill>
          <a:ln w="38100" cap="flat" cmpd="sng">
            <a:solidFill>
              <a:schemeClr val="accent2"/>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13321" name="椭圆 22"/>
          <p:cNvSpPr/>
          <p:nvPr/>
        </p:nvSpPr>
        <p:spPr>
          <a:xfrm>
            <a:off x="5710238" y="3684588"/>
            <a:ext cx="735012" cy="736600"/>
          </a:xfrm>
          <a:prstGeom prst="ellipse">
            <a:avLst/>
          </a:prstGeom>
          <a:solidFill>
            <a:schemeClr val="bg1"/>
          </a:solidFill>
          <a:ln w="38100" cap="flat" cmpd="sng">
            <a:solidFill>
              <a:schemeClr val="accent2"/>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13322" name="椭圆 23"/>
          <p:cNvSpPr/>
          <p:nvPr/>
        </p:nvSpPr>
        <p:spPr>
          <a:xfrm>
            <a:off x="9147175" y="3684588"/>
            <a:ext cx="735013" cy="736600"/>
          </a:xfrm>
          <a:prstGeom prst="ellipse">
            <a:avLst/>
          </a:prstGeom>
          <a:solidFill>
            <a:schemeClr val="bg1"/>
          </a:solidFill>
          <a:ln w="38100" cap="flat" cmpd="sng">
            <a:solidFill>
              <a:schemeClr val="accent2"/>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13323" name="TextBox 24"/>
          <p:cNvSpPr txBox="1"/>
          <p:nvPr/>
        </p:nvSpPr>
        <p:spPr>
          <a:xfrm>
            <a:off x="2254250" y="3789363"/>
            <a:ext cx="457200" cy="554037"/>
          </a:xfrm>
          <a:prstGeom prst="rect">
            <a:avLst/>
          </a:prstGeom>
          <a:noFill/>
          <a:ln w="9525">
            <a:noFill/>
          </a:ln>
        </p:spPr>
        <p:txBody>
          <a:bodyPr anchor="t">
            <a:spAutoFit/>
          </a:bodyPr>
          <a:p>
            <a:pPr algn="ctr"/>
            <a:r>
              <a:rPr lang="en-US" altLang="zh-CN" sz="3000" b="1" dirty="0">
                <a:solidFill>
                  <a:srgbClr val="F8F8F8"/>
                </a:solidFill>
                <a:latin typeface="微软雅黑" panose="020B0503020204020204" pitchFamily="34" charset="-122"/>
                <a:ea typeface="微软雅黑" panose="020B0503020204020204" pitchFamily="34" charset="-122"/>
              </a:rPr>
              <a:t>1</a:t>
            </a:r>
            <a:endParaRPr lang="zh-CN" altLang="en-US" sz="3000" b="1" dirty="0">
              <a:solidFill>
                <a:srgbClr val="F8F8F8"/>
              </a:solidFill>
              <a:latin typeface="微软雅黑" panose="020B0503020204020204" pitchFamily="34" charset="-122"/>
              <a:ea typeface="微软雅黑" panose="020B0503020204020204" pitchFamily="34" charset="-122"/>
            </a:endParaRPr>
          </a:p>
        </p:txBody>
      </p:sp>
      <p:sp>
        <p:nvSpPr>
          <p:cNvPr id="13324" name="TextBox 25"/>
          <p:cNvSpPr txBox="1"/>
          <p:nvPr/>
        </p:nvSpPr>
        <p:spPr>
          <a:xfrm>
            <a:off x="5864225" y="3789363"/>
            <a:ext cx="457200" cy="554037"/>
          </a:xfrm>
          <a:prstGeom prst="rect">
            <a:avLst/>
          </a:prstGeom>
          <a:noFill/>
          <a:ln w="9525">
            <a:noFill/>
          </a:ln>
        </p:spPr>
        <p:txBody>
          <a:bodyPr anchor="t">
            <a:spAutoFit/>
          </a:bodyPr>
          <a:p>
            <a:pPr algn="ctr"/>
            <a:r>
              <a:rPr lang="en-US" altLang="zh-CN" sz="3000" b="1" dirty="0">
                <a:solidFill>
                  <a:srgbClr val="F8F8F8"/>
                </a:solidFill>
                <a:latin typeface="微软雅黑" panose="020B0503020204020204" pitchFamily="34" charset="-122"/>
                <a:ea typeface="微软雅黑" panose="020B0503020204020204" pitchFamily="34" charset="-122"/>
              </a:rPr>
              <a:t>2</a:t>
            </a:r>
            <a:endParaRPr lang="zh-CN" altLang="en-US" sz="3000" b="1" dirty="0">
              <a:solidFill>
                <a:srgbClr val="F8F8F8"/>
              </a:solidFill>
              <a:latin typeface="微软雅黑" panose="020B0503020204020204" pitchFamily="34" charset="-122"/>
              <a:ea typeface="微软雅黑" panose="020B0503020204020204" pitchFamily="34" charset="-122"/>
            </a:endParaRPr>
          </a:p>
        </p:txBody>
      </p:sp>
      <p:sp>
        <p:nvSpPr>
          <p:cNvPr id="13325" name="TextBox 26"/>
          <p:cNvSpPr txBox="1"/>
          <p:nvPr/>
        </p:nvSpPr>
        <p:spPr>
          <a:xfrm>
            <a:off x="9269413" y="3789363"/>
            <a:ext cx="457200" cy="554037"/>
          </a:xfrm>
          <a:prstGeom prst="rect">
            <a:avLst/>
          </a:prstGeom>
          <a:noFill/>
          <a:ln w="9525">
            <a:noFill/>
          </a:ln>
        </p:spPr>
        <p:txBody>
          <a:bodyPr anchor="t">
            <a:spAutoFit/>
          </a:bodyPr>
          <a:p>
            <a:pPr algn="ctr"/>
            <a:r>
              <a:rPr lang="en-US" altLang="zh-CN" sz="3000" b="1" dirty="0">
                <a:solidFill>
                  <a:srgbClr val="F8F8F8"/>
                </a:solidFill>
                <a:latin typeface="微软雅黑" panose="020B0503020204020204" pitchFamily="34" charset="-122"/>
                <a:ea typeface="微软雅黑" panose="020B0503020204020204" pitchFamily="34" charset="-122"/>
              </a:rPr>
              <a:t>3</a:t>
            </a:r>
            <a:endParaRPr lang="zh-CN" altLang="en-US" sz="3000" b="1" dirty="0">
              <a:solidFill>
                <a:srgbClr val="F8F8F8"/>
              </a:solidFill>
              <a:latin typeface="微软雅黑" panose="020B0503020204020204" pitchFamily="34" charset="-122"/>
              <a:ea typeface="微软雅黑" panose="020B0503020204020204" pitchFamily="34" charset="-122"/>
            </a:endParaRPr>
          </a:p>
        </p:txBody>
      </p:sp>
      <p:sp>
        <p:nvSpPr>
          <p:cNvPr id="13326" name="TextBox 27"/>
          <p:cNvSpPr txBox="1"/>
          <p:nvPr/>
        </p:nvSpPr>
        <p:spPr>
          <a:xfrm>
            <a:off x="941388" y="4581525"/>
            <a:ext cx="3140075" cy="1476375"/>
          </a:xfrm>
          <a:prstGeom prst="rect">
            <a:avLst/>
          </a:prstGeom>
          <a:noFill/>
          <a:ln w="9525">
            <a:noFill/>
          </a:ln>
        </p:spPr>
        <p:txBody>
          <a:bodyPr anchor="t">
            <a:spAutoFit/>
          </a:bodyPr>
          <a:p>
            <a:r>
              <a:rPr lang="zh-CN" altLang="en-US" dirty="0">
                <a:solidFill>
                  <a:schemeClr val="accent2"/>
                </a:solidFill>
                <a:latin typeface="微软雅黑" panose="020B0503020204020204" pitchFamily="34" charset="-122"/>
                <a:ea typeface="微软雅黑" panose="020B0503020204020204" pitchFamily="34" charset="-122"/>
              </a:rPr>
              <a:t>上面的图片可自行更换，动画效果不变，方法是对图片点右键</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设置对象格式</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填充</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填充效果</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图片，选择事先准备好的图片即可。</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13327" name="TextBox 28"/>
          <p:cNvSpPr txBox="1"/>
          <p:nvPr/>
        </p:nvSpPr>
        <p:spPr>
          <a:xfrm>
            <a:off x="4503738" y="4581525"/>
            <a:ext cx="3141662" cy="1476375"/>
          </a:xfrm>
          <a:prstGeom prst="rect">
            <a:avLst/>
          </a:prstGeom>
          <a:noFill/>
          <a:ln w="9525">
            <a:noFill/>
          </a:ln>
        </p:spPr>
        <p:txBody>
          <a:bodyPr anchor="t">
            <a:spAutoFit/>
          </a:bodyPr>
          <a:p>
            <a:r>
              <a:rPr lang="zh-CN" altLang="en-US" dirty="0">
                <a:solidFill>
                  <a:schemeClr val="accent2"/>
                </a:solidFill>
                <a:latin typeface="微软雅黑" panose="020B0503020204020204" pitchFamily="34" charset="-122"/>
                <a:ea typeface="微软雅黑" panose="020B0503020204020204" pitchFamily="34" charset="-122"/>
              </a:rPr>
              <a:t>上面的图片可自行更换，动画效果不变，方法是对图片点右键</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设置对象格式</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填充</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填充效果</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图片，选择事先准备好的图片即可。</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13328" name="TextBox 29"/>
          <p:cNvSpPr txBox="1"/>
          <p:nvPr/>
        </p:nvSpPr>
        <p:spPr>
          <a:xfrm>
            <a:off x="8113713" y="4581525"/>
            <a:ext cx="3141662" cy="1476375"/>
          </a:xfrm>
          <a:prstGeom prst="rect">
            <a:avLst/>
          </a:prstGeom>
          <a:noFill/>
          <a:ln w="9525">
            <a:noFill/>
          </a:ln>
        </p:spPr>
        <p:txBody>
          <a:bodyPr anchor="t">
            <a:spAutoFit/>
          </a:bodyPr>
          <a:p>
            <a:r>
              <a:rPr lang="zh-CN" altLang="en-US" dirty="0">
                <a:solidFill>
                  <a:schemeClr val="accent2"/>
                </a:solidFill>
                <a:latin typeface="微软雅黑" panose="020B0503020204020204" pitchFamily="34" charset="-122"/>
                <a:ea typeface="微软雅黑" panose="020B0503020204020204" pitchFamily="34" charset="-122"/>
              </a:rPr>
              <a:t>上面的图片可自行更换，动画效果不变，方法是对图片点右键</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设置对象格式</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填充</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填充效果</a:t>
            </a:r>
            <a:r>
              <a:rPr lang="en-US" altLang="zh-CN" dirty="0">
                <a:solidFill>
                  <a:schemeClr val="accent2"/>
                </a:solidFill>
                <a:latin typeface="微软雅黑" panose="020B0503020204020204" pitchFamily="34" charset="-122"/>
                <a:ea typeface="微软雅黑" panose="020B0503020204020204" pitchFamily="34" charset="-122"/>
              </a:rPr>
              <a:t>-&gt;</a:t>
            </a:r>
            <a:r>
              <a:rPr lang="zh-CN" altLang="en-US" dirty="0">
                <a:solidFill>
                  <a:schemeClr val="accent2"/>
                </a:solidFill>
                <a:latin typeface="微软雅黑" panose="020B0503020204020204" pitchFamily="34" charset="-122"/>
                <a:ea typeface="微软雅黑" panose="020B0503020204020204" pitchFamily="34" charset="-122"/>
              </a:rPr>
              <a:t>图片，选择事先准备好的图片即可。</a:t>
            </a:r>
            <a:endParaRPr lang="zh-CN" altLang="en-US"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arn(inVertical)">
                                      <p:cBhvr>
                                        <p:cTn id="7" dur="500"/>
                                        <p:tgtEl>
                                          <p:spTgt spid="1331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314"/>
                                        </p:tgtEl>
                                        <p:attrNameLst>
                                          <p:attrName>style.visibility</p:attrName>
                                        </p:attrNameLst>
                                      </p:cBhvr>
                                      <p:to>
                                        <p:strVal val="visible"/>
                                      </p:to>
                                    </p:set>
                                    <p:anim calcmode="lin" valueType="num">
                                      <p:cBhvr>
                                        <p:cTn id="11" dur="500" fill="hold"/>
                                        <p:tgtEl>
                                          <p:spTgt spid="1331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314"/>
                                        </p:tgtEl>
                                        <p:attrNameLst>
                                          <p:attrName>ppt_y</p:attrName>
                                        </p:attrNameLst>
                                      </p:cBhvr>
                                      <p:tavLst>
                                        <p:tav tm="0">
                                          <p:val>
                                            <p:strVal val="#ppt_y"/>
                                          </p:val>
                                        </p:tav>
                                        <p:tav tm="100000">
                                          <p:val>
                                            <p:strVal val="#ppt_y"/>
                                          </p:val>
                                        </p:tav>
                                      </p:tavLst>
                                    </p:anim>
                                    <p:anim calcmode="lin" valueType="num">
                                      <p:cBhvr>
                                        <p:cTn id="13" dur="500" fill="hold"/>
                                        <p:tgtEl>
                                          <p:spTgt spid="1331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31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314"/>
                                        </p:tgtEl>
                                      </p:cBhvr>
                                    </p:animEffect>
                                  </p:childTnLst>
                                </p:cTn>
                              </p:par>
                            </p:childTnLst>
                          </p:cTn>
                        </p:par>
                        <p:par>
                          <p:cTn id="16" fill="hold">
                            <p:stCondLst>
                              <p:cond delay="1450"/>
                            </p:stCondLst>
                            <p:childTnLst>
                              <p:par>
                                <p:cTn id="17" presetID="22" presetClass="entr" presetSubtype="4" fill="hold" grpId="0" nodeType="afterEffect">
                                  <p:stCondLst>
                                    <p:cond delay="0"/>
                                  </p:stCondLst>
                                  <p:childTnLst>
                                    <p:set>
                                      <p:cBhvr>
                                        <p:cTn id="18" dur="1" fill="hold">
                                          <p:stCondLst>
                                            <p:cond delay="0"/>
                                          </p:stCondLst>
                                        </p:cTn>
                                        <p:tgtEl>
                                          <p:spTgt spid="13316"/>
                                        </p:tgtEl>
                                        <p:attrNameLst>
                                          <p:attrName>style.visibility</p:attrName>
                                        </p:attrNameLst>
                                      </p:cBhvr>
                                      <p:to>
                                        <p:strVal val="visible"/>
                                      </p:to>
                                    </p:set>
                                    <p:animEffect transition="in" filter="wipe(down)">
                                      <p:cBhvr>
                                        <p:cTn id="19" dur="1000"/>
                                        <p:tgtEl>
                                          <p:spTgt spid="13316"/>
                                        </p:tgtEl>
                                      </p:cBhvr>
                                    </p:animEffect>
                                  </p:childTnLst>
                                </p:cTn>
                              </p:par>
                            </p:childTnLst>
                          </p:cTn>
                        </p:par>
                        <p:par>
                          <p:cTn id="20" fill="hold">
                            <p:stCondLst>
                              <p:cond delay="2450"/>
                            </p:stCondLst>
                            <p:childTnLst>
                              <p:par>
                                <p:cTn id="21" presetID="52" presetClass="entr" presetSubtype="0" fill="hold" grpId="0" nodeType="afterEffect">
                                  <p:stCondLst>
                                    <p:cond delay="0"/>
                                  </p:stCondLst>
                                  <p:childTnLst>
                                    <p:set>
                                      <p:cBhvr>
                                        <p:cTn id="22" dur="1" fill="hold">
                                          <p:stCondLst>
                                            <p:cond delay="0"/>
                                          </p:stCondLst>
                                        </p:cTn>
                                        <p:tgtEl>
                                          <p:spTgt spid="13323"/>
                                        </p:tgtEl>
                                        <p:attrNameLst>
                                          <p:attrName>style.visibility</p:attrName>
                                        </p:attrNameLst>
                                      </p:cBhvr>
                                      <p:to>
                                        <p:strVal val="visible"/>
                                      </p:to>
                                    </p:set>
                                    <p:animScale>
                                      <p:cBhvr>
                                        <p:cTn id="23" dur="1000" decel="50000" fill="hold">
                                          <p:stCondLst>
                                            <p:cond delay="0"/>
                                          </p:stCondLst>
                                        </p:cTn>
                                        <p:tgtEl>
                                          <p:spTgt spid="133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3323"/>
                                        </p:tgtEl>
                                        <p:attrNameLst>
                                          <p:attrName>ppt_x</p:attrName>
                                          <p:attrName>ppt_y</p:attrName>
                                        </p:attrNameLst>
                                      </p:cBhvr>
                                    </p:animMotion>
                                    <p:animEffect transition="in" filter="fade">
                                      <p:cBhvr>
                                        <p:cTn id="25" dur="1000"/>
                                        <p:tgtEl>
                                          <p:spTgt spid="13323"/>
                                        </p:tgtEl>
                                      </p:cBhvr>
                                    </p:animEffect>
                                  </p:childTnLst>
                                </p:cTn>
                              </p:par>
                              <p:par>
                                <p:cTn id="26" presetID="52" presetClass="entr" presetSubtype="0" fill="hold" grpId="0" nodeType="withEffect">
                                  <p:stCondLst>
                                    <p:cond delay="0"/>
                                  </p:stCondLst>
                                  <p:childTnLst>
                                    <p:set>
                                      <p:cBhvr>
                                        <p:cTn id="27" dur="1" fill="hold">
                                          <p:stCondLst>
                                            <p:cond delay="0"/>
                                          </p:stCondLst>
                                        </p:cTn>
                                        <p:tgtEl>
                                          <p:spTgt spid="13320"/>
                                        </p:tgtEl>
                                        <p:attrNameLst>
                                          <p:attrName>style.visibility</p:attrName>
                                        </p:attrNameLst>
                                      </p:cBhvr>
                                      <p:to>
                                        <p:strVal val="visible"/>
                                      </p:to>
                                    </p:set>
                                    <p:animScale>
                                      <p:cBhvr>
                                        <p:cTn id="28" dur="1000" decel="50000" fill="hold">
                                          <p:stCondLst>
                                            <p:cond delay="0"/>
                                          </p:stCondLst>
                                        </p:cTn>
                                        <p:tgtEl>
                                          <p:spTgt spid="133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3320"/>
                                        </p:tgtEl>
                                        <p:attrNameLst>
                                          <p:attrName>ppt_x</p:attrName>
                                          <p:attrName>ppt_y</p:attrName>
                                        </p:attrNameLst>
                                      </p:cBhvr>
                                    </p:animMotion>
                                    <p:animEffect transition="in" filter="fade">
                                      <p:cBhvr>
                                        <p:cTn id="30" dur="1000"/>
                                        <p:tgtEl>
                                          <p:spTgt spid="13320"/>
                                        </p:tgtEl>
                                      </p:cBhvr>
                                    </p:animEffect>
                                  </p:childTnLst>
                                </p:cTn>
                              </p:par>
                            </p:childTnLst>
                          </p:cTn>
                        </p:par>
                        <p:par>
                          <p:cTn id="31" fill="hold">
                            <p:stCondLst>
                              <p:cond delay="3450"/>
                            </p:stCondLst>
                            <p:childTnLst>
                              <p:par>
                                <p:cTn id="32" presetID="22" presetClass="entr" presetSubtype="1" fill="hold" nodeType="afterEffect">
                                  <p:stCondLst>
                                    <p:cond delay="0"/>
                                  </p:stCondLst>
                                  <p:childTnLst>
                                    <p:set>
                                      <p:cBhvr>
                                        <p:cTn id="33" dur="1" fill="hold">
                                          <p:stCondLst>
                                            <p:cond delay="0"/>
                                          </p:stCondLst>
                                        </p:cTn>
                                        <p:tgtEl>
                                          <p:spTgt spid="13317"/>
                                        </p:tgtEl>
                                        <p:attrNameLst>
                                          <p:attrName>style.visibility</p:attrName>
                                        </p:attrNameLst>
                                      </p:cBhvr>
                                      <p:to>
                                        <p:strVal val="visible"/>
                                      </p:to>
                                    </p:set>
                                    <p:animEffect transition="in" filter="wipe(up)">
                                      <p:cBhvr>
                                        <p:cTn id="34" dur="500"/>
                                        <p:tgtEl>
                                          <p:spTgt spid="13317"/>
                                        </p:tgtEl>
                                      </p:cBhvr>
                                    </p:animEffect>
                                  </p:childTnLst>
                                </p:cTn>
                              </p:par>
                            </p:childTnLst>
                          </p:cTn>
                        </p:par>
                        <p:par>
                          <p:cTn id="35" fill="hold">
                            <p:stCondLst>
                              <p:cond delay="3950"/>
                            </p:stCondLst>
                            <p:childTnLst>
                              <p:par>
                                <p:cTn id="36" presetID="31" presetClass="entr" presetSubtype="0" fill="hold" grpId="0" nodeType="afterEffect">
                                  <p:stCondLst>
                                    <p:cond delay="0"/>
                                  </p:stCondLst>
                                  <p:childTnLst>
                                    <p:set>
                                      <p:cBhvr>
                                        <p:cTn id="37" dur="1" fill="hold">
                                          <p:stCondLst>
                                            <p:cond delay="0"/>
                                          </p:stCondLst>
                                        </p:cTn>
                                        <p:tgtEl>
                                          <p:spTgt spid="13326"/>
                                        </p:tgtEl>
                                        <p:attrNameLst>
                                          <p:attrName>style.visibility</p:attrName>
                                        </p:attrNameLst>
                                      </p:cBhvr>
                                      <p:to>
                                        <p:strVal val="visible"/>
                                      </p:to>
                                    </p:set>
                                    <p:anim calcmode="lin" valueType="num">
                                      <p:cBhvr>
                                        <p:cTn id="38" dur="500" fill="hold"/>
                                        <p:tgtEl>
                                          <p:spTgt spid="13326"/>
                                        </p:tgtEl>
                                        <p:attrNameLst>
                                          <p:attrName>ppt_w</p:attrName>
                                        </p:attrNameLst>
                                      </p:cBhvr>
                                      <p:tavLst>
                                        <p:tav tm="0">
                                          <p:val>
                                            <p:fltVal val="0.000000"/>
                                          </p:val>
                                        </p:tav>
                                        <p:tav tm="100000">
                                          <p:val>
                                            <p:strVal val="#ppt_w"/>
                                          </p:val>
                                        </p:tav>
                                      </p:tavLst>
                                    </p:anim>
                                    <p:anim calcmode="lin" valueType="num">
                                      <p:cBhvr>
                                        <p:cTn id="39" dur="500" fill="hold"/>
                                        <p:tgtEl>
                                          <p:spTgt spid="13326"/>
                                        </p:tgtEl>
                                        <p:attrNameLst>
                                          <p:attrName>ppt_h</p:attrName>
                                        </p:attrNameLst>
                                      </p:cBhvr>
                                      <p:tavLst>
                                        <p:tav tm="0">
                                          <p:val>
                                            <p:fltVal val="0.000000"/>
                                          </p:val>
                                        </p:tav>
                                        <p:tav tm="100000">
                                          <p:val>
                                            <p:strVal val="#ppt_h"/>
                                          </p:val>
                                        </p:tav>
                                      </p:tavLst>
                                    </p:anim>
                                    <p:anim calcmode="lin" valueType="num">
                                      <p:cBhvr>
                                        <p:cTn id="40" dur="500" fill="hold"/>
                                        <p:tgtEl>
                                          <p:spTgt spid="13326"/>
                                        </p:tgtEl>
                                        <p:attrNameLst>
                                          <p:attrName>style.rotation</p:attrName>
                                        </p:attrNameLst>
                                      </p:cBhvr>
                                      <p:tavLst>
                                        <p:tav tm="0">
                                          <p:val>
                                            <p:fltVal val="90.000000"/>
                                          </p:val>
                                        </p:tav>
                                        <p:tav tm="100000">
                                          <p:val>
                                            <p:fltVal val="0.000000"/>
                                          </p:val>
                                        </p:tav>
                                      </p:tavLst>
                                    </p:anim>
                                    <p:animEffect transition="in" filter="fade">
                                      <p:cBhvr>
                                        <p:cTn id="41" dur="500"/>
                                        <p:tgtEl>
                                          <p:spTgt spid="13326"/>
                                        </p:tgtEl>
                                      </p:cBhvr>
                                    </p:animEffect>
                                  </p:childTnLst>
                                </p:cTn>
                              </p:par>
                            </p:childTnLst>
                          </p:cTn>
                        </p:par>
                        <p:par>
                          <p:cTn id="42" fill="hold">
                            <p:stCondLst>
                              <p:cond delay="4450"/>
                            </p:stCondLst>
                            <p:childTnLst>
                              <p:par>
                                <p:cTn id="43" presetID="52" presetClass="entr" presetSubtype="0" fill="hold" grpId="0" nodeType="afterEffect">
                                  <p:stCondLst>
                                    <p:cond delay="0"/>
                                  </p:stCondLst>
                                  <p:childTnLst>
                                    <p:set>
                                      <p:cBhvr>
                                        <p:cTn id="44" dur="1" fill="hold">
                                          <p:stCondLst>
                                            <p:cond delay="0"/>
                                          </p:stCondLst>
                                        </p:cTn>
                                        <p:tgtEl>
                                          <p:spTgt spid="13321"/>
                                        </p:tgtEl>
                                        <p:attrNameLst>
                                          <p:attrName>style.visibility</p:attrName>
                                        </p:attrNameLst>
                                      </p:cBhvr>
                                      <p:to>
                                        <p:strVal val="visible"/>
                                      </p:to>
                                    </p:set>
                                    <p:animScale>
                                      <p:cBhvr>
                                        <p:cTn id="45" dur="1000" decel="50000" fill="hold">
                                          <p:stCondLst>
                                            <p:cond delay="0"/>
                                          </p:stCondLst>
                                        </p:cTn>
                                        <p:tgtEl>
                                          <p:spTgt spid="133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3321"/>
                                        </p:tgtEl>
                                        <p:attrNameLst>
                                          <p:attrName>ppt_x</p:attrName>
                                          <p:attrName>ppt_y</p:attrName>
                                        </p:attrNameLst>
                                      </p:cBhvr>
                                    </p:animMotion>
                                    <p:animEffect transition="in" filter="fade">
                                      <p:cBhvr>
                                        <p:cTn id="47" dur="1000"/>
                                        <p:tgtEl>
                                          <p:spTgt spid="13321"/>
                                        </p:tgtEl>
                                      </p:cBhvr>
                                    </p:animEffect>
                                  </p:childTnLst>
                                </p:cTn>
                              </p:par>
                              <p:par>
                                <p:cTn id="48" presetID="52" presetClass="entr" presetSubtype="0" fill="hold" grpId="0" nodeType="withEffect">
                                  <p:stCondLst>
                                    <p:cond delay="0"/>
                                  </p:stCondLst>
                                  <p:childTnLst>
                                    <p:set>
                                      <p:cBhvr>
                                        <p:cTn id="49" dur="1" fill="hold">
                                          <p:stCondLst>
                                            <p:cond delay="0"/>
                                          </p:stCondLst>
                                        </p:cTn>
                                        <p:tgtEl>
                                          <p:spTgt spid="13324"/>
                                        </p:tgtEl>
                                        <p:attrNameLst>
                                          <p:attrName>style.visibility</p:attrName>
                                        </p:attrNameLst>
                                      </p:cBhvr>
                                      <p:to>
                                        <p:strVal val="visible"/>
                                      </p:to>
                                    </p:set>
                                    <p:animScale>
                                      <p:cBhvr>
                                        <p:cTn id="50" dur="1000" decel="50000" fill="hold">
                                          <p:stCondLst>
                                            <p:cond delay="0"/>
                                          </p:stCondLst>
                                        </p:cTn>
                                        <p:tgtEl>
                                          <p:spTgt spid="133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3324"/>
                                        </p:tgtEl>
                                        <p:attrNameLst>
                                          <p:attrName>ppt_x</p:attrName>
                                          <p:attrName>ppt_y</p:attrName>
                                        </p:attrNameLst>
                                      </p:cBhvr>
                                    </p:animMotion>
                                    <p:animEffect transition="in" filter="fade">
                                      <p:cBhvr>
                                        <p:cTn id="52" dur="1000"/>
                                        <p:tgtEl>
                                          <p:spTgt spid="13324"/>
                                        </p:tgtEl>
                                      </p:cBhvr>
                                    </p:animEffect>
                                  </p:childTnLst>
                                </p:cTn>
                              </p:par>
                            </p:childTnLst>
                          </p:cTn>
                        </p:par>
                        <p:par>
                          <p:cTn id="53" fill="hold">
                            <p:stCondLst>
                              <p:cond delay="5450"/>
                            </p:stCondLst>
                            <p:childTnLst>
                              <p:par>
                                <p:cTn id="54" presetID="22" presetClass="entr" presetSubtype="1" fill="hold" nodeType="afterEffect">
                                  <p:stCondLst>
                                    <p:cond delay="0"/>
                                  </p:stCondLst>
                                  <p:childTnLst>
                                    <p:set>
                                      <p:cBhvr>
                                        <p:cTn id="55" dur="1" fill="hold">
                                          <p:stCondLst>
                                            <p:cond delay="0"/>
                                          </p:stCondLst>
                                        </p:cTn>
                                        <p:tgtEl>
                                          <p:spTgt spid="13318"/>
                                        </p:tgtEl>
                                        <p:attrNameLst>
                                          <p:attrName>style.visibility</p:attrName>
                                        </p:attrNameLst>
                                      </p:cBhvr>
                                      <p:to>
                                        <p:strVal val="visible"/>
                                      </p:to>
                                    </p:set>
                                    <p:animEffect transition="in" filter="wipe(up)">
                                      <p:cBhvr>
                                        <p:cTn id="56" dur="500"/>
                                        <p:tgtEl>
                                          <p:spTgt spid="13318"/>
                                        </p:tgtEl>
                                      </p:cBhvr>
                                    </p:animEffect>
                                  </p:childTnLst>
                                </p:cTn>
                              </p:par>
                            </p:childTnLst>
                          </p:cTn>
                        </p:par>
                        <p:par>
                          <p:cTn id="57" fill="hold">
                            <p:stCondLst>
                              <p:cond delay="5950"/>
                            </p:stCondLst>
                            <p:childTnLst>
                              <p:par>
                                <p:cTn id="58" presetID="31" presetClass="entr" presetSubtype="0" fill="hold" grpId="0" nodeType="afterEffect">
                                  <p:stCondLst>
                                    <p:cond delay="0"/>
                                  </p:stCondLst>
                                  <p:childTnLst>
                                    <p:set>
                                      <p:cBhvr>
                                        <p:cTn id="59" dur="1" fill="hold">
                                          <p:stCondLst>
                                            <p:cond delay="0"/>
                                          </p:stCondLst>
                                        </p:cTn>
                                        <p:tgtEl>
                                          <p:spTgt spid="13327"/>
                                        </p:tgtEl>
                                        <p:attrNameLst>
                                          <p:attrName>style.visibility</p:attrName>
                                        </p:attrNameLst>
                                      </p:cBhvr>
                                      <p:to>
                                        <p:strVal val="visible"/>
                                      </p:to>
                                    </p:set>
                                    <p:anim calcmode="lin" valueType="num">
                                      <p:cBhvr>
                                        <p:cTn id="60" dur="500" fill="hold"/>
                                        <p:tgtEl>
                                          <p:spTgt spid="13327"/>
                                        </p:tgtEl>
                                        <p:attrNameLst>
                                          <p:attrName>ppt_w</p:attrName>
                                        </p:attrNameLst>
                                      </p:cBhvr>
                                      <p:tavLst>
                                        <p:tav tm="0">
                                          <p:val>
                                            <p:fltVal val="0.000000"/>
                                          </p:val>
                                        </p:tav>
                                        <p:tav tm="100000">
                                          <p:val>
                                            <p:strVal val="#ppt_w"/>
                                          </p:val>
                                        </p:tav>
                                      </p:tavLst>
                                    </p:anim>
                                    <p:anim calcmode="lin" valueType="num">
                                      <p:cBhvr>
                                        <p:cTn id="61" dur="500" fill="hold"/>
                                        <p:tgtEl>
                                          <p:spTgt spid="13327"/>
                                        </p:tgtEl>
                                        <p:attrNameLst>
                                          <p:attrName>ppt_h</p:attrName>
                                        </p:attrNameLst>
                                      </p:cBhvr>
                                      <p:tavLst>
                                        <p:tav tm="0">
                                          <p:val>
                                            <p:fltVal val="0.000000"/>
                                          </p:val>
                                        </p:tav>
                                        <p:tav tm="100000">
                                          <p:val>
                                            <p:strVal val="#ppt_h"/>
                                          </p:val>
                                        </p:tav>
                                      </p:tavLst>
                                    </p:anim>
                                    <p:anim calcmode="lin" valueType="num">
                                      <p:cBhvr>
                                        <p:cTn id="62" dur="500" fill="hold"/>
                                        <p:tgtEl>
                                          <p:spTgt spid="13327"/>
                                        </p:tgtEl>
                                        <p:attrNameLst>
                                          <p:attrName>style.rotation</p:attrName>
                                        </p:attrNameLst>
                                      </p:cBhvr>
                                      <p:tavLst>
                                        <p:tav tm="0">
                                          <p:val>
                                            <p:fltVal val="90.000000"/>
                                          </p:val>
                                        </p:tav>
                                        <p:tav tm="100000">
                                          <p:val>
                                            <p:fltVal val="0.000000"/>
                                          </p:val>
                                        </p:tav>
                                      </p:tavLst>
                                    </p:anim>
                                    <p:animEffect transition="in" filter="fade">
                                      <p:cBhvr>
                                        <p:cTn id="63" dur="500"/>
                                        <p:tgtEl>
                                          <p:spTgt spid="13327"/>
                                        </p:tgtEl>
                                      </p:cBhvr>
                                    </p:animEffect>
                                  </p:childTnLst>
                                </p:cTn>
                              </p:par>
                            </p:childTnLst>
                          </p:cTn>
                        </p:par>
                        <p:par>
                          <p:cTn id="64" fill="hold">
                            <p:stCondLst>
                              <p:cond delay="6450"/>
                            </p:stCondLst>
                            <p:childTnLst>
                              <p:par>
                                <p:cTn id="65" presetID="52" presetClass="entr" presetSubtype="0" fill="hold" grpId="0" nodeType="afterEffect">
                                  <p:stCondLst>
                                    <p:cond delay="0"/>
                                  </p:stCondLst>
                                  <p:childTnLst>
                                    <p:set>
                                      <p:cBhvr>
                                        <p:cTn id="66" dur="1" fill="hold">
                                          <p:stCondLst>
                                            <p:cond delay="0"/>
                                          </p:stCondLst>
                                        </p:cTn>
                                        <p:tgtEl>
                                          <p:spTgt spid="13322"/>
                                        </p:tgtEl>
                                        <p:attrNameLst>
                                          <p:attrName>style.visibility</p:attrName>
                                        </p:attrNameLst>
                                      </p:cBhvr>
                                      <p:to>
                                        <p:strVal val="visible"/>
                                      </p:to>
                                    </p:set>
                                    <p:animScale>
                                      <p:cBhvr>
                                        <p:cTn id="67" dur="1000" decel="50000" fill="hold">
                                          <p:stCondLst>
                                            <p:cond delay="0"/>
                                          </p:stCondLst>
                                        </p:cTn>
                                        <p:tgtEl>
                                          <p:spTgt spid="133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13322"/>
                                        </p:tgtEl>
                                        <p:attrNameLst>
                                          <p:attrName>ppt_x</p:attrName>
                                          <p:attrName>ppt_y</p:attrName>
                                        </p:attrNameLst>
                                      </p:cBhvr>
                                    </p:animMotion>
                                    <p:animEffect transition="in" filter="fade">
                                      <p:cBhvr>
                                        <p:cTn id="69" dur="1000"/>
                                        <p:tgtEl>
                                          <p:spTgt spid="13322"/>
                                        </p:tgtEl>
                                      </p:cBhvr>
                                    </p:animEffect>
                                  </p:childTnLst>
                                </p:cTn>
                              </p:par>
                              <p:par>
                                <p:cTn id="70" presetID="52" presetClass="entr" presetSubtype="0" fill="hold" grpId="0" nodeType="withEffect">
                                  <p:stCondLst>
                                    <p:cond delay="0"/>
                                  </p:stCondLst>
                                  <p:childTnLst>
                                    <p:set>
                                      <p:cBhvr>
                                        <p:cTn id="71" dur="1" fill="hold">
                                          <p:stCondLst>
                                            <p:cond delay="0"/>
                                          </p:stCondLst>
                                        </p:cTn>
                                        <p:tgtEl>
                                          <p:spTgt spid="13325"/>
                                        </p:tgtEl>
                                        <p:attrNameLst>
                                          <p:attrName>style.visibility</p:attrName>
                                        </p:attrNameLst>
                                      </p:cBhvr>
                                      <p:to>
                                        <p:strVal val="visible"/>
                                      </p:to>
                                    </p:set>
                                    <p:animScale>
                                      <p:cBhvr>
                                        <p:cTn id="72" dur="1000" decel="50000" fill="hold">
                                          <p:stCondLst>
                                            <p:cond delay="0"/>
                                          </p:stCondLst>
                                        </p:cTn>
                                        <p:tgtEl>
                                          <p:spTgt spid="133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1000" decel="50000" fill="hold">
                                          <p:stCondLst>
                                            <p:cond delay="0"/>
                                          </p:stCondLst>
                                        </p:cTn>
                                        <p:tgtEl>
                                          <p:spTgt spid="13325"/>
                                        </p:tgtEl>
                                        <p:attrNameLst>
                                          <p:attrName>ppt_x</p:attrName>
                                          <p:attrName>ppt_y</p:attrName>
                                        </p:attrNameLst>
                                      </p:cBhvr>
                                    </p:animMotion>
                                    <p:animEffect transition="in" filter="fade">
                                      <p:cBhvr>
                                        <p:cTn id="74" dur="1000"/>
                                        <p:tgtEl>
                                          <p:spTgt spid="13325"/>
                                        </p:tgtEl>
                                      </p:cBhvr>
                                    </p:animEffect>
                                  </p:childTnLst>
                                </p:cTn>
                              </p:par>
                            </p:childTnLst>
                          </p:cTn>
                        </p:par>
                        <p:par>
                          <p:cTn id="75" fill="hold">
                            <p:stCondLst>
                              <p:cond delay="7450"/>
                            </p:stCondLst>
                            <p:childTnLst>
                              <p:par>
                                <p:cTn id="76" presetID="22" presetClass="entr" presetSubtype="1" fill="hold" nodeType="afterEffect">
                                  <p:stCondLst>
                                    <p:cond delay="0"/>
                                  </p:stCondLst>
                                  <p:childTnLst>
                                    <p:set>
                                      <p:cBhvr>
                                        <p:cTn id="77" dur="1" fill="hold">
                                          <p:stCondLst>
                                            <p:cond delay="0"/>
                                          </p:stCondLst>
                                        </p:cTn>
                                        <p:tgtEl>
                                          <p:spTgt spid="13319"/>
                                        </p:tgtEl>
                                        <p:attrNameLst>
                                          <p:attrName>style.visibility</p:attrName>
                                        </p:attrNameLst>
                                      </p:cBhvr>
                                      <p:to>
                                        <p:strVal val="visible"/>
                                      </p:to>
                                    </p:set>
                                    <p:animEffect transition="in" filter="wipe(up)">
                                      <p:cBhvr>
                                        <p:cTn id="78" dur="500"/>
                                        <p:tgtEl>
                                          <p:spTgt spid="13319"/>
                                        </p:tgtEl>
                                      </p:cBhvr>
                                    </p:animEffect>
                                  </p:childTnLst>
                                </p:cTn>
                              </p:par>
                            </p:childTnLst>
                          </p:cTn>
                        </p:par>
                        <p:par>
                          <p:cTn id="79" fill="hold">
                            <p:stCondLst>
                              <p:cond delay="7950"/>
                            </p:stCondLst>
                            <p:childTnLst>
                              <p:par>
                                <p:cTn id="80" presetID="31" presetClass="entr" presetSubtype="0" fill="hold" grpId="0" nodeType="afterEffect">
                                  <p:stCondLst>
                                    <p:cond delay="0"/>
                                  </p:stCondLst>
                                  <p:childTnLst>
                                    <p:set>
                                      <p:cBhvr>
                                        <p:cTn id="81" dur="1" fill="hold">
                                          <p:stCondLst>
                                            <p:cond delay="0"/>
                                          </p:stCondLst>
                                        </p:cTn>
                                        <p:tgtEl>
                                          <p:spTgt spid="13328"/>
                                        </p:tgtEl>
                                        <p:attrNameLst>
                                          <p:attrName>style.visibility</p:attrName>
                                        </p:attrNameLst>
                                      </p:cBhvr>
                                      <p:to>
                                        <p:strVal val="visible"/>
                                      </p:to>
                                    </p:set>
                                    <p:anim calcmode="lin" valueType="num">
                                      <p:cBhvr>
                                        <p:cTn id="82" dur="500" fill="hold"/>
                                        <p:tgtEl>
                                          <p:spTgt spid="13328"/>
                                        </p:tgtEl>
                                        <p:attrNameLst>
                                          <p:attrName>ppt_w</p:attrName>
                                        </p:attrNameLst>
                                      </p:cBhvr>
                                      <p:tavLst>
                                        <p:tav tm="0">
                                          <p:val>
                                            <p:fltVal val="0.000000"/>
                                          </p:val>
                                        </p:tav>
                                        <p:tav tm="100000">
                                          <p:val>
                                            <p:strVal val="#ppt_w"/>
                                          </p:val>
                                        </p:tav>
                                      </p:tavLst>
                                    </p:anim>
                                    <p:anim calcmode="lin" valueType="num">
                                      <p:cBhvr>
                                        <p:cTn id="83" dur="500" fill="hold"/>
                                        <p:tgtEl>
                                          <p:spTgt spid="13328"/>
                                        </p:tgtEl>
                                        <p:attrNameLst>
                                          <p:attrName>ppt_h</p:attrName>
                                        </p:attrNameLst>
                                      </p:cBhvr>
                                      <p:tavLst>
                                        <p:tav tm="0">
                                          <p:val>
                                            <p:fltVal val="0.000000"/>
                                          </p:val>
                                        </p:tav>
                                        <p:tav tm="100000">
                                          <p:val>
                                            <p:strVal val="#ppt_h"/>
                                          </p:val>
                                        </p:tav>
                                      </p:tavLst>
                                    </p:anim>
                                    <p:anim calcmode="lin" valueType="num">
                                      <p:cBhvr>
                                        <p:cTn id="84" dur="500" fill="hold"/>
                                        <p:tgtEl>
                                          <p:spTgt spid="13328"/>
                                        </p:tgtEl>
                                        <p:attrNameLst>
                                          <p:attrName>style.rotation</p:attrName>
                                        </p:attrNameLst>
                                      </p:cBhvr>
                                      <p:tavLst>
                                        <p:tav tm="0">
                                          <p:val>
                                            <p:fltVal val="90.000000"/>
                                          </p:val>
                                        </p:tav>
                                        <p:tav tm="100000">
                                          <p:val>
                                            <p:fltVal val="0.000000"/>
                                          </p:val>
                                        </p:tav>
                                      </p:tavLst>
                                    </p:anim>
                                    <p:animEffect transition="in" filter="fade">
                                      <p:cBhvr>
                                        <p:cTn id="85" dur="500"/>
                                        <p:tgtEl>
                                          <p:spTgt spid="13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6" grpId="0" animBg="1"/>
      <p:bldP spid="13320" grpId="0" animBg="1"/>
      <p:bldP spid="13321" grpId="0" animBg="1"/>
      <p:bldP spid="13322" grpId="0" animBg="1"/>
      <p:bldP spid="13323" grpId="0"/>
      <p:bldP spid="13324" grpId="0"/>
      <p:bldP spid="13325" grpId="0"/>
      <p:bldP spid="13326" grpId="0"/>
      <p:bldP spid="13327" grpId="0"/>
      <p:bldP spid="133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TextBox 2"/>
          <p:cNvSpPr txBox="1"/>
          <p:nvPr/>
        </p:nvSpPr>
        <p:spPr>
          <a:xfrm>
            <a:off x="4210050" y="241300"/>
            <a:ext cx="3776663" cy="523875"/>
          </a:xfrm>
          <a:prstGeom prst="rect">
            <a:avLst/>
          </a:prstGeom>
          <a:noFill/>
          <a:ln w="9525">
            <a:noFill/>
          </a:ln>
        </p:spPr>
        <p:txBody>
          <a:bodyPr wrap="none" anchor="t">
            <a:spAutoFit/>
          </a:bodyPr>
          <a:p>
            <a:r>
              <a:rPr lang="zh-CN" altLang="en-US" sz="2800" dirty="0">
                <a:latin typeface="微软雅黑" panose="020B0503020204020204" pitchFamily="34" charset="-122"/>
                <a:ea typeface="微软雅黑" panose="020B0503020204020204" pitchFamily="34" charset="-122"/>
              </a:rPr>
              <a:t>请在这里输入您的标题</a:t>
            </a:r>
            <a:endParaRPr lang="zh-CN" altLang="en-US" sz="2800" dirty="0">
              <a:latin typeface="微软雅黑" panose="020B0503020204020204" pitchFamily="34" charset="-122"/>
              <a:ea typeface="微软雅黑" panose="020B0503020204020204" pitchFamily="34" charset="-122"/>
            </a:endParaRPr>
          </a:p>
        </p:txBody>
      </p:sp>
      <p:sp>
        <p:nvSpPr>
          <p:cNvPr id="14339" name="Freeform 5"/>
          <p:cNvSpPr>
            <a:spLocks noEditPoints="1"/>
          </p:cNvSpPr>
          <p:nvPr/>
        </p:nvSpPr>
        <p:spPr>
          <a:xfrm>
            <a:off x="3036888" y="765175"/>
            <a:ext cx="6184900" cy="219075"/>
          </a:xfrm>
          <a:custGeom>
            <a:avLst/>
            <a:gdLst/>
            <a:ahLst/>
            <a:cxnLst>
              <a:cxn ang="0">
                <a:pos x="0" y="26843"/>
              </a:cxn>
              <a:cxn ang="0">
                <a:pos x="2672336" y="34636"/>
              </a:cxn>
              <a:cxn ang="0">
                <a:pos x="2777262" y="72736"/>
              </a:cxn>
              <a:cxn ang="0">
                <a:pos x="2828085" y="83993"/>
              </a:cxn>
              <a:cxn ang="0">
                <a:pos x="2909239" y="116032"/>
              </a:cxn>
              <a:cxn ang="0">
                <a:pos x="3042036" y="183573"/>
              </a:cxn>
              <a:cxn ang="0">
                <a:pos x="3114173" y="206952"/>
              </a:cxn>
              <a:cxn ang="0">
                <a:pos x="3203524" y="151534"/>
              </a:cxn>
              <a:cxn ang="0">
                <a:pos x="3262545" y="115166"/>
              </a:cxn>
              <a:cxn ang="0">
                <a:pos x="3333862" y="112568"/>
              </a:cxn>
              <a:cxn ang="0">
                <a:pos x="3360093" y="93518"/>
              </a:cxn>
              <a:cxn ang="0">
                <a:pos x="3445346" y="65809"/>
              </a:cxn>
              <a:cxn ang="0">
                <a:pos x="3519122" y="26843"/>
              </a:cxn>
              <a:cxn ang="0">
                <a:pos x="3524860" y="6927"/>
              </a:cxn>
              <a:cxn ang="0">
                <a:pos x="3464200" y="7793"/>
              </a:cxn>
              <a:cxn ang="0">
                <a:pos x="3326484" y="32039"/>
              </a:cxn>
              <a:cxn ang="0">
                <a:pos x="3196966" y="19916"/>
              </a:cxn>
              <a:cxn ang="0">
                <a:pos x="3072366" y="11257"/>
              </a:cxn>
              <a:cxn ang="0">
                <a:pos x="2942848" y="22514"/>
              </a:cxn>
              <a:cxn ang="0">
                <a:pos x="2845300" y="25111"/>
              </a:cxn>
              <a:cxn ang="0">
                <a:pos x="2704306" y="4330"/>
              </a:cxn>
              <a:cxn ang="0">
                <a:pos x="2892025" y="109105"/>
              </a:cxn>
              <a:cxn ang="0">
                <a:pos x="2919076" y="33770"/>
              </a:cxn>
              <a:cxn ang="0">
                <a:pos x="2975638" y="49357"/>
              </a:cxn>
              <a:cxn ang="0">
                <a:pos x="3091220" y="45027"/>
              </a:cxn>
              <a:cxn ang="0">
                <a:pos x="3183850" y="25977"/>
              </a:cxn>
              <a:cxn ang="0">
                <a:pos x="3265004" y="32905"/>
              </a:cxn>
              <a:cxn ang="0">
                <a:pos x="3290416" y="69273"/>
              </a:cxn>
              <a:cxn ang="0">
                <a:pos x="3207623" y="122093"/>
              </a:cxn>
              <a:cxn ang="0">
                <a:pos x="3126469" y="143741"/>
              </a:cxn>
              <a:cxn ang="0">
                <a:pos x="3051873" y="143741"/>
              </a:cxn>
              <a:cxn ang="0">
                <a:pos x="3003509" y="155864"/>
              </a:cxn>
              <a:cxn ang="0">
                <a:pos x="2892025" y="109105"/>
              </a:cxn>
              <a:cxn ang="0">
                <a:pos x="3412556" y="57150"/>
              </a:cxn>
              <a:cxn ang="0">
                <a:pos x="3356815" y="25977"/>
              </a:cxn>
              <a:cxn ang="0">
                <a:pos x="3494530" y="25111"/>
              </a:cxn>
              <a:cxn ang="0">
                <a:pos x="2721520" y="53686"/>
              </a:cxn>
              <a:cxn ang="0">
                <a:pos x="2714962" y="25111"/>
              </a:cxn>
              <a:cxn ang="0">
                <a:pos x="2829725" y="65809"/>
              </a:cxn>
              <a:cxn ang="0">
                <a:pos x="3042036" y="72736"/>
              </a:cxn>
              <a:cxn ang="0">
                <a:pos x="3026461" y="53686"/>
              </a:cxn>
              <a:cxn ang="0">
                <a:pos x="2993672" y="62345"/>
              </a:cxn>
              <a:cxn ang="0">
                <a:pos x="3072366" y="90920"/>
              </a:cxn>
              <a:cxn ang="0">
                <a:pos x="3017444" y="99580"/>
              </a:cxn>
              <a:cxn ang="0">
                <a:pos x="3139585" y="77066"/>
              </a:cxn>
              <a:cxn ang="0">
                <a:pos x="3108435" y="92652"/>
              </a:cxn>
              <a:cxn ang="0">
                <a:pos x="3174833" y="72736"/>
              </a:cxn>
              <a:cxn ang="0">
                <a:pos x="2911698" y="44161"/>
              </a:cxn>
              <a:cxn ang="0">
                <a:pos x="3011706" y="126423"/>
              </a:cxn>
              <a:cxn ang="0">
                <a:pos x="2978097" y="99580"/>
              </a:cxn>
              <a:cxn ang="0">
                <a:pos x="3136306" y="155864"/>
              </a:cxn>
              <a:cxn ang="0">
                <a:pos x="3192868" y="87457"/>
              </a:cxn>
              <a:cxn ang="0">
                <a:pos x="3058431" y="183573"/>
              </a:cxn>
              <a:cxn ang="0">
                <a:pos x="3085482" y="159327"/>
              </a:cxn>
              <a:cxn ang="0">
                <a:pos x="3085482" y="206086"/>
              </a:cxn>
              <a:cxn ang="0">
                <a:pos x="3057611" y="181841"/>
              </a:cxn>
            </a:cxnLst>
            <a:pathLst>
              <a:path w="7545" h="253">
                <a:moveTo>
                  <a:pt x="3254" y="8"/>
                </a:moveTo>
                <a:lnTo>
                  <a:pt x="0" y="8"/>
                </a:lnTo>
                <a:lnTo>
                  <a:pt x="0" y="31"/>
                </a:lnTo>
                <a:lnTo>
                  <a:pt x="3254" y="31"/>
                </a:lnTo>
                <a:lnTo>
                  <a:pt x="3254" y="33"/>
                </a:lnTo>
                <a:cubicBezTo>
                  <a:pt x="3255" y="35"/>
                  <a:pt x="3257" y="37"/>
                  <a:pt x="3260" y="40"/>
                </a:cubicBezTo>
                <a:cubicBezTo>
                  <a:pt x="3264" y="46"/>
                  <a:pt x="3271" y="53"/>
                  <a:pt x="3277" y="57"/>
                </a:cubicBezTo>
                <a:cubicBezTo>
                  <a:pt x="3292" y="68"/>
                  <a:pt x="3309" y="73"/>
                  <a:pt x="3327" y="76"/>
                </a:cubicBezTo>
                <a:cubicBezTo>
                  <a:pt x="3347" y="80"/>
                  <a:pt x="3368" y="80"/>
                  <a:pt x="3388" y="84"/>
                </a:cubicBezTo>
                <a:cubicBezTo>
                  <a:pt x="3396" y="86"/>
                  <a:pt x="3405" y="89"/>
                  <a:pt x="3413" y="94"/>
                </a:cubicBezTo>
                <a:cubicBezTo>
                  <a:pt x="3420" y="98"/>
                  <a:pt x="3427" y="108"/>
                  <a:pt x="3431" y="110"/>
                </a:cubicBezTo>
                <a:cubicBezTo>
                  <a:pt x="3437" y="108"/>
                  <a:pt x="3445" y="96"/>
                  <a:pt x="3450" y="97"/>
                </a:cubicBezTo>
                <a:cubicBezTo>
                  <a:pt x="3454" y="103"/>
                  <a:pt x="3454" y="123"/>
                  <a:pt x="3465" y="131"/>
                </a:cubicBezTo>
                <a:cubicBezTo>
                  <a:pt x="3480" y="141"/>
                  <a:pt x="3488" y="142"/>
                  <a:pt x="3506" y="142"/>
                </a:cubicBezTo>
                <a:cubicBezTo>
                  <a:pt x="3521" y="142"/>
                  <a:pt x="3537" y="143"/>
                  <a:pt x="3549" y="134"/>
                </a:cubicBezTo>
                <a:cubicBezTo>
                  <a:pt x="3568" y="120"/>
                  <a:pt x="3553" y="102"/>
                  <a:pt x="3573" y="106"/>
                </a:cubicBezTo>
                <a:cubicBezTo>
                  <a:pt x="3576" y="108"/>
                  <a:pt x="3614" y="165"/>
                  <a:pt x="3624" y="177"/>
                </a:cubicBezTo>
                <a:cubicBezTo>
                  <a:pt x="3657" y="215"/>
                  <a:pt x="3668" y="205"/>
                  <a:pt x="3711" y="212"/>
                </a:cubicBezTo>
                <a:cubicBezTo>
                  <a:pt x="3717" y="217"/>
                  <a:pt x="3720" y="230"/>
                  <a:pt x="3732" y="239"/>
                </a:cubicBezTo>
                <a:cubicBezTo>
                  <a:pt x="3742" y="247"/>
                  <a:pt x="3751" y="252"/>
                  <a:pt x="3765" y="253"/>
                </a:cubicBezTo>
                <a:cubicBezTo>
                  <a:pt x="3776" y="253"/>
                  <a:pt x="3791" y="247"/>
                  <a:pt x="3799" y="239"/>
                </a:cubicBezTo>
                <a:cubicBezTo>
                  <a:pt x="3809" y="229"/>
                  <a:pt x="3813" y="218"/>
                  <a:pt x="3819" y="212"/>
                </a:cubicBezTo>
                <a:cubicBezTo>
                  <a:pt x="3836" y="208"/>
                  <a:pt x="3854" y="212"/>
                  <a:pt x="3873" y="204"/>
                </a:cubicBezTo>
                <a:cubicBezTo>
                  <a:pt x="3885" y="199"/>
                  <a:pt x="3899" y="185"/>
                  <a:pt x="3908" y="175"/>
                </a:cubicBezTo>
                <a:cubicBezTo>
                  <a:pt x="3918" y="163"/>
                  <a:pt x="3926" y="152"/>
                  <a:pt x="3935" y="139"/>
                </a:cubicBezTo>
                <a:cubicBezTo>
                  <a:pt x="3943" y="128"/>
                  <a:pt x="3951" y="106"/>
                  <a:pt x="3965" y="105"/>
                </a:cubicBezTo>
                <a:cubicBezTo>
                  <a:pt x="3976" y="114"/>
                  <a:pt x="3964" y="118"/>
                  <a:pt x="3980" y="133"/>
                </a:cubicBezTo>
                <a:cubicBezTo>
                  <a:pt x="3989" y="141"/>
                  <a:pt x="4002" y="142"/>
                  <a:pt x="4014" y="142"/>
                </a:cubicBezTo>
                <a:lnTo>
                  <a:pt x="4033" y="142"/>
                </a:lnTo>
                <a:cubicBezTo>
                  <a:pt x="4045" y="142"/>
                  <a:pt x="4058" y="137"/>
                  <a:pt x="4067" y="130"/>
                </a:cubicBezTo>
                <a:cubicBezTo>
                  <a:pt x="4073" y="125"/>
                  <a:pt x="4080" y="105"/>
                  <a:pt x="4079" y="98"/>
                </a:cubicBezTo>
                <a:lnTo>
                  <a:pt x="4082" y="96"/>
                </a:lnTo>
                <a:lnTo>
                  <a:pt x="4099" y="108"/>
                </a:lnTo>
                <a:cubicBezTo>
                  <a:pt x="4102" y="107"/>
                  <a:pt x="4112" y="97"/>
                  <a:pt x="4118" y="94"/>
                </a:cubicBezTo>
                <a:cubicBezTo>
                  <a:pt x="4125" y="89"/>
                  <a:pt x="4133" y="86"/>
                  <a:pt x="4142" y="84"/>
                </a:cubicBezTo>
                <a:cubicBezTo>
                  <a:pt x="4161" y="79"/>
                  <a:pt x="4184" y="77"/>
                  <a:pt x="4203" y="76"/>
                </a:cubicBezTo>
                <a:cubicBezTo>
                  <a:pt x="4219" y="76"/>
                  <a:pt x="4244" y="70"/>
                  <a:pt x="4258" y="63"/>
                </a:cubicBezTo>
                <a:cubicBezTo>
                  <a:pt x="4268" y="58"/>
                  <a:pt x="4269" y="56"/>
                  <a:pt x="4278" y="49"/>
                </a:cubicBezTo>
                <a:cubicBezTo>
                  <a:pt x="4283" y="44"/>
                  <a:pt x="4290" y="35"/>
                  <a:pt x="4293" y="31"/>
                </a:cubicBezTo>
                <a:lnTo>
                  <a:pt x="7545" y="31"/>
                </a:lnTo>
                <a:lnTo>
                  <a:pt x="7545" y="8"/>
                </a:lnTo>
                <a:lnTo>
                  <a:pt x="4300" y="8"/>
                </a:lnTo>
                <a:lnTo>
                  <a:pt x="4300" y="3"/>
                </a:lnTo>
                <a:cubicBezTo>
                  <a:pt x="4291" y="3"/>
                  <a:pt x="4282" y="3"/>
                  <a:pt x="4273" y="3"/>
                </a:cubicBezTo>
                <a:cubicBezTo>
                  <a:pt x="4250" y="3"/>
                  <a:pt x="4247" y="1"/>
                  <a:pt x="4226" y="9"/>
                </a:cubicBezTo>
                <a:cubicBezTo>
                  <a:pt x="4212" y="14"/>
                  <a:pt x="4193" y="11"/>
                  <a:pt x="4179" y="9"/>
                </a:cubicBezTo>
                <a:cubicBezTo>
                  <a:pt x="4146" y="3"/>
                  <a:pt x="4121" y="3"/>
                  <a:pt x="4090" y="16"/>
                </a:cubicBezTo>
                <a:cubicBezTo>
                  <a:pt x="4079" y="21"/>
                  <a:pt x="4066" y="29"/>
                  <a:pt x="4058" y="37"/>
                </a:cubicBezTo>
                <a:cubicBezTo>
                  <a:pt x="4047" y="48"/>
                  <a:pt x="4038" y="36"/>
                  <a:pt x="4024" y="31"/>
                </a:cubicBezTo>
                <a:cubicBezTo>
                  <a:pt x="3998" y="22"/>
                  <a:pt x="3958" y="19"/>
                  <a:pt x="3933" y="29"/>
                </a:cubicBezTo>
                <a:cubicBezTo>
                  <a:pt x="3908" y="39"/>
                  <a:pt x="3921" y="37"/>
                  <a:pt x="3900" y="23"/>
                </a:cubicBezTo>
                <a:cubicBezTo>
                  <a:pt x="3889" y="16"/>
                  <a:pt x="3878" y="10"/>
                  <a:pt x="3865" y="7"/>
                </a:cubicBezTo>
                <a:cubicBezTo>
                  <a:pt x="3841" y="0"/>
                  <a:pt x="3799" y="3"/>
                  <a:pt x="3779" y="19"/>
                </a:cubicBezTo>
                <a:cubicBezTo>
                  <a:pt x="3763" y="32"/>
                  <a:pt x="3765" y="21"/>
                  <a:pt x="3748" y="13"/>
                </a:cubicBezTo>
                <a:cubicBezTo>
                  <a:pt x="3733" y="7"/>
                  <a:pt x="3720" y="4"/>
                  <a:pt x="3704" y="3"/>
                </a:cubicBezTo>
                <a:cubicBezTo>
                  <a:pt x="3675" y="2"/>
                  <a:pt x="3649" y="13"/>
                  <a:pt x="3627" y="31"/>
                </a:cubicBezTo>
                <a:cubicBezTo>
                  <a:pt x="3618" y="39"/>
                  <a:pt x="3604" y="29"/>
                  <a:pt x="3590" y="26"/>
                </a:cubicBezTo>
                <a:cubicBezTo>
                  <a:pt x="3575" y="22"/>
                  <a:pt x="3558" y="22"/>
                  <a:pt x="3542" y="25"/>
                </a:cubicBezTo>
                <a:cubicBezTo>
                  <a:pt x="3531" y="26"/>
                  <a:pt x="3511" y="31"/>
                  <a:pt x="3501" y="36"/>
                </a:cubicBezTo>
                <a:cubicBezTo>
                  <a:pt x="3480" y="48"/>
                  <a:pt x="3488" y="41"/>
                  <a:pt x="3471" y="29"/>
                </a:cubicBezTo>
                <a:cubicBezTo>
                  <a:pt x="3446" y="13"/>
                  <a:pt x="3421" y="4"/>
                  <a:pt x="3391" y="5"/>
                </a:cubicBezTo>
                <a:cubicBezTo>
                  <a:pt x="3375" y="6"/>
                  <a:pt x="3360" y="9"/>
                  <a:pt x="3344" y="11"/>
                </a:cubicBezTo>
                <a:cubicBezTo>
                  <a:pt x="3321" y="13"/>
                  <a:pt x="3320" y="11"/>
                  <a:pt x="3299" y="5"/>
                </a:cubicBezTo>
                <a:cubicBezTo>
                  <a:pt x="3294" y="3"/>
                  <a:pt x="3277" y="2"/>
                  <a:pt x="3254" y="2"/>
                </a:cubicBezTo>
                <a:lnTo>
                  <a:pt x="3254" y="8"/>
                </a:lnTo>
                <a:close/>
                <a:moveTo>
                  <a:pt x="3528" y="126"/>
                </a:moveTo>
                <a:lnTo>
                  <a:pt x="3518" y="126"/>
                </a:lnTo>
                <a:cubicBezTo>
                  <a:pt x="3497" y="126"/>
                  <a:pt x="3483" y="121"/>
                  <a:pt x="3483" y="97"/>
                </a:cubicBezTo>
                <a:cubicBezTo>
                  <a:pt x="3483" y="59"/>
                  <a:pt x="3528" y="39"/>
                  <a:pt x="3561" y="39"/>
                </a:cubicBezTo>
                <a:lnTo>
                  <a:pt x="3573" y="39"/>
                </a:lnTo>
                <a:cubicBezTo>
                  <a:pt x="3586" y="39"/>
                  <a:pt x="3593" y="41"/>
                  <a:pt x="3604" y="45"/>
                </a:cubicBezTo>
                <a:cubicBezTo>
                  <a:pt x="3614" y="48"/>
                  <a:pt x="3623" y="55"/>
                  <a:pt x="3630" y="57"/>
                </a:cubicBezTo>
                <a:cubicBezTo>
                  <a:pt x="3646" y="34"/>
                  <a:pt x="3659" y="17"/>
                  <a:pt x="3693" y="17"/>
                </a:cubicBezTo>
                <a:lnTo>
                  <a:pt x="3705" y="17"/>
                </a:lnTo>
                <a:cubicBezTo>
                  <a:pt x="3733" y="17"/>
                  <a:pt x="3754" y="32"/>
                  <a:pt x="3771" y="52"/>
                </a:cubicBezTo>
                <a:cubicBezTo>
                  <a:pt x="3789" y="32"/>
                  <a:pt x="3811" y="19"/>
                  <a:pt x="3839" y="19"/>
                </a:cubicBezTo>
                <a:lnTo>
                  <a:pt x="3843" y="19"/>
                </a:lnTo>
                <a:cubicBezTo>
                  <a:pt x="3855" y="19"/>
                  <a:pt x="3874" y="23"/>
                  <a:pt x="3884" y="30"/>
                </a:cubicBezTo>
                <a:cubicBezTo>
                  <a:pt x="3901" y="41"/>
                  <a:pt x="3899" y="47"/>
                  <a:pt x="3909" y="58"/>
                </a:cubicBezTo>
                <a:cubicBezTo>
                  <a:pt x="3914" y="57"/>
                  <a:pt x="3931" y="46"/>
                  <a:pt x="3941" y="42"/>
                </a:cubicBezTo>
                <a:cubicBezTo>
                  <a:pt x="3955" y="38"/>
                  <a:pt x="3969" y="37"/>
                  <a:pt x="3983" y="38"/>
                </a:cubicBezTo>
                <a:cubicBezTo>
                  <a:pt x="4007" y="39"/>
                  <a:pt x="4035" y="48"/>
                  <a:pt x="4051" y="68"/>
                </a:cubicBezTo>
                <a:cubicBezTo>
                  <a:pt x="4068" y="91"/>
                  <a:pt x="4063" y="124"/>
                  <a:pt x="4028" y="125"/>
                </a:cubicBezTo>
                <a:cubicBezTo>
                  <a:pt x="3967" y="128"/>
                  <a:pt x="4009" y="100"/>
                  <a:pt x="4014" y="80"/>
                </a:cubicBezTo>
                <a:cubicBezTo>
                  <a:pt x="4018" y="62"/>
                  <a:pt x="3996" y="62"/>
                  <a:pt x="3985" y="65"/>
                </a:cubicBezTo>
                <a:cubicBezTo>
                  <a:pt x="3974" y="68"/>
                  <a:pt x="3964" y="77"/>
                  <a:pt x="3956" y="85"/>
                </a:cubicBezTo>
                <a:cubicBezTo>
                  <a:pt x="3938" y="103"/>
                  <a:pt x="3928" y="122"/>
                  <a:pt x="3913" y="141"/>
                </a:cubicBezTo>
                <a:cubicBezTo>
                  <a:pt x="3901" y="158"/>
                  <a:pt x="3883" y="180"/>
                  <a:pt x="3863" y="188"/>
                </a:cubicBezTo>
                <a:cubicBezTo>
                  <a:pt x="3843" y="196"/>
                  <a:pt x="3797" y="207"/>
                  <a:pt x="3800" y="172"/>
                </a:cubicBezTo>
                <a:cubicBezTo>
                  <a:pt x="3804" y="172"/>
                  <a:pt x="3813" y="170"/>
                  <a:pt x="3814" y="166"/>
                </a:cubicBezTo>
                <a:cubicBezTo>
                  <a:pt x="3795" y="166"/>
                  <a:pt x="3779" y="142"/>
                  <a:pt x="3769" y="130"/>
                </a:cubicBezTo>
                <a:cubicBezTo>
                  <a:pt x="3763" y="138"/>
                  <a:pt x="3760" y="144"/>
                  <a:pt x="3750" y="151"/>
                </a:cubicBezTo>
                <a:cubicBezTo>
                  <a:pt x="3740" y="159"/>
                  <a:pt x="3728" y="162"/>
                  <a:pt x="3723" y="166"/>
                </a:cubicBezTo>
                <a:lnTo>
                  <a:pt x="3743" y="173"/>
                </a:lnTo>
                <a:lnTo>
                  <a:pt x="3743" y="176"/>
                </a:lnTo>
                <a:cubicBezTo>
                  <a:pt x="3745" y="212"/>
                  <a:pt x="3682" y="194"/>
                  <a:pt x="3664" y="180"/>
                </a:cubicBezTo>
                <a:cubicBezTo>
                  <a:pt x="3644" y="165"/>
                  <a:pt x="3625" y="137"/>
                  <a:pt x="3611" y="116"/>
                </a:cubicBezTo>
                <a:cubicBezTo>
                  <a:pt x="3597" y="95"/>
                  <a:pt x="3574" y="65"/>
                  <a:pt x="3546" y="65"/>
                </a:cubicBezTo>
                <a:cubicBezTo>
                  <a:pt x="3492" y="65"/>
                  <a:pt x="3581" y="126"/>
                  <a:pt x="3528" y="126"/>
                </a:cubicBezTo>
                <a:close/>
                <a:moveTo>
                  <a:pt x="4263" y="29"/>
                </a:moveTo>
                <a:cubicBezTo>
                  <a:pt x="4260" y="42"/>
                  <a:pt x="4238" y="56"/>
                  <a:pt x="4225" y="60"/>
                </a:cubicBezTo>
                <a:cubicBezTo>
                  <a:pt x="4203" y="67"/>
                  <a:pt x="4185" y="63"/>
                  <a:pt x="4163" y="66"/>
                </a:cubicBezTo>
                <a:cubicBezTo>
                  <a:pt x="4143" y="69"/>
                  <a:pt x="4129" y="72"/>
                  <a:pt x="4112" y="84"/>
                </a:cubicBezTo>
                <a:cubicBezTo>
                  <a:pt x="4097" y="95"/>
                  <a:pt x="4084" y="75"/>
                  <a:pt x="4072" y="64"/>
                </a:cubicBezTo>
                <a:cubicBezTo>
                  <a:pt x="4057" y="48"/>
                  <a:pt x="4082" y="36"/>
                  <a:pt x="4095" y="30"/>
                </a:cubicBezTo>
                <a:cubicBezTo>
                  <a:pt x="4115" y="21"/>
                  <a:pt x="4132" y="20"/>
                  <a:pt x="4153" y="21"/>
                </a:cubicBezTo>
                <a:cubicBezTo>
                  <a:pt x="4174" y="22"/>
                  <a:pt x="4193" y="26"/>
                  <a:pt x="4214" y="29"/>
                </a:cubicBezTo>
                <a:cubicBezTo>
                  <a:pt x="4239" y="32"/>
                  <a:pt x="4253" y="9"/>
                  <a:pt x="4263" y="29"/>
                </a:cubicBezTo>
                <a:close/>
                <a:moveTo>
                  <a:pt x="3432" y="88"/>
                </a:moveTo>
                <a:cubicBezTo>
                  <a:pt x="3415" y="82"/>
                  <a:pt x="3409" y="72"/>
                  <a:pt x="3383" y="68"/>
                </a:cubicBezTo>
                <a:cubicBezTo>
                  <a:pt x="3362" y="64"/>
                  <a:pt x="3341" y="66"/>
                  <a:pt x="3320" y="62"/>
                </a:cubicBezTo>
                <a:cubicBezTo>
                  <a:pt x="3303" y="59"/>
                  <a:pt x="3288" y="49"/>
                  <a:pt x="3277" y="36"/>
                </a:cubicBezTo>
                <a:cubicBezTo>
                  <a:pt x="3269" y="26"/>
                  <a:pt x="3281" y="19"/>
                  <a:pt x="3286" y="20"/>
                </a:cubicBezTo>
                <a:cubicBezTo>
                  <a:pt x="3293" y="21"/>
                  <a:pt x="3296" y="26"/>
                  <a:pt x="3312" y="29"/>
                </a:cubicBezTo>
                <a:cubicBezTo>
                  <a:pt x="3348" y="34"/>
                  <a:pt x="3382" y="9"/>
                  <a:pt x="3433" y="26"/>
                </a:cubicBezTo>
                <a:cubicBezTo>
                  <a:pt x="3442" y="30"/>
                  <a:pt x="3475" y="44"/>
                  <a:pt x="3469" y="58"/>
                </a:cubicBezTo>
                <a:cubicBezTo>
                  <a:pt x="3468" y="60"/>
                  <a:pt x="3455" y="73"/>
                  <a:pt x="3452" y="76"/>
                </a:cubicBezTo>
                <a:cubicBezTo>
                  <a:pt x="3447" y="81"/>
                  <a:pt x="3440" y="90"/>
                  <a:pt x="3432" y="88"/>
                </a:cubicBezTo>
                <a:close/>
                <a:moveTo>
                  <a:pt x="3681" y="115"/>
                </a:moveTo>
                <a:cubicBezTo>
                  <a:pt x="3697" y="113"/>
                  <a:pt x="3711" y="99"/>
                  <a:pt x="3711" y="84"/>
                </a:cubicBezTo>
                <a:lnTo>
                  <a:pt x="3711" y="81"/>
                </a:lnTo>
                <a:cubicBezTo>
                  <a:pt x="3711" y="71"/>
                  <a:pt x="3704" y="63"/>
                  <a:pt x="3693" y="63"/>
                </a:cubicBezTo>
                <a:lnTo>
                  <a:pt x="3692" y="62"/>
                </a:lnTo>
                <a:lnTo>
                  <a:pt x="3683" y="64"/>
                </a:lnTo>
                <a:cubicBezTo>
                  <a:pt x="3684" y="67"/>
                  <a:pt x="3687" y="70"/>
                  <a:pt x="3687" y="73"/>
                </a:cubicBezTo>
                <a:cubicBezTo>
                  <a:pt x="3687" y="89"/>
                  <a:pt x="3660" y="81"/>
                  <a:pt x="3652" y="72"/>
                </a:cubicBezTo>
                <a:cubicBezTo>
                  <a:pt x="3640" y="56"/>
                  <a:pt x="3661" y="48"/>
                  <a:pt x="3675" y="48"/>
                </a:cubicBezTo>
                <a:lnTo>
                  <a:pt x="3677" y="48"/>
                </a:lnTo>
                <a:cubicBezTo>
                  <a:pt x="3708" y="48"/>
                  <a:pt x="3748" y="71"/>
                  <a:pt x="3748" y="105"/>
                </a:cubicBezTo>
                <a:lnTo>
                  <a:pt x="3748" y="106"/>
                </a:lnTo>
                <a:cubicBezTo>
                  <a:pt x="3748" y="136"/>
                  <a:pt x="3731" y="143"/>
                  <a:pt x="3707" y="151"/>
                </a:cubicBezTo>
                <a:lnTo>
                  <a:pt x="3681" y="115"/>
                </a:lnTo>
                <a:close/>
                <a:moveTo>
                  <a:pt x="3856" y="66"/>
                </a:moveTo>
                <a:cubicBezTo>
                  <a:pt x="3844" y="65"/>
                  <a:pt x="3830" y="66"/>
                  <a:pt x="3830" y="82"/>
                </a:cubicBezTo>
                <a:lnTo>
                  <a:pt x="3830" y="89"/>
                </a:lnTo>
                <a:cubicBezTo>
                  <a:pt x="3830" y="108"/>
                  <a:pt x="3848" y="112"/>
                  <a:pt x="3858" y="119"/>
                </a:cubicBezTo>
                <a:lnTo>
                  <a:pt x="3832" y="152"/>
                </a:lnTo>
                <a:cubicBezTo>
                  <a:pt x="3807" y="144"/>
                  <a:pt x="3792" y="138"/>
                  <a:pt x="3792" y="107"/>
                </a:cubicBezTo>
                <a:cubicBezTo>
                  <a:pt x="3792" y="86"/>
                  <a:pt x="3809" y="67"/>
                  <a:pt x="3828" y="59"/>
                </a:cubicBezTo>
                <a:cubicBezTo>
                  <a:pt x="3843" y="53"/>
                  <a:pt x="3885" y="41"/>
                  <a:pt x="3892" y="62"/>
                </a:cubicBezTo>
                <a:cubicBezTo>
                  <a:pt x="3895" y="73"/>
                  <a:pt x="3881" y="82"/>
                  <a:pt x="3873" y="84"/>
                </a:cubicBezTo>
                <a:cubicBezTo>
                  <a:pt x="3868" y="85"/>
                  <a:pt x="3859" y="85"/>
                  <a:pt x="3856" y="82"/>
                </a:cubicBezTo>
                <a:cubicBezTo>
                  <a:pt x="3850" y="76"/>
                  <a:pt x="3856" y="72"/>
                  <a:pt x="3856" y="66"/>
                </a:cubicBezTo>
                <a:close/>
                <a:moveTo>
                  <a:pt x="3552" y="51"/>
                </a:moveTo>
                <a:cubicBezTo>
                  <a:pt x="3565" y="44"/>
                  <a:pt x="3593" y="56"/>
                  <a:pt x="3606" y="65"/>
                </a:cubicBezTo>
                <a:cubicBezTo>
                  <a:pt x="3619" y="74"/>
                  <a:pt x="3634" y="88"/>
                  <a:pt x="3644" y="101"/>
                </a:cubicBezTo>
                <a:cubicBezTo>
                  <a:pt x="3655" y="114"/>
                  <a:pt x="3663" y="133"/>
                  <a:pt x="3674" y="146"/>
                </a:cubicBezTo>
                <a:cubicBezTo>
                  <a:pt x="3679" y="153"/>
                  <a:pt x="3684" y="158"/>
                  <a:pt x="3691" y="165"/>
                </a:cubicBezTo>
                <a:cubicBezTo>
                  <a:pt x="3698" y="173"/>
                  <a:pt x="3709" y="177"/>
                  <a:pt x="3712" y="180"/>
                </a:cubicBezTo>
                <a:cubicBezTo>
                  <a:pt x="3682" y="187"/>
                  <a:pt x="3646" y="138"/>
                  <a:pt x="3633" y="115"/>
                </a:cubicBezTo>
                <a:cubicBezTo>
                  <a:pt x="3611" y="77"/>
                  <a:pt x="3594" y="60"/>
                  <a:pt x="3552" y="51"/>
                </a:cubicBezTo>
                <a:close/>
                <a:moveTo>
                  <a:pt x="3988" y="51"/>
                </a:moveTo>
                <a:cubicBezTo>
                  <a:pt x="3909" y="51"/>
                  <a:pt x="3893" y="189"/>
                  <a:pt x="3826" y="180"/>
                </a:cubicBezTo>
                <a:cubicBezTo>
                  <a:pt x="3828" y="179"/>
                  <a:pt x="3842" y="170"/>
                  <a:pt x="3848" y="166"/>
                </a:cubicBezTo>
                <a:cubicBezTo>
                  <a:pt x="3853" y="162"/>
                  <a:pt x="3861" y="151"/>
                  <a:pt x="3865" y="146"/>
                </a:cubicBezTo>
                <a:cubicBezTo>
                  <a:pt x="3875" y="132"/>
                  <a:pt x="3884" y="115"/>
                  <a:pt x="3895" y="101"/>
                </a:cubicBezTo>
                <a:cubicBezTo>
                  <a:pt x="3906" y="85"/>
                  <a:pt x="3918" y="77"/>
                  <a:pt x="3933" y="65"/>
                </a:cubicBezTo>
                <a:cubicBezTo>
                  <a:pt x="3944" y="56"/>
                  <a:pt x="3976" y="43"/>
                  <a:pt x="3988" y="51"/>
                </a:cubicBezTo>
                <a:close/>
                <a:moveTo>
                  <a:pt x="3731" y="212"/>
                </a:moveTo>
                <a:lnTo>
                  <a:pt x="3732" y="207"/>
                </a:lnTo>
                <a:cubicBezTo>
                  <a:pt x="3739" y="204"/>
                  <a:pt x="3745" y="207"/>
                  <a:pt x="3753" y="201"/>
                </a:cubicBezTo>
                <a:cubicBezTo>
                  <a:pt x="3757" y="198"/>
                  <a:pt x="3761" y="189"/>
                  <a:pt x="3764" y="184"/>
                </a:cubicBezTo>
                <a:cubicBezTo>
                  <a:pt x="3772" y="183"/>
                  <a:pt x="3776" y="192"/>
                  <a:pt x="3781" y="197"/>
                </a:cubicBezTo>
                <a:cubicBezTo>
                  <a:pt x="3786" y="202"/>
                  <a:pt x="3796" y="208"/>
                  <a:pt x="3797" y="213"/>
                </a:cubicBezTo>
                <a:cubicBezTo>
                  <a:pt x="3796" y="225"/>
                  <a:pt x="3776" y="238"/>
                  <a:pt x="3764" y="238"/>
                </a:cubicBezTo>
                <a:cubicBezTo>
                  <a:pt x="3753" y="238"/>
                  <a:pt x="3736" y="222"/>
                  <a:pt x="3731" y="212"/>
                </a:cubicBezTo>
                <a:close/>
                <a:moveTo>
                  <a:pt x="3730" y="211"/>
                </a:moveTo>
                <a:cubicBezTo>
                  <a:pt x="3729" y="210"/>
                  <a:pt x="3731" y="207"/>
                  <a:pt x="3730" y="210"/>
                </a:cubicBezTo>
                <a:cubicBezTo>
                  <a:pt x="3730" y="210"/>
                  <a:pt x="3730" y="210"/>
                  <a:pt x="3730" y="210"/>
                </a:cubicBezTo>
                <a:cubicBezTo>
                  <a:pt x="3730" y="210"/>
                  <a:pt x="3730" y="211"/>
                  <a:pt x="3730" y="211"/>
                </a:cubicBezTo>
                <a:close/>
              </a:path>
            </a:pathLst>
          </a:custGeom>
          <a:solidFill>
            <a:schemeClr val="bg1"/>
          </a:solidFill>
          <a:ln w="9525">
            <a:noFill/>
          </a:ln>
        </p:spPr>
        <p:txBody>
          <a:bodyPr/>
          <a:p>
            <a:endParaRPr lang="zh-CN" altLang="en-US"/>
          </a:p>
        </p:txBody>
      </p:sp>
      <p:cxnSp>
        <p:nvCxnSpPr>
          <p:cNvPr id="14340" name="直接连接符 3"/>
          <p:cNvCxnSpPr/>
          <p:nvPr/>
        </p:nvCxnSpPr>
        <p:spPr>
          <a:xfrm>
            <a:off x="6026150" y="1381125"/>
            <a:ext cx="0" cy="1943100"/>
          </a:xfrm>
          <a:prstGeom prst="line">
            <a:avLst/>
          </a:prstGeom>
          <a:ln w="9525" cap="flat" cmpd="sng">
            <a:solidFill>
              <a:schemeClr val="bg1"/>
            </a:solidFill>
            <a:prstDash val="solid"/>
            <a:round/>
            <a:headEnd type="none" w="med" len="med"/>
            <a:tailEnd type="none" w="med" len="med"/>
          </a:ln>
        </p:spPr>
      </p:cxnSp>
      <p:cxnSp>
        <p:nvCxnSpPr>
          <p:cNvPr id="14341" name="直接连接符 4"/>
          <p:cNvCxnSpPr/>
          <p:nvPr/>
        </p:nvCxnSpPr>
        <p:spPr>
          <a:xfrm>
            <a:off x="6026150" y="4238625"/>
            <a:ext cx="0" cy="1943100"/>
          </a:xfrm>
          <a:prstGeom prst="line">
            <a:avLst/>
          </a:prstGeom>
          <a:ln w="9525" cap="flat" cmpd="sng">
            <a:solidFill>
              <a:schemeClr val="bg1"/>
            </a:solidFill>
            <a:prstDash val="solid"/>
            <a:round/>
            <a:headEnd type="none" w="med" len="med"/>
            <a:tailEnd type="none" w="med" len="med"/>
          </a:ln>
        </p:spPr>
      </p:cxnSp>
      <p:sp>
        <p:nvSpPr>
          <p:cNvPr id="14342" name="椭圆 5"/>
          <p:cNvSpPr/>
          <p:nvPr/>
        </p:nvSpPr>
        <p:spPr>
          <a:xfrm>
            <a:off x="5480050" y="3146425"/>
            <a:ext cx="1092200" cy="1092200"/>
          </a:xfrm>
          <a:prstGeom prst="ellipse">
            <a:avLst/>
          </a:prstGeom>
          <a:solidFill>
            <a:schemeClr val="tx1"/>
          </a:solidFill>
          <a:ln w="9525" cap="flat" cmpd="sng">
            <a:solidFill>
              <a:srgbClr val="F8F8F8"/>
            </a:solidFill>
            <a:prstDash val="solid"/>
            <a:round/>
            <a:headEnd type="none" w="med" len="med"/>
            <a:tailEnd type="none" w="med" len="med"/>
          </a:ln>
        </p:spPr>
        <p:txBody>
          <a:bodyPr anchor="t"/>
          <a:p>
            <a:endParaRPr lang="zh-CN" altLang="en-US" dirty="0">
              <a:latin typeface="Arial" panose="020B0604020202020204" pitchFamily="34" charset="0"/>
              <a:ea typeface="宋体" panose="02010600030101010101" pitchFamily="2" charset="-122"/>
            </a:endParaRPr>
          </a:p>
        </p:txBody>
      </p:sp>
      <p:sp>
        <p:nvSpPr>
          <p:cNvPr id="14343" name="TextBox 6"/>
          <p:cNvSpPr txBox="1"/>
          <p:nvPr/>
        </p:nvSpPr>
        <p:spPr>
          <a:xfrm>
            <a:off x="2508250" y="1884363"/>
            <a:ext cx="2333625" cy="398462"/>
          </a:xfrm>
          <a:prstGeom prst="rect">
            <a:avLst/>
          </a:prstGeom>
          <a:noFill/>
          <a:ln w="9525">
            <a:noFill/>
          </a:ln>
        </p:spPr>
        <p:txBody>
          <a:bodyPr wrap="none" anchor="t">
            <a:spAutoFit/>
          </a:bodyPr>
          <a:p>
            <a:pPr algn="r"/>
            <a:r>
              <a:rPr lang="en-US" altLang="zh-CN" sz="2000" b="1" dirty="0">
                <a:solidFill>
                  <a:schemeClr val="tx2"/>
                </a:solidFill>
                <a:latin typeface="微软雅黑" panose="020B0503020204020204" pitchFamily="34" charset="-122"/>
                <a:ea typeface="微软雅黑" panose="020B0503020204020204" pitchFamily="34" charset="-122"/>
              </a:rPr>
              <a:t>2016</a:t>
            </a:r>
            <a:r>
              <a:rPr lang="zh-CN" altLang="en-US" sz="2000" b="1" dirty="0">
                <a:solidFill>
                  <a:schemeClr val="tx2"/>
                </a:solidFill>
                <a:latin typeface="微软雅黑" panose="020B0503020204020204" pitchFamily="34" charset="-122"/>
                <a:ea typeface="微软雅黑" panose="020B0503020204020204" pitchFamily="34" charset="-122"/>
              </a:rPr>
              <a:t>年上半年情况</a:t>
            </a:r>
            <a:endParaRPr lang="zh-CN" altLang="en-US" sz="2000" b="1" dirty="0">
              <a:solidFill>
                <a:schemeClr val="tx2"/>
              </a:solidFill>
              <a:latin typeface="微软雅黑" panose="020B0503020204020204" pitchFamily="34" charset="-122"/>
              <a:ea typeface="微软雅黑" panose="020B0503020204020204" pitchFamily="34" charset="-122"/>
            </a:endParaRPr>
          </a:p>
        </p:txBody>
      </p:sp>
      <p:sp>
        <p:nvSpPr>
          <p:cNvPr id="14344" name="TextBox 7"/>
          <p:cNvSpPr txBox="1"/>
          <p:nvPr/>
        </p:nvSpPr>
        <p:spPr>
          <a:xfrm>
            <a:off x="7105650" y="1884363"/>
            <a:ext cx="2333625" cy="398462"/>
          </a:xfrm>
          <a:prstGeom prst="rect">
            <a:avLst/>
          </a:prstGeom>
          <a:noFill/>
          <a:ln w="9525">
            <a:noFill/>
          </a:ln>
        </p:spPr>
        <p:txBody>
          <a:bodyPr wrap="none" anchor="t">
            <a:spAutoFit/>
          </a:bodyPr>
          <a:p>
            <a:r>
              <a:rPr lang="en-US" altLang="zh-CN" sz="2000" b="1" dirty="0">
                <a:solidFill>
                  <a:schemeClr val="tx2"/>
                </a:solidFill>
                <a:latin typeface="微软雅黑" panose="020B0503020204020204" pitchFamily="34" charset="-122"/>
                <a:ea typeface="微软雅黑" panose="020B0503020204020204" pitchFamily="34" charset="-122"/>
              </a:rPr>
              <a:t>2017</a:t>
            </a:r>
            <a:r>
              <a:rPr lang="zh-CN" altLang="en-US" sz="2000" b="1" dirty="0">
                <a:solidFill>
                  <a:schemeClr val="tx2"/>
                </a:solidFill>
                <a:latin typeface="微软雅黑" panose="020B0503020204020204" pitchFamily="34" charset="-122"/>
                <a:ea typeface="微软雅黑" panose="020B0503020204020204" pitchFamily="34" charset="-122"/>
              </a:rPr>
              <a:t>年上半年情况</a:t>
            </a:r>
            <a:endParaRPr lang="zh-CN" altLang="en-US" sz="2000" b="1" dirty="0">
              <a:solidFill>
                <a:schemeClr val="tx2"/>
              </a:solidFill>
              <a:latin typeface="微软雅黑" panose="020B0503020204020204" pitchFamily="34" charset="-122"/>
              <a:ea typeface="微软雅黑" panose="020B0503020204020204" pitchFamily="34" charset="-122"/>
            </a:endParaRPr>
          </a:p>
        </p:txBody>
      </p:sp>
      <p:sp>
        <p:nvSpPr>
          <p:cNvPr id="14345" name="TextBox 8"/>
          <p:cNvSpPr txBox="1"/>
          <p:nvPr/>
        </p:nvSpPr>
        <p:spPr>
          <a:xfrm>
            <a:off x="1263650" y="2352675"/>
            <a:ext cx="3638550" cy="923925"/>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这里输入简要文字说明这里输入简要文字说明这里输入简要文字说明</a:t>
            </a:r>
            <a:endParaRPr lang="zh-CN" altLang="en-US" dirty="0">
              <a:solidFill>
                <a:schemeClr val="tx2"/>
              </a:solidFill>
              <a:latin typeface="微软雅黑" panose="020B0503020204020204" pitchFamily="34" charset="-122"/>
              <a:ea typeface="微软雅黑" panose="020B0503020204020204" pitchFamily="34" charset="-122"/>
            </a:endParaRPr>
          </a:p>
          <a:p>
            <a:r>
              <a:rPr lang="zh-CN" altLang="en-US" dirty="0">
                <a:solidFill>
                  <a:schemeClr val="tx2"/>
                </a:solidFill>
                <a:latin typeface="微软雅黑" panose="020B0503020204020204" pitchFamily="34" charset="-122"/>
                <a:ea typeface="微软雅黑" panose="020B0503020204020204" pitchFamily="34" charset="-122"/>
              </a:rPr>
              <a:t>这里输入简要文字说明</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4346" name="TextBox 9"/>
          <p:cNvSpPr txBox="1"/>
          <p:nvPr/>
        </p:nvSpPr>
        <p:spPr>
          <a:xfrm>
            <a:off x="7105650" y="2352675"/>
            <a:ext cx="3638550" cy="923925"/>
          </a:xfrm>
          <a:prstGeom prst="rect">
            <a:avLst/>
          </a:prstGeom>
          <a:noFill/>
          <a:ln w="9525">
            <a:noFill/>
          </a:ln>
        </p:spPr>
        <p:txBody>
          <a:bodyPr anchor="t">
            <a:spAutoFit/>
          </a:bodyPr>
          <a:p>
            <a:r>
              <a:rPr lang="zh-CN" altLang="en-US" dirty="0">
                <a:solidFill>
                  <a:schemeClr val="tx2"/>
                </a:solidFill>
                <a:latin typeface="微软雅黑" panose="020B0503020204020204" pitchFamily="34" charset="-122"/>
                <a:ea typeface="微软雅黑" panose="020B0503020204020204" pitchFamily="34" charset="-122"/>
              </a:rPr>
              <a:t>这里输入简要文字说明这里输入简要文字说明这里输入简要文字说明</a:t>
            </a:r>
            <a:endParaRPr lang="zh-CN" altLang="en-US" dirty="0">
              <a:solidFill>
                <a:schemeClr val="tx2"/>
              </a:solidFill>
              <a:latin typeface="微软雅黑" panose="020B0503020204020204" pitchFamily="34" charset="-122"/>
              <a:ea typeface="微软雅黑" panose="020B0503020204020204" pitchFamily="34" charset="-122"/>
            </a:endParaRPr>
          </a:p>
          <a:p>
            <a:r>
              <a:rPr lang="zh-CN" altLang="en-US" dirty="0">
                <a:solidFill>
                  <a:schemeClr val="tx2"/>
                </a:solidFill>
                <a:latin typeface="微软雅黑" panose="020B0503020204020204" pitchFamily="34" charset="-122"/>
                <a:ea typeface="微软雅黑" panose="020B0503020204020204" pitchFamily="34" charset="-122"/>
              </a:rPr>
              <a:t>这里输入简要文字说明</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4347" name="矩形 10"/>
          <p:cNvSpPr/>
          <p:nvPr/>
        </p:nvSpPr>
        <p:spPr>
          <a:xfrm>
            <a:off x="2603500" y="3692525"/>
            <a:ext cx="2151063" cy="352425"/>
          </a:xfrm>
          <a:prstGeom prst="rect">
            <a:avLst/>
          </a:prstGeom>
          <a:solidFill>
            <a:schemeClr val="tx1"/>
          </a:solidFill>
          <a:ln w="9525">
            <a:noFill/>
          </a:ln>
        </p:spPr>
        <p:txBody>
          <a:bodyPr anchor="t"/>
          <a:p>
            <a:pPr algn="r"/>
            <a:r>
              <a:rPr lang="zh-CN" altLang="en-US" dirty="0">
                <a:solidFill>
                  <a:srgbClr val="F8F8F8"/>
                </a:solidFill>
                <a:latin typeface="微软雅黑" panose="020B0503020204020204" pitchFamily="34" charset="-122"/>
                <a:ea typeface="微软雅黑" panose="020B0503020204020204" pitchFamily="34" charset="-122"/>
              </a:rPr>
              <a:t>您的文字：</a:t>
            </a:r>
            <a:r>
              <a:rPr lang="en-US" altLang="zh-CN" dirty="0">
                <a:solidFill>
                  <a:srgbClr val="F8F8F8"/>
                </a:solidFill>
                <a:latin typeface="微软雅黑" panose="020B0503020204020204" pitchFamily="34" charset="-122"/>
                <a:ea typeface="微软雅黑" panose="020B0503020204020204" pitchFamily="34" charset="-122"/>
              </a:rPr>
              <a:t>56%</a:t>
            </a:r>
            <a:endParaRPr lang="zh-CN" altLang="en-US" dirty="0">
              <a:solidFill>
                <a:srgbClr val="F8F8F8"/>
              </a:solidFill>
              <a:latin typeface="微软雅黑" panose="020B0503020204020204" pitchFamily="34" charset="-122"/>
              <a:ea typeface="微软雅黑" panose="020B0503020204020204" pitchFamily="34" charset="-122"/>
            </a:endParaRPr>
          </a:p>
        </p:txBody>
      </p:sp>
      <p:sp>
        <p:nvSpPr>
          <p:cNvPr id="14348" name="矩形 11"/>
          <p:cNvSpPr/>
          <p:nvPr/>
        </p:nvSpPr>
        <p:spPr>
          <a:xfrm>
            <a:off x="1733550" y="4137025"/>
            <a:ext cx="3021013" cy="352425"/>
          </a:xfrm>
          <a:prstGeom prst="rect">
            <a:avLst/>
          </a:prstGeom>
          <a:solidFill>
            <a:schemeClr val="bg1"/>
          </a:solidFill>
          <a:ln w="9525">
            <a:noFill/>
          </a:ln>
        </p:spPr>
        <p:txBody>
          <a:bodyPr anchor="t"/>
          <a:p>
            <a:pPr algn="r"/>
            <a:r>
              <a:rPr lang="zh-CN" altLang="en-US" dirty="0">
                <a:solidFill>
                  <a:srgbClr val="F8F8F8"/>
                </a:solidFill>
                <a:latin typeface="微软雅黑" panose="020B0503020204020204" pitchFamily="34" charset="-122"/>
                <a:ea typeface="微软雅黑" panose="020B0503020204020204" pitchFamily="34" charset="-122"/>
              </a:rPr>
              <a:t>实际完成数：</a:t>
            </a:r>
            <a:r>
              <a:rPr lang="en-US" altLang="zh-CN" dirty="0">
                <a:solidFill>
                  <a:srgbClr val="F8F8F8"/>
                </a:solidFill>
                <a:latin typeface="微软雅黑" panose="020B0503020204020204" pitchFamily="34" charset="-122"/>
                <a:ea typeface="微软雅黑" panose="020B0503020204020204" pitchFamily="34" charset="-122"/>
              </a:rPr>
              <a:t>790.2</a:t>
            </a:r>
            <a:r>
              <a:rPr lang="zh-CN" altLang="en-US" dirty="0">
                <a:solidFill>
                  <a:srgbClr val="F8F8F8"/>
                </a:solidFill>
                <a:latin typeface="微软雅黑" panose="020B0503020204020204" pitchFamily="34" charset="-122"/>
                <a:ea typeface="微软雅黑" panose="020B0503020204020204" pitchFamily="34" charset="-122"/>
              </a:rPr>
              <a:t>万</a:t>
            </a:r>
            <a:endParaRPr lang="zh-CN" altLang="en-US" dirty="0">
              <a:solidFill>
                <a:srgbClr val="F8F8F8"/>
              </a:solidFill>
              <a:latin typeface="微软雅黑" panose="020B0503020204020204" pitchFamily="34" charset="-122"/>
              <a:ea typeface="微软雅黑" panose="020B0503020204020204" pitchFamily="34" charset="-122"/>
            </a:endParaRPr>
          </a:p>
        </p:txBody>
      </p:sp>
      <p:sp>
        <p:nvSpPr>
          <p:cNvPr id="14349" name="矩形 12"/>
          <p:cNvSpPr/>
          <p:nvPr/>
        </p:nvSpPr>
        <p:spPr>
          <a:xfrm>
            <a:off x="2166938" y="4632325"/>
            <a:ext cx="2587625" cy="352425"/>
          </a:xfrm>
          <a:prstGeom prst="rect">
            <a:avLst/>
          </a:prstGeom>
          <a:solidFill>
            <a:schemeClr val="bg1"/>
          </a:solidFill>
          <a:ln w="9525">
            <a:noFill/>
          </a:ln>
        </p:spPr>
        <p:txBody>
          <a:bodyPr anchor="t"/>
          <a:p>
            <a:pPr algn="r"/>
            <a:r>
              <a:rPr lang="zh-CN" altLang="en-US" dirty="0">
                <a:solidFill>
                  <a:srgbClr val="F8F8F8"/>
                </a:solidFill>
                <a:latin typeface="微软雅黑" panose="020B0503020204020204" pitchFamily="34" charset="-122"/>
                <a:ea typeface="微软雅黑" panose="020B0503020204020204" pitchFamily="34" charset="-122"/>
              </a:rPr>
              <a:t>回款数：</a:t>
            </a:r>
            <a:r>
              <a:rPr lang="en-US" altLang="zh-CN" dirty="0">
                <a:solidFill>
                  <a:srgbClr val="F8F8F8"/>
                </a:solidFill>
                <a:latin typeface="微软雅黑" panose="020B0503020204020204" pitchFamily="34" charset="-122"/>
                <a:ea typeface="微软雅黑" panose="020B0503020204020204" pitchFamily="34" charset="-122"/>
              </a:rPr>
              <a:t>640</a:t>
            </a:r>
            <a:r>
              <a:rPr lang="zh-CN" altLang="en-US" dirty="0">
                <a:solidFill>
                  <a:srgbClr val="F8F8F8"/>
                </a:solidFill>
                <a:latin typeface="微软雅黑" panose="020B0503020204020204" pitchFamily="34" charset="-122"/>
                <a:ea typeface="微软雅黑" panose="020B0503020204020204" pitchFamily="34" charset="-122"/>
              </a:rPr>
              <a:t>万</a:t>
            </a:r>
            <a:endParaRPr lang="zh-CN" altLang="en-US" dirty="0">
              <a:latin typeface="微软雅黑" panose="020B0503020204020204" pitchFamily="34" charset="-122"/>
              <a:ea typeface="微软雅黑" panose="020B0503020204020204" pitchFamily="34" charset="-122"/>
            </a:endParaRPr>
          </a:p>
        </p:txBody>
      </p:sp>
      <p:sp>
        <p:nvSpPr>
          <p:cNvPr id="14350" name="矩形 13"/>
          <p:cNvSpPr/>
          <p:nvPr/>
        </p:nvSpPr>
        <p:spPr>
          <a:xfrm>
            <a:off x="2670175" y="5124450"/>
            <a:ext cx="2084388" cy="354013"/>
          </a:xfrm>
          <a:prstGeom prst="rect">
            <a:avLst/>
          </a:prstGeom>
          <a:solidFill>
            <a:schemeClr val="bg1"/>
          </a:solidFill>
          <a:ln w="9525">
            <a:noFill/>
          </a:ln>
        </p:spPr>
        <p:txBody>
          <a:bodyPr anchor="t"/>
          <a:p>
            <a:pPr algn="r"/>
            <a:r>
              <a:rPr lang="zh-CN" altLang="en-US" dirty="0">
                <a:solidFill>
                  <a:srgbClr val="F8F8F8"/>
                </a:solidFill>
                <a:latin typeface="微软雅黑" panose="020B0503020204020204" pitchFamily="34" charset="-122"/>
                <a:ea typeface="微软雅黑" panose="020B0503020204020204" pitchFamily="34" charset="-122"/>
              </a:rPr>
              <a:t>您的文字</a:t>
            </a:r>
            <a:endParaRPr lang="zh-CN" altLang="en-US" dirty="0">
              <a:latin typeface="微软雅黑" panose="020B0503020204020204" pitchFamily="34" charset="-122"/>
              <a:ea typeface="微软雅黑" panose="020B0503020204020204" pitchFamily="34" charset="-122"/>
            </a:endParaRPr>
          </a:p>
        </p:txBody>
      </p:sp>
      <p:sp>
        <p:nvSpPr>
          <p:cNvPr id="14351" name="矩形 15"/>
          <p:cNvSpPr/>
          <p:nvPr/>
        </p:nvSpPr>
        <p:spPr>
          <a:xfrm>
            <a:off x="7246938" y="3692525"/>
            <a:ext cx="2336800" cy="352425"/>
          </a:xfrm>
          <a:prstGeom prst="rect">
            <a:avLst/>
          </a:prstGeom>
          <a:solidFill>
            <a:schemeClr val="tx1"/>
          </a:solidFill>
          <a:ln w="9525">
            <a:noFill/>
          </a:ln>
        </p:spPr>
        <p:txBody>
          <a:bodyPr anchor="t"/>
          <a:p>
            <a:r>
              <a:rPr lang="zh-CN" altLang="en-US" dirty="0">
                <a:solidFill>
                  <a:srgbClr val="F8F8F8"/>
                </a:solidFill>
                <a:latin typeface="微软雅黑" panose="020B0503020204020204" pitchFamily="34" charset="-122"/>
                <a:ea typeface="微软雅黑" panose="020B0503020204020204" pitchFamily="34" charset="-122"/>
              </a:rPr>
              <a:t>您的文字：</a:t>
            </a:r>
            <a:r>
              <a:rPr lang="en-US" altLang="zh-CN" dirty="0">
                <a:solidFill>
                  <a:srgbClr val="F8F8F8"/>
                </a:solidFill>
                <a:latin typeface="微软雅黑" panose="020B0503020204020204" pitchFamily="34" charset="-122"/>
                <a:ea typeface="微软雅黑" panose="020B0503020204020204" pitchFamily="34" charset="-122"/>
              </a:rPr>
              <a:t>61%</a:t>
            </a:r>
            <a:endParaRPr lang="zh-CN" altLang="en-US" dirty="0">
              <a:solidFill>
                <a:srgbClr val="F8F8F8"/>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14352" name="矩形 16"/>
          <p:cNvSpPr/>
          <p:nvPr/>
        </p:nvSpPr>
        <p:spPr>
          <a:xfrm>
            <a:off x="7258050" y="4137025"/>
            <a:ext cx="3486150" cy="352425"/>
          </a:xfrm>
          <a:prstGeom prst="rect">
            <a:avLst/>
          </a:prstGeom>
          <a:solidFill>
            <a:schemeClr val="bg1"/>
          </a:solidFill>
          <a:ln w="9525">
            <a:noFill/>
          </a:ln>
        </p:spPr>
        <p:txBody>
          <a:bodyPr anchor="t"/>
          <a:p>
            <a:r>
              <a:rPr lang="zh-CN" altLang="en-US" dirty="0">
                <a:solidFill>
                  <a:srgbClr val="F8F8F8"/>
                </a:solidFill>
                <a:latin typeface="微软雅黑" panose="020B0503020204020204" pitchFamily="34" charset="-122"/>
                <a:ea typeface="微软雅黑" panose="020B0503020204020204" pitchFamily="34" charset="-122"/>
              </a:rPr>
              <a:t>实际完成数：</a:t>
            </a:r>
            <a:r>
              <a:rPr lang="en-US" altLang="zh-CN" dirty="0">
                <a:solidFill>
                  <a:srgbClr val="F8F8F8"/>
                </a:solidFill>
                <a:latin typeface="微软雅黑" panose="020B0503020204020204" pitchFamily="34" charset="-122"/>
                <a:ea typeface="微软雅黑" panose="020B0503020204020204" pitchFamily="34" charset="-122"/>
              </a:rPr>
              <a:t>845.2</a:t>
            </a:r>
            <a:r>
              <a:rPr lang="zh-CN" altLang="en-US" dirty="0">
                <a:solidFill>
                  <a:srgbClr val="F8F8F8"/>
                </a:solidFill>
                <a:latin typeface="微软雅黑" panose="020B0503020204020204" pitchFamily="34" charset="-122"/>
                <a:ea typeface="微软雅黑" panose="020B0503020204020204" pitchFamily="34" charset="-122"/>
              </a:rPr>
              <a:t>万</a:t>
            </a:r>
            <a:endParaRPr lang="zh-CN" altLang="en-US" dirty="0">
              <a:solidFill>
                <a:srgbClr val="F8F8F8"/>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14353" name="矩形 17"/>
          <p:cNvSpPr/>
          <p:nvPr/>
        </p:nvSpPr>
        <p:spPr>
          <a:xfrm>
            <a:off x="7258050" y="4632325"/>
            <a:ext cx="1820863" cy="352425"/>
          </a:xfrm>
          <a:prstGeom prst="rect">
            <a:avLst/>
          </a:prstGeom>
          <a:solidFill>
            <a:schemeClr val="bg1"/>
          </a:solidFill>
          <a:ln w="9525">
            <a:noFill/>
          </a:ln>
        </p:spPr>
        <p:txBody>
          <a:bodyPr anchor="t"/>
          <a:p>
            <a:r>
              <a:rPr lang="zh-CN" altLang="en-US" dirty="0">
                <a:solidFill>
                  <a:srgbClr val="F8F8F8"/>
                </a:solidFill>
                <a:latin typeface="微软雅黑" panose="020B0503020204020204" pitchFamily="34" charset="-122"/>
                <a:ea typeface="微软雅黑" panose="020B0503020204020204" pitchFamily="34" charset="-122"/>
              </a:rPr>
              <a:t>回款数：</a:t>
            </a:r>
            <a:r>
              <a:rPr lang="en-US" altLang="zh-CN" dirty="0">
                <a:solidFill>
                  <a:srgbClr val="F8F8F8"/>
                </a:solidFill>
                <a:latin typeface="微软雅黑" panose="020B0503020204020204" pitchFamily="34" charset="-122"/>
                <a:ea typeface="微软雅黑" panose="020B0503020204020204" pitchFamily="34" charset="-122"/>
              </a:rPr>
              <a:t>582</a:t>
            </a:r>
            <a:r>
              <a:rPr lang="zh-CN" altLang="en-US" dirty="0">
                <a:solidFill>
                  <a:srgbClr val="F8F8F8"/>
                </a:solidFill>
                <a:latin typeface="微软雅黑" panose="020B0503020204020204" pitchFamily="34" charset="-122"/>
                <a:ea typeface="微软雅黑" panose="020B0503020204020204" pitchFamily="34" charset="-122"/>
              </a:rPr>
              <a:t>万</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14354" name="矩形 18"/>
          <p:cNvSpPr/>
          <p:nvPr/>
        </p:nvSpPr>
        <p:spPr>
          <a:xfrm>
            <a:off x="7246938" y="5124450"/>
            <a:ext cx="2479675" cy="354013"/>
          </a:xfrm>
          <a:prstGeom prst="rect">
            <a:avLst/>
          </a:prstGeom>
          <a:solidFill>
            <a:schemeClr val="bg1"/>
          </a:solidFill>
          <a:ln w="9525">
            <a:noFill/>
          </a:ln>
        </p:spPr>
        <p:txBody>
          <a:bodyPr anchor="t"/>
          <a:p>
            <a:r>
              <a:rPr lang="zh-CN" altLang="en-US" dirty="0">
                <a:solidFill>
                  <a:srgbClr val="F8F8F8"/>
                </a:solidFill>
                <a:latin typeface="微软雅黑" panose="020B0503020204020204" pitchFamily="34" charset="-122"/>
                <a:ea typeface="微软雅黑" panose="020B0503020204020204" pitchFamily="34" charset="-122"/>
              </a:rPr>
              <a:t>您的文字</a:t>
            </a:r>
            <a:endParaRPr lang="zh-CN" altLang="en-US" dirty="0">
              <a:latin typeface="微软雅黑" panose="020B0503020204020204" pitchFamily="34" charset="-122"/>
              <a:ea typeface="微软雅黑" panose="020B0503020204020204" pitchFamily="34" charset="-122"/>
            </a:endParaRPr>
          </a:p>
        </p:txBody>
      </p:sp>
      <p:sp>
        <p:nvSpPr>
          <p:cNvPr id="14355" name="TextBox 19"/>
          <p:cNvSpPr txBox="1"/>
          <p:nvPr/>
        </p:nvSpPr>
        <p:spPr>
          <a:xfrm>
            <a:off x="5616575" y="3346450"/>
            <a:ext cx="866775" cy="708025"/>
          </a:xfrm>
          <a:prstGeom prst="rect">
            <a:avLst/>
          </a:prstGeom>
          <a:noFill/>
          <a:ln w="9525">
            <a:noFill/>
          </a:ln>
        </p:spPr>
        <p:txBody>
          <a:bodyPr wrap="none" anchor="t">
            <a:spAutoFit/>
          </a:bodyPr>
          <a:p>
            <a:r>
              <a:rPr lang="en-US" altLang="zh-CN" sz="4000" dirty="0">
                <a:solidFill>
                  <a:srgbClr val="F8F8F8"/>
                </a:solidFill>
                <a:latin typeface="Arial" panose="020B0604020202020204" pitchFamily="34" charset="0"/>
                <a:ea typeface="宋体" panose="02010600030101010101" pitchFamily="2" charset="-122"/>
              </a:rPr>
              <a:t>VS</a:t>
            </a:r>
            <a:endParaRPr lang="zh-CN" altLang="en-US" sz="4000" dirty="0">
              <a:solidFill>
                <a:srgbClr val="F8F8F8"/>
              </a:solidFill>
              <a:latin typeface="Arial" panose="020B0604020202020204" pitchFamily="34" charset="0"/>
              <a:ea typeface="宋体" panose="02010600030101010101" pitchFamily="2" charset="-122"/>
            </a:endParaRPr>
          </a:p>
        </p:txBody>
      </p:sp>
    </p:spTree>
  </p:cSld>
  <p:clrMapOvr>
    <a:masterClrMapping/>
  </p:clrMapOvr>
  <p:transition spd="slow" advTm="6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arn(inVertical)">
                                      <p:cBhvr>
                                        <p:cTn id="7" dur="500"/>
                                        <p:tgtEl>
                                          <p:spTgt spid="1433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4338"/>
                                        </p:tgtEl>
                                        <p:attrNameLst>
                                          <p:attrName>style.visibility</p:attrName>
                                        </p:attrNameLst>
                                      </p:cBhvr>
                                      <p:to>
                                        <p:strVal val="visible"/>
                                      </p:to>
                                    </p:set>
                                    <p:anim calcmode="lin" valueType="num">
                                      <p:cBhvr>
                                        <p:cTn id="11" dur="500" fill="hold"/>
                                        <p:tgtEl>
                                          <p:spTgt spid="1433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4338"/>
                                        </p:tgtEl>
                                        <p:attrNameLst>
                                          <p:attrName>ppt_y</p:attrName>
                                        </p:attrNameLst>
                                      </p:cBhvr>
                                      <p:tavLst>
                                        <p:tav tm="0">
                                          <p:val>
                                            <p:strVal val="#ppt_y"/>
                                          </p:val>
                                        </p:tav>
                                        <p:tav tm="100000">
                                          <p:val>
                                            <p:strVal val="#ppt_y"/>
                                          </p:val>
                                        </p:tav>
                                      </p:tavLst>
                                    </p:anim>
                                    <p:anim calcmode="lin" valueType="num">
                                      <p:cBhvr>
                                        <p:cTn id="13" dur="500" fill="hold"/>
                                        <p:tgtEl>
                                          <p:spTgt spid="1433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433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4338"/>
                                        </p:tgtEl>
                                      </p:cBhvr>
                                    </p:animEffect>
                                  </p:childTnLst>
                                </p:cTn>
                              </p:par>
                            </p:childTnLst>
                          </p:cTn>
                        </p:par>
                        <p:par>
                          <p:cTn id="16" fill="hold">
                            <p:stCondLst>
                              <p:cond delay="1450"/>
                            </p:stCondLst>
                            <p:childTnLst>
                              <p:par>
                                <p:cTn id="17" presetID="22" presetClass="entr" presetSubtype="1" fill="hold" nodeType="after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wipe(up)">
                                      <p:cBhvr>
                                        <p:cTn id="19" dur="500"/>
                                        <p:tgtEl>
                                          <p:spTgt spid="14340"/>
                                        </p:tgtEl>
                                      </p:cBhvr>
                                    </p:animEffect>
                                  </p:childTnLst>
                                </p:cTn>
                              </p:par>
                              <p:par>
                                <p:cTn id="20" presetID="22" presetClass="entr" presetSubtype="4" fill="hold" nodeType="withEffect">
                                  <p:stCondLst>
                                    <p:cond delay="0"/>
                                  </p:stCondLst>
                                  <p:childTnLst>
                                    <p:set>
                                      <p:cBhvr>
                                        <p:cTn id="21" dur="1" fill="hold">
                                          <p:stCondLst>
                                            <p:cond delay="0"/>
                                          </p:stCondLst>
                                        </p:cTn>
                                        <p:tgtEl>
                                          <p:spTgt spid="14341"/>
                                        </p:tgtEl>
                                        <p:attrNameLst>
                                          <p:attrName>style.visibility</p:attrName>
                                        </p:attrNameLst>
                                      </p:cBhvr>
                                      <p:to>
                                        <p:strVal val="visible"/>
                                      </p:to>
                                    </p:set>
                                    <p:animEffect transition="in" filter="wipe(down)">
                                      <p:cBhvr>
                                        <p:cTn id="22" dur="500"/>
                                        <p:tgtEl>
                                          <p:spTgt spid="14341"/>
                                        </p:tgtEl>
                                      </p:cBhvr>
                                    </p:animEffect>
                                  </p:childTnLst>
                                </p:cTn>
                              </p:par>
                            </p:childTnLst>
                          </p:cTn>
                        </p:par>
                        <p:par>
                          <p:cTn id="23" fill="hold">
                            <p:stCondLst>
                              <p:cond delay="1950"/>
                            </p:stCondLst>
                            <p:childTnLst>
                              <p:par>
                                <p:cTn id="24" presetID="10" presetClass="entr" presetSubtype="0" fill="hold" grpId="0" nodeType="afterEffect">
                                  <p:stCondLst>
                                    <p:cond delay="0"/>
                                  </p:stCondLst>
                                  <p:childTnLst>
                                    <p:set>
                                      <p:cBhvr>
                                        <p:cTn id="25" dur="1" fill="hold">
                                          <p:stCondLst>
                                            <p:cond delay="0"/>
                                          </p:stCondLst>
                                        </p:cTn>
                                        <p:tgtEl>
                                          <p:spTgt spid="14342"/>
                                        </p:tgtEl>
                                        <p:attrNameLst>
                                          <p:attrName>style.visibility</p:attrName>
                                        </p:attrNameLst>
                                      </p:cBhvr>
                                      <p:to>
                                        <p:strVal val="visible"/>
                                      </p:to>
                                    </p:set>
                                    <p:anim calcmode="lin" valueType="num">
                                      <p:cBhvr>
                                        <p:cTn id="26" dur="500" fill="hold"/>
                                        <p:tgtEl>
                                          <p:spTgt spid="14342"/>
                                        </p:tgtEl>
                                        <p:attrNameLst>
                                          <p:attrName>ppt_w</p:attrName>
                                        </p:attrNameLst>
                                      </p:cBhvr>
                                      <p:tavLst>
                                        <p:tav tm="0">
                                          <p:val>
                                            <p:fltVal val="0.000000"/>
                                          </p:val>
                                        </p:tav>
                                        <p:tav tm="100000">
                                          <p:val>
                                            <p:strVal val="#ppt_w"/>
                                          </p:val>
                                        </p:tav>
                                      </p:tavLst>
                                    </p:anim>
                                    <p:anim calcmode="lin" valueType="num">
                                      <p:cBhvr>
                                        <p:cTn id="27" dur="500" fill="hold"/>
                                        <p:tgtEl>
                                          <p:spTgt spid="14342"/>
                                        </p:tgtEl>
                                        <p:attrNameLst>
                                          <p:attrName>ppt_h</p:attrName>
                                        </p:attrNameLst>
                                      </p:cBhvr>
                                      <p:tavLst>
                                        <p:tav tm="0">
                                          <p:val>
                                            <p:fltVal val="0.000000"/>
                                          </p:val>
                                        </p:tav>
                                        <p:tav tm="100000">
                                          <p:val>
                                            <p:strVal val="#ppt_h"/>
                                          </p:val>
                                        </p:tav>
                                      </p:tavLst>
                                    </p:anim>
                                    <p:animEffect transition="in" filter="fade">
                                      <p:cBhvr>
                                        <p:cTn id="28" dur="500"/>
                                        <p:tgtEl>
                                          <p:spTgt spid="143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355"/>
                                        </p:tgtEl>
                                        <p:attrNameLst>
                                          <p:attrName>style.visibility</p:attrName>
                                        </p:attrNameLst>
                                      </p:cBhvr>
                                      <p:to>
                                        <p:strVal val="visible"/>
                                      </p:to>
                                    </p:set>
                                    <p:anim calcmode="lin" valueType="num">
                                      <p:cBhvr>
                                        <p:cTn id="31" dur="500" fill="hold"/>
                                        <p:tgtEl>
                                          <p:spTgt spid="14355"/>
                                        </p:tgtEl>
                                        <p:attrNameLst>
                                          <p:attrName>ppt_w</p:attrName>
                                        </p:attrNameLst>
                                      </p:cBhvr>
                                      <p:tavLst>
                                        <p:tav tm="0">
                                          <p:val>
                                            <p:fltVal val="0.000000"/>
                                          </p:val>
                                        </p:tav>
                                        <p:tav tm="100000">
                                          <p:val>
                                            <p:strVal val="#ppt_w"/>
                                          </p:val>
                                        </p:tav>
                                      </p:tavLst>
                                    </p:anim>
                                    <p:anim calcmode="lin" valueType="num">
                                      <p:cBhvr>
                                        <p:cTn id="32" dur="500" fill="hold"/>
                                        <p:tgtEl>
                                          <p:spTgt spid="14355"/>
                                        </p:tgtEl>
                                        <p:attrNameLst>
                                          <p:attrName>ppt_h</p:attrName>
                                        </p:attrNameLst>
                                      </p:cBhvr>
                                      <p:tavLst>
                                        <p:tav tm="0">
                                          <p:val>
                                            <p:fltVal val="0.000000"/>
                                          </p:val>
                                        </p:tav>
                                        <p:tav tm="100000">
                                          <p:val>
                                            <p:strVal val="#ppt_h"/>
                                          </p:val>
                                        </p:tav>
                                      </p:tavLst>
                                    </p:anim>
                                    <p:animEffect transition="in" filter="fade">
                                      <p:cBhvr>
                                        <p:cTn id="33" dur="500"/>
                                        <p:tgtEl>
                                          <p:spTgt spid="14355"/>
                                        </p:tgtEl>
                                      </p:cBhvr>
                                    </p:animEffect>
                                  </p:childTnLst>
                                </p:cTn>
                              </p:par>
                            </p:childTnLst>
                          </p:cTn>
                        </p:par>
                        <p:par>
                          <p:cTn id="34" fill="hold">
                            <p:stCondLst>
                              <p:cond delay="2450"/>
                            </p:stCondLst>
                            <p:childTnLst>
                              <p:par>
                                <p:cTn id="35" presetID="2" presetClass="entr" presetSubtype="4" fill="hold" grpId="0" nodeType="after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ppt_x"/>
                                          </p:val>
                                        </p:tav>
                                        <p:tav tm="100000">
                                          <p:val>
                                            <p:strVal val="#ppt_x"/>
                                          </p:val>
                                        </p:tav>
                                      </p:tavLst>
                                    </p:anim>
                                    <p:anim calcmode="lin" valueType="num">
                                      <p:cBhvr additive="base">
                                        <p:cTn id="38" dur="500" fill="hold"/>
                                        <p:tgtEl>
                                          <p:spTgt spid="1434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344"/>
                                        </p:tgtEl>
                                        <p:attrNameLst>
                                          <p:attrName>style.visibility</p:attrName>
                                        </p:attrNameLst>
                                      </p:cBhvr>
                                      <p:to>
                                        <p:strVal val="visible"/>
                                      </p:to>
                                    </p:set>
                                    <p:anim calcmode="lin" valueType="num">
                                      <p:cBhvr additive="base">
                                        <p:cTn id="41" dur="500" fill="hold"/>
                                        <p:tgtEl>
                                          <p:spTgt spid="14344"/>
                                        </p:tgtEl>
                                        <p:attrNameLst>
                                          <p:attrName>ppt_x</p:attrName>
                                        </p:attrNameLst>
                                      </p:cBhvr>
                                      <p:tavLst>
                                        <p:tav tm="0">
                                          <p:val>
                                            <p:strVal val="#ppt_x"/>
                                          </p:val>
                                        </p:tav>
                                        <p:tav tm="100000">
                                          <p:val>
                                            <p:strVal val="#ppt_x"/>
                                          </p:val>
                                        </p:tav>
                                      </p:tavLst>
                                    </p:anim>
                                    <p:anim calcmode="lin" valueType="num">
                                      <p:cBhvr additive="base">
                                        <p:cTn id="42" dur="500" fill="hold"/>
                                        <p:tgtEl>
                                          <p:spTgt spid="14344"/>
                                        </p:tgtEl>
                                        <p:attrNameLst>
                                          <p:attrName>ppt_y</p:attrName>
                                        </p:attrNameLst>
                                      </p:cBhvr>
                                      <p:tavLst>
                                        <p:tav tm="0">
                                          <p:val>
                                            <p:strVal val="1+#ppt_h/2"/>
                                          </p:val>
                                        </p:tav>
                                        <p:tav tm="100000">
                                          <p:val>
                                            <p:strVal val="#ppt_y"/>
                                          </p:val>
                                        </p:tav>
                                      </p:tavLst>
                                    </p:anim>
                                  </p:childTnLst>
                                </p:cTn>
                              </p:par>
                            </p:childTnLst>
                          </p:cTn>
                        </p:par>
                        <p:par>
                          <p:cTn id="43" fill="hold">
                            <p:stCondLst>
                              <p:cond delay="2950"/>
                            </p:stCondLst>
                            <p:childTnLst>
                              <p:par>
                                <p:cTn id="44" presetID="22" presetClass="entr" presetSubtype="1" fill="hold" grpId="0" nodeType="afterEffect">
                                  <p:stCondLst>
                                    <p:cond delay="0"/>
                                  </p:stCondLst>
                                  <p:childTnLst>
                                    <p:set>
                                      <p:cBhvr>
                                        <p:cTn id="45" dur="1" fill="hold">
                                          <p:stCondLst>
                                            <p:cond delay="0"/>
                                          </p:stCondLst>
                                        </p:cTn>
                                        <p:tgtEl>
                                          <p:spTgt spid="14345"/>
                                        </p:tgtEl>
                                        <p:attrNameLst>
                                          <p:attrName>style.visibility</p:attrName>
                                        </p:attrNameLst>
                                      </p:cBhvr>
                                      <p:to>
                                        <p:strVal val="visible"/>
                                      </p:to>
                                    </p:set>
                                    <p:animEffect transition="in" filter="wipe(up)">
                                      <p:cBhvr>
                                        <p:cTn id="46" dur="500"/>
                                        <p:tgtEl>
                                          <p:spTgt spid="1434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4346"/>
                                        </p:tgtEl>
                                        <p:attrNameLst>
                                          <p:attrName>style.visibility</p:attrName>
                                        </p:attrNameLst>
                                      </p:cBhvr>
                                      <p:to>
                                        <p:strVal val="visible"/>
                                      </p:to>
                                    </p:set>
                                    <p:animEffect transition="in" filter="wipe(up)">
                                      <p:cBhvr>
                                        <p:cTn id="49" dur="500"/>
                                        <p:tgtEl>
                                          <p:spTgt spid="14346"/>
                                        </p:tgtEl>
                                      </p:cBhvr>
                                    </p:animEffect>
                                  </p:childTnLst>
                                </p:cTn>
                              </p:par>
                            </p:childTnLst>
                          </p:cTn>
                        </p:par>
                        <p:par>
                          <p:cTn id="50" fill="hold">
                            <p:stCondLst>
                              <p:cond delay="3450"/>
                            </p:stCondLst>
                            <p:childTnLst>
                              <p:par>
                                <p:cTn id="51" presetID="22" presetClass="entr" presetSubtype="2" fill="hold" grpId="0" nodeType="afterEffect">
                                  <p:stCondLst>
                                    <p:cond delay="0"/>
                                  </p:stCondLst>
                                  <p:childTnLst>
                                    <p:set>
                                      <p:cBhvr>
                                        <p:cTn id="52" dur="1" fill="hold">
                                          <p:stCondLst>
                                            <p:cond delay="0"/>
                                          </p:stCondLst>
                                        </p:cTn>
                                        <p:tgtEl>
                                          <p:spTgt spid="14347"/>
                                        </p:tgtEl>
                                        <p:attrNameLst>
                                          <p:attrName>style.visibility</p:attrName>
                                        </p:attrNameLst>
                                      </p:cBhvr>
                                      <p:to>
                                        <p:strVal val="visible"/>
                                      </p:to>
                                    </p:set>
                                    <p:animEffect transition="in" filter="wipe(right)">
                                      <p:cBhvr>
                                        <p:cTn id="53" dur="500"/>
                                        <p:tgtEl>
                                          <p:spTgt spid="1434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4351"/>
                                        </p:tgtEl>
                                        <p:attrNameLst>
                                          <p:attrName>style.visibility</p:attrName>
                                        </p:attrNameLst>
                                      </p:cBhvr>
                                      <p:to>
                                        <p:strVal val="visible"/>
                                      </p:to>
                                    </p:set>
                                    <p:animEffect transition="in" filter="wipe(left)">
                                      <p:cBhvr>
                                        <p:cTn id="56" dur="500"/>
                                        <p:tgtEl>
                                          <p:spTgt spid="14351"/>
                                        </p:tgtEl>
                                      </p:cBhvr>
                                    </p:animEffect>
                                  </p:childTnLst>
                                </p:cTn>
                              </p:par>
                            </p:childTnLst>
                          </p:cTn>
                        </p:par>
                        <p:par>
                          <p:cTn id="57" fill="hold">
                            <p:stCondLst>
                              <p:cond delay="3950"/>
                            </p:stCondLst>
                            <p:childTnLst>
                              <p:par>
                                <p:cTn id="58" presetID="22" presetClass="entr" presetSubtype="2" fill="hold" grpId="0" nodeType="afterEffect">
                                  <p:stCondLst>
                                    <p:cond delay="0"/>
                                  </p:stCondLst>
                                  <p:childTnLst>
                                    <p:set>
                                      <p:cBhvr>
                                        <p:cTn id="59" dur="1" fill="hold">
                                          <p:stCondLst>
                                            <p:cond delay="0"/>
                                          </p:stCondLst>
                                        </p:cTn>
                                        <p:tgtEl>
                                          <p:spTgt spid="14348"/>
                                        </p:tgtEl>
                                        <p:attrNameLst>
                                          <p:attrName>style.visibility</p:attrName>
                                        </p:attrNameLst>
                                      </p:cBhvr>
                                      <p:to>
                                        <p:strVal val="visible"/>
                                      </p:to>
                                    </p:set>
                                    <p:animEffect transition="in" filter="wipe(right)">
                                      <p:cBhvr>
                                        <p:cTn id="60" dur="500"/>
                                        <p:tgtEl>
                                          <p:spTgt spid="1434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4352"/>
                                        </p:tgtEl>
                                        <p:attrNameLst>
                                          <p:attrName>style.visibility</p:attrName>
                                        </p:attrNameLst>
                                      </p:cBhvr>
                                      <p:to>
                                        <p:strVal val="visible"/>
                                      </p:to>
                                    </p:set>
                                    <p:animEffect transition="in" filter="wipe(left)">
                                      <p:cBhvr>
                                        <p:cTn id="63" dur="500"/>
                                        <p:tgtEl>
                                          <p:spTgt spid="14352"/>
                                        </p:tgtEl>
                                      </p:cBhvr>
                                    </p:animEffect>
                                  </p:childTnLst>
                                </p:cTn>
                              </p:par>
                            </p:childTnLst>
                          </p:cTn>
                        </p:par>
                        <p:par>
                          <p:cTn id="64" fill="hold">
                            <p:stCondLst>
                              <p:cond delay="4450"/>
                            </p:stCondLst>
                            <p:childTnLst>
                              <p:par>
                                <p:cTn id="65" presetID="22" presetClass="entr" presetSubtype="2" fill="hold" grpId="0" nodeType="afterEffect">
                                  <p:stCondLst>
                                    <p:cond delay="0"/>
                                  </p:stCondLst>
                                  <p:childTnLst>
                                    <p:set>
                                      <p:cBhvr>
                                        <p:cTn id="66" dur="1" fill="hold">
                                          <p:stCondLst>
                                            <p:cond delay="0"/>
                                          </p:stCondLst>
                                        </p:cTn>
                                        <p:tgtEl>
                                          <p:spTgt spid="14349"/>
                                        </p:tgtEl>
                                        <p:attrNameLst>
                                          <p:attrName>style.visibility</p:attrName>
                                        </p:attrNameLst>
                                      </p:cBhvr>
                                      <p:to>
                                        <p:strVal val="visible"/>
                                      </p:to>
                                    </p:set>
                                    <p:animEffect transition="in" filter="wipe(right)">
                                      <p:cBhvr>
                                        <p:cTn id="67" dur="500"/>
                                        <p:tgtEl>
                                          <p:spTgt spid="14349"/>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4353"/>
                                        </p:tgtEl>
                                        <p:attrNameLst>
                                          <p:attrName>style.visibility</p:attrName>
                                        </p:attrNameLst>
                                      </p:cBhvr>
                                      <p:to>
                                        <p:strVal val="visible"/>
                                      </p:to>
                                    </p:set>
                                    <p:animEffect transition="in" filter="wipe(left)">
                                      <p:cBhvr>
                                        <p:cTn id="70" dur="500"/>
                                        <p:tgtEl>
                                          <p:spTgt spid="14353"/>
                                        </p:tgtEl>
                                      </p:cBhvr>
                                    </p:animEffect>
                                  </p:childTnLst>
                                </p:cTn>
                              </p:par>
                            </p:childTnLst>
                          </p:cTn>
                        </p:par>
                        <p:par>
                          <p:cTn id="71" fill="hold">
                            <p:stCondLst>
                              <p:cond delay="4950"/>
                            </p:stCondLst>
                            <p:childTnLst>
                              <p:par>
                                <p:cTn id="72" presetID="22" presetClass="entr" presetSubtype="2" fill="hold" grpId="0" nodeType="afterEffect">
                                  <p:stCondLst>
                                    <p:cond delay="0"/>
                                  </p:stCondLst>
                                  <p:childTnLst>
                                    <p:set>
                                      <p:cBhvr>
                                        <p:cTn id="73" dur="1" fill="hold">
                                          <p:stCondLst>
                                            <p:cond delay="0"/>
                                          </p:stCondLst>
                                        </p:cTn>
                                        <p:tgtEl>
                                          <p:spTgt spid="14350"/>
                                        </p:tgtEl>
                                        <p:attrNameLst>
                                          <p:attrName>style.visibility</p:attrName>
                                        </p:attrNameLst>
                                      </p:cBhvr>
                                      <p:to>
                                        <p:strVal val="visible"/>
                                      </p:to>
                                    </p:set>
                                    <p:animEffect transition="in" filter="wipe(right)">
                                      <p:cBhvr>
                                        <p:cTn id="74" dur="500"/>
                                        <p:tgtEl>
                                          <p:spTgt spid="1435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4354"/>
                                        </p:tgtEl>
                                        <p:attrNameLst>
                                          <p:attrName>style.visibility</p:attrName>
                                        </p:attrNameLst>
                                      </p:cBhvr>
                                      <p:to>
                                        <p:strVal val="visible"/>
                                      </p:to>
                                    </p:set>
                                    <p:animEffect transition="in" filter="wipe(left)">
                                      <p:cBhvr>
                                        <p:cTn id="77" dur="500"/>
                                        <p:tgtEl>
                                          <p:spTgt spid="14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42" grpId="0" animBg="1"/>
      <p:bldP spid="14343" grpId="0"/>
      <p:bldP spid="14344" grpId="0"/>
      <p:bldP spid="14345" grpId="0"/>
      <p:bldP spid="14346" grpId="0"/>
      <p:bldP spid="14347" grpId="0" animBg="1"/>
      <p:bldP spid="14348" grpId="0" animBg="1"/>
      <p:bldP spid="14349" grpId="0" animBg="1"/>
      <p:bldP spid="14350" grpId="0" animBg="1"/>
      <p:bldP spid="14351" grpId="0" animBg="1"/>
      <p:bldP spid="14352" grpId="0" animBg="1"/>
      <p:bldP spid="14353" grpId="0" animBg="1"/>
      <p:bldP spid="14354" grpId="0" animBg="1"/>
      <p:bldP spid="14355" grpId="0"/>
    </p:bldLst>
  </p:timing>
</p:sld>
</file>

<file path=ppt/theme/theme1.xml><?xml version="1.0" encoding="utf-8"?>
<a:theme xmlns:a="http://schemas.openxmlformats.org/drawingml/2006/main" name="1_默认设计模板">
  <a:themeElements>
    <a:clrScheme name="">
      <a:dk1>
        <a:srgbClr val="AF251C"/>
      </a:dk1>
      <a:lt1>
        <a:srgbClr val="4D4948"/>
      </a:lt1>
      <a:dk2>
        <a:srgbClr val="393E3B"/>
      </a:dk2>
      <a:lt2>
        <a:srgbClr val="D4A96B"/>
      </a:lt2>
      <a:accent1>
        <a:srgbClr val="D1C3A7"/>
      </a:accent1>
      <a:accent2>
        <a:srgbClr val="F8F8F8"/>
      </a:accent2>
      <a:accent3>
        <a:srgbClr val="B2B1B1"/>
      </a:accent3>
      <a:accent4>
        <a:srgbClr val="951E16"/>
      </a:accent4>
      <a:accent5>
        <a:srgbClr val="E5DED0"/>
      </a:accent5>
      <a:accent6>
        <a:srgbClr val="E1E1E1"/>
      </a:accent6>
      <a:hlink>
        <a:srgbClr val="D1C3A7"/>
      </a:hlink>
      <a:folHlink>
        <a:srgbClr val="F8F8F8"/>
      </a:folHlink>
    </a:clrScheme>
    <a:fontScheme name="1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默认设计模板">
  <a:themeElements>
    <a:clrScheme name="">
      <a:dk1>
        <a:srgbClr val="AF251C"/>
      </a:dk1>
      <a:lt1>
        <a:srgbClr val="4D4948"/>
      </a:lt1>
      <a:dk2>
        <a:srgbClr val="393E3B"/>
      </a:dk2>
      <a:lt2>
        <a:srgbClr val="D4A96B"/>
      </a:lt2>
      <a:accent1>
        <a:srgbClr val="D1C3A7"/>
      </a:accent1>
      <a:accent2>
        <a:srgbClr val="F8F8F8"/>
      </a:accent2>
      <a:accent3>
        <a:srgbClr val="B2B1B1"/>
      </a:accent3>
      <a:accent4>
        <a:srgbClr val="951E16"/>
      </a:accent4>
      <a:accent5>
        <a:srgbClr val="E5DED0"/>
      </a:accent5>
      <a:accent6>
        <a:srgbClr val="E1E1E1"/>
      </a:accent6>
      <a:hlink>
        <a:srgbClr val="D1C3A7"/>
      </a:hlink>
      <a:folHlink>
        <a:srgbClr val="F8F8F8"/>
      </a:folHlink>
    </a:clrScheme>
    <a:fontScheme name="2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2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默认设计模板">
  <a:themeElements>
    <a:clrScheme name="">
      <a:dk1>
        <a:srgbClr val="AF251C"/>
      </a:dk1>
      <a:lt1>
        <a:srgbClr val="4D4948"/>
      </a:lt1>
      <a:dk2>
        <a:srgbClr val="393E3B"/>
      </a:dk2>
      <a:lt2>
        <a:srgbClr val="D4A96B"/>
      </a:lt2>
      <a:accent1>
        <a:srgbClr val="D1C3A7"/>
      </a:accent1>
      <a:accent2>
        <a:srgbClr val="F8F8F8"/>
      </a:accent2>
      <a:accent3>
        <a:srgbClr val="B2B1B1"/>
      </a:accent3>
      <a:accent4>
        <a:srgbClr val="951E16"/>
      </a:accent4>
      <a:accent5>
        <a:srgbClr val="E5DED0"/>
      </a:accent5>
      <a:accent6>
        <a:srgbClr val="E1E1E1"/>
      </a:accent6>
      <a:hlink>
        <a:srgbClr val="D1C3A7"/>
      </a:hlink>
      <a:folHlink>
        <a:srgbClr val="F8F8F8"/>
      </a:folHlink>
    </a:clrScheme>
    <a:fontScheme name="3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3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4972</Words>
  <Application>WPS 演示</Application>
  <PresentationFormat>自定义</PresentationFormat>
  <Paragraphs>748</Paragraphs>
  <Slides>37</Slides>
  <Notes>0</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37</vt:i4>
      </vt:variant>
    </vt:vector>
  </HeadingPairs>
  <TitlesOfParts>
    <vt:vector size="52" baseType="lpstr">
      <vt:lpstr>Arial</vt:lpstr>
      <vt:lpstr>宋体</vt:lpstr>
      <vt:lpstr>Wingdings</vt:lpstr>
      <vt:lpstr>微软雅黑</vt:lpstr>
      <vt:lpstr>仿宋_GB2312</vt:lpstr>
      <vt:lpstr>Calibri</vt:lpstr>
      <vt:lpstr>楷体_GB2312</vt:lpstr>
      <vt:lpstr>方正字迹-吕建德字体</vt:lpstr>
      <vt:lpstr>方正隶变简体</vt:lpstr>
      <vt:lpstr>华康俪金黑W8(P)</vt:lpstr>
      <vt:lpstr>方正隶二简体</vt:lpstr>
      <vt:lpstr>Arial Unicode MS</vt:lpstr>
      <vt:lpstr>1_默认设计模板</vt:lpstr>
      <vt:lpstr>2_默认设计模板</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377</cp:revision>
  <dcterms:created xsi:type="dcterms:W3CDTF">2013-01-25T01:44:32Z</dcterms:created>
  <dcterms:modified xsi:type="dcterms:W3CDTF">2017-06-28T11:35:58Z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y fmtid="{D5CDD505-2E9C-101B-9397-08002B2CF9AE}" pid="3" name="name">
    <vt:lpwstr>Mm2jwHw2h590991.ppt</vt:lpwstr>
  </property>
  <property fmtid="{D5CDD505-2E9C-101B-9397-08002B2CF9AE}" pid="4" name="fileid">
    <vt:lpwstr>519630</vt:lpwstr>
  </property>
</Properties>
</file>