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8" r:id="rId3"/>
    <p:sldId id="276" r:id="rId5"/>
    <p:sldId id="280" r:id="rId6"/>
    <p:sldId id="286" r:id="rId7"/>
    <p:sldId id="287" r:id="rId8"/>
    <p:sldId id="288" r:id="rId9"/>
    <p:sldId id="289" r:id="rId10"/>
    <p:sldId id="281" r:id="rId11"/>
    <p:sldId id="290" r:id="rId12"/>
    <p:sldId id="275" r:id="rId13"/>
    <p:sldId id="293" r:id="rId14"/>
    <p:sldId id="294" r:id="rId15"/>
    <p:sldId id="282" r:id="rId16"/>
    <p:sldId id="292" r:id="rId17"/>
    <p:sldId id="295" r:id="rId18"/>
    <p:sldId id="296" r:id="rId19"/>
    <p:sldId id="297" r:id="rId20"/>
    <p:sldId id="283" r:id="rId21"/>
    <p:sldId id="291" r:id="rId22"/>
    <p:sldId id="298" r:id="rId23"/>
    <p:sldId id="299" r:id="rId24"/>
    <p:sldId id="300" r:id="rId25"/>
    <p:sldId id="284" r:id="rId26"/>
    <p:sldId id="301" r:id="rId27"/>
    <p:sldId id="302" r:id="rId28"/>
    <p:sldId id="303" r:id="rId29"/>
    <p:sldId id="304" r:id="rId30"/>
    <p:sldId id="285" r:id="rId31"/>
    <p:sldId id="306" r:id="rId32"/>
    <p:sldId id="307" r:id="rId33"/>
    <p:sldId id="277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CA1"/>
    <a:srgbClr val="B2B2B2"/>
    <a:srgbClr val="004A82"/>
    <a:srgbClr val="00355C"/>
    <a:srgbClr val="00487E"/>
    <a:srgbClr val="398B83"/>
    <a:srgbClr val="4AB4AA"/>
    <a:srgbClr val="80CBC4"/>
    <a:srgbClr val="002B4C"/>
    <a:srgbClr val="447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50" d="100"/>
          <a:sy n="50" d="100"/>
        </p:scale>
        <p:origin x="810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005CA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列2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50"/>
        <c:axId val="529931368"/>
        <c:axId val="529930976"/>
      </c:barChart>
      <c:catAx>
        <c:axId val="5299313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529930976"/>
        <c:crosses val="autoZero"/>
        <c:auto val="1"/>
        <c:lblAlgn val="ctr"/>
        <c:lblOffset val="100"/>
        <c:noMultiLvlLbl val="0"/>
      </c:catAx>
      <c:valAx>
        <c:axId val="529930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52993136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B2B2B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列2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50"/>
        <c:axId val="529930192"/>
        <c:axId val="527456664"/>
      </c:barChart>
      <c:catAx>
        <c:axId val="5299301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527456664"/>
        <c:crosses val="autoZero"/>
        <c:auto val="1"/>
        <c:lblAlgn val="ctr"/>
        <c:lblOffset val="100"/>
        <c:noMultiLvlLbl val="0"/>
      </c:catAx>
      <c:valAx>
        <c:axId val="527456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5299301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552A8-ECE7-49AA-8726-BE90DBC1194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AD77-486C-432B-9EE9-E6FD5C91EB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9E5-2C3F-427E-9E18-8DB1205C1B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5508-54A0-4FB0-A4C5-6467DE85E9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7F9E5-2C3F-427E-9E18-8DB1205C1B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35508-54A0-4FB0-A4C5-6467DE85E92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705866" y="0"/>
            <a:ext cx="2780268" cy="3063728"/>
            <a:chOff x="4705866" y="0"/>
            <a:chExt cx="2780268" cy="3063728"/>
          </a:xfrm>
        </p:grpSpPr>
        <p:sp>
          <p:nvSpPr>
            <p:cNvPr id="28" name="任意多边形 27"/>
            <p:cNvSpPr/>
            <p:nvPr/>
          </p:nvSpPr>
          <p:spPr>
            <a:xfrm>
              <a:off x="4705866" y="0"/>
              <a:ext cx="2780268" cy="3063728"/>
            </a:xfrm>
            <a:custGeom>
              <a:avLst/>
              <a:gdLst>
                <a:gd name="connsiteX0" fmla="*/ 0 w 2780268"/>
                <a:gd name="connsiteY0" fmla="*/ 0 h 3063728"/>
                <a:gd name="connsiteX1" fmla="*/ 2780268 w 2780268"/>
                <a:gd name="connsiteY1" fmla="*/ 0 h 3063728"/>
                <a:gd name="connsiteX2" fmla="*/ 2780268 w 2780268"/>
                <a:gd name="connsiteY2" fmla="*/ 1673594 h 3063728"/>
                <a:gd name="connsiteX3" fmla="*/ 1390134 w 2780268"/>
                <a:gd name="connsiteY3" fmla="*/ 3063728 h 3063728"/>
                <a:gd name="connsiteX4" fmla="*/ 0 w 2780268"/>
                <a:gd name="connsiteY4" fmla="*/ 1673594 h 3063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0268" h="3063728">
                  <a:moveTo>
                    <a:pt x="0" y="0"/>
                  </a:moveTo>
                  <a:lnTo>
                    <a:pt x="2780268" y="0"/>
                  </a:lnTo>
                  <a:lnTo>
                    <a:pt x="2780268" y="1673594"/>
                  </a:lnTo>
                  <a:cubicBezTo>
                    <a:pt x="2780268" y="2441344"/>
                    <a:pt x="2157884" y="3063728"/>
                    <a:pt x="1390134" y="3063728"/>
                  </a:cubicBezTo>
                  <a:cubicBezTo>
                    <a:pt x="622384" y="3063728"/>
                    <a:pt x="0" y="2441344"/>
                    <a:pt x="0" y="1673594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4875891" y="408799"/>
              <a:ext cx="2439190" cy="2439192"/>
              <a:chOff x="5007734" y="902247"/>
              <a:chExt cx="2543685" cy="2543686"/>
            </a:xfrm>
          </p:grpSpPr>
          <p:sp>
            <p:nvSpPr>
              <p:cNvPr id="8" name="椭圆 7"/>
              <p:cNvSpPr/>
              <p:nvPr/>
            </p:nvSpPr>
            <p:spPr>
              <a:xfrm>
                <a:off x="5007734" y="902247"/>
                <a:ext cx="2543685" cy="254368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8E8E8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39700" dist="38100" dir="5400000" algn="t" rotWithShape="0">
                  <a:prstClr val="black">
                    <a:alpha val="1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椭圆 8"/>
              <p:cNvSpPr/>
              <p:nvPr/>
            </p:nvSpPr>
            <p:spPr>
              <a:xfrm rot="10800000">
                <a:off x="5160137" y="1054647"/>
                <a:ext cx="2213120" cy="22131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8E8E8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innerShdw blurRad="88900">
                  <a:prstClr val="black">
                    <a:alpha val="16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椭圆 9"/>
              <p:cNvSpPr/>
              <p:nvPr/>
            </p:nvSpPr>
            <p:spPr>
              <a:xfrm rot="10800000">
                <a:off x="5253394" y="1176935"/>
                <a:ext cx="2052364" cy="2052365"/>
              </a:xfrm>
              <a:prstGeom prst="ellipse">
                <a:avLst/>
              </a:prstGeom>
              <a:blipFill dpi="0" rotWithShape="0">
                <a:blip r:embed="rId1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4" name="矩形 13"/>
          <p:cNvSpPr/>
          <p:nvPr/>
        </p:nvSpPr>
        <p:spPr>
          <a:xfrm>
            <a:off x="0" y="5223311"/>
            <a:ext cx="12192000" cy="1634689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0" y="5053673"/>
            <a:ext cx="12192000" cy="77108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2461862" y="3399117"/>
            <a:ext cx="7267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 smtClean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毕业论文学术答辩</a:t>
            </a:r>
            <a:r>
              <a:rPr lang="en-US" altLang="zh-CN" sz="5400" b="1" dirty="0" smtClean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endParaRPr lang="zh-CN" altLang="en-US" sz="5400" b="1" dirty="0">
              <a:solidFill>
                <a:srgbClr val="005CA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"/>
          <p:cNvSpPr>
            <a:spLocks noChangeArrowheads="1"/>
          </p:cNvSpPr>
          <p:nvPr/>
        </p:nvSpPr>
        <p:spPr bwMode="auto">
          <a:xfrm>
            <a:off x="2795553" y="4360372"/>
            <a:ext cx="65998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100" dirty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论文答辩</a:t>
            </a:r>
            <a:r>
              <a:rPr lang="en-US" altLang="zh-CN" sz="1100" dirty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100" dirty="0" smtClean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课程演讲</a:t>
            </a:r>
            <a:r>
              <a:rPr lang="en-US" altLang="zh-CN" sz="1100" dirty="0" smtClean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100" dirty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汇报总结</a:t>
            </a:r>
            <a:r>
              <a:rPr lang="en-US" altLang="zh-CN" sz="1100" dirty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100" dirty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课件制作</a:t>
            </a:r>
            <a:r>
              <a:rPr lang="en-US" altLang="zh-CN" sz="1100" dirty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100" dirty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学术交流</a:t>
            </a:r>
            <a:endParaRPr lang="zh-CN" altLang="en-US" sz="1100" dirty="0">
              <a:solidFill>
                <a:srgbClr val="005CA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128816" y="5804729"/>
            <a:ext cx="2638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院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系：工商管理学院 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937646" y="5804729"/>
            <a:ext cx="2109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专业：市场营销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242685" y="5804535"/>
            <a:ext cx="2328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答辩人：情缘素材</a:t>
            </a:r>
            <a:endParaRPr lang="zh-CN" altLang="en-US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665845" y="5804535"/>
            <a:ext cx="2591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指导老师：情缘素材</a:t>
            </a:r>
            <a:endParaRPr lang="zh-CN" altLang="en-US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班得瑞 - Endless Horiz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3450" y="821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/>
      <p:bldP spid="17" grpId="0"/>
      <p:bldP spid="19" grpId="0"/>
      <p:bldP spid="20" grpId="0"/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575170" y="2979522"/>
            <a:ext cx="2284073" cy="338550"/>
            <a:chOff x="3575170" y="2979522"/>
            <a:chExt cx="2284073" cy="338550"/>
          </a:xfrm>
        </p:grpSpPr>
        <p:cxnSp>
          <p:nvCxnSpPr>
            <p:cNvPr id="55" name="直接连接符 54"/>
            <p:cNvCxnSpPr/>
            <p:nvPr/>
          </p:nvCxnSpPr>
          <p:spPr>
            <a:xfrm>
              <a:off x="3575170" y="3148797"/>
              <a:ext cx="1114425" cy="0"/>
            </a:xfrm>
            <a:prstGeom prst="line">
              <a:avLst/>
            </a:prstGeom>
            <a:ln>
              <a:solidFill>
                <a:srgbClr val="B2B2B2">
                  <a:alpha val="70000"/>
                </a:srgbClr>
              </a:solidFill>
              <a:prstDash val="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76"/>
            <p:cNvSpPr txBox="1"/>
            <p:nvPr/>
          </p:nvSpPr>
          <p:spPr>
            <a:xfrm>
              <a:off x="4853848" y="2979522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添加标题</a:t>
              </a:r>
              <a:endParaRPr lang="zh-CN" altLang="en-US" dirty="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20647" y="3792077"/>
            <a:ext cx="2260945" cy="338550"/>
            <a:chOff x="4020647" y="3792077"/>
            <a:chExt cx="2260945" cy="338550"/>
          </a:xfrm>
        </p:grpSpPr>
        <p:cxnSp>
          <p:nvCxnSpPr>
            <p:cNvPr id="56" name="直接连接符 55"/>
            <p:cNvCxnSpPr/>
            <p:nvPr/>
          </p:nvCxnSpPr>
          <p:spPr>
            <a:xfrm>
              <a:off x="4020647" y="3981135"/>
              <a:ext cx="1114425" cy="0"/>
            </a:xfrm>
            <a:prstGeom prst="line">
              <a:avLst/>
            </a:prstGeom>
            <a:ln>
              <a:solidFill>
                <a:srgbClr val="B2B2B2">
                  <a:alpha val="70000"/>
                </a:srgbClr>
              </a:solidFill>
              <a:prstDash val="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76"/>
            <p:cNvSpPr txBox="1"/>
            <p:nvPr/>
          </p:nvSpPr>
          <p:spPr>
            <a:xfrm>
              <a:off x="5276197" y="3792077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添加标题</a:t>
              </a:r>
              <a:endParaRPr lang="zh-CN" altLang="en-US" dirty="0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491035" y="4604632"/>
            <a:ext cx="2304101" cy="338550"/>
            <a:chOff x="4491035" y="4604632"/>
            <a:chExt cx="2304101" cy="338550"/>
          </a:xfrm>
        </p:grpSpPr>
        <p:cxnSp>
          <p:nvCxnSpPr>
            <p:cNvPr id="57" name="直接连接符 56"/>
            <p:cNvCxnSpPr/>
            <p:nvPr/>
          </p:nvCxnSpPr>
          <p:spPr>
            <a:xfrm>
              <a:off x="4491035" y="4778305"/>
              <a:ext cx="1114425" cy="0"/>
            </a:xfrm>
            <a:prstGeom prst="line">
              <a:avLst/>
            </a:prstGeom>
            <a:ln>
              <a:solidFill>
                <a:srgbClr val="B2B2B2">
                  <a:alpha val="70000"/>
                </a:srgbClr>
              </a:solidFill>
              <a:prstDash val="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76"/>
            <p:cNvSpPr txBox="1"/>
            <p:nvPr/>
          </p:nvSpPr>
          <p:spPr>
            <a:xfrm>
              <a:off x="5789741" y="4604632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添加标题</a:t>
              </a:r>
              <a:endParaRPr lang="zh-CN" altLang="en-US" dirty="0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890727" y="5464814"/>
            <a:ext cx="2277269" cy="338550"/>
            <a:chOff x="4890727" y="5464814"/>
            <a:chExt cx="2277269" cy="338550"/>
          </a:xfrm>
        </p:grpSpPr>
        <p:cxnSp>
          <p:nvCxnSpPr>
            <p:cNvPr id="58" name="直接连接符 57"/>
            <p:cNvCxnSpPr/>
            <p:nvPr/>
          </p:nvCxnSpPr>
          <p:spPr>
            <a:xfrm>
              <a:off x="4890727" y="5634089"/>
              <a:ext cx="1114425" cy="0"/>
            </a:xfrm>
            <a:prstGeom prst="line">
              <a:avLst/>
            </a:prstGeom>
            <a:ln>
              <a:solidFill>
                <a:srgbClr val="B2B2B2">
                  <a:alpha val="70000"/>
                </a:srgbClr>
              </a:solidFill>
              <a:prstDash val="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76"/>
            <p:cNvSpPr txBox="1"/>
            <p:nvPr/>
          </p:nvSpPr>
          <p:spPr>
            <a:xfrm>
              <a:off x="6162601" y="5464814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添加标题</a:t>
              </a:r>
              <a:endParaRPr lang="zh-CN" altLang="en-US" dirty="0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77013" y="2740409"/>
            <a:ext cx="3990268" cy="3439884"/>
            <a:chOff x="877013" y="2740409"/>
            <a:chExt cx="3990268" cy="3439884"/>
          </a:xfrm>
        </p:grpSpPr>
        <p:grpSp>
          <p:nvGrpSpPr>
            <p:cNvPr id="49" name="组合 48"/>
            <p:cNvGrpSpPr/>
            <p:nvPr/>
          </p:nvGrpSpPr>
          <p:grpSpPr>
            <a:xfrm>
              <a:off x="877013" y="2740409"/>
              <a:ext cx="3990268" cy="3439884"/>
              <a:chOff x="1335314" y="2162629"/>
              <a:chExt cx="3990268" cy="3439884"/>
            </a:xfrm>
          </p:grpSpPr>
          <p:sp>
            <p:nvSpPr>
              <p:cNvPr id="48" name="任意多边形 47"/>
              <p:cNvSpPr/>
              <p:nvPr/>
            </p:nvSpPr>
            <p:spPr>
              <a:xfrm>
                <a:off x="2791678" y="2162629"/>
                <a:ext cx="1077540" cy="928914"/>
              </a:xfrm>
              <a:custGeom>
                <a:avLst/>
                <a:gdLst>
                  <a:gd name="connsiteX0" fmla="*/ 538770 w 1077540"/>
                  <a:gd name="connsiteY0" fmla="*/ 0 h 928914"/>
                  <a:gd name="connsiteX1" fmla="*/ 1036596 w 1077540"/>
                  <a:gd name="connsiteY1" fmla="*/ 858321 h 928914"/>
                  <a:gd name="connsiteX2" fmla="*/ 1077540 w 1077540"/>
                  <a:gd name="connsiteY2" fmla="*/ 928914 h 928914"/>
                  <a:gd name="connsiteX3" fmla="*/ 0 w 1077540"/>
                  <a:gd name="connsiteY3" fmla="*/ 928914 h 928914"/>
                  <a:gd name="connsiteX4" fmla="*/ 40944 w 1077540"/>
                  <a:gd name="connsiteY4" fmla="*/ 858321 h 928914"/>
                  <a:gd name="connsiteX5" fmla="*/ 538770 w 1077540"/>
                  <a:gd name="connsiteY5" fmla="*/ 0 h 928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77540" h="928914">
                    <a:moveTo>
                      <a:pt x="538770" y="0"/>
                    </a:moveTo>
                    <a:lnTo>
                      <a:pt x="1036596" y="858321"/>
                    </a:lnTo>
                    <a:lnTo>
                      <a:pt x="1077540" y="928914"/>
                    </a:lnTo>
                    <a:lnTo>
                      <a:pt x="0" y="928914"/>
                    </a:lnTo>
                    <a:lnTo>
                      <a:pt x="40944" y="858321"/>
                    </a:lnTo>
                    <a:lnTo>
                      <a:pt x="53877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任意多边形 45"/>
              <p:cNvSpPr/>
              <p:nvPr/>
            </p:nvSpPr>
            <p:spPr>
              <a:xfrm>
                <a:off x="2334796" y="3091543"/>
                <a:ext cx="1991304" cy="787727"/>
              </a:xfrm>
              <a:custGeom>
                <a:avLst/>
                <a:gdLst>
                  <a:gd name="connsiteX0" fmla="*/ 456882 w 1991304"/>
                  <a:gd name="connsiteY0" fmla="*/ 0 h 787727"/>
                  <a:gd name="connsiteX1" fmla="*/ 1534422 w 1991304"/>
                  <a:gd name="connsiteY1" fmla="*/ 0 h 787727"/>
                  <a:gd name="connsiteX2" fmla="*/ 1991304 w 1991304"/>
                  <a:gd name="connsiteY2" fmla="*/ 787727 h 787727"/>
                  <a:gd name="connsiteX3" fmla="*/ 0 w 1991304"/>
                  <a:gd name="connsiteY3" fmla="*/ 787727 h 787727"/>
                  <a:gd name="connsiteX4" fmla="*/ 456882 w 1991304"/>
                  <a:gd name="connsiteY4" fmla="*/ 0 h 787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1304" h="787727">
                    <a:moveTo>
                      <a:pt x="456882" y="0"/>
                    </a:moveTo>
                    <a:lnTo>
                      <a:pt x="1534422" y="0"/>
                    </a:lnTo>
                    <a:lnTo>
                      <a:pt x="1991304" y="787727"/>
                    </a:lnTo>
                    <a:lnTo>
                      <a:pt x="0" y="787727"/>
                    </a:lnTo>
                    <a:lnTo>
                      <a:pt x="456882" y="0"/>
                    </a:ln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任意多边形 41"/>
              <p:cNvSpPr/>
              <p:nvPr/>
            </p:nvSpPr>
            <p:spPr>
              <a:xfrm>
                <a:off x="1875557" y="3885873"/>
                <a:ext cx="2909782" cy="785188"/>
              </a:xfrm>
              <a:custGeom>
                <a:avLst/>
                <a:gdLst>
                  <a:gd name="connsiteX0" fmla="*/ 455409 w 2909782"/>
                  <a:gd name="connsiteY0" fmla="*/ 0 h 785188"/>
                  <a:gd name="connsiteX1" fmla="*/ 2454373 w 2909782"/>
                  <a:gd name="connsiteY1" fmla="*/ 0 h 785188"/>
                  <a:gd name="connsiteX2" fmla="*/ 2909782 w 2909782"/>
                  <a:gd name="connsiteY2" fmla="*/ 785188 h 785188"/>
                  <a:gd name="connsiteX3" fmla="*/ 0 w 2909782"/>
                  <a:gd name="connsiteY3" fmla="*/ 785188 h 785188"/>
                  <a:gd name="connsiteX4" fmla="*/ 455409 w 2909782"/>
                  <a:gd name="connsiteY4" fmla="*/ 0 h 785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9782" h="785188">
                    <a:moveTo>
                      <a:pt x="455409" y="0"/>
                    </a:moveTo>
                    <a:lnTo>
                      <a:pt x="2454373" y="0"/>
                    </a:lnTo>
                    <a:lnTo>
                      <a:pt x="2909782" y="785188"/>
                    </a:lnTo>
                    <a:lnTo>
                      <a:pt x="0" y="785188"/>
                    </a:lnTo>
                    <a:lnTo>
                      <a:pt x="455409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任意多边形 38"/>
              <p:cNvSpPr/>
              <p:nvPr/>
            </p:nvSpPr>
            <p:spPr>
              <a:xfrm>
                <a:off x="2330966" y="3879269"/>
                <a:ext cx="1998964" cy="6604"/>
              </a:xfrm>
              <a:custGeom>
                <a:avLst/>
                <a:gdLst>
                  <a:gd name="connsiteX0" fmla="*/ 3830 w 1998964"/>
                  <a:gd name="connsiteY0" fmla="*/ 0 h 6604"/>
                  <a:gd name="connsiteX1" fmla="*/ 1995134 w 1998964"/>
                  <a:gd name="connsiteY1" fmla="*/ 0 h 6604"/>
                  <a:gd name="connsiteX2" fmla="*/ 1998964 w 1998964"/>
                  <a:gd name="connsiteY2" fmla="*/ 6604 h 6604"/>
                  <a:gd name="connsiteX3" fmla="*/ 0 w 1998964"/>
                  <a:gd name="connsiteY3" fmla="*/ 6604 h 6604"/>
                  <a:gd name="connsiteX4" fmla="*/ 3830 w 1998964"/>
                  <a:gd name="connsiteY4" fmla="*/ 0 h 6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8964" h="6604">
                    <a:moveTo>
                      <a:pt x="3830" y="0"/>
                    </a:moveTo>
                    <a:lnTo>
                      <a:pt x="1995134" y="0"/>
                    </a:lnTo>
                    <a:lnTo>
                      <a:pt x="1998964" y="6604"/>
                    </a:lnTo>
                    <a:lnTo>
                      <a:pt x="0" y="6604"/>
                    </a:lnTo>
                    <a:lnTo>
                      <a:pt x="3830" y="0"/>
                    </a:ln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任意多边形 43"/>
              <p:cNvSpPr/>
              <p:nvPr/>
            </p:nvSpPr>
            <p:spPr>
              <a:xfrm>
                <a:off x="1335314" y="4671061"/>
                <a:ext cx="3990268" cy="931452"/>
              </a:xfrm>
              <a:custGeom>
                <a:avLst/>
                <a:gdLst>
                  <a:gd name="connsiteX0" fmla="*/ 540243 w 3990268"/>
                  <a:gd name="connsiteY0" fmla="*/ 0 h 931452"/>
                  <a:gd name="connsiteX1" fmla="*/ 3450025 w 3990268"/>
                  <a:gd name="connsiteY1" fmla="*/ 0 h 931452"/>
                  <a:gd name="connsiteX2" fmla="*/ 3488612 w 3990268"/>
                  <a:gd name="connsiteY2" fmla="*/ 66528 h 931452"/>
                  <a:gd name="connsiteX3" fmla="*/ 3488612 w 3990268"/>
                  <a:gd name="connsiteY3" fmla="*/ 66528 h 931452"/>
                  <a:gd name="connsiteX4" fmla="*/ 3990268 w 3990268"/>
                  <a:gd name="connsiteY4" fmla="*/ 931452 h 931452"/>
                  <a:gd name="connsiteX5" fmla="*/ 0 w 3990268"/>
                  <a:gd name="connsiteY5" fmla="*/ 931452 h 931452"/>
                  <a:gd name="connsiteX6" fmla="*/ 501656 w 3990268"/>
                  <a:gd name="connsiteY6" fmla="*/ 66528 h 931452"/>
                  <a:gd name="connsiteX7" fmla="*/ 501657 w 3990268"/>
                  <a:gd name="connsiteY7" fmla="*/ 66528 h 931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90268" h="931452">
                    <a:moveTo>
                      <a:pt x="540243" y="0"/>
                    </a:moveTo>
                    <a:lnTo>
                      <a:pt x="3450025" y="0"/>
                    </a:lnTo>
                    <a:lnTo>
                      <a:pt x="3488612" y="66528"/>
                    </a:lnTo>
                    <a:lnTo>
                      <a:pt x="3488612" y="66528"/>
                    </a:lnTo>
                    <a:lnTo>
                      <a:pt x="3990268" y="931452"/>
                    </a:lnTo>
                    <a:lnTo>
                      <a:pt x="0" y="931452"/>
                    </a:lnTo>
                    <a:lnTo>
                      <a:pt x="501656" y="66528"/>
                    </a:lnTo>
                    <a:lnTo>
                      <a:pt x="501657" y="66528"/>
                    </a:ln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3" name="TextBox 76"/>
            <p:cNvSpPr txBox="1"/>
            <p:nvPr/>
          </p:nvSpPr>
          <p:spPr>
            <a:xfrm>
              <a:off x="2518926" y="3274178"/>
              <a:ext cx="723267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>
                  <a:solidFill>
                    <a:schemeClr val="bg1"/>
                  </a:solidFill>
                </a:rPr>
                <a:t>结构</a:t>
              </a:r>
              <a:r>
                <a:rPr lang="zh-CN" altLang="en-US" sz="1400" dirty="0">
                  <a:solidFill>
                    <a:schemeClr val="bg1"/>
                  </a:solidFill>
                </a:rPr>
                <a:t>一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64" name="TextBox 76"/>
            <p:cNvSpPr txBox="1"/>
            <p:nvPr/>
          </p:nvSpPr>
          <p:spPr>
            <a:xfrm>
              <a:off x="2518926" y="3944523"/>
              <a:ext cx="723267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>
                  <a:solidFill>
                    <a:schemeClr val="bg1"/>
                  </a:solidFill>
                </a:rPr>
                <a:t>结构二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65" name="TextBox 76"/>
            <p:cNvSpPr txBox="1"/>
            <p:nvPr/>
          </p:nvSpPr>
          <p:spPr>
            <a:xfrm>
              <a:off x="2518926" y="4702360"/>
              <a:ext cx="723267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>
                  <a:solidFill>
                    <a:schemeClr val="bg1"/>
                  </a:solidFill>
                </a:rPr>
                <a:t>结构三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66" name="TextBox 76"/>
            <p:cNvSpPr txBox="1"/>
            <p:nvPr/>
          </p:nvSpPr>
          <p:spPr>
            <a:xfrm>
              <a:off x="2518926" y="5560547"/>
              <a:ext cx="723267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>
                  <a:solidFill>
                    <a:schemeClr val="bg1"/>
                  </a:solidFill>
                </a:rPr>
                <a:t>结构四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708358" y="1504993"/>
            <a:ext cx="3569602" cy="369328"/>
            <a:chOff x="7708358" y="1504993"/>
            <a:chExt cx="3569602" cy="369328"/>
          </a:xfrm>
        </p:grpSpPr>
        <p:sp>
          <p:nvSpPr>
            <p:cNvPr id="68" name="矩形 67"/>
            <p:cNvSpPr/>
            <p:nvPr/>
          </p:nvSpPr>
          <p:spPr>
            <a:xfrm>
              <a:off x="7720081" y="1512208"/>
              <a:ext cx="3557879" cy="36000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7708358" y="1504993"/>
              <a:ext cx="1569652" cy="369328"/>
            </a:xfrm>
            <a:prstGeom prst="rect">
              <a:avLst/>
            </a:prstGeom>
            <a:noFill/>
          </p:spPr>
          <p:txBody>
            <a:bodyPr wrap="square" lIns="91436" tIns="45718" rIns="91436" bIns="45718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框架结构说明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626297" y="2043448"/>
            <a:ext cx="3684540" cy="2479937"/>
            <a:chOff x="7626297" y="2043448"/>
            <a:chExt cx="3684540" cy="2479937"/>
          </a:xfrm>
        </p:grpSpPr>
        <p:sp>
          <p:nvSpPr>
            <p:cNvPr id="70" name="矩形 69"/>
            <p:cNvSpPr/>
            <p:nvPr/>
          </p:nvSpPr>
          <p:spPr>
            <a:xfrm>
              <a:off x="7626297" y="2043448"/>
              <a:ext cx="3684540" cy="13849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就是用来进行科学研究和描述科研成果的文章，简称之为论文。它既是探讨问题进行科学研究的一种手段，又是描述科研成果进行学术交流的一种工具。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7626297" y="3461560"/>
              <a:ext cx="3684540" cy="1061825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手段。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74" name="圆角矩形 73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6" name="文本框 75"/>
          <p:cNvSpPr txBox="1"/>
          <p:nvPr/>
        </p:nvSpPr>
        <p:spPr>
          <a:xfrm>
            <a:off x="701167" y="144940"/>
            <a:ext cx="1826133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理论框架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584397" y="217491"/>
            <a:ext cx="10096500" cy="439541"/>
            <a:chOff x="2584397" y="217491"/>
            <a:chExt cx="10096500" cy="439541"/>
          </a:xfrm>
        </p:grpSpPr>
        <p:sp>
          <p:nvSpPr>
            <p:cNvPr id="73" name="圆角矩形 72"/>
            <p:cNvSpPr/>
            <p:nvPr/>
          </p:nvSpPr>
          <p:spPr>
            <a:xfrm>
              <a:off x="2584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圆角矩形 76"/>
            <p:cNvSpPr/>
            <p:nvPr/>
          </p:nvSpPr>
          <p:spPr>
            <a:xfrm flipV="1">
              <a:off x="2597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矩形 77"/>
            <p:cNvSpPr/>
            <p:nvPr/>
          </p:nvSpPr>
          <p:spPr>
            <a:xfrm>
              <a:off x="2626249" y="243297"/>
              <a:ext cx="1941677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FRAMWORK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46" name="圆角矩形 45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701167" y="144940"/>
            <a:ext cx="1826133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理论框架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584397" y="217491"/>
            <a:ext cx="10096500" cy="439541"/>
            <a:chOff x="2584397" y="217491"/>
            <a:chExt cx="10096500" cy="439541"/>
          </a:xfrm>
        </p:grpSpPr>
        <p:sp>
          <p:nvSpPr>
            <p:cNvPr id="45" name="圆角矩形 44"/>
            <p:cNvSpPr/>
            <p:nvPr/>
          </p:nvSpPr>
          <p:spPr>
            <a:xfrm>
              <a:off x="2584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圆角矩形 48"/>
            <p:cNvSpPr/>
            <p:nvPr/>
          </p:nvSpPr>
          <p:spPr>
            <a:xfrm flipV="1">
              <a:off x="2597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>
              <a:off x="2626249" y="243297"/>
              <a:ext cx="1941677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FRAMWORK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409700" y="1502714"/>
            <a:ext cx="3974045" cy="1979224"/>
            <a:chOff x="1409700" y="1502714"/>
            <a:chExt cx="3974045" cy="1979224"/>
          </a:xfrm>
        </p:grpSpPr>
        <p:grpSp>
          <p:nvGrpSpPr>
            <p:cNvPr id="10" name="组合 9"/>
            <p:cNvGrpSpPr/>
            <p:nvPr/>
          </p:nvGrpSpPr>
          <p:grpSpPr>
            <a:xfrm>
              <a:off x="1409700" y="1502714"/>
              <a:ext cx="3905250" cy="1979224"/>
              <a:chOff x="1238250" y="1554479"/>
              <a:chExt cx="3905250" cy="1979224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1238250" y="1554479"/>
                <a:ext cx="3227070" cy="1798321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6"/>
              <p:cNvSpPr/>
              <p:nvPr/>
            </p:nvSpPr>
            <p:spPr>
              <a:xfrm>
                <a:off x="1390650" y="3148583"/>
                <a:ext cx="1235599" cy="38512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pic>
            <p:nvPicPr>
              <p:cNvPr id="61" name="图片 60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67" r="33694" b="5276"/>
              <a:stretch>
                <a:fillRect/>
              </a:stretch>
            </p:blipFill>
            <p:spPr>
              <a:xfrm>
                <a:off x="3787140" y="1642110"/>
                <a:ext cx="1356360" cy="1573378"/>
              </a:xfrm>
              <a:custGeom>
                <a:avLst/>
                <a:gdLst>
                  <a:gd name="connsiteX0" fmla="*/ 678180 w 1356360"/>
                  <a:gd name="connsiteY0" fmla="*/ 0 h 1573378"/>
                  <a:gd name="connsiteX1" fmla="*/ 1356360 w 1356360"/>
                  <a:gd name="connsiteY1" fmla="*/ 339090 h 1573378"/>
                  <a:gd name="connsiteX2" fmla="*/ 1356360 w 1356360"/>
                  <a:gd name="connsiteY2" fmla="*/ 1234288 h 1573378"/>
                  <a:gd name="connsiteX3" fmla="*/ 678180 w 1356360"/>
                  <a:gd name="connsiteY3" fmla="*/ 1573378 h 1573378"/>
                  <a:gd name="connsiteX4" fmla="*/ 0 w 1356360"/>
                  <a:gd name="connsiteY4" fmla="*/ 1234288 h 1573378"/>
                  <a:gd name="connsiteX5" fmla="*/ 0 w 1356360"/>
                  <a:gd name="connsiteY5" fmla="*/ 339090 h 1573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56360" h="1573378">
                    <a:moveTo>
                      <a:pt x="678180" y="0"/>
                    </a:moveTo>
                    <a:lnTo>
                      <a:pt x="1356360" y="339090"/>
                    </a:lnTo>
                    <a:lnTo>
                      <a:pt x="1356360" y="1234288"/>
                    </a:lnTo>
                    <a:lnTo>
                      <a:pt x="678180" y="1573378"/>
                    </a:lnTo>
                    <a:lnTo>
                      <a:pt x="0" y="1234288"/>
                    </a:lnTo>
                    <a:lnTo>
                      <a:pt x="0" y="339090"/>
                    </a:lnTo>
                    <a:close/>
                  </a:path>
                </a:pathLst>
              </a:custGeom>
            </p:spPr>
          </p:pic>
          <p:sp>
            <p:nvSpPr>
              <p:cNvPr id="65" name="TextBox 76"/>
              <p:cNvSpPr txBox="1"/>
              <p:nvPr/>
            </p:nvSpPr>
            <p:spPr>
              <a:xfrm>
                <a:off x="1505751" y="3176385"/>
                <a:ext cx="1005395" cy="338550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dirty="0">
                    <a:solidFill>
                      <a:schemeClr val="bg1"/>
                    </a:solidFill>
                  </a:rPr>
                  <a:t>添加标题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1480745" y="1770483"/>
                <a:ext cx="2093109" cy="1061825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4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8" name="六边形 77"/>
            <p:cNvSpPr/>
            <p:nvPr/>
          </p:nvSpPr>
          <p:spPr>
            <a:xfrm rot="5400000">
              <a:off x="3790297" y="1626627"/>
              <a:ext cx="1711481" cy="1475414"/>
            </a:xfrm>
            <a:prstGeom prst="hexagon">
              <a:avLst/>
            </a:prstGeom>
            <a:noFill/>
            <a:ln>
              <a:solidFill>
                <a:srgbClr val="005C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877050" y="1502714"/>
            <a:ext cx="3964778" cy="1942282"/>
            <a:chOff x="6877050" y="1502714"/>
            <a:chExt cx="3964778" cy="1942282"/>
          </a:xfrm>
        </p:grpSpPr>
        <p:grpSp>
          <p:nvGrpSpPr>
            <p:cNvPr id="36" name="组合 35"/>
            <p:cNvGrpSpPr/>
            <p:nvPr/>
          </p:nvGrpSpPr>
          <p:grpSpPr>
            <a:xfrm>
              <a:off x="6877050" y="1502714"/>
              <a:ext cx="3905250" cy="1942282"/>
              <a:chOff x="6705600" y="1554479"/>
              <a:chExt cx="3905250" cy="1942282"/>
            </a:xfrm>
          </p:grpSpPr>
          <p:sp>
            <p:nvSpPr>
              <p:cNvPr id="54" name="矩形 53"/>
              <p:cNvSpPr/>
              <p:nvPr/>
            </p:nvSpPr>
            <p:spPr>
              <a:xfrm>
                <a:off x="6705600" y="1554479"/>
                <a:ext cx="3227070" cy="1798321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8"/>
              <p:cNvSpPr/>
              <p:nvPr/>
            </p:nvSpPr>
            <p:spPr>
              <a:xfrm>
                <a:off x="6873351" y="3111641"/>
                <a:ext cx="1235599" cy="38512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pic>
            <p:nvPicPr>
              <p:cNvPr id="62" name="图片 6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89" t="5468" r="21789"/>
              <a:stretch>
                <a:fillRect/>
              </a:stretch>
            </p:blipFill>
            <p:spPr>
              <a:xfrm>
                <a:off x="9254490" y="1642109"/>
                <a:ext cx="1356360" cy="1514992"/>
              </a:xfrm>
              <a:custGeom>
                <a:avLst/>
                <a:gdLst>
                  <a:gd name="connsiteX0" fmla="*/ 678180 w 1356360"/>
                  <a:gd name="connsiteY0" fmla="*/ 0 h 1514992"/>
                  <a:gd name="connsiteX1" fmla="*/ 1356360 w 1356360"/>
                  <a:gd name="connsiteY1" fmla="*/ 339090 h 1514992"/>
                  <a:gd name="connsiteX2" fmla="*/ 1356360 w 1356360"/>
                  <a:gd name="connsiteY2" fmla="*/ 1234288 h 1514992"/>
                  <a:gd name="connsiteX3" fmla="*/ 794952 w 1356360"/>
                  <a:gd name="connsiteY3" fmla="*/ 1514992 h 1514992"/>
                  <a:gd name="connsiteX4" fmla="*/ 561408 w 1356360"/>
                  <a:gd name="connsiteY4" fmla="*/ 1514992 h 1514992"/>
                  <a:gd name="connsiteX5" fmla="*/ 0 w 1356360"/>
                  <a:gd name="connsiteY5" fmla="*/ 1234288 h 1514992"/>
                  <a:gd name="connsiteX6" fmla="*/ 0 w 1356360"/>
                  <a:gd name="connsiteY6" fmla="*/ 339090 h 151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56360" h="1514992">
                    <a:moveTo>
                      <a:pt x="678180" y="0"/>
                    </a:moveTo>
                    <a:lnTo>
                      <a:pt x="1356360" y="339090"/>
                    </a:lnTo>
                    <a:lnTo>
                      <a:pt x="1356360" y="1234288"/>
                    </a:lnTo>
                    <a:lnTo>
                      <a:pt x="794952" y="1514992"/>
                    </a:lnTo>
                    <a:lnTo>
                      <a:pt x="561408" y="1514992"/>
                    </a:lnTo>
                    <a:lnTo>
                      <a:pt x="0" y="1234288"/>
                    </a:lnTo>
                    <a:lnTo>
                      <a:pt x="0" y="339090"/>
                    </a:lnTo>
                    <a:close/>
                  </a:path>
                </a:pathLst>
              </a:custGeom>
            </p:spPr>
          </p:pic>
          <p:grpSp>
            <p:nvGrpSpPr>
              <p:cNvPr id="9" name="组合 8"/>
              <p:cNvGrpSpPr/>
              <p:nvPr/>
            </p:nvGrpSpPr>
            <p:grpSpPr>
              <a:xfrm>
                <a:off x="6963387" y="1770483"/>
                <a:ext cx="2102022" cy="1702993"/>
                <a:chOff x="6963387" y="1770483"/>
                <a:chExt cx="2102022" cy="1702993"/>
              </a:xfrm>
            </p:grpSpPr>
            <p:sp>
              <p:nvSpPr>
                <p:cNvPr id="67" name="矩形 66"/>
                <p:cNvSpPr/>
                <p:nvPr/>
              </p:nvSpPr>
              <p:spPr>
                <a:xfrm>
                  <a:off x="6972300" y="1770483"/>
                  <a:ext cx="2093109" cy="1061825"/>
                </a:xfrm>
                <a:prstGeom prst="rect">
                  <a:avLst/>
                </a:prstGeom>
              </p:spPr>
              <p:txBody>
                <a:bodyPr wrap="square" lIns="91436" tIns="45718" rIns="91436" bIns="45718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sz="1400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论文</a:t>
                  </a:r>
                  <a:r>
                    <a:rPr lang="zh-CN" altLang="en-US" sz="1400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就是用来进行科学研究和描述科研成果的文章，简称之为论文</a:t>
                  </a:r>
                  <a:r>
                    <a:rPr lang="zh-CN" altLang="en-US" sz="1400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。</a:t>
                  </a:r>
                  <a:endParaRPr lang="en-US" altLang="zh-CN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8" name="TextBox 76"/>
                <p:cNvSpPr txBox="1"/>
                <p:nvPr/>
              </p:nvSpPr>
              <p:spPr>
                <a:xfrm>
                  <a:off x="6963387" y="3134926"/>
                  <a:ext cx="1005395" cy="338550"/>
                </a:xfrm>
                <a:prstGeom prst="rect">
                  <a:avLst/>
                </a:prstGeom>
                <a:noFill/>
              </p:spPr>
              <p:txBody>
                <a:bodyPr wrap="none" lIns="91436" tIns="45718" rIns="91436" bIns="45718" rtlCol="0">
                  <a:spAutoFit/>
                </a:bodyPr>
                <a:lstStyle>
                  <a:defPPr>
                    <a:defRPr lang="zh-CN"/>
                  </a:defPPr>
                  <a:lvl1pPr>
                    <a:defRPr sz="1600" b="1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r>
                    <a:rPr lang="zh-CN" altLang="en-US" dirty="0">
                      <a:solidFill>
                        <a:schemeClr val="bg1"/>
                      </a:solidFill>
                    </a:rPr>
                    <a:t>添加标题</a:t>
                  </a:r>
                  <a:endParaRPr lang="zh-CN" altLang="en-US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79" name="六边形 78"/>
            <p:cNvSpPr/>
            <p:nvPr/>
          </p:nvSpPr>
          <p:spPr>
            <a:xfrm rot="5400000">
              <a:off x="9248380" y="1626627"/>
              <a:ext cx="1711481" cy="1475414"/>
            </a:xfrm>
            <a:prstGeom prst="hexagon">
              <a:avLst/>
            </a:prstGeom>
            <a:noFill/>
            <a:ln>
              <a:solidFill>
                <a:srgbClr val="005C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409700" y="3832572"/>
            <a:ext cx="3960254" cy="1956805"/>
            <a:chOff x="1409700" y="3832572"/>
            <a:chExt cx="3960254" cy="1956805"/>
          </a:xfrm>
        </p:grpSpPr>
        <p:grpSp>
          <p:nvGrpSpPr>
            <p:cNvPr id="76" name="组合 75"/>
            <p:cNvGrpSpPr/>
            <p:nvPr/>
          </p:nvGrpSpPr>
          <p:grpSpPr>
            <a:xfrm>
              <a:off x="1409700" y="3832572"/>
              <a:ext cx="3905250" cy="1956805"/>
              <a:chOff x="1238250" y="3832572"/>
              <a:chExt cx="3905250" cy="1956805"/>
            </a:xfrm>
          </p:grpSpPr>
          <p:sp>
            <p:nvSpPr>
              <p:cNvPr id="55" name="矩形 54"/>
              <p:cNvSpPr/>
              <p:nvPr/>
            </p:nvSpPr>
            <p:spPr>
              <a:xfrm>
                <a:off x="1238250" y="3832572"/>
                <a:ext cx="3227070" cy="1798321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1390650" y="5404257"/>
                <a:ext cx="1235599" cy="38512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pic>
            <p:nvPicPr>
              <p:cNvPr id="63" name="图片 6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120" t="3336" r="27236" b="3336"/>
              <a:stretch>
                <a:fillRect/>
              </a:stretch>
            </p:blipFill>
            <p:spPr>
              <a:xfrm>
                <a:off x="3787140" y="3945045"/>
                <a:ext cx="1356360" cy="1573378"/>
              </a:xfrm>
              <a:custGeom>
                <a:avLst/>
                <a:gdLst>
                  <a:gd name="connsiteX0" fmla="*/ 678180 w 1356360"/>
                  <a:gd name="connsiteY0" fmla="*/ 0 h 1573378"/>
                  <a:gd name="connsiteX1" fmla="*/ 1356360 w 1356360"/>
                  <a:gd name="connsiteY1" fmla="*/ 339090 h 1573378"/>
                  <a:gd name="connsiteX2" fmla="*/ 1356360 w 1356360"/>
                  <a:gd name="connsiteY2" fmla="*/ 1234288 h 1573378"/>
                  <a:gd name="connsiteX3" fmla="*/ 678180 w 1356360"/>
                  <a:gd name="connsiteY3" fmla="*/ 1573378 h 1573378"/>
                  <a:gd name="connsiteX4" fmla="*/ 0 w 1356360"/>
                  <a:gd name="connsiteY4" fmla="*/ 1234288 h 1573378"/>
                  <a:gd name="connsiteX5" fmla="*/ 0 w 1356360"/>
                  <a:gd name="connsiteY5" fmla="*/ 339090 h 1573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56360" h="1573378">
                    <a:moveTo>
                      <a:pt x="678180" y="0"/>
                    </a:moveTo>
                    <a:lnTo>
                      <a:pt x="1356360" y="339090"/>
                    </a:lnTo>
                    <a:lnTo>
                      <a:pt x="1356360" y="1234288"/>
                    </a:lnTo>
                    <a:lnTo>
                      <a:pt x="678180" y="1573378"/>
                    </a:lnTo>
                    <a:lnTo>
                      <a:pt x="0" y="1234288"/>
                    </a:lnTo>
                    <a:lnTo>
                      <a:pt x="0" y="339090"/>
                    </a:lnTo>
                    <a:close/>
                  </a:path>
                </a:pathLst>
              </a:custGeom>
            </p:spPr>
          </p:pic>
          <p:grpSp>
            <p:nvGrpSpPr>
              <p:cNvPr id="69" name="组合 68"/>
              <p:cNvGrpSpPr/>
              <p:nvPr/>
            </p:nvGrpSpPr>
            <p:grpSpPr>
              <a:xfrm>
                <a:off x="1534382" y="4078867"/>
                <a:ext cx="2102022" cy="1702993"/>
                <a:chOff x="6963387" y="1770483"/>
                <a:chExt cx="2102022" cy="1702993"/>
              </a:xfrm>
            </p:grpSpPr>
            <p:sp>
              <p:nvSpPr>
                <p:cNvPr id="70" name="矩形 69"/>
                <p:cNvSpPr/>
                <p:nvPr/>
              </p:nvSpPr>
              <p:spPr>
                <a:xfrm>
                  <a:off x="6972300" y="1770483"/>
                  <a:ext cx="2093109" cy="1061825"/>
                </a:xfrm>
                <a:prstGeom prst="rect">
                  <a:avLst/>
                </a:prstGeom>
              </p:spPr>
              <p:txBody>
                <a:bodyPr wrap="square" lIns="91436" tIns="45718" rIns="91436" bIns="45718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sz="1400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论文</a:t>
                  </a:r>
                  <a:r>
                    <a:rPr lang="zh-CN" altLang="en-US" sz="1400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就是用来进行科学研究和描述科研成果的文章，简称之为论文</a:t>
                  </a:r>
                  <a:r>
                    <a:rPr lang="zh-CN" altLang="en-US" sz="1400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。</a:t>
                  </a:r>
                  <a:endParaRPr lang="en-US" altLang="zh-CN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1" name="TextBox 76"/>
                <p:cNvSpPr txBox="1"/>
                <p:nvPr/>
              </p:nvSpPr>
              <p:spPr>
                <a:xfrm>
                  <a:off x="6963387" y="3134926"/>
                  <a:ext cx="1005395" cy="338550"/>
                </a:xfrm>
                <a:prstGeom prst="rect">
                  <a:avLst/>
                </a:prstGeom>
                <a:noFill/>
              </p:spPr>
              <p:txBody>
                <a:bodyPr wrap="none" lIns="91436" tIns="45718" rIns="91436" bIns="45718" rtlCol="0">
                  <a:spAutoFit/>
                </a:bodyPr>
                <a:lstStyle>
                  <a:defPPr>
                    <a:defRPr lang="zh-CN"/>
                  </a:defPPr>
                  <a:lvl1pPr>
                    <a:defRPr sz="1600" b="1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r>
                    <a:rPr lang="zh-CN" altLang="en-US" dirty="0">
                      <a:solidFill>
                        <a:schemeClr val="bg1"/>
                      </a:solidFill>
                    </a:rPr>
                    <a:t>添加标题</a:t>
                  </a:r>
                  <a:endParaRPr lang="zh-CN" altLang="en-US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80" name="六边形 79"/>
            <p:cNvSpPr/>
            <p:nvPr/>
          </p:nvSpPr>
          <p:spPr>
            <a:xfrm rot="5400000">
              <a:off x="3776506" y="3990670"/>
              <a:ext cx="1711481" cy="1475414"/>
            </a:xfrm>
            <a:prstGeom prst="hexagon">
              <a:avLst/>
            </a:prstGeom>
            <a:noFill/>
            <a:ln>
              <a:solidFill>
                <a:srgbClr val="005C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877050" y="3832572"/>
            <a:ext cx="3964778" cy="1986291"/>
            <a:chOff x="6877050" y="3832572"/>
            <a:chExt cx="3964778" cy="1986291"/>
          </a:xfrm>
        </p:grpSpPr>
        <p:grpSp>
          <p:nvGrpSpPr>
            <p:cNvPr id="75" name="组合 74"/>
            <p:cNvGrpSpPr/>
            <p:nvPr/>
          </p:nvGrpSpPr>
          <p:grpSpPr>
            <a:xfrm>
              <a:off x="6877050" y="3832572"/>
              <a:ext cx="3905250" cy="1986291"/>
              <a:chOff x="6705600" y="3837162"/>
              <a:chExt cx="3905250" cy="1986291"/>
            </a:xfrm>
          </p:grpSpPr>
          <p:sp>
            <p:nvSpPr>
              <p:cNvPr id="56" name="矩形 55"/>
              <p:cNvSpPr/>
              <p:nvPr/>
            </p:nvSpPr>
            <p:spPr>
              <a:xfrm>
                <a:off x="6705600" y="3837162"/>
                <a:ext cx="3227070" cy="1798321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59"/>
              <p:cNvSpPr/>
              <p:nvPr/>
            </p:nvSpPr>
            <p:spPr>
              <a:xfrm>
                <a:off x="6873350" y="5438333"/>
                <a:ext cx="1235599" cy="38512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pic>
            <p:nvPicPr>
              <p:cNvPr id="64" name="图片 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48" t="2018" r="4965" b="1483"/>
              <a:stretch>
                <a:fillRect/>
              </a:stretch>
            </p:blipFill>
            <p:spPr>
              <a:xfrm>
                <a:off x="9254490" y="3945045"/>
                <a:ext cx="1356360" cy="1573378"/>
              </a:xfrm>
              <a:custGeom>
                <a:avLst/>
                <a:gdLst>
                  <a:gd name="connsiteX0" fmla="*/ 678180 w 1356360"/>
                  <a:gd name="connsiteY0" fmla="*/ 0 h 1573378"/>
                  <a:gd name="connsiteX1" fmla="*/ 1356360 w 1356360"/>
                  <a:gd name="connsiteY1" fmla="*/ 339090 h 1573378"/>
                  <a:gd name="connsiteX2" fmla="*/ 1356360 w 1356360"/>
                  <a:gd name="connsiteY2" fmla="*/ 1234288 h 1573378"/>
                  <a:gd name="connsiteX3" fmla="*/ 678180 w 1356360"/>
                  <a:gd name="connsiteY3" fmla="*/ 1573378 h 1573378"/>
                  <a:gd name="connsiteX4" fmla="*/ 0 w 1356360"/>
                  <a:gd name="connsiteY4" fmla="*/ 1234288 h 1573378"/>
                  <a:gd name="connsiteX5" fmla="*/ 0 w 1356360"/>
                  <a:gd name="connsiteY5" fmla="*/ 339090 h 1573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56360" h="1573378">
                    <a:moveTo>
                      <a:pt x="678180" y="0"/>
                    </a:moveTo>
                    <a:lnTo>
                      <a:pt x="1356360" y="339090"/>
                    </a:lnTo>
                    <a:lnTo>
                      <a:pt x="1356360" y="1234288"/>
                    </a:lnTo>
                    <a:lnTo>
                      <a:pt x="678180" y="1573378"/>
                    </a:lnTo>
                    <a:lnTo>
                      <a:pt x="0" y="1234288"/>
                    </a:lnTo>
                    <a:lnTo>
                      <a:pt x="0" y="339090"/>
                    </a:lnTo>
                    <a:close/>
                  </a:path>
                </a:pathLst>
              </a:custGeom>
            </p:spPr>
          </p:pic>
          <p:grpSp>
            <p:nvGrpSpPr>
              <p:cNvPr id="72" name="组合 71"/>
              <p:cNvGrpSpPr/>
              <p:nvPr/>
            </p:nvGrpSpPr>
            <p:grpSpPr>
              <a:xfrm>
                <a:off x="6985000" y="4102474"/>
                <a:ext cx="2102022" cy="1702993"/>
                <a:chOff x="6963387" y="1770483"/>
                <a:chExt cx="2102022" cy="1702993"/>
              </a:xfrm>
            </p:grpSpPr>
            <p:sp>
              <p:nvSpPr>
                <p:cNvPr id="73" name="矩形 72"/>
                <p:cNvSpPr/>
                <p:nvPr/>
              </p:nvSpPr>
              <p:spPr>
                <a:xfrm>
                  <a:off x="6972300" y="1770483"/>
                  <a:ext cx="2093109" cy="1061825"/>
                </a:xfrm>
                <a:prstGeom prst="rect">
                  <a:avLst/>
                </a:prstGeom>
              </p:spPr>
              <p:txBody>
                <a:bodyPr wrap="square" lIns="91436" tIns="45718" rIns="91436" bIns="45718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sz="1400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论文</a:t>
                  </a:r>
                  <a:r>
                    <a:rPr lang="zh-CN" altLang="en-US" sz="1400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就是用来进行科学研究和描述科研成果的文章，简称之为论文</a:t>
                  </a:r>
                  <a:r>
                    <a:rPr lang="zh-CN" altLang="en-US" sz="1400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。</a:t>
                  </a:r>
                  <a:endParaRPr lang="en-US" altLang="zh-CN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4" name="TextBox 76"/>
                <p:cNvSpPr txBox="1"/>
                <p:nvPr/>
              </p:nvSpPr>
              <p:spPr>
                <a:xfrm>
                  <a:off x="6963387" y="3134926"/>
                  <a:ext cx="1005395" cy="338550"/>
                </a:xfrm>
                <a:prstGeom prst="rect">
                  <a:avLst/>
                </a:prstGeom>
                <a:noFill/>
              </p:spPr>
              <p:txBody>
                <a:bodyPr wrap="none" lIns="91436" tIns="45718" rIns="91436" bIns="45718" rtlCol="0">
                  <a:spAutoFit/>
                </a:bodyPr>
                <a:lstStyle>
                  <a:defPPr>
                    <a:defRPr lang="zh-CN"/>
                  </a:defPPr>
                  <a:lvl1pPr>
                    <a:defRPr sz="1600" b="1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r>
                    <a:rPr lang="zh-CN" altLang="en-US" dirty="0">
                      <a:solidFill>
                        <a:schemeClr val="bg1"/>
                      </a:solidFill>
                    </a:rPr>
                    <a:t>添加标题</a:t>
                  </a:r>
                  <a:endParaRPr lang="zh-CN" altLang="en-US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81" name="六边形 80"/>
            <p:cNvSpPr/>
            <p:nvPr/>
          </p:nvSpPr>
          <p:spPr>
            <a:xfrm rot="5400000">
              <a:off x="9248380" y="3978821"/>
              <a:ext cx="1711481" cy="1475414"/>
            </a:xfrm>
            <a:prstGeom prst="hexagon">
              <a:avLst/>
            </a:prstGeom>
            <a:noFill/>
            <a:ln>
              <a:solidFill>
                <a:srgbClr val="005C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48"/>
          <p:cNvGrpSpPr/>
          <p:nvPr/>
        </p:nvGrpSpPr>
        <p:grpSpPr>
          <a:xfrm>
            <a:off x="4071968" y="1636459"/>
            <a:ext cx="4048065" cy="4048065"/>
            <a:chOff x="4071968" y="1636459"/>
            <a:chExt cx="4048065" cy="4048065"/>
          </a:xfrm>
        </p:grpSpPr>
        <p:sp>
          <p:nvSpPr>
            <p:cNvPr id="10" name="椭圆 9"/>
            <p:cNvSpPr/>
            <p:nvPr/>
          </p:nvSpPr>
          <p:spPr>
            <a:xfrm>
              <a:off x="4071968" y="2743680"/>
              <a:ext cx="4048065" cy="1833623"/>
            </a:xfrm>
            <a:prstGeom prst="ellipse">
              <a:avLst/>
            </a:prstGeom>
            <a:noFill/>
            <a:ln w="25400" cap="rnd">
              <a:solidFill>
                <a:srgbClr val="005CA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 rot="5400000">
              <a:off x="4067273" y="2743680"/>
              <a:ext cx="4048065" cy="1833623"/>
            </a:xfrm>
            <a:prstGeom prst="ellipse">
              <a:avLst/>
            </a:prstGeom>
            <a:noFill/>
            <a:ln w="25400" cap="rnd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75975" y="2070712"/>
            <a:ext cx="2865891" cy="1071874"/>
            <a:chOff x="1046830" y="1973301"/>
            <a:chExt cx="2865891" cy="1071874"/>
          </a:xfrm>
        </p:grpSpPr>
        <p:sp>
          <p:nvSpPr>
            <p:cNvPr id="28" name="TextBox 76"/>
            <p:cNvSpPr txBox="1"/>
            <p:nvPr/>
          </p:nvSpPr>
          <p:spPr>
            <a:xfrm>
              <a:off x="2907326" y="1973301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添加标题</a:t>
              </a:r>
              <a:endParaRPr lang="zh-CN" altLang="en-US" dirty="0"/>
            </a:p>
          </p:txBody>
        </p:sp>
        <p:sp>
          <p:nvSpPr>
            <p:cNvPr id="29" name="矩形 28"/>
            <p:cNvSpPr/>
            <p:nvPr/>
          </p:nvSpPr>
          <p:spPr>
            <a:xfrm>
              <a:off x="1046830" y="2306515"/>
              <a:ext cx="2865891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75974" y="4353543"/>
            <a:ext cx="2865891" cy="1071874"/>
            <a:chOff x="1046830" y="1973301"/>
            <a:chExt cx="2865891" cy="1071874"/>
          </a:xfrm>
        </p:grpSpPr>
        <p:sp>
          <p:nvSpPr>
            <p:cNvPr id="32" name="TextBox 76"/>
            <p:cNvSpPr txBox="1"/>
            <p:nvPr/>
          </p:nvSpPr>
          <p:spPr>
            <a:xfrm>
              <a:off x="2907326" y="1973301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添加标题</a:t>
              </a:r>
              <a:endParaRPr lang="zh-CN" altLang="en-US" dirty="0"/>
            </a:p>
          </p:txBody>
        </p:sp>
        <p:sp>
          <p:nvSpPr>
            <p:cNvPr id="33" name="矩形 32"/>
            <p:cNvSpPr/>
            <p:nvPr/>
          </p:nvSpPr>
          <p:spPr>
            <a:xfrm>
              <a:off x="1046830" y="2306515"/>
              <a:ext cx="2865891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8550135" y="2088965"/>
            <a:ext cx="2865891" cy="1033381"/>
            <a:chOff x="1046830" y="2011794"/>
            <a:chExt cx="2865891" cy="1033381"/>
          </a:xfrm>
        </p:grpSpPr>
        <p:sp>
          <p:nvSpPr>
            <p:cNvPr id="35" name="TextBox 76"/>
            <p:cNvSpPr txBox="1"/>
            <p:nvPr/>
          </p:nvSpPr>
          <p:spPr>
            <a:xfrm>
              <a:off x="1046830" y="2011794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添加标题</a:t>
              </a:r>
              <a:endParaRPr lang="zh-CN" altLang="en-US" dirty="0"/>
            </a:p>
          </p:txBody>
        </p:sp>
        <p:sp>
          <p:nvSpPr>
            <p:cNvPr id="36" name="矩形 35"/>
            <p:cNvSpPr/>
            <p:nvPr/>
          </p:nvSpPr>
          <p:spPr>
            <a:xfrm>
              <a:off x="1046830" y="2306515"/>
              <a:ext cx="2865891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550135" y="4396670"/>
            <a:ext cx="2865891" cy="1033381"/>
            <a:chOff x="1046830" y="2011794"/>
            <a:chExt cx="2865891" cy="1033381"/>
          </a:xfrm>
        </p:grpSpPr>
        <p:sp>
          <p:nvSpPr>
            <p:cNvPr id="38" name="TextBox 76"/>
            <p:cNvSpPr txBox="1"/>
            <p:nvPr/>
          </p:nvSpPr>
          <p:spPr>
            <a:xfrm>
              <a:off x="1046830" y="2011794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添加标题</a:t>
              </a:r>
              <a:endParaRPr lang="zh-CN" altLang="en-US" dirty="0"/>
            </a:p>
          </p:txBody>
        </p:sp>
        <p:sp>
          <p:nvSpPr>
            <p:cNvPr id="39" name="矩形 38"/>
            <p:cNvSpPr/>
            <p:nvPr/>
          </p:nvSpPr>
          <p:spPr>
            <a:xfrm>
              <a:off x="1046830" y="2306515"/>
              <a:ext cx="2865891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42" name="圆角矩形 41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701167" y="144940"/>
            <a:ext cx="1826133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理论框架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584397" y="217491"/>
            <a:ext cx="10096500" cy="439541"/>
            <a:chOff x="2584397" y="217491"/>
            <a:chExt cx="10096500" cy="439541"/>
          </a:xfrm>
        </p:grpSpPr>
        <p:sp>
          <p:nvSpPr>
            <p:cNvPr id="41" name="圆角矩形 40"/>
            <p:cNvSpPr/>
            <p:nvPr/>
          </p:nvSpPr>
          <p:spPr>
            <a:xfrm>
              <a:off x="2584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圆角矩形 44"/>
            <p:cNvSpPr/>
            <p:nvPr/>
          </p:nvSpPr>
          <p:spPr>
            <a:xfrm flipV="1">
              <a:off x="2597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2626249" y="243297"/>
              <a:ext cx="1941677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FRAMWORK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566862" y="2142576"/>
            <a:ext cx="1398111" cy="1398111"/>
            <a:chOff x="4566862" y="2142576"/>
            <a:chExt cx="1398111" cy="1398111"/>
          </a:xfrm>
        </p:grpSpPr>
        <p:sp>
          <p:nvSpPr>
            <p:cNvPr id="12" name="圆角矩形 11"/>
            <p:cNvSpPr/>
            <p:nvPr/>
          </p:nvSpPr>
          <p:spPr>
            <a:xfrm>
              <a:off x="4566862" y="2142576"/>
              <a:ext cx="1398111" cy="1398111"/>
            </a:xfrm>
            <a:prstGeom prst="round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4977322" y="2474002"/>
              <a:ext cx="56368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" name="Group 4"/>
            <p:cNvGrpSpPr>
              <a:grpSpLocks noChangeAspect="1"/>
            </p:cNvGrpSpPr>
            <p:nvPr/>
          </p:nvGrpSpPr>
          <p:grpSpPr bwMode="auto">
            <a:xfrm>
              <a:off x="4989045" y="2567883"/>
              <a:ext cx="552450" cy="552450"/>
              <a:chOff x="3666" y="1986"/>
              <a:chExt cx="348" cy="348"/>
            </a:xfrm>
          </p:grpSpPr>
          <p:sp>
            <p:nvSpPr>
              <p:cNvPr id="4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666" y="1986"/>
                <a:ext cx="348" cy="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" name="Freeform 5"/>
              <p:cNvSpPr/>
              <p:nvPr/>
            </p:nvSpPr>
            <p:spPr bwMode="auto">
              <a:xfrm>
                <a:off x="3768" y="1984"/>
                <a:ext cx="145" cy="217"/>
              </a:xfrm>
              <a:custGeom>
                <a:avLst/>
                <a:gdLst>
                  <a:gd name="T0" fmla="*/ 101 w 145"/>
                  <a:gd name="T1" fmla="*/ 130 h 217"/>
                  <a:gd name="T2" fmla="*/ 101 w 145"/>
                  <a:gd name="T3" fmla="*/ 0 h 217"/>
                  <a:gd name="T4" fmla="*/ 43 w 145"/>
                  <a:gd name="T5" fmla="*/ 0 h 217"/>
                  <a:gd name="T6" fmla="*/ 43 w 145"/>
                  <a:gd name="T7" fmla="*/ 130 h 217"/>
                  <a:gd name="T8" fmla="*/ 0 w 145"/>
                  <a:gd name="T9" fmla="*/ 130 h 217"/>
                  <a:gd name="T10" fmla="*/ 72 w 145"/>
                  <a:gd name="T11" fmla="*/ 217 h 217"/>
                  <a:gd name="T12" fmla="*/ 145 w 145"/>
                  <a:gd name="T13" fmla="*/ 130 h 217"/>
                  <a:gd name="T14" fmla="*/ 101 w 145"/>
                  <a:gd name="T15" fmla="*/ 13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5" h="217">
                    <a:moveTo>
                      <a:pt x="101" y="130"/>
                    </a:moveTo>
                    <a:lnTo>
                      <a:pt x="101" y="0"/>
                    </a:lnTo>
                    <a:lnTo>
                      <a:pt x="43" y="0"/>
                    </a:lnTo>
                    <a:lnTo>
                      <a:pt x="43" y="130"/>
                    </a:lnTo>
                    <a:lnTo>
                      <a:pt x="0" y="130"/>
                    </a:lnTo>
                    <a:lnTo>
                      <a:pt x="72" y="217"/>
                    </a:lnTo>
                    <a:lnTo>
                      <a:pt x="145" y="130"/>
                    </a:lnTo>
                    <a:lnTo>
                      <a:pt x="101" y="13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>
                <a:off x="3666" y="2013"/>
                <a:ext cx="348" cy="319"/>
              </a:xfrm>
              <a:custGeom>
                <a:avLst/>
                <a:gdLst>
                  <a:gd name="T0" fmla="*/ 271 w 348"/>
                  <a:gd name="T1" fmla="*/ 0 h 319"/>
                  <a:gd name="T2" fmla="*/ 232 w 348"/>
                  <a:gd name="T3" fmla="*/ 0 h 319"/>
                  <a:gd name="T4" fmla="*/ 232 w 348"/>
                  <a:gd name="T5" fmla="*/ 29 h 319"/>
                  <a:gd name="T6" fmla="*/ 251 w 348"/>
                  <a:gd name="T7" fmla="*/ 29 h 319"/>
                  <a:gd name="T8" fmla="*/ 317 w 348"/>
                  <a:gd name="T9" fmla="*/ 174 h 319"/>
                  <a:gd name="T10" fmla="*/ 239 w 348"/>
                  <a:gd name="T11" fmla="*/ 174 h 319"/>
                  <a:gd name="T12" fmla="*/ 210 w 348"/>
                  <a:gd name="T13" fmla="*/ 217 h 319"/>
                  <a:gd name="T14" fmla="*/ 138 w 348"/>
                  <a:gd name="T15" fmla="*/ 217 h 319"/>
                  <a:gd name="T16" fmla="*/ 109 w 348"/>
                  <a:gd name="T17" fmla="*/ 174 h 319"/>
                  <a:gd name="T18" fmla="*/ 31 w 348"/>
                  <a:gd name="T19" fmla="*/ 174 h 319"/>
                  <a:gd name="T20" fmla="*/ 97 w 348"/>
                  <a:gd name="T21" fmla="*/ 29 h 319"/>
                  <a:gd name="T22" fmla="*/ 116 w 348"/>
                  <a:gd name="T23" fmla="*/ 29 h 319"/>
                  <a:gd name="T24" fmla="*/ 116 w 348"/>
                  <a:gd name="T25" fmla="*/ 0 h 319"/>
                  <a:gd name="T26" fmla="*/ 77 w 348"/>
                  <a:gd name="T27" fmla="*/ 0 h 319"/>
                  <a:gd name="T28" fmla="*/ 0 w 348"/>
                  <a:gd name="T29" fmla="*/ 171 h 319"/>
                  <a:gd name="T30" fmla="*/ 0 w 348"/>
                  <a:gd name="T31" fmla="*/ 319 h 319"/>
                  <a:gd name="T32" fmla="*/ 348 w 348"/>
                  <a:gd name="T33" fmla="*/ 319 h 319"/>
                  <a:gd name="T34" fmla="*/ 348 w 348"/>
                  <a:gd name="T35" fmla="*/ 171 h 319"/>
                  <a:gd name="T36" fmla="*/ 271 w 348"/>
                  <a:gd name="T37" fmla="*/ 0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8" h="319">
                    <a:moveTo>
                      <a:pt x="271" y="0"/>
                    </a:moveTo>
                    <a:lnTo>
                      <a:pt x="232" y="0"/>
                    </a:lnTo>
                    <a:lnTo>
                      <a:pt x="232" y="29"/>
                    </a:lnTo>
                    <a:lnTo>
                      <a:pt x="251" y="29"/>
                    </a:lnTo>
                    <a:lnTo>
                      <a:pt x="317" y="174"/>
                    </a:lnTo>
                    <a:lnTo>
                      <a:pt x="239" y="174"/>
                    </a:lnTo>
                    <a:lnTo>
                      <a:pt x="210" y="217"/>
                    </a:lnTo>
                    <a:lnTo>
                      <a:pt x="138" y="217"/>
                    </a:lnTo>
                    <a:lnTo>
                      <a:pt x="109" y="174"/>
                    </a:lnTo>
                    <a:lnTo>
                      <a:pt x="31" y="174"/>
                    </a:lnTo>
                    <a:lnTo>
                      <a:pt x="97" y="29"/>
                    </a:lnTo>
                    <a:lnTo>
                      <a:pt x="116" y="29"/>
                    </a:lnTo>
                    <a:lnTo>
                      <a:pt x="116" y="0"/>
                    </a:lnTo>
                    <a:lnTo>
                      <a:pt x="77" y="0"/>
                    </a:lnTo>
                    <a:lnTo>
                      <a:pt x="0" y="171"/>
                    </a:lnTo>
                    <a:lnTo>
                      <a:pt x="0" y="319"/>
                    </a:lnTo>
                    <a:lnTo>
                      <a:pt x="348" y="319"/>
                    </a:lnTo>
                    <a:lnTo>
                      <a:pt x="348" y="171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6291820" y="2142576"/>
            <a:ext cx="1398111" cy="1398111"/>
            <a:chOff x="6291820" y="2142576"/>
            <a:chExt cx="1398111" cy="1398111"/>
          </a:xfrm>
        </p:grpSpPr>
        <p:sp>
          <p:nvSpPr>
            <p:cNvPr id="13" name="圆角矩形 12"/>
            <p:cNvSpPr/>
            <p:nvPr/>
          </p:nvSpPr>
          <p:spPr>
            <a:xfrm>
              <a:off x="6291820" y="2142576"/>
              <a:ext cx="1398111" cy="1398111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/>
              <a:endPara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" name="Group 9"/>
            <p:cNvGrpSpPr>
              <a:grpSpLocks noChangeAspect="1"/>
            </p:cNvGrpSpPr>
            <p:nvPr/>
          </p:nvGrpSpPr>
          <p:grpSpPr bwMode="auto">
            <a:xfrm>
              <a:off x="6694950" y="2673462"/>
              <a:ext cx="516495" cy="380979"/>
              <a:chOff x="3638" y="2011"/>
              <a:chExt cx="404" cy="298"/>
            </a:xfrm>
          </p:grpSpPr>
          <p:sp>
            <p:nvSpPr>
              <p:cNvPr id="9" name="AutoShape 8"/>
              <p:cNvSpPr>
                <a:spLocks noChangeAspect="1" noChangeArrowheads="1" noTextEdit="1"/>
              </p:cNvSpPr>
              <p:nvPr/>
            </p:nvSpPr>
            <p:spPr bwMode="auto">
              <a:xfrm>
                <a:off x="3638" y="2011"/>
                <a:ext cx="404" cy="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Oval 10"/>
              <p:cNvSpPr>
                <a:spLocks noChangeArrowheads="1"/>
              </p:cNvSpPr>
              <p:nvPr/>
            </p:nvSpPr>
            <p:spPr bwMode="auto">
              <a:xfrm>
                <a:off x="3662" y="2043"/>
                <a:ext cx="99" cy="1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11"/>
              <p:cNvSpPr>
                <a:spLocks noEditPoints="1"/>
              </p:cNvSpPr>
              <p:nvPr/>
            </p:nvSpPr>
            <p:spPr bwMode="auto">
              <a:xfrm>
                <a:off x="3809" y="2011"/>
                <a:ext cx="231" cy="296"/>
              </a:xfrm>
              <a:custGeom>
                <a:avLst/>
                <a:gdLst>
                  <a:gd name="T0" fmla="*/ 0 w 231"/>
                  <a:gd name="T1" fmla="*/ 0 h 296"/>
                  <a:gd name="T2" fmla="*/ 0 w 231"/>
                  <a:gd name="T3" fmla="*/ 296 h 296"/>
                  <a:gd name="T4" fmla="*/ 231 w 231"/>
                  <a:gd name="T5" fmla="*/ 296 h 296"/>
                  <a:gd name="T6" fmla="*/ 231 w 231"/>
                  <a:gd name="T7" fmla="*/ 0 h 296"/>
                  <a:gd name="T8" fmla="*/ 0 w 231"/>
                  <a:gd name="T9" fmla="*/ 0 h 296"/>
                  <a:gd name="T10" fmla="*/ 211 w 231"/>
                  <a:gd name="T11" fmla="*/ 264 h 296"/>
                  <a:gd name="T12" fmla="*/ 19 w 231"/>
                  <a:gd name="T13" fmla="*/ 264 h 296"/>
                  <a:gd name="T14" fmla="*/ 19 w 231"/>
                  <a:gd name="T15" fmla="*/ 233 h 296"/>
                  <a:gd name="T16" fmla="*/ 211 w 231"/>
                  <a:gd name="T17" fmla="*/ 233 h 296"/>
                  <a:gd name="T18" fmla="*/ 211 w 231"/>
                  <a:gd name="T19" fmla="*/ 264 h 296"/>
                  <a:gd name="T20" fmla="*/ 211 w 231"/>
                  <a:gd name="T21" fmla="*/ 199 h 296"/>
                  <a:gd name="T22" fmla="*/ 19 w 231"/>
                  <a:gd name="T23" fmla="*/ 199 h 296"/>
                  <a:gd name="T24" fmla="*/ 19 w 231"/>
                  <a:gd name="T25" fmla="*/ 165 h 296"/>
                  <a:gd name="T26" fmla="*/ 211 w 231"/>
                  <a:gd name="T27" fmla="*/ 165 h 296"/>
                  <a:gd name="T28" fmla="*/ 211 w 231"/>
                  <a:gd name="T29" fmla="*/ 199 h 296"/>
                  <a:gd name="T30" fmla="*/ 211 w 231"/>
                  <a:gd name="T31" fmla="*/ 131 h 296"/>
                  <a:gd name="T32" fmla="*/ 19 w 231"/>
                  <a:gd name="T33" fmla="*/ 131 h 296"/>
                  <a:gd name="T34" fmla="*/ 19 w 231"/>
                  <a:gd name="T35" fmla="*/ 97 h 296"/>
                  <a:gd name="T36" fmla="*/ 211 w 231"/>
                  <a:gd name="T37" fmla="*/ 97 h 296"/>
                  <a:gd name="T38" fmla="*/ 211 w 231"/>
                  <a:gd name="T39" fmla="*/ 131 h 296"/>
                  <a:gd name="T40" fmla="*/ 211 w 231"/>
                  <a:gd name="T41" fmla="*/ 63 h 296"/>
                  <a:gd name="T42" fmla="*/ 19 w 231"/>
                  <a:gd name="T43" fmla="*/ 63 h 296"/>
                  <a:gd name="T44" fmla="*/ 19 w 231"/>
                  <a:gd name="T45" fmla="*/ 32 h 296"/>
                  <a:gd name="T46" fmla="*/ 211 w 231"/>
                  <a:gd name="T47" fmla="*/ 32 h 296"/>
                  <a:gd name="T48" fmla="*/ 211 w 231"/>
                  <a:gd name="T49" fmla="*/ 6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31" h="296">
                    <a:moveTo>
                      <a:pt x="0" y="0"/>
                    </a:moveTo>
                    <a:lnTo>
                      <a:pt x="0" y="296"/>
                    </a:lnTo>
                    <a:lnTo>
                      <a:pt x="231" y="296"/>
                    </a:lnTo>
                    <a:lnTo>
                      <a:pt x="231" y="0"/>
                    </a:lnTo>
                    <a:lnTo>
                      <a:pt x="0" y="0"/>
                    </a:lnTo>
                    <a:close/>
                    <a:moveTo>
                      <a:pt x="211" y="264"/>
                    </a:moveTo>
                    <a:lnTo>
                      <a:pt x="19" y="264"/>
                    </a:lnTo>
                    <a:lnTo>
                      <a:pt x="19" y="233"/>
                    </a:lnTo>
                    <a:lnTo>
                      <a:pt x="211" y="233"/>
                    </a:lnTo>
                    <a:lnTo>
                      <a:pt x="211" y="264"/>
                    </a:lnTo>
                    <a:close/>
                    <a:moveTo>
                      <a:pt x="211" y="199"/>
                    </a:moveTo>
                    <a:lnTo>
                      <a:pt x="19" y="199"/>
                    </a:lnTo>
                    <a:lnTo>
                      <a:pt x="19" y="165"/>
                    </a:lnTo>
                    <a:lnTo>
                      <a:pt x="211" y="165"/>
                    </a:lnTo>
                    <a:lnTo>
                      <a:pt x="211" y="199"/>
                    </a:lnTo>
                    <a:close/>
                    <a:moveTo>
                      <a:pt x="211" y="131"/>
                    </a:moveTo>
                    <a:lnTo>
                      <a:pt x="19" y="131"/>
                    </a:lnTo>
                    <a:lnTo>
                      <a:pt x="19" y="97"/>
                    </a:lnTo>
                    <a:lnTo>
                      <a:pt x="211" y="97"/>
                    </a:lnTo>
                    <a:lnTo>
                      <a:pt x="211" y="131"/>
                    </a:lnTo>
                    <a:close/>
                    <a:moveTo>
                      <a:pt x="211" y="63"/>
                    </a:moveTo>
                    <a:lnTo>
                      <a:pt x="19" y="63"/>
                    </a:lnTo>
                    <a:lnTo>
                      <a:pt x="19" y="32"/>
                    </a:lnTo>
                    <a:lnTo>
                      <a:pt x="211" y="32"/>
                    </a:lnTo>
                    <a:lnTo>
                      <a:pt x="211" y="6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12"/>
              <p:cNvSpPr/>
              <p:nvPr/>
            </p:nvSpPr>
            <p:spPr bwMode="auto">
              <a:xfrm>
                <a:off x="3640" y="2159"/>
                <a:ext cx="142" cy="123"/>
              </a:xfrm>
              <a:custGeom>
                <a:avLst/>
                <a:gdLst>
                  <a:gd name="T0" fmla="*/ 59 w 59"/>
                  <a:gd name="T1" fmla="*/ 51 h 51"/>
                  <a:gd name="T2" fmla="*/ 59 w 59"/>
                  <a:gd name="T3" fmla="*/ 29 h 51"/>
                  <a:gd name="T4" fmla="*/ 29 w 59"/>
                  <a:gd name="T5" fmla="*/ 0 h 51"/>
                  <a:gd name="T6" fmla="*/ 0 w 59"/>
                  <a:gd name="T7" fmla="*/ 29 h 51"/>
                  <a:gd name="T8" fmla="*/ 0 w 59"/>
                  <a:gd name="T9" fmla="*/ 51 h 51"/>
                  <a:gd name="T10" fmla="*/ 59 w 59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51">
                    <a:moveTo>
                      <a:pt x="59" y="51"/>
                    </a:moveTo>
                    <a:cubicBezTo>
                      <a:pt x="59" y="29"/>
                      <a:pt x="59" y="29"/>
                      <a:pt x="59" y="29"/>
                    </a:cubicBezTo>
                    <a:cubicBezTo>
                      <a:pt x="59" y="13"/>
                      <a:pt x="45" y="0"/>
                      <a:pt x="29" y="0"/>
                    </a:cubicBezTo>
                    <a:cubicBezTo>
                      <a:pt x="13" y="0"/>
                      <a:pt x="0" y="13"/>
                      <a:pt x="0" y="29"/>
                    </a:cubicBezTo>
                    <a:cubicBezTo>
                      <a:pt x="0" y="51"/>
                      <a:pt x="0" y="51"/>
                      <a:pt x="0" y="51"/>
                    </a:cubicBezTo>
                    <a:lnTo>
                      <a:pt x="59" y="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7" name="组合 46"/>
          <p:cNvGrpSpPr/>
          <p:nvPr/>
        </p:nvGrpSpPr>
        <p:grpSpPr>
          <a:xfrm>
            <a:off x="4566862" y="3823388"/>
            <a:ext cx="1398111" cy="1398111"/>
            <a:chOff x="4566862" y="3823388"/>
            <a:chExt cx="1398111" cy="1398111"/>
          </a:xfrm>
        </p:grpSpPr>
        <p:sp>
          <p:nvSpPr>
            <p:cNvPr id="15" name="圆角矩形 14"/>
            <p:cNvSpPr/>
            <p:nvPr/>
          </p:nvSpPr>
          <p:spPr>
            <a:xfrm>
              <a:off x="4566862" y="3823388"/>
              <a:ext cx="1398111" cy="1398111"/>
            </a:xfrm>
            <a:prstGeom prst="round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/>
              <a:endPara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1" name="Group 15"/>
            <p:cNvGrpSpPr>
              <a:grpSpLocks noChangeAspect="1"/>
            </p:cNvGrpSpPr>
            <p:nvPr/>
          </p:nvGrpSpPr>
          <p:grpSpPr bwMode="auto">
            <a:xfrm>
              <a:off x="4984018" y="4244969"/>
              <a:ext cx="550289" cy="550289"/>
              <a:chOff x="3631" y="1951"/>
              <a:chExt cx="418" cy="418"/>
            </a:xfrm>
          </p:grpSpPr>
          <p:sp>
            <p:nvSpPr>
              <p:cNvPr id="22" name="AutoShape 14"/>
              <p:cNvSpPr>
                <a:spLocks noChangeAspect="1" noChangeArrowheads="1" noTextEdit="1"/>
              </p:cNvSpPr>
              <p:nvPr/>
            </p:nvSpPr>
            <p:spPr bwMode="auto">
              <a:xfrm>
                <a:off x="3631" y="1951"/>
                <a:ext cx="418" cy="4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16"/>
              <p:cNvSpPr>
                <a:spLocks noEditPoints="1"/>
              </p:cNvSpPr>
              <p:nvPr/>
            </p:nvSpPr>
            <p:spPr bwMode="auto">
              <a:xfrm>
                <a:off x="3631" y="1954"/>
                <a:ext cx="418" cy="417"/>
              </a:xfrm>
              <a:custGeom>
                <a:avLst/>
                <a:gdLst>
                  <a:gd name="T0" fmla="*/ 85 w 174"/>
                  <a:gd name="T1" fmla="*/ 72 h 174"/>
                  <a:gd name="T2" fmla="*/ 119 w 174"/>
                  <a:gd name="T3" fmla="*/ 109 h 174"/>
                  <a:gd name="T4" fmla="*/ 87 w 174"/>
                  <a:gd name="T5" fmla="*/ 0 h 174"/>
                  <a:gd name="T6" fmla="*/ 87 w 174"/>
                  <a:gd name="T7" fmla="*/ 0 h 174"/>
                  <a:gd name="T8" fmla="*/ 129 w 174"/>
                  <a:gd name="T9" fmla="*/ 38 h 174"/>
                  <a:gd name="T10" fmla="*/ 111 w 174"/>
                  <a:gd name="T11" fmla="*/ 36 h 174"/>
                  <a:gd name="T12" fmla="*/ 113 w 174"/>
                  <a:gd name="T13" fmla="*/ 28 h 174"/>
                  <a:gd name="T14" fmla="*/ 103 w 174"/>
                  <a:gd name="T15" fmla="*/ 27 h 174"/>
                  <a:gd name="T16" fmla="*/ 100 w 174"/>
                  <a:gd name="T17" fmla="*/ 30 h 174"/>
                  <a:gd name="T18" fmla="*/ 93 w 174"/>
                  <a:gd name="T19" fmla="*/ 27 h 174"/>
                  <a:gd name="T20" fmla="*/ 82 w 174"/>
                  <a:gd name="T21" fmla="*/ 25 h 174"/>
                  <a:gd name="T22" fmla="*/ 79 w 174"/>
                  <a:gd name="T23" fmla="*/ 25 h 174"/>
                  <a:gd name="T24" fmla="*/ 78 w 174"/>
                  <a:gd name="T25" fmla="*/ 41 h 174"/>
                  <a:gd name="T26" fmla="*/ 87 w 174"/>
                  <a:gd name="T27" fmla="*/ 44 h 174"/>
                  <a:gd name="T28" fmla="*/ 96 w 174"/>
                  <a:gd name="T29" fmla="*/ 32 h 174"/>
                  <a:gd name="T30" fmla="*/ 107 w 174"/>
                  <a:gd name="T31" fmla="*/ 38 h 174"/>
                  <a:gd name="T32" fmla="*/ 98 w 174"/>
                  <a:gd name="T33" fmla="*/ 52 h 174"/>
                  <a:gd name="T34" fmla="*/ 108 w 174"/>
                  <a:gd name="T35" fmla="*/ 54 h 174"/>
                  <a:gd name="T36" fmla="*/ 117 w 174"/>
                  <a:gd name="T37" fmla="*/ 53 h 174"/>
                  <a:gd name="T38" fmla="*/ 104 w 174"/>
                  <a:gd name="T39" fmla="*/ 55 h 174"/>
                  <a:gd name="T40" fmla="*/ 93 w 174"/>
                  <a:gd name="T41" fmla="*/ 64 h 174"/>
                  <a:gd name="T42" fmla="*/ 88 w 174"/>
                  <a:gd name="T43" fmla="*/ 70 h 174"/>
                  <a:gd name="T44" fmla="*/ 72 w 174"/>
                  <a:gd name="T45" fmla="*/ 75 h 174"/>
                  <a:gd name="T46" fmla="*/ 77 w 174"/>
                  <a:gd name="T47" fmla="*/ 89 h 174"/>
                  <a:gd name="T48" fmla="*/ 84 w 174"/>
                  <a:gd name="T49" fmla="*/ 97 h 174"/>
                  <a:gd name="T50" fmla="*/ 100 w 174"/>
                  <a:gd name="T51" fmla="*/ 95 h 174"/>
                  <a:gd name="T52" fmla="*/ 116 w 174"/>
                  <a:gd name="T53" fmla="*/ 102 h 174"/>
                  <a:gd name="T54" fmla="*/ 121 w 174"/>
                  <a:gd name="T55" fmla="*/ 109 h 174"/>
                  <a:gd name="T56" fmla="*/ 137 w 174"/>
                  <a:gd name="T57" fmla="*/ 114 h 174"/>
                  <a:gd name="T58" fmla="*/ 130 w 174"/>
                  <a:gd name="T59" fmla="*/ 132 h 174"/>
                  <a:gd name="T60" fmla="*/ 122 w 174"/>
                  <a:gd name="T61" fmla="*/ 139 h 174"/>
                  <a:gd name="T62" fmla="*/ 113 w 174"/>
                  <a:gd name="T63" fmla="*/ 148 h 174"/>
                  <a:gd name="T64" fmla="*/ 101 w 174"/>
                  <a:gd name="T65" fmla="*/ 161 h 174"/>
                  <a:gd name="T66" fmla="*/ 94 w 174"/>
                  <a:gd name="T67" fmla="*/ 159 h 174"/>
                  <a:gd name="T68" fmla="*/ 97 w 174"/>
                  <a:gd name="T69" fmla="*/ 136 h 174"/>
                  <a:gd name="T70" fmla="*/ 86 w 174"/>
                  <a:gd name="T71" fmla="*/ 114 h 174"/>
                  <a:gd name="T72" fmla="*/ 88 w 174"/>
                  <a:gd name="T73" fmla="*/ 99 h 174"/>
                  <a:gd name="T74" fmla="*/ 75 w 174"/>
                  <a:gd name="T75" fmla="*/ 93 h 174"/>
                  <a:gd name="T76" fmla="*/ 56 w 174"/>
                  <a:gd name="T77" fmla="*/ 82 h 174"/>
                  <a:gd name="T78" fmla="*/ 52 w 174"/>
                  <a:gd name="T79" fmla="*/ 79 h 174"/>
                  <a:gd name="T80" fmla="*/ 40 w 174"/>
                  <a:gd name="T81" fmla="*/ 67 h 174"/>
                  <a:gd name="T82" fmla="*/ 34 w 174"/>
                  <a:gd name="T83" fmla="*/ 46 h 174"/>
                  <a:gd name="T84" fmla="*/ 59 w 174"/>
                  <a:gd name="T85" fmla="*/ 17 h 174"/>
                  <a:gd name="T86" fmla="*/ 55 w 174"/>
                  <a:gd name="T87" fmla="*/ 22 h 174"/>
                  <a:gd name="T88" fmla="*/ 65 w 174"/>
                  <a:gd name="T89" fmla="*/ 21 h 174"/>
                  <a:gd name="T90" fmla="*/ 73 w 174"/>
                  <a:gd name="T91" fmla="*/ 19 h 174"/>
                  <a:gd name="T92" fmla="*/ 76 w 174"/>
                  <a:gd name="T93" fmla="*/ 14 h 174"/>
                  <a:gd name="T94" fmla="*/ 71 w 174"/>
                  <a:gd name="T95" fmla="*/ 11 h 174"/>
                  <a:gd name="T96" fmla="*/ 96 w 174"/>
                  <a:gd name="T97" fmla="*/ 12 h 174"/>
                  <a:gd name="T98" fmla="*/ 102 w 174"/>
                  <a:gd name="T99" fmla="*/ 11 h 174"/>
                  <a:gd name="T100" fmla="*/ 158 w 174"/>
                  <a:gd name="T101" fmla="*/ 64 h 174"/>
                  <a:gd name="T102" fmla="*/ 163 w 174"/>
                  <a:gd name="T103" fmla="*/ 72 h 174"/>
                  <a:gd name="T104" fmla="*/ 157 w 174"/>
                  <a:gd name="T105" fmla="*/ 69 h 174"/>
                  <a:gd name="T106" fmla="*/ 154 w 174"/>
                  <a:gd name="T107" fmla="*/ 100 h 174"/>
                  <a:gd name="T108" fmla="*/ 156 w 174"/>
                  <a:gd name="T109" fmla="*/ 84 h 174"/>
                  <a:gd name="T110" fmla="*/ 164 w 174"/>
                  <a:gd name="T111" fmla="*/ 87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74" h="174">
                    <a:moveTo>
                      <a:pt x="85" y="72"/>
                    </a:moveTo>
                    <a:cubicBezTo>
                      <a:pt x="85" y="72"/>
                      <a:pt x="85" y="72"/>
                      <a:pt x="85" y="72"/>
                    </a:cubicBezTo>
                    <a:cubicBezTo>
                      <a:pt x="85" y="72"/>
                      <a:pt x="85" y="72"/>
                      <a:pt x="85" y="72"/>
                    </a:cubicBezTo>
                    <a:cubicBezTo>
                      <a:pt x="85" y="72"/>
                      <a:pt x="85" y="72"/>
                      <a:pt x="85" y="72"/>
                    </a:cubicBezTo>
                    <a:close/>
                    <a:moveTo>
                      <a:pt x="119" y="109"/>
                    </a:moveTo>
                    <a:cubicBezTo>
                      <a:pt x="119" y="109"/>
                      <a:pt x="119" y="109"/>
                      <a:pt x="119" y="109"/>
                    </a:cubicBezTo>
                    <a:cubicBezTo>
                      <a:pt x="119" y="109"/>
                      <a:pt x="119" y="109"/>
                      <a:pt x="119" y="109"/>
                    </a:cubicBezTo>
                    <a:cubicBezTo>
                      <a:pt x="119" y="109"/>
                      <a:pt x="119" y="109"/>
                      <a:pt x="119" y="109"/>
                    </a:cubicBezTo>
                    <a:close/>
                    <a:moveTo>
                      <a:pt x="120" y="109"/>
                    </a:moveTo>
                    <a:cubicBezTo>
                      <a:pt x="119" y="109"/>
                      <a:pt x="119" y="109"/>
                      <a:pt x="119" y="109"/>
                    </a:cubicBezTo>
                    <a:cubicBezTo>
                      <a:pt x="119" y="109"/>
                      <a:pt x="119" y="109"/>
                      <a:pt x="120" y="109"/>
                    </a:cubicBezTo>
                    <a:close/>
                    <a:moveTo>
                      <a:pt x="87" y="0"/>
                    </a:moveTo>
                    <a:cubicBezTo>
                      <a:pt x="39" y="0"/>
                      <a:pt x="0" y="39"/>
                      <a:pt x="0" y="87"/>
                    </a:cubicBezTo>
                    <a:cubicBezTo>
                      <a:pt x="0" y="135"/>
                      <a:pt x="39" y="174"/>
                      <a:pt x="87" y="174"/>
                    </a:cubicBezTo>
                    <a:cubicBezTo>
                      <a:pt x="135" y="174"/>
                      <a:pt x="174" y="135"/>
                      <a:pt x="174" y="87"/>
                    </a:cubicBezTo>
                    <a:cubicBezTo>
                      <a:pt x="174" y="39"/>
                      <a:pt x="135" y="0"/>
                      <a:pt x="87" y="0"/>
                    </a:cubicBezTo>
                    <a:close/>
                    <a:moveTo>
                      <a:pt x="143" y="34"/>
                    </a:moveTo>
                    <a:cubicBezTo>
                      <a:pt x="140" y="34"/>
                      <a:pt x="138" y="34"/>
                      <a:pt x="135" y="36"/>
                    </a:cubicBezTo>
                    <a:cubicBezTo>
                      <a:pt x="134" y="36"/>
                      <a:pt x="134" y="37"/>
                      <a:pt x="132" y="37"/>
                    </a:cubicBezTo>
                    <a:cubicBezTo>
                      <a:pt x="131" y="38"/>
                      <a:pt x="130" y="37"/>
                      <a:pt x="129" y="38"/>
                    </a:cubicBezTo>
                    <a:cubicBezTo>
                      <a:pt x="125" y="39"/>
                      <a:pt x="126" y="48"/>
                      <a:pt x="120" y="46"/>
                    </a:cubicBezTo>
                    <a:cubicBezTo>
                      <a:pt x="118" y="46"/>
                      <a:pt x="116" y="43"/>
                      <a:pt x="115" y="41"/>
                    </a:cubicBezTo>
                    <a:cubicBezTo>
                      <a:pt x="114" y="39"/>
                      <a:pt x="112" y="38"/>
                      <a:pt x="113" y="36"/>
                    </a:cubicBezTo>
                    <a:cubicBezTo>
                      <a:pt x="113" y="36"/>
                      <a:pt x="112" y="36"/>
                      <a:pt x="111" y="36"/>
                    </a:cubicBezTo>
                    <a:cubicBezTo>
                      <a:pt x="112" y="34"/>
                      <a:pt x="115" y="34"/>
                      <a:pt x="116" y="33"/>
                    </a:cubicBezTo>
                    <a:cubicBezTo>
                      <a:pt x="117" y="31"/>
                      <a:pt x="112" y="31"/>
                      <a:pt x="111" y="30"/>
                    </a:cubicBezTo>
                    <a:cubicBezTo>
                      <a:pt x="113" y="29"/>
                      <a:pt x="113" y="31"/>
                      <a:pt x="115" y="31"/>
                    </a:cubicBezTo>
                    <a:cubicBezTo>
                      <a:pt x="116" y="30"/>
                      <a:pt x="114" y="28"/>
                      <a:pt x="113" y="28"/>
                    </a:cubicBezTo>
                    <a:cubicBezTo>
                      <a:pt x="113" y="28"/>
                      <a:pt x="108" y="30"/>
                      <a:pt x="111" y="27"/>
                    </a:cubicBezTo>
                    <a:cubicBezTo>
                      <a:pt x="107" y="25"/>
                      <a:pt x="104" y="22"/>
                      <a:pt x="100" y="20"/>
                    </a:cubicBezTo>
                    <a:cubicBezTo>
                      <a:pt x="100" y="23"/>
                      <a:pt x="105" y="24"/>
                      <a:pt x="107" y="25"/>
                    </a:cubicBezTo>
                    <a:cubicBezTo>
                      <a:pt x="106" y="26"/>
                      <a:pt x="105" y="28"/>
                      <a:pt x="103" y="27"/>
                    </a:cubicBezTo>
                    <a:cubicBezTo>
                      <a:pt x="102" y="27"/>
                      <a:pt x="103" y="25"/>
                      <a:pt x="101" y="25"/>
                    </a:cubicBezTo>
                    <a:cubicBezTo>
                      <a:pt x="100" y="28"/>
                      <a:pt x="104" y="27"/>
                      <a:pt x="104" y="29"/>
                    </a:cubicBezTo>
                    <a:cubicBezTo>
                      <a:pt x="104" y="31"/>
                      <a:pt x="103" y="30"/>
                      <a:pt x="102" y="30"/>
                    </a:cubicBezTo>
                    <a:cubicBezTo>
                      <a:pt x="102" y="30"/>
                      <a:pt x="100" y="29"/>
                      <a:pt x="100" y="30"/>
                    </a:cubicBezTo>
                    <a:cubicBezTo>
                      <a:pt x="100" y="31"/>
                      <a:pt x="102" y="30"/>
                      <a:pt x="103" y="32"/>
                    </a:cubicBezTo>
                    <a:cubicBezTo>
                      <a:pt x="100" y="32"/>
                      <a:pt x="99" y="31"/>
                      <a:pt x="96" y="29"/>
                    </a:cubicBezTo>
                    <a:cubicBezTo>
                      <a:pt x="94" y="28"/>
                      <a:pt x="93" y="28"/>
                      <a:pt x="90" y="28"/>
                    </a:cubicBezTo>
                    <a:cubicBezTo>
                      <a:pt x="90" y="28"/>
                      <a:pt x="92" y="27"/>
                      <a:pt x="93" y="27"/>
                    </a:cubicBezTo>
                    <a:cubicBezTo>
                      <a:pt x="93" y="26"/>
                      <a:pt x="95" y="25"/>
                      <a:pt x="95" y="24"/>
                    </a:cubicBezTo>
                    <a:cubicBezTo>
                      <a:pt x="95" y="23"/>
                      <a:pt x="95" y="23"/>
                      <a:pt x="93" y="22"/>
                    </a:cubicBezTo>
                    <a:cubicBezTo>
                      <a:pt x="92" y="21"/>
                      <a:pt x="90" y="19"/>
                      <a:pt x="89" y="19"/>
                    </a:cubicBezTo>
                    <a:cubicBezTo>
                      <a:pt x="83" y="18"/>
                      <a:pt x="87" y="24"/>
                      <a:pt x="82" y="25"/>
                    </a:cubicBezTo>
                    <a:cubicBezTo>
                      <a:pt x="82" y="25"/>
                      <a:pt x="83" y="25"/>
                      <a:pt x="83" y="25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81" y="25"/>
                      <a:pt x="79" y="25"/>
                      <a:pt x="79" y="25"/>
                    </a:cubicBezTo>
                    <a:cubicBezTo>
                      <a:pt x="78" y="26"/>
                      <a:pt x="78" y="27"/>
                      <a:pt x="78" y="28"/>
                    </a:cubicBezTo>
                    <a:cubicBezTo>
                      <a:pt x="77" y="29"/>
                      <a:pt x="75" y="29"/>
                      <a:pt x="74" y="30"/>
                    </a:cubicBezTo>
                    <a:cubicBezTo>
                      <a:pt x="73" y="31"/>
                      <a:pt x="71" y="32"/>
                      <a:pt x="70" y="34"/>
                    </a:cubicBezTo>
                    <a:cubicBezTo>
                      <a:pt x="68" y="38"/>
                      <a:pt x="75" y="39"/>
                      <a:pt x="78" y="41"/>
                    </a:cubicBezTo>
                    <a:cubicBezTo>
                      <a:pt x="80" y="41"/>
                      <a:pt x="84" y="42"/>
                      <a:pt x="84" y="43"/>
                    </a:cubicBezTo>
                    <a:cubicBezTo>
                      <a:pt x="85" y="44"/>
                      <a:pt x="83" y="46"/>
                      <a:pt x="85" y="47"/>
                    </a:cubicBezTo>
                    <a:cubicBezTo>
                      <a:pt x="86" y="47"/>
                      <a:pt x="87" y="47"/>
                      <a:pt x="88" y="46"/>
                    </a:cubicBezTo>
                    <a:cubicBezTo>
                      <a:pt x="89" y="45"/>
                      <a:pt x="88" y="45"/>
                      <a:pt x="87" y="44"/>
                    </a:cubicBezTo>
                    <a:cubicBezTo>
                      <a:pt x="87" y="42"/>
                      <a:pt x="88" y="43"/>
                      <a:pt x="89" y="42"/>
                    </a:cubicBezTo>
                    <a:cubicBezTo>
                      <a:pt x="91" y="40"/>
                      <a:pt x="90" y="40"/>
                      <a:pt x="90" y="37"/>
                    </a:cubicBezTo>
                    <a:cubicBezTo>
                      <a:pt x="89" y="36"/>
                      <a:pt x="88" y="33"/>
                      <a:pt x="89" y="32"/>
                    </a:cubicBezTo>
                    <a:cubicBezTo>
                      <a:pt x="91" y="30"/>
                      <a:pt x="94" y="32"/>
                      <a:pt x="96" y="32"/>
                    </a:cubicBezTo>
                    <a:cubicBezTo>
                      <a:pt x="97" y="33"/>
                      <a:pt x="98" y="35"/>
                      <a:pt x="99" y="36"/>
                    </a:cubicBezTo>
                    <a:cubicBezTo>
                      <a:pt x="99" y="36"/>
                      <a:pt x="100" y="37"/>
                      <a:pt x="101" y="37"/>
                    </a:cubicBezTo>
                    <a:cubicBezTo>
                      <a:pt x="103" y="37"/>
                      <a:pt x="102" y="36"/>
                      <a:pt x="103" y="35"/>
                    </a:cubicBezTo>
                    <a:cubicBezTo>
                      <a:pt x="105" y="33"/>
                      <a:pt x="106" y="36"/>
                      <a:pt x="107" y="38"/>
                    </a:cubicBezTo>
                    <a:cubicBezTo>
                      <a:pt x="108" y="40"/>
                      <a:pt x="108" y="41"/>
                      <a:pt x="110" y="42"/>
                    </a:cubicBezTo>
                    <a:cubicBezTo>
                      <a:pt x="111" y="42"/>
                      <a:pt x="114" y="45"/>
                      <a:pt x="113" y="46"/>
                    </a:cubicBezTo>
                    <a:cubicBezTo>
                      <a:pt x="113" y="47"/>
                      <a:pt x="110" y="48"/>
                      <a:pt x="109" y="49"/>
                    </a:cubicBezTo>
                    <a:cubicBezTo>
                      <a:pt x="105" y="50"/>
                      <a:pt x="99" y="47"/>
                      <a:pt x="98" y="52"/>
                    </a:cubicBezTo>
                    <a:cubicBezTo>
                      <a:pt x="99" y="52"/>
                      <a:pt x="103" y="49"/>
                      <a:pt x="104" y="50"/>
                    </a:cubicBezTo>
                    <a:cubicBezTo>
                      <a:pt x="105" y="51"/>
                      <a:pt x="104" y="52"/>
                      <a:pt x="104" y="53"/>
                    </a:cubicBezTo>
                    <a:cubicBezTo>
                      <a:pt x="105" y="55"/>
                      <a:pt x="106" y="54"/>
                      <a:pt x="108" y="53"/>
                    </a:cubicBezTo>
                    <a:cubicBezTo>
                      <a:pt x="108" y="54"/>
                      <a:pt x="108" y="54"/>
                      <a:pt x="108" y="54"/>
                    </a:cubicBezTo>
                    <a:cubicBezTo>
                      <a:pt x="110" y="53"/>
                      <a:pt x="110" y="53"/>
                      <a:pt x="111" y="51"/>
                    </a:cubicBezTo>
                    <a:cubicBezTo>
                      <a:pt x="111" y="50"/>
                      <a:pt x="112" y="49"/>
                      <a:pt x="112" y="48"/>
                    </a:cubicBezTo>
                    <a:cubicBezTo>
                      <a:pt x="114" y="47"/>
                      <a:pt x="114" y="48"/>
                      <a:pt x="115" y="49"/>
                    </a:cubicBezTo>
                    <a:cubicBezTo>
                      <a:pt x="115" y="49"/>
                      <a:pt x="118" y="53"/>
                      <a:pt x="117" y="53"/>
                    </a:cubicBezTo>
                    <a:cubicBezTo>
                      <a:pt x="114" y="52"/>
                      <a:pt x="111" y="52"/>
                      <a:pt x="109" y="54"/>
                    </a:cubicBezTo>
                    <a:cubicBezTo>
                      <a:pt x="107" y="55"/>
                      <a:pt x="106" y="56"/>
                      <a:pt x="104" y="57"/>
                    </a:cubicBezTo>
                    <a:cubicBezTo>
                      <a:pt x="104" y="57"/>
                      <a:pt x="101" y="57"/>
                      <a:pt x="101" y="57"/>
                    </a:cubicBezTo>
                    <a:cubicBezTo>
                      <a:pt x="102" y="56"/>
                      <a:pt x="104" y="55"/>
                      <a:pt x="104" y="55"/>
                    </a:cubicBezTo>
                    <a:cubicBezTo>
                      <a:pt x="102" y="54"/>
                      <a:pt x="101" y="55"/>
                      <a:pt x="99" y="57"/>
                    </a:cubicBezTo>
                    <a:cubicBezTo>
                      <a:pt x="98" y="57"/>
                      <a:pt x="97" y="59"/>
                      <a:pt x="96" y="60"/>
                    </a:cubicBezTo>
                    <a:cubicBezTo>
                      <a:pt x="95" y="60"/>
                      <a:pt x="94" y="61"/>
                      <a:pt x="94" y="61"/>
                    </a:cubicBezTo>
                    <a:cubicBezTo>
                      <a:pt x="93" y="62"/>
                      <a:pt x="93" y="63"/>
                      <a:pt x="93" y="64"/>
                    </a:cubicBezTo>
                    <a:cubicBezTo>
                      <a:pt x="92" y="64"/>
                      <a:pt x="91" y="64"/>
                      <a:pt x="91" y="64"/>
                    </a:cubicBezTo>
                    <a:cubicBezTo>
                      <a:pt x="90" y="65"/>
                      <a:pt x="91" y="66"/>
                      <a:pt x="91" y="67"/>
                    </a:cubicBezTo>
                    <a:cubicBezTo>
                      <a:pt x="91" y="68"/>
                      <a:pt x="88" y="69"/>
                      <a:pt x="88" y="70"/>
                    </a:cubicBezTo>
                    <a:cubicBezTo>
                      <a:pt x="88" y="70"/>
                      <a:pt x="88" y="70"/>
                      <a:pt x="88" y="70"/>
                    </a:cubicBezTo>
                    <a:cubicBezTo>
                      <a:pt x="87" y="70"/>
                      <a:pt x="86" y="71"/>
                      <a:pt x="85" y="72"/>
                    </a:cubicBezTo>
                    <a:cubicBezTo>
                      <a:pt x="86" y="74"/>
                      <a:pt x="87" y="77"/>
                      <a:pt x="86" y="78"/>
                    </a:cubicBezTo>
                    <a:cubicBezTo>
                      <a:pt x="85" y="81"/>
                      <a:pt x="84" y="76"/>
                      <a:pt x="83" y="75"/>
                    </a:cubicBezTo>
                    <a:cubicBezTo>
                      <a:pt x="81" y="72"/>
                      <a:pt x="76" y="74"/>
                      <a:pt x="72" y="75"/>
                    </a:cubicBezTo>
                    <a:cubicBezTo>
                      <a:pt x="68" y="75"/>
                      <a:pt x="64" y="80"/>
                      <a:pt x="67" y="85"/>
                    </a:cubicBezTo>
                    <a:cubicBezTo>
                      <a:pt x="68" y="87"/>
                      <a:pt x="70" y="88"/>
                      <a:pt x="72" y="87"/>
                    </a:cubicBezTo>
                    <a:cubicBezTo>
                      <a:pt x="75" y="87"/>
                      <a:pt x="75" y="84"/>
                      <a:pt x="77" y="84"/>
                    </a:cubicBezTo>
                    <a:cubicBezTo>
                      <a:pt x="81" y="84"/>
                      <a:pt x="77" y="87"/>
                      <a:pt x="77" y="89"/>
                    </a:cubicBezTo>
                    <a:cubicBezTo>
                      <a:pt x="77" y="90"/>
                      <a:pt x="77" y="90"/>
                      <a:pt x="79" y="90"/>
                    </a:cubicBezTo>
                    <a:cubicBezTo>
                      <a:pt x="80" y="91"/>
                      <a:pt x="81" y="90"/>
                      <a:pt x="82" y="91"/>
                    </a:cubicBezTo>
                    <a:cubicBezTo>
                      <a:pt x="82" y="91"/>
                      <a:pt x="82" y="93"/>
                      <a:pt x="83" y="92"/>
                    </a:cubicBezTo>
                    <a:cubicBezTo>
                      <a:pt x="82" y="93"/>
                      <a:pt x="82" y="96"/>
                      <a:pt x="84" y="97"/>
                    </a:cubicBezTo>
                    <a:cubicBezTo>
                      <a:pt x="85" y="98"/>
                      <a:pt x="87" y="97"/>
                      <a:pt x="89" y="98"/>
                    </a:cubicBezTo>
                    <a:cubicBezTo>
                      <a:pt x="92" y="99"/>
                      <a:pt x="90" y="98"/>
                      <a:pt x="93" y="96"/>
                    </a:cubicBezTo>
                    <a:cubicBezTo>
                      <a:pt x="95" y="95"/>
                      <a:pt x="95" y="96"/>
                      <a:pt x="97" y="96"/>
                    </a:cubicBezTo>
                    <a:cubicBezTo>
                      <a:pt x="98" y="96"/>
                      <a:pt x="98" y="95"/>
                      <a:pt x="100" y="95"/>
                    </a:cubicBezTo>
                    <a:cubicBezTo>
                      <a:pt x="101" y="95"/>
                      <a:pt x="101" y="96"/>
                      <a:pt x="103" y="97"/>
                    </a:cubicBezTo>
                    <a:cubicBezTo>
                      <a:pt x="103" y="97"/>
                      <a:pt x="104" y="96"/>
                      <a:pt x="105" y="96"/>
                    </a:cubicBezTo>
                    <a:cubicBezTo>
                      <a:pt x="107" y="97"/>
                      <a:pt x="109" y="98"/>
                      <a:pt x="111" y="100"/>
                    </a:cubicBezTo>
                    <a:cubicBezTo>
                      <a:pt x="113" y="101"/>
                      <a:pt x="114" y="101"/>
                      <a:pt x="116" y="102"/>
                    </a:cubicBezTo>
                    <a:cubicBezTo>
                      <a:pt x="118" y="102"/>
                      <a:pt x="120" y="104"/>
                      <a:pt x="120" y="106"/>
                    </a:cubicBezTo>
                    <a:cubicBezTo>
                      <a:pt x="120" y="106"/>
                      <a:pt x="119" y="108"/>
                      <a:pt x="119" y="109"/>
                    </a:cubicBezTo>
                    <a:cubicBezTo>
                      <a:pt x="119" y="109"/>
                      <a:pt x="122" y="108"/>
                      <a:pt x="123" y="108"/>
                    </a:cubicBezTo>
                    <a:cubicBezTo>
                      <a:pt x="122" y="109"/>
                      <a:pt x="121" y="110"/>
                      <a:pt x="121" y="109"/>
                    </a:cubicBezTo>
                    <a:cubicBezTo>
                      <a:pt x="121" y="110"/>
                      <a:pt x="122" y="110"/>
                      <a:pt x="122" y="111"/>
                    </a:cubicBezTo>
                    <a:cubicBezTo>
                      <a:pt x="123" y="108"/>
                      <a:pt x="125" y="109"/>
                      <a:pt x="126" y="110"/>
                    </a:cubicBezTo>
                    <a:cubicBezTo>
                      <a:pt x="128" y="111"/>
                      <a:pt x="130" y="111"/>
                      <a:pt x="132" y="111"/>
                    </a:cubicBezTo>
                    <a:cubicBezTo>
                      <a:pt x="133" y="112"/>
                      <a:pt x="136" y="113"/>
                      <a:pt x="137" y="114"/>
                    </a:cubicBezTo>
                    <a:cubicBezTo>
                      <a:pt x="138" y="115"/>
                      <a:pt x="138" y="117"/>
                      <a:pt x="137" y="119"/>
                    </a:cubicBezTo>
                    <a:cubicBezTo>
                      <a:pt x="135" y="121"/>
                      <a:pt x="134" y="121"/>
                      <a:pt x="133" y="123"/>
                    </a:cubicBezTo>
                    <a:cubicBezTo>
                      <a:pt x="132" y="125"/>
                      <a:pt x="133" y="127"/>
                      <a:pt x="132" y="129"/>
                    </a:cubicBezTo>
                    <a:cubicBezTo>
                      <a:pt x="132" y="131"/>
                      <a:pt x="131" y="130"/>
                      <a:pt x="130" y="132"/>
                    </a:cubicBezTo>
                    <a:cubicBezTo>
                      <a:pt x="128" y="133"/>
                      <a:pt x="130" y="133"/>
                      <a:pt x="128" y="134"/>
                    </a:cubicBezTo>
                    <a:cubicBezTo>
                      <a:pt x="126" y="135"/>
                      <a:pt x="124" y="134"/>
                      <a:pt x="123" y="137"/>
                    </a:cubicBezTo>
                    <a:cubicBezTo>
                      <a:pt x="123" y="136"/>
                      <a:pt x="123" y="136"/>
                      <a:pt x="123" y="136"/>
                    </a:cubicBezTo>
                    <a:cubicBezTo>
                      <a:pt x="123" y="137"/>
                      <a:pt x="122" y="138"/>
                      <a:pt x="122" y="139"/>
                    </a:cubicBezTo>
                    <a:cubicBezTo>
                      <a:pt x="121" y="140"/>
                      <a:pt x="121" y="141"/>
                      <a:pt x="120" y="142"/>
                    </a:cubicBezTo>
                    <a:cubicBezTo>
                      <a:pt x="119" y="143"/>
                      <a:pt x="115" y="148"/>
                      <a:pt x="115" y="147"/>
                    </a:cubicBezTo>
                    <a:cubicBezTo>
                      <a:pt x="115" y="147"/>
                      <a:pt x="112" y="148"/>
                      <a:pt x="112" y="147"/>
                    </a:cubicBezTo>
                    <a:cubicBezTo>
                      <a:pt x="112" y="148"/>
                      <a:pt x="112" y="148"/>
                      <a:pt x="113" y="148"/>
                    </a:cubicBezTo>
                    <a:cubicBezTo>
                      <a:pt x="112" y="152"/>
                      <a:pt x="110" y="153"/>
                      <a:pt x="106" y="153"/>
                    </a:cubicBezTo>
                    <a:cubicBezTo>
                      <a:pt x="107" y="155"/>
                      <a:pt x="105" y="154"/>
                      <a:pt x="104" y="155"/>
                    </a:cubicBezTo>
                    <a:cubicBezTo>
                      <a:pt x="103" y="156"/>
                      <a:pt x="103" y="158"/>
                      <a:pt x="103" y="158"/>
                    </a:cubicBezTo>
                    <a:cubicBezTo>
                      <a:pt x="103" y="159"/>
                      <a:pt x="101" y="161"/>
                      <a:pt x="101" y="161"/>
                    </a:cubicBezTo>
                    <a:cubicBezTo>
                      <a:pt x="101" y="162"/>
                      <a:pt x="102" y="162"/>
                      <a:pt x="102" y="163"/>
                    </a:cubicBezTo>
                    <a:cubicBezTo>
                      <a:pt x="99" y="163"/>
                      <a:pt x="96" y="164"/>
                      <a:pt x="93" y="164"/>
                    </a:cubicBezTo>
                    <a:cubicBezTo>
                      <a:pt x="94" y="163"/>
                      <a:pt x="94" y="163"/>
                      <a:pt x="92" y="163"/>
                    </a:cubicBezTo>
                    <a:cubicBezTo>
                      <a:pt x="93" y="161"/>
                      <a:pt x="94" y="161"/>
                      <a:pt x="94" y="159"/>
                    </a:cubicBezTo>
                    <a:cubicBezTo>
                      <a:pt x="94" y="159"/>
                      <a:pt x="94" y="159"/>
                      <a:pt x="94" y="158"/>
                    </a:cubicBezTo>
                    <a:cubicBezTo>
                      <a:pt x="95" y="156"/>
                      <a:pt x="95" y="157"/>
                      <a:pt x="94" y="155"/>
                    </a:cubicBezTo>
                    <a:cubicBezTo>
                      <a:pt x="94" y="152"/>
                      <a:pt x="95" y="151"/>
                      <a:pt x="96" y="147"/>
                    </a:cubicBezTo>
                    <a:cubicBezTo>
                      <a:pt x="97" y="144"/>
                      <a:pt x="97" y="139"/>
                      <a:pt x="97" y="136"/>
                    </a:cubicBezTo>
                    <a:cubicBezTo>
                      <a:pt x="98" y="134"/>
                      <a:pt x="98" y="130"/>
                      <a:pt x="98" y="129"/>
                    </a:cubicBezTo>
                    <a:cubicBezTo>
                      <a:pt x="97" y="127"/>
                      <a:pt x="94" y="125"/>
                      <a:pt x="92" y="124"/>
                    </a:cubicBezTo>
                    <a:cubicBezTo>
                      <a:pt x="90" y="122"/>
                      <a:pt x="89" y="120"/>
                      <a:pt x="88" y="118"/>
                    </a:cubicBezTo>
                    <a:cubicBezTo>
                      <a:pt x="87" y="117"/>
                      <a:pt x="86" y="116"/>
                      <a:pt x="86" y="114"/>
                    </a:cubicBezTo>
                    <a:cubicBezTo>
                      <a:pt x="85" y="112"/>
                      <a:pt x="86" y="113"/>
                      <a:pt x="86" y="112"/>
                    </a:cubicBezTo>
                    <a:cubicBezTo>
                      <a:pt x="86" y="110"/>
                      <a:pt x="86" y="109"/>
                      <a:pt x="86" y="107"/>
                    </a:cubicBezTo>
                    <a:cubicBezTo>
                      <a:pt x="87" y="106"/>
                      <a:pt x="89" y="105"/>
                      <a:pt x="89" y="103"/>
                    </a:cubicBezTo>
                    <a:cubicBezTo>
                      <a:pt x="90" y="101"/>
                      <a:pt x="89" y="99"/>
                      <a:pt x="88" y="99"/>
                    </a:cubicBezTo>
                    <a:cubicBezTo>
                      <a:pt x="87" y="99"/>
                      <a:pt x="86" y="99"/>
                      <a:pt x="85" y="99"/>
                    </a:cubicBezTo>
                    <a:cubicBezTo>
                      <a:pt x="84" y="99"/>
                      <a:pt x="82" y="98"/>
                      <a:pt x="81" y="97"/>
                    </a:cubicBezTo>
                    <a:cubicBezTo>
                      <a:pt x="80" y="96"/>
                      <a:pt x="79" y="94"/>
                      <a:pt x="78" y="93"/>
                    </a:cubicBezTo>
                    <a:cubicBezTo>
                      <a:pt x="77" y="93"/>
                      <a:pt x="76" y="93"/>
                      <a:pt x="75" y="93"/>
                    </a:cubicBezTo>
                    <a:cubicBezTo>
                      <a:pt x="73" y="92"/>
                      <a:pt x="72" y="91"/>
                      <a:pt x="71" y="90"/>
                    </a:cubicBezTo>
                    <a:cubicBezTo>
                      <a:pt x="70" y="89"/>
                      <a:pt x="69" y="90"/>
                      <a:pt x="67" y="90"/>
                    </a:cubicBezTo>
                    <a:cubicBezTo>
                      <a:pt x="65" y="90"/>
                      <a:pt x="63" y="88"/>
                      <a:pt x="62" y="88"/>
                    </a:cubicBezTo>
                    <a:cubicBezTo>
                      <a:pt x="59" y="87"/>
                      <a:pt x="57" y="85"/>
                      <a:pt x="56" y="82"/>
                    </a:cubicBezTo>
                    <a:cubicBezTo>
                      <a:pt x="55" y="80"/>
                      <a:pt x="54" y="79"/>
                      <a:pt x="52" y="77"/>
                    </a:cubicBezTo>
                    <a:cubicBezTo>
                      <a:pt x="51" y="75"/>
                      <a:pt x="50" y="73"/>
                      <a:pt x="47" y="72"/>
                    </a:cubicBezTo>
                    <a:cubicBezTo>
                      <a:pt x="47" y="72"/>
                      <a:pt x="48" y="74"/>
                      <a:pt x="48" y="75"/>
                    </a:cubicBezTo>
                    <a:cubicBezTo>
                      <a:pt x="49" y="76"/>
                      <a:pt x="50" y="78"/>
                      <a:pt x="52" y="79"/>
                    </a:cubicBezTo>
                    <a:cubicBezTo>
                      <a:pt x="53" y="82"/>
                      <a:pt x="52" y="82"/>
                      <a:pt x="51" y="80"/>
                    </a:cubicBezTo>
                    <a:cubicBezTo>
                      <a:pt x="49" y="77"/>
                      <a:pt x="47" y="75"/>
                      <a:pt x="45" y="72"/>
                    </a:cubicBezTo>
                    <a:cubicBezTo>
                      <a:pt x="44" y="71"/>
                      <a:pt x="45" y="70"/>
                      <a:pt x="44" y="69"/>
                    </a:cubicBezTo>
                    <a:cubicBezTo>
                      <a:pt x="43" y="68"/>
                      <a:pt x="41" y="68"/>
                      <a:pt x="40" y="67"/>
                    </a:cubicBezTo>
                    <a:cubicBezTo>
                      <a:pt x="37" y="64"/>
                      <a:pt x="36" y="59"/>
                      <a:pt x="36" y="55"/>
                    </a:cubicBezTo>
                    <a:cubicBezTo>
                      <a:pt x="36" y="53"/>
                      <a:pt x="37" y="52"/>
                      <a:pt x="37" y="51"/>
                    </a:cubicBezTo>
                    <a:cubicBezTo>
                      <a:pt x="37" y="49"/>
                      <a:pt x="36" y="48"/>
                      <a:pt x="35" y="48"/>
                    </a:cubicBezTo>
                    <a:cubicBezTo>
                      <a:pt x="35" y="47"/>
                      <a:pt x="34" y="46"/>
                      <a:pt x="34" y="46"/>
                    </a:cubicBezTo>
                    <a:cubicBezTo>
                      <a:pt x="33" y="45"/>
                      <a:pt x="32" y="43"/>
                      <a:pt x="31" y="42"/>
                    </a:cubicBezTo>
                    <a:cubicBezTo>
                      <a:pt x="30" y="41"/>
                      <a:pt x="28" y="40"/>
                      <a:pt x="27" y="39"/>
                    </a:cubicBezTo>
                    <a:cubicBezTo>
                      <a:pt x="35" y="29"/>
                      <a:pt x="46" y="20"/>
                      <a:pt x="58" y="15"/>
                    </a:cubicBezTo>
                    <a:cubicBezTo>
                      <a:pt x="58" y="16"/>
                      <a:pt x="58" y="17"/>
                      <a:pt x="59" y="17"/>
                    </a:cubicBezTo>
                    <a:cubicBezTo>
                      <a:pt x="60" y="19"/>
                      <a:pt x="61" y="19"/>
                      <a:pt x="63" y="19"/>
                    </a:cubicBezTo>
                    <a:cubicBezTo>
                      <a:pt x="62" y="21"/>
                      <a:pt x="60" y="21"/>
                      <a:pt x="58" y="21"/>
                    </a:cubicBezTo>
                    <a:cubicBezTo>
                      <a:pt x="56" y="21"/>
                      <a:pt x="53" y="20"/>
                      <a:pt x="52" y="22"/>
                    </a:cubicBezTo>
                    <a:cubicBezTo>
                      <a:pt x="53" y="23"/>
                      <a:pt x="55" y="25"/>
                      <a:pt x="55" y="22"/>
                    </a:cubicBezTo>
                    <a:cubicBezTo>
                      <a:pt x="57" y="22"/>
                      <a:pt x="59" y="22"/>
                      <a:pt x="61" y="23"/>
                    </a:cubicBezTo>
                    <a:cubicBezTo>
                      <a:pt x="62" y="23"/>
                      <a:pt x="65" y="24"/>
                      <a:pt x="65" y="23"/>
                    </a:cubicBezTo>
                    <a:cubicBezTo>
                      <a:pt x="66" y="23"/>
                      <a:pt x="66" y="21"/>
                      <a:pt x="66" y="21"/>
                    </a:cubicBezTo>
                    <a:cubicBezTo>
                      <a:pt x="66" y="21"/>
                      <a:pt x="65" y="21"/>
                      <a:pt x="65" y="21"/>
                    </a:cubicBezTo>
                    <a:cubicBezTo>
                      <a:pt x="66" y="19"/>
                      <a:pt x="67" y="20"/>
                      <a:pt x="69" y="21"/>
                    </a:cubicBezTo>
                    <a:cubicBezTo>
                      <a:pt x="67" y="22"/>
                      <a:pt x="68" y="25"/>
                      <a:pt x="70" y="23"/>
                    </a:cubicBezTo>
                    <a:cubicBezTo>
                      <a:pt x="72" y="21"/>
                      <a:pt x="70" y="20"/>
                      <a:pt x="68" y="19"/>
                    </a:cubicBezTo>
                    <a:cubicBezTo>
                      <a:pt x="70" y="16"/>
                      <a:pt x="71" y="16"/>
                      <a:pt x="73" y="19"/>
                    </a:cubicBezTo>
                    <a:cubicBezTo>
                      <a:pt x="73" y="17"/>
                      <a:pt x="74" y="18"/>
                      <a:pt x="76" y="18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5" y="17"/>
                      <a:pt x="74" y="17"/>
                      <a:pt x="74" y="17"/>
                    </a:cubicBezTo>
                    <a:cubicBezTo>
                      <a:pt x="75" y="15"/>
                      <a:pt x="74" y="14"/>
                      <a:pt x="76" y="14"/>
                    </a:cubicBezTo>
                    <a:cubicBezTo>
                      <a:pt x="78" y="13"/>
                      <a:pt x="83" y="13"/>
                      <a:pt x="83" y="12"/>
                    </a:cubicBezTo>
                    <a:cubicBezTo>
                      <a:pt x="80" y="13"/>
                      <a:pt x="76" y="13"/>
                      <a:pt x="73" y="14"/>
                    </a:cubicBezTo>
                    <a:cubicBezTo>
                      <a:pt x="72" y="15"/>
                      <a:pt x="70" y="17"/>
                      <a:pt x="69" y="16"/>
                    </a:cubicBezTo>
                    <a:cubicBezTo>
                      <a:pt x="68" y="14"/>
                      <a:pt x="70" y="12"/>
                      <a:pt x="71" y="11"/>
                    </a:cubicBezTo>
                    <a:cubicBezTo>
                      <a:pt x="71" y="11"/>
                      <a:pt x="71" y="11"/>
                      <a:pt x="71" y="11"/>
                    </a:cubicBezTo>
                    <a:cubicBezTo>
                      <a:pt x="76" y="10"/>
                      <a:pt x="81" y="10"/>
                      <a:pt x="87" y="10"/>
                    </a:cubicBezTo>
                    <a:cubicBezTo>
                      <a:pt x="91" y="10"/>
                      <a:pt x="94" y="10"/>
                      <a:pt x="98" y="10"/>
                    </a:cubicBezTo>
                    <a:cubicBezTo>
                      <a:pt x="96" y="11"/>
                      <a:pt x="97" y="11"/>
                      <a:pt x="96" y="12"/>
                    </a:cubicBezTo>
                    <a:cubicBezTo>
                      <a:pt x="95" y="13"/>
                      <a:pt x="92" y="14"/>
                      <a:pt x="90" y="15"/>
                    </a:cubicBezTo>
                    <a:cubicBezTo>
                      <a:pt x="92" y="15"/>
                      <a:pt x="98" y="17"/>
                      <a:pt x="100" y="14"/>
                    </a:cubicBezTo>
                    <a:cubicBezTo>
                      <a:pt x="99" y="14"/>
                      <a:pt x="98" y="14"/>
                      <a:pt x="97" y="14"/>
                    </a:cubicBezTo>
                    <a:cubicBezTo>
                      <a:pt x="99" y="13"/>
                      <a:pt x="100" y="12"/>
                      <a:pt x="102" y="11"/>
                    </a:cubicBezTo>
                    <a:cubicBezTo>
                      <a:pt x="118" y="14"/>
                      <a:pt x="132" y="22"/>
                      <a:pt x="143" y="34"/>
                    </a:cubicBezTo>
                    <a:cubicBezTo>
                      <a:pt x="143" y="34"/>
                      <a:pt x="143" y="34"/>
                      <a:pt x="143" y="34"/>
                    </a:cubicBezTo>
                    <a:close/>
                    <a:moveTo>
                      <a:pt x="157" y="64"/>
                    </a:moveTo>
                    <a:cubicBezTo>
                      <a:pt x="157" y="64"/>
                      <a:pt x="157" y="64"/>
                      <a:pt x="158" y="64"/>
                    </a:cubicBezTo>
                    <a:cubicBezTo>
                      <a:pt x="158" y="63"/>
                      <a:pt x="158" y="63"/>
                      <a:pt x="158" y="62"/>
                    </a:cubicBezTo>
                    <a:cubicBezTo>
                      <a:pt x="159" y="62"/>
                      <a:pt x="159" y="62"/>
                      <a:pt x="159" y="61"/>
                    </a:cubicBezTo>
                    <a:cubicBezTo>
                      <a:pt x="160" y="61"/>
                      <a:pt x="160" y="61"/>
                      <a:pt x="160" y="61"/>
                    </a:cubicBezTo>
                    <a:cubicBezTo>
                      <a:pt x="161" y="65"/>
                      <a:pt x="162" y="68"/>
                      <a:pt x="163" y="72"/>
                    </a:cubicBezTo>
                    <a:cubicBezTo>
                      <a:pt x="163" y="72"/>
                      <a:pt x="163" y="72"/>
                      <a:pt x="163" y="72"/>
                    </a:cubicBezTo>
                    <a:cubicBezTo>
                      <a:pt x="163" y="72"/>
                      <a:pt x="161" y="73"/>
                      <a:pt x="161" y="73"/>
                    </a:cubicBezTo>
                    <a:cubicBezTo>
                      <a:pt x="160" y="73"/>
                      <a:pt x="160" y="72"/>
                      <a:pt x="159" y="71"/>
                    </a:cubicBezTo>
                    <a:cubicBezTo>
                      <a:pt x="158" y="71"/>
                      <a:pt x="158" y="70"/>
                      <a:pt x="157" y="69"/>
                    </a:cubicBezTo>
                    <a:cubicBezTo>
                      <a:pt x="157" y="69"/>
                      <a:pt x="157" y="68"/>
                      <a:pt x="157" y="67"/>
                    </a:cubicBezTo>
                    <a:cubicBezTo>
                      <a:pt x="157" y="66"/>
                      <a:pt x="157" y="65"/>
                      <a:pt x="157" y="64"/>
                    </a:cubicBezTo>
                    <a:close/>
                    <a:moveTo>
                      <a:pt x="158" y="104"/>
                    </a:moveTo>
                    <a:cubicBezTo>
                      <a:pt x="156" y="103"/>
                      <a:pt x="155" y="101"/>
                      <a:pt x="154" y="100"/>
                    </a:cubicBezTo>
                    <a:cubicBezTo>
                      <a:pt x="152" y="98"/>
                      <a:pt x="153" y="96"/>
                      <a:pt x="153" y="94"/>
                    </a:cubicBezTo>
                    <a:cubicBezTo>
                      <a:pt x="153" y="92"/>
                      <a:pt x="152" y="90"/>
                      <a:pt x="153" y="88"/>
                    </a:cubicBezTo>
                    <a:cubicBezTo>
                      <a:pt x="154" y="88"/>
                      <a:pt x="154" y="87"/>
                      <a:pt x="155" y="87"/>
                    </a:cubicBezTo>
                    <a:cubicBezTo>
                      <a:pt x="155" y="86"/>
                      <a:pt x="155" y="85"/>
                      <a:pt x="156" y="84"/>
                    </a:cubicBezTo>
                    <a:cubicBezTo>
                      <a:pt x="157" y="82"/>
                      <a:pt x="158" y="82"/>
                      <a:pt x="159" y="81"/>
                    </a:cubicBezTo>
                    <a:cubicBezTo>
                      <a:pt x="160" y="80"/>
                      <a:pt x="160" y="80"/>
                      <a:pt x="161" y="78"/>
                    </a:cubicBezTo>
                    <a:cubicBezTo>
                      <a:pt x="161" y="78"/>
                      <a:pt x="162" y="76"/>
                      <a:pt x="163" y="75"/>
                    </a:cubicBezTo>
                    <a:cubicBezTo>
                      <a:pt x="164" y="79"/>
                      <a:pt x="164" y="83"/>
                      <a:pt x="164" y="87"/>
                    </a:cubicBezTo>
                    <a:cubicBezTo>
                      <a:pt x="164" y="94"/>
                      <a:pt x="163" y="101"/>
                      <a:pt x="162" y="107"/>
                    </a:cubicBezTo>
                    <a:cubicBezTo>
                      <a:pt x="160" y="107"/>
                      <a:pt x="159" y="105"/>
                      <a:pt x="158" y="10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6291820" y="3809037"/>
            <a:ext cx="1398111" cy="1398111"/>
            <a:chOff x="6291820" y="3809037"/>
            <a:chExt cx="1398111" cy="1398111"/>
          </a:xfrm>
        </p:grpSpPr>
        <p:sp>
          <p:nvSpPr>
            <p:cNvPr id="14" name="圆角矩形 13"/>
            <p:cNvSpPr/>
            <p:nvPr/>
          </p:nvSpPr>
          <p:spPr>
            <a:xfrm>
              <a:off x="6291820" y="3809037"/>
              <a:ext cx="1398111" cy="1398111"/>
            </a:xfrm>
            <a:prstGeom prst="roundRect">
              <a:avLst/>
            </a:prstGeom>
            <a:solidFill>
              <a:srgbClr val="0035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/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25" name="Group 19"/>
            <p:cNvGrpSpPr>
              <a:grpSpLocks noChangeAspect="1"/>
            </p:cNvGrpSpPr>
            <p:nvPr/>
          </p:nvGrpSpPr>
          <p:grpSpPr bwMode="auto">
            <a:xfrm>
              <a:off x="6706647" y="4307866"/>
              <a:ext cx="568456" cy="424302"/>
              <a:chOff x="3631" y="2004"/>
              <a:chExt cx="418" cy="312"/>
            </a:xfrm>
          </p:grpSpPr>
          <p:sp>
            <p:nvSpPr>
              <p:cNvPr id="26" name="AutoShape 18"/>
              <p:cNvSpPr>
                <a:spLocks noChangeAspect="1" noChangeArrowheads="1" noTextEdit="1"/>
              </p:cNvSpPr>
              <p:nvPr/>
            </p:nvSpPr>
            <p:spPr bwMode="auto">
              <a:xfrm>
                <a:off x="3631" y="2004"/>
                <a:ext cx="418" cy="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20"/>
              <p:cNvSpPr>
                <a:spLocks noEditPoints="1"/>
              </p:cNvSpPr>
              <p:nvPr/>
            </p:nvSpPr>
            <p:spPr bwMode="auto">
              <a:xfrm>
                <a:off x="3628" y="2002"/>
                <a:ext cx="419" cy="314"/>
              </a:xfrm>
              <a:custGeom>
                <a:avLst/>
                <a:gdLst>
                  <a:gd name="T0" fmla="*/ 160 w 174"/>
                  <a:gd name="T1" fmla="*/ 97 h 130"/>
                  <a:gd name="T2" fmla="*/ 14 w 174"/>
                  <a:gd name="T3" fmla="*/ 97 h 130"/>
                  <a:gd name="T4" fmla="*/ 3 w 174"/>
                  <a:gd name="T5" fmla="*/ 118 h 130"/>
                  <a:gd name="T6" fmla="*/ 171 w 174"/>
                  <a:gd name="T7" fmla="*/ 118 h 130"/>
                  <a:gd name="T8" fmla="*/ 160 w 174"/>
                  <a:gd name="T9" fmla="*/ 97 h 130"/>
                  <a:gd name="T10" fmla="*/ 69 w 174"/>
                  <a:gd name="T11" fmla="*/ 113 h 130"/>
                  <a:gd name="T12" fmla="*/ 73 w 174"/>
                  <a:gd name="T13" fmla="*/ 105 h 130"/>
                  <a:gd name="T14" fmla="*/ 101 w 174"/>
                  <a:gd name="T15" fmla="*/ 105 h 130"/>
                  <a:gd name="T16" fmla="*/ 105 w 174"/>
                  <a:gd name="T17" fmla="*/ 113 h 130"/>
                  <a:gd name="T18" fmla="*/ 69 w 174"/>
                  <a:gd name="T19" fmla="*/ 113 h 130"/>
                  <a:gd name="T20" fmla="*/ 157 w 174"/>
                  <a:gd name="T21" fmla="*/ 92 h 130"/>
                  <a:gd name="T22" fmla="*/ 157 w 174"/>
                  <a:gd name="T23" fmla="*/ 92 h 130"/>
                  <a:gd name="T24" fmla="*/ 157 w 174"/>
                  <a:gd name="T25" fmla="*/ 91 h 130"/>
                  <a:gd name="T26" fmla="*/ 157 w 174"/>
                  <a:gd name="T27" fmla="*/ 4 h 130"/>
                  <a:gd name="T28" fmla="*/ 153 w 174"/>
                  <a:gd name="T29" fmla="*/ 0 h 130"/>
                  <a:gd name="T30" fmla="*/ 21 w 174"/>
                  <a:gd name="T31" fmla="*/ 0 h 130"/>
                  <a:gd name="T32" fmla="*/ 17 w 174"/>
                  <a:gd name="T33" fmla="*/ 4 h 130"/>
                  <a:gd name="T34" fmla="*/ 17 w 174"/>
                  <a:gd name="T35" fmla="*/ 91 h 130"/>
                  <a:gd name="T36" fmla="*/ 17 w 174"/>
                  <a:gd name="T37" fmla="*/ 92 h 130"/>
                  <a:gd name="T38" fmla="*/ 17 w 174"/>
                  <a:gd name="T39" fmla="*/ 92 h 130"/>
                  <a:gd name="T40" fmla="*/ 16 w 174"/>
                  <a:gd name="T41" fmla="*/ 92 h 130"/>
                  <a:gd name="T42" fmla="*/ 158 w 174"/>
                  <a:gd name="T43" fmla="*/ 92 h 130"/>
                  <a:gd name="T44" fmla="*/ 157 w 174"/>
                  <a:gd name="T45" fmla="*/ 92 h 130"/>
                  <a:gd name="T46" fmla="*/ 147 w 174"/>
                  <a:gd name="T47" fmla="*/ 85 h 130"/>
                  <a:gd name="T48" fmla="*/ 27 w 174"/>
                  <a:gd name="T49" fmla="*/ 85 h 130"/>
                  <a:gd name="T50" fmla="*/ 27 w 174"/>
                  <a:gd name="T51" fmla="*/ 10 h 130"/>
                  <a:gd name="T52" fmla="*/ 147 w 174"/>
                  <a:gd name="T53" fmla="*/ 10 h 130"/>
                  <a:gd name="T54" fmla="*/ 147 w 174"/>
                  <a:gd name="T55" fmla="*/ 85 h 130"/>
                  <a:gd name="T56" fmla="*/ 173 w 174"/>
                  <a:gd name="T57" fmla="*/ 123 h 130"/>
                  <a:gd name="T58" fmla="*/ 1 w 174"/>
                  <a:gd name="T59" fmla="*/ 123 h 130"/>
                  <a:gd name="T60" fmla="*/ 0 w 174"/>
                  <a:gd name="T61" fmla="*/ 124 h 130"/>
                  <a:gd name="T62" fmla="*/ 4 w 174"/>
                  <a:gd name="T63" fmla="*/ 130 h 130"/>
                  <a:gd name="T64" fmla="*/ 170 w 174"/>
                  <a:gd name="T65" fmla="*/ 130 h 130"/>
                  <a:gd name="T66" fmla="*/ 174 w 174"/>
                  <a:gd name="T67" fmla="*/ 124 h 130"/>
                  <a:gd name="T68" fmla="*/ 173 w 174"/>
                  <a:gd name="T69" fmla="*/ 123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4" h="130">
                    <a:moveTo>
                      <a:pt x="160" y="97"/>
                    </a:moveTo>
                    <a:cubicBezTo>
                      <a:pt x="14" y="97"/>
                      <a:pt x="14" y="97"/>
                      <a:pt x="14" y="97"/>
                    </a:cubicBezTo>
                    <a:cubicBezTo>
                      <a:pt x="3" y="118"/>
                      <a:pt x="3" y="118"/>
                      <a:pt x="3" y="118"/>
                    </a:cubicBezTo>
                    <a:cubicBezTo>
                      <a:pt x="171" y="118"/>
                      <a:pt x="171" y="118"/>
                      <a:pt x="171" y="118"/>
                    </a:cubicBezTo>
                    <a:lnTo>
                      <a:pt x="160" y="97"/>
                    </a:lnTo>
                    <a:close/>
                    <a:moveTo>
                      <a:pt x="69" y="113"/>
                    </a:moveTo>
                    <a:cubicBezTo>
                      <a:pt x="73" y="105"/>
                      <a:pt x="73" y="105"/>
                      <a:pt x="73" y="105"/>
                    </a:cubicBezTo>
                    <a:cubicBezTo>
                      <a:pt x="101" y="105"/>
                      <a:pt x="101" y="105"/>
                      <a:pt x="101" y="105"/>
                    </a:cubicBezTo>
                    <a:cubicBezTo>
                      <a:pt x="105" y="113"/>
                      <a:pt x="105" y="113"/>
                      <a:pt x="105" y="113"/>
                    </a:cubicBezTo>
                    <a:lnTo>
                      <a:pt x="69" y="113"/>
                    </a:lnTo>
                    <a:close/>
                    <a:moveTo>
                      <a:pt x="157" y="92"/>
                    </a:moveTo>
                    <a:cubicBezTo>
                      <a:pt x="157" y="92"/>
                      <a:pt x="157" y="92"/>
                      <a:pt x="157" y="92"/>
                    </a:cubicBezTo>
                    <a:cubicBezTo>
                      <a:pt x="157" y="92"/>
                      <a:pt x="157" y="92"/>
                      <a:pt x="157" y="91"/>
                    </a:cubicBezTo>
                    <a:cubicBezTo>
                      <a:pt x="157" y="4"/>
                      <a:pt x="157" y="4"/>
                      <a:pt x="157" y="4"/>
                    </a:cubicBezTo>
                    <a:cubicBezTo>
                      <a:pt x="157" y="2"/>
                      <a:pt x="156" y="0"/>
                      <a:pt x="153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8" y="0"/>
                      <a:pt x="17" y="2"/>
                      <a:pt x="17" y="4"/>
                    </a:cubicBezTo>
                    <a:cubicBezTo>
                      <a:pt x="17" y="91"/>
                      <a:pt x="17" y="91"/>
                      <a:pt x="17" y="91"/>
                    </a:cubicBezTo>
                    <a:cubicBezTo>
                      <a:pt x="17" y="92"/>
                      <a:pt x="17" y="92"/>
                      <a:pt x="17" y="92"/>
                    </a:cubicBezTo>
                    <a:cubicBezTo>
                      <a:pt x="17" y="92"/>
                      <a:pt x="17" y="92"/>
                      <a:pt x="17" y="92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158" y="92"/>
                      <a:pt x="158" y="92"/>
                      <a:pt x="158" y="92"/>
                    </a:cubicBezTo>
                    <a:lnTo>
                      <a:pt x="157" y="92"/>
                    </a:lnTo>
                    <a:close/>
                    <a:moveTo>
                      <a:pt x="147" y="85"/>
                    </a:moveTo>
                    <a:cubicBezTo>
                      <a:pt x="27" y="85"/>
                      <a:pt x="27" y="85"/>
                      <a:pt x="27" y="85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147" y="10"/>
                      <a:pt x="147" y="10"/>
                      <a:pt x="147" y="10"/>
                    </a:cubicBezTo>
                    <a:lnTo>
                      <a:pt x="147" y="85"/>
                    </a:lnTo>
                    <a:close/>
                    <a:moveTo>
                      <a:pt x="173" y="123"/>
                    </a:moveTo>
                    <a:cubicBezTo>
                      <a:pt x="1" y="123"/>
                      <a:pt x="1" y="123"/>
                      <a:pt x="1" y="123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0" y="126"/>
                      <a:pt x="2" y="130"/>
                      <a:pt x="4" y="130"/>
                    </a:cubicBezTo>
                    <a:cubicBezTo>
                      <a:pt x="170" y="130"/>
                      <a:pt x="170" y="130"/>
                      <a:pt x="170" y="130"/>
                    </a:cubicBezTo>
                    <a:cubicBezTo>
                      <a:pt x="172" y="130"/>
                      <a:pt x="174" y="126"/>
                      <a:pt x="174" y="124"/>
                    </a:cubicBezTo>
                    <a:lnTo>
                      <a:pt x="173" y="12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857500" y="4133850"/>
            <a:ext cx="8210550" cy="9525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123950" y="2686050"/>
            <a:ext cx="1543050" cy="1543050"/>
            <a:chOff x="1123950" y="2686050"/>
            <a:chExt cx="1543050" cy="1543050"/>
          </a:xfrm>
        </p:grpSpPr>
        <p:sp>
          <p:nvSpPr>
            <p:cNvPr id="7" name="矩形 6"/>
            <p:cNvSpPr/>
            <p:nvPr/>
          </p:nvSpPr>
          <p:spPr>
            <a:xfrm>
              <a:off x="1123950" y="2686050"/>
              <a:ext cx="1543050" cy="154305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407285" y="2903577"/>
              <a:ext cx="9763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2857500" y="2686050"/>
            <a:ext cx="9334500" cy="129540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950335" y="2750022"/>
            <a:ext cx="4493530" cy="83099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4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研究方法与思路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2950335" y="3530685"/>
            <a:ext cx="2593780" cy="369328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METHODS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14" name="圆角矩形 13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701167" y="144940"/>
            <a:ext cx="3057239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研究方法与思路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990046" y="5534704"/>
            <a:ext cx="10211909" cy="73866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。它既是探讨问题进行科学研究的一种手段，又是描述科研成果进行学术交流的一种工具。论文就是用来进行科学研究和描述科研成果的文章，简称之为论文</a:t>
            </a: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796505" y="217491"/>
            <a:ext cx="10128992" cy="439541"/>
            <a:chOff x="3796505" y="217491"/>
            <a:chExt cx="10128992" cy="439541"/>
          </a:xfrm>
        </p:grpSpPr>
        <p:sp>
          <p:nvSpPr>
            <p:cNvPr id="13" name="圆角矩形 12"/>
            <p:cNvSpPr/>
            <p:nvPr/>
          </p:nvSpPr>
          <p:spPr>
            <a:xfrm>
              <a:off x="3796505" y="217491"/>
              <a:ext cx="8909791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圆角矩形 16"/>
            <p:cNvSpPr/>
            <p:nvPr/>
          </p:nvSpPr>
          <p:spPr>
            <a:xfrm flipV="1">
              <a:off x="38416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3841697" y="230597"/>
              <a:ext cx="1791316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METHODS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883233" y="1602953"/>
            <a:ext cx="3131187" cy="3131187"/>
            <a:chOff x="1883233" y="1602953"/>
            <a:chExt cx="3131187" cy="3131187"/>
          </a:xfrm>
        </p:grpSpPr>
        <p:sp>
          <p:nvSpPr>
            <p:cNvPr id="20" name="椭圆 19"/>
            <p:cNvSpPr/>
            <p:nvPr/>
          </p:nvSpPr>
          <p:spPr>
            <a:xfrm>
              <a:off x="1883233" y="1602953"/>
              <a:ext cx="3131187" cy="3131187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TextBox 76"/>
            <p:cNvSpPr txBox="1"/>
            <p:nvPr/>
          </p:nvSpPr>
          <p:spPr>
            <a:xfrm>
              <a:off x="3010248" y="3741808"/>
              <a:ext cx="877155" cy="369328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800" dirty="0" smtClean="0">
                  <a:solidFill>
                    <a:schemeClr val="bg1"/>
                  </a:solidFill>
                </a:rPr>
                <a:t>方法一</a:t>
              </a:r>
              <a:endParaRPr lang="zh-CN" altLang="en-US" sz="1800" dirty="0">
                <a:solidFill>
                  <a:schemeClr val="bg1"/>
                </a:solidFill>
              </a:endParaRPr>
            </a:p>
          </p:txBody>
        </p:sp>
        <p:grpSp>
          <p:nvGrpSpPr>
            <p:cNvPr id="3" name="Group 4"/>
            <p:cNvGrpSpPr>
              <a:grpSpLocks noChangeAspect="1"/>
            </p:cNvGrpSpPr>
            <p:nvPr/>
          </p:nvGrpSpPr>
          <p:grpSpPr bwMode="auto">
            <a:xfrm>
              <a:off x="2749012" y="2434862"/>
              <a:ext cx="1399625" cy="955038"/>
              <a:chOff x="3585" y="1986"/>
              <a:chExt cx="510" cy="348"/>
            </a:xfrm>
          </p:grpSpPr>
          <p:sp>
            <p:nvSpPr>
              <p:cNvPr id="4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585" y="1986"/>
                <a:ext cx="510" cy="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" name="Freeform 5"/>
              <p:cNvSpPr>
                <a:spLocks noEditPoints="1"/>
              </p:cNvSpPr>
              <p:nvPr/>
            </p:nvSpPr>
            <p:spPr bwMode="auto">
              <a:xfrm>
                <a:off x="3587" y="2056"/>
                <a:ext cx="508" cy="256"/>
              </a:xfrm>
              <a:custGeom>
                <a:avLst/>
                <a:gdLst>
                  <a:gd name="T0" fmla="*/ 71 w 212"/>
                  <a:gd name="T1" fmla="*/ 17 h 106"/>
                  <a:gd name="T2" fmla="*/ 70 w 212"/>
                  <a:gd name="T3" fmla="*/ 8 h 106"/>
                  <a:gd name="T4" fmla="*/ 65 w 212"/>
                  <a:gd name="T5" fmla="*/ 6 h 106"/>
                  <a:gd name="T6" fmla="*/ 34 w 212"/>
                  <a:gd name="T7" fmla="*/ 33 h 106"/>
                  <a:gd name="T8" fmla="*/ 36 w 212"/>
                  <a:gd name="T9" fmla="*/ 50 h 106"/>
                  <a:gd name="T10" fmla="*/ 39 w 212"/>
                  <a:gd name="T11" fmla="*/ 60 h 106"/>
                  <a:gd name="T12" fmla="*/ 39 w 212"/>
                  <a:gd name="T13" fmla="*/ 65 h 106"/>
                  <a:gd name="T14" fmla="*/ 30 w 212"/>
                  <a:gd name="T15" fmla="*/ 74 h 106"/>
                  <a:gd name="T16" fmla="*/ 1 w 212"/>
                  <a:gd name="T17" fmla="*/ 89 h 106"/>
                  <a:gd name="T18" fmla="*/ 25 w 212"/>
                  <a:gd name="T19" fmla="*/ 106 h 106"/>
                  <a:gd name="T20" fmla="*/ 25 w 212"/>
                  <a:gd name="T21" fmla="*/ 93 h 106"/>
                  <a:gd name="T22" fmla="*/ 25 w 212"/>
                  <a:gd name="T23" fmla="*/ 91 h 106"/>
                  <a:gd name="T24" fmla="*/ 46 w 212"/>
                  <a:gd name="T25" fmla="*/ 76 h 106"/>
                  <a:gd name="T26" fmla="*/ 69 w 212"/>
                  <a:gd name="T27" fmla="*/ 67 h 106"/>
                  <a:gd name="T28" fmla="*/ 66 w 212"/>
                  <a:gd name="T29" fmla="*/ 65 h 106"/>
                  <a:gd name="T30" fmla="*/ 70 w 212"/>
                  <a:gd name="T31" fmla="*/ 52 h 106"/>
                  <a:gd name="T32" fmla="*/ 75 w 212"/>
                  <a:gd name="T33" fmla="*/ 45 h 106"/>
                  <a:gd name="T34" fmla="*/ 70 w 212"/>
                  <a:gd name="T35" fmla="*/ 24 h 106"/>
                  <a:gd name="T36" fmla="*/ 211 w 212"/>
                  <a:gd name="T37" fmla="*/ 89 h 106"/>
                  <a:gd name="T38" fmla="*/ 182 w 212"/>
                  <a:gd name="T39" fmla="*/ 74 h 106"/>
                  <a:gd name="T40" fmla="*/ 173 w 212"/>
                  <a:gd name="T41" fmla="*/ 65 h 106"/>
                  <a:gd name="T42" fmla="*/ 173 w 212"/>
                  <a:gd name="T43" fmla="*/ 59 h 106"/>
                  <a:gd name="T44" fmla="*/ 177 w 212"/>
                  <a:gd name="T45" fmla="*/ 49 h 106"/>
                  <a:gd name="T46" fmla="*/ 178 w 212"/>
                  <a:gd name="T47" fmla="*/ 37 h 106"/>
                  <a:gd name="T48" fmla="*/ 178 w 212"/>
                  <a:gd name="T49" fmla="*/ 23 h 106"/>
                  <a:gd name="T50" fmla="*/ 174 w 212"/>
                  <a:gd name="T51" fmla="*/ 8 h 106"/>
                  <a:gd name="T52" fmla="*/ 168 w 212"/>
                  <a:gd name="T53" fmla="*/ 6 h 106"/>
                  <a:gd name="T54" fmla="*/ 139 w 212"/>
                  <a:gd name="T55" fmla="*/ 12 h 106"/>
                  <a:gd name="T56" fmla="*/ 139 w 212"/>
                  <a:gd name="T57" fmla="*/ 15 h 106"/>
                  <a:gd name="T58" fmla="*/ 140 w 212"/>
                  <a:gd name="T59" fmla="*/ 17 h 106"/>
                  <a:gd name="T60" fmla="*/ 138 w 212"/>
                  <a:gd name="T61" fmla="*/ 41 h 106"/>
                  <a:gd name="T62" fmla="*/ 139 w 212"/>
                  <a:gd name="T63" fmla="*/ 50 h 106"/>
                  <a:gd name="T64" fmla="*/ 142 w 212"/>
                  <a:gd name="T65" fmla="*/ 60 h 106"/>
                  <a:gd name="T66" fmla="*/ 143 w 212"/>
                  <a:gd name="T67" fmla="*/ 65 h 106"/>
                  <a:gd name="T68" fmla="*/ 156 w 212"/>
                  <a:gd name="T69" fmla="*/ 72 h 106"/>
                  <a:gd name="T70" fmla="*/ 170 w 212"/>
                  <a:gd name="T71" fmla="*/ 78 h 106"/>
                  <a:gd name="T72" fmla="*/ 187 w 212"/>
                  <a:gd name="T73" fmla="*/ 92 h 106"/>
                  <a:gd name="T74" fmla="*/ 187 w 212"/>
                  <a:gd name="T75" fmla="*/ 101 h 106"/>
                  <a:gd name="T76" fmla="*/ 212 w 212"/>
                  <a:gd name="T7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2" h="106">
                    <a:moveTo>
                      <a:pt x="69" y="22"/>
                    </a:moveTo>
                    <a:cubicBezTo>
                      <a:pt x="69" y="20"/>
                      <a:pt x="70" y="18"/>
                      <a:pt x="71" y="17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3"/>
                      <a:pt x="70" y="11"/>
                      <a:pt x="70" y="8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56" y="0"/>
                      <a:pt x="47" y="4"/>
                      <a:pt x="42" y="6"/>
                    </a:cubicBezTo>
                    <a:cubicBezTo>
                      <a:pt x="35" y="8"/>
                      <a:pt x="30" y="18"/>
                      <a:pt x="34" y="33"/>
                    </a:cubicBezTo>
                    <a:cubicBezTo>
                      <a:pt x="34" y="36"/>
                      <a:pt x="32" y="37"/>
                      <a:pt x="32" y="38"/>
                    </a:cubicBezTo>
                    <a:cubicBezTo>
                      <a:pt x="33" y="41"/>
                      <a:pt x="33" y="49"/>
                      <a:pt x="36" y="50"/>
                    </a:cubicBezTo>
                    <a:cubicBezTo>
                      <a:pt x="36" y="51"/>
                      <a:pt x="38" y="51"/>
                      <a:pt x="38" y="51"/>
                    </a:cubicBezTo>
                    <a:cubicBezTo>
                      <a:pt x="38" y="54"/>
                      <a:pt x="38" y="57"/>
                      <a:pt x="39" y="60"/>
                    </a:cubicBezTo>
                    <a:cubicBezTo>
                      <a:pt x="39" y="62"/>
                      <a:pt x="41" y="62"/>
                      <a:pt x="42" y="65"/>
                    </a:cubicBezTo>
                    <a:cubicBezTo>
                      <a:pt x="39" y="65"/>
                      <a:pt x="39" y="65"/>
                      <a:pt x="39" y="65"/>
                    </a:cubicBezTo>
                    <a:cubicBezTo>
                      <a:pt x="38" y="67"/>
                      <a:pt x="37" y="72"/>
                      <a:pt x="35" y="73"/>
                    </a:cubicBezTo>
                    <a:cubicBezTo>
                      <a:pt x="33" y="73"/>
                      <a:pt x="32" y="74"/>
                      <a:pt x="30" y="74"/>
                    </a:cubicBezTo>
                    <a:cubicBezTo>
                      <a:pt x="25" y="76"/>
                      <a:pt x="19" y="79"/>
                      <a:pt x="13" y="81"/>
                    </a:cubicBezTo>
                    <a:cubicBezTo>
                      <a:pt x="8" y="83"/>
                      <a:pt x="2" y="84"/>
                      <a:pt x="1" y="89"/>
                    </a:cubicBezTo>
                    <a:cubicBezTo>
                      <a:pt x="1" y="93"/>
                      <a:pt x="0" y="101"/>
                      <a:pt x="0" y="106"/>
                    </a:cubicBezTo>
                    <a:cubicBezTo>
                      <a:pt x="25" y="106"/>
                      <a:pt x="25" y="106"/>
                      <a:pt x="25" y="106"/>
                    </a:cubicBezTo>
                    <a:cubicBezTo>
                      <a:pt x="25" y="104"/>
                      <a:pt x="25" y="103"/>
                      <a:pt x="25" y="101"/>
                    </a:cubicBezTo>
                    <a:cubicBezTo>
                      <a:pt x="25" y="98"/>
                      <a:pt x="25" y="95"/>
                      <a:pt x="25" y="93"/>
                    </a:cubicBezTo>
                    <a:cubicBezTo>
                      <a:pt x="25" y="92"/>
                      <a:pt x="25" y="92"/>
                      <a:pt x="25" y="92"/>
                    </a:cubicBezTo>
                    <a:cubicBezTo>
                      <a:pt x="25" y="91"/>
                      <a:pt x="25" y="91"/>
                      <a:pt x="25" y="91"/>
                    </a:cubicBezTo>
                    <a:cubicBezTo>
                      <a:pt x="28" y="83"/>
                      <a:pt x="36" y="80"/>
                      <a:pt x="42" y="78"/>
                    </a:cubicBezTo>
                    <a:cubicBezTo>
                      <a:pt x="44" y="77"/>
                      <a:pt x="45" y="77"/>
                      <a:pt x="46" y="76"/>
                    </a:cubicBezTo>
                    <a:cubicBezTo>
                      <a:pt x="49" y="75"/>
                      <a:pt x="53" y="74"/>
                      <a:pt x="56" y="72"/>
                    </a:cubicBezTo>
                    <a:cubicBezTo>
                      <a:pt x="60" y="70"/>
                      <a:pt x="65" y="68"/>
                      <a:pt x="69" y="67"/>
                    </a:cubicBezTo>
                    <a:cubicBezTo>
                      <a:pt x="69" y="66"/>
                      <a:pt x="69" y="66"/>
                      <a:pt x="69" y="65"/>
                    </a:cubicBezTo>
                    <a:cubicBezTo>
                      <a:pt x="68" y="65"/>
                      <a:pt x="67" y="65"/>
                      <a:pt x="66" y="65"/>
                    </a:cubicBezTo>
                    <a:cubicBezTo>
                      <a:pt x="66" y="62"/>
                      <a:pt x="68" y="61"/>
                      <a:pt x="69" y="59"/>
                    </a:cubicBezTo>
                    <a:cubicBezTo>
                      <a:pt x="70" y="57"/>
                      <a:pt x="69" y="54"/>
                      <a:pt x="70" y="52"/>
                    </a:cubicBezTo>
                    <a:cubicBezTo>
                      <a:pt x="71" y="51"/>
                      <a:pt x="73" y="50"/>
                      <a:pt x="73" y="49"/>
                    </a:cubicBezTo>
                    <a:cubicBezTo>
                      <a:pt x="74" y="48"/>
                      <a:pt x="75" y="46"/>
                      <a:pt x="75" y="45"/>
                    </a:cubicBezTo>
                    <a:cubicBezTo>
                      <a:pt x="75" y="44"/>
                      <a:pt x="75" y="43"/>
                      <a:pt x="75" y="43"/>
                    </a:cubicBezTo>
                    <a:cubicBezTo>
                      <a:pt x="71" y="38"/>
                      <a:pt x="70" y="30"/>
                      <a:pt x="70" y="24"/>
                    </a:cubicBezTo>
                    <a:cubicBezTo>
                      <a:pt x="70" y="23"/>
                      <a:pt x="70" y="23"/>
                      <a:pt x="69" y="22"/>
                    </a:cubicBezTo>
                    <a:close/>
                    <a:moveTo>
                      <a:pt x="211" y="89"/>
                    </a:moveTo>
                    <a:cubicBezTo>
                      <a:pt x="210" y="84"/>
                      <a:pt x="204" y="83"/>
                      <a:pt x="199" y="81"/>
                    </a:cubicBezTo>
                    <a:cubicBezTo>
                      <a:pt x="193" y="79"/>
                      <a:pt x="187" y="76"/>
                      <a:pt x="182" y="74"/>
                    </a:cubicBezTo>
                    <a:cubicBezTo>
                      <a:pt x="180" y="74"/>
                      <a:pt x="179" y="73"/>
                      <a:pt x="177" y="73"/>
                    </a:cubicBezTo>
                    <a:cubicBezTo>
                      <a:pt x="175" y="72"/>
                      <a:pt x="174" y="67"/>
                      <a:pt x="173" y="65"/>
                    </a:cubicBezTo>
                    <a:cubicBezTo>
                      <a:pt x="172" y="65"/>
                      <a:pt x="171" y="65"/>
                      <a:pt x="170" y="65"/>
                    </a:cubicBezTo>
                    <a:cubicBezTo>
                      <a:pt x="170" y="62"/>
                      <a:pt x="172" y="61"/>
                      <a:pt x="173" y="59"/>
                    </a:cubicBezTo>
                    <a:cubicBezTo>
                      <a:pt x="173" y="57"/>
                      <a:pt x="173" y="54"/>
                      <a:pt x="174" y="52"/>
                    </a:cubicBezTo>
                    <a:cubicBezTo>
                      <a:pt x="175" y="51"/>
                      <a:pt x="176" y="50"/>
                      <a:pt x="177" y="49"/>
                    </a:cubicBezTo>
                    <a:cubicBezTo>
                      <a:pt x="178" y="48"/>
                      <a:pt x="178" y="46"/>
                      <a:pt x="179" y="45"/>
                    </a:cubicBezTo>
                    <a:cubicBezTo>
                      <a:pt x="179" y="43"/>
                      <a:pt x="180" y="39"/>
                      <a:pt x="178" y="37"/>
                    </a:cubicBezTo>
                    <a:cubicBezTo>
                      <a:pt x="178" y="35"/>
                      <a:pt x="177" y="35"/>
                      <a:pt x="177" y="34"/>
                    </a:cubicBezTo>
                    <a:cubicBezTo>
                      <a:pt x="177" y="31"/>
                      <a:pt x="178" y="25"/>
                      <a:pt x="178" y="23"/>
                    </a:cubicBezTo>
                    <a:cubicBezTo>
                      <a:pt x="178" y="20"/>
                      <a:pt x="178" y="16"/>
                      <a:pt x="177" y="13"/>
                    </a:cubicBezTo>
                    <a:cubicBezTo>
                      <a:pt x="177" y="13"/>
                      <a:pt x="176" y="9"/>
                      <a:pt x="174" y="8"/>
                    </a:cubicBezTo>
                    <a:cubicBezTo>
                      <a:pt x="171" y="8"/>
                      <a:pt x="171" y="8"/>
                      <a:pt x="171" y="8"/>
                    </a:cubicBezTo>
                    <a:cubicBezTo>
                      <a:pt x="168" y="6"/>
                      <a:pt x="168" y="6"/>
                      <a:pt x="168" y="6"/>
                    </a:cubicBezTo>
                    <a:cubicBezTo>
                      <a:pt x="160" y="0"/>
                      <a:pt x="151" y="4"/>
                      <a:pt x="146" y="6"/>
                    </a:cubicBezTo>
                    <a:cubicBezTo>
                      <a:pt x="143" y="7"/>
                      <a:pt x="141" y="9"/>
                      <a:pt x="139" y="12"/>
                    </a:cubicBezTo>
                    <a:cubicBezTo>
                      <a:pt x="139" y="13"/>
                      <a:pt x="139" y="14"/>
                      <a:pt x="139" y="14"/>
                    </a:cubicBezTo>
                    <a:cubicBezTo>
                      <a:pt x="139" y="15"/>
                      <a:pt x="139" y="15"/>
                      <a:pt x="139" y="15"/>
                    </a:cubicBezTo>
                    <a:cubicBezTo>
                      <a:pt x="139" y="15"/>
                      <a:pt x="139" y="15"/>
                      <a:pt x="139" y="15"/>
                    </a:cubicBezTo>
                    <a:cubicBezTo>
                      <a:pt x="140" y="16"/>
                      <a:pt x="140" y="16"/>
                      <a:pt x="140" y="17"/>
                    </a:cubicBezTo>
                    <a:cubicBezTo>
                      <a:pt x="143" y="22"/>
                      <a:pt x="142" y="28"/>
                      <a:pt x="141" y="32"/>
                    </a:cubicBezTo>
                    <a:cubicBezTo>
                      <a:pt x="141" y="34"/>
                      <a:pt x="140" y="38"/>
                      <a:pt x="138" y="41"/>
                    </a:cubicBezTo>
                    <a:cubicBezTo>
                      <a:pt x="137" y="41"/>
                      <a:pt x="137" y="42"/>
                      <a:pt x="136" y="42"/>
                    </a:cubicBezTo>
                    <a:cubicBezTo>
                      <a:pt x="137" y="46"/>
                      <a:pt x="137" y="49"/>
                      <a:pt x="139" y="50"/>
                    </a:cubicBezTo>
                    <a:cubicBezTo>
                      <a:pt x="140" y="51"/>
                      <a:pt x="142" y="51"/>
                      <a:pt x="142" y="51"/>
                    </a:cubicBezTo>
                    <a:cubicBezTo>
                      <a:pt x="142" y="54"/>
                      <a:pt x="142" y="57"/>
                      <a:pt x="142" y="60"/>
                    </a:cubicBezTo>
                    <a:cubicBezTo>
                      <a:pt x="143" y="62"/>
                      <a:pt x="145" y="62"/>
                      <a:pt x="145" y="65"/>
                    </a:cubicBezTo>
                    <a:cubicBezTo>
                      <a:pt x="143" y="65"/>
                      <a:pt x="143" y="65"/>
                      <a:pt x="143" y="65"/>
                    </a:cubicBezTo>
                    <a:cubicBezTo>
                      <a:pt x="143" y="66"/>
                      <a:pt x="143" y="66"/>
                      <a:pt x="143" y="67"/>
                    </a:cubicBezTo>
                    <a:cubicBezTo>
                      <a:pt x="147" y="68"/>
                      <a:pt x="152" y="70"/>
                      <a:pt x="156" y="72"/>
                    </a:cubicBezTo>
                    <a:cubicBezTo>
                      <a:pt x="160" y="74"/>
                      <a:pt x="163" y="75"/>
                      <a:pt x="166" y="76"/>
                    </a:cubicBezTo>
                    <a:cubicBezTo>
                      <a:pt x="167" y="77"/>
                      <a:pt x="168" y="77"/>
                      <a:pt x="170" y="78"/>
                    </a:cubicBezTo>
                    <a:cubicBezTo>
                      <a:pt x="176" y="80"/>
                      <a:pt x="184" y="83"/>
                      <a:pt x="187" y="91"/>
                    </a:cubicBezTo>
                    <a:cubicBezTo>
                      <a:pt x="187" y="92"/>
                      <a:pt x="187" y="92"/>
                      <a:pt x="187" y="92"/>
                    </a:cubicBezTo>
                    <a:cubicBezTo>
                      <a:pt x="187" y="93"/>
                      <a:pt x="187" y="93"/>
                      <a:pt x="187" y="93"/>
                    </a:cubicBezTo>
                    <a:cubicBezTo>
                      <a:pt x="187" y="95"/>
                      <a:pt x="187" y="98"/>
                      <a:pt x="187" y="101"/>
                    </a:cubicBezTo>
                    <a:cubicBezTo>
                      <a:pt x="187" y="103"/>
                      <a:pt x="187" y="104"/>
                      <a:pt x="187" y="106"/>
                    </a:cubicBezTo>
                    <a:cubicBezTo>
                      <a:pt x="212" y="106"/>
                      <a:pt x="212" y="106"/>
                      <a:pt x="212" y="106"/>
                    </a:cubicBezTo>
                    <a:cubicBezTo>
                      <a:pt x="212" y="101"/>
                      <a:pt x="211" y="93"/>
                      <a:pt x="211" y="8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>
                <a:off x="3662" y="1981"/>
                <a:ext cx="359" cy="355"/>
              </a:xfrm>
              <a:custGeom>
                <a:avLst/>
                <a:gdLst>
                  <a:gd name="T0" fmla="*/ 102 w 150"/>
                  <a:gd name="T1" fmla="*/ 17 h 147"/>
                  <a:gd name="T2" fmla="*/ 103 w 150"/>
                  <a:gd name="T3" fmla="*/ 32 h 147"/>
                  <a:gd name="T4" fmla="*/ 102 w 150"/>
                  <a:gd name="T5" fmla="*/ 46 h 147"/>
                  <a:gd name="T6" fmla="*/ 104 w 150"/>
                  <a:gd name="T7" fmla="*/ 50 h 147"/>
                  <a:gd name="T8" fmla="*/ 104 w 150"/>
                  <a:gd name="T9" fmla="*/ 62 h 147"/>
                  <a:gd name="T10" fmla="*/ 102 w 150"/>
                  <a:gd name="T11" fmla="*/ 68 h 147"/>
                  <a:gd name="T12" fmla="*/ 97 w 150"/>
                  <a:gd name="T13" fmla="*/ 72 h 147"/>
                  <a:gd name="T14" fmla="*/ 96 w 150"/>
                  <a:gd name="T15" fmla="*/ 82 h 147"/>
                  <a:gd name="T16" fmla="*/ 92 w 150"/>
                  <a:gd name="T17" fmla="*/ 90 h 147"/>
                  <a:gd name="T18" fmla="*/ 96 w 150"/>
                  <a:gd name="T19" fmla="*/ 90 h 147"/>
                  <a:gd name="T20" fmla="*/ 102 w 150"/>
                  <a:gd name="T21" fmla="*/ 101 h 147"/>
                  <a:gd name="T22" fmla="*/ 109 w 150"/>
                  <a:gd name="T23" fmla="*/ 103 h 147"/>
                  <a:gd name="T24" fmla="*/ 132 w 150"/>
                  <a:gd name="T25" fmla="*/ 113 h 147"/>
                  <a:gd name="T26" fmla="*/ 150 w 150"/>
                  <a:gd name="T27" fmla="*/ 124 h 147"/>
                  <a:gd name="T28" fmla="*/ 150 w 150"/>
                  <a:gd name="T29" fmla="*/ 147 h 147"/>
                  <a:gd name="T30" fmla="*/ 0 w 150"/>
                  <a:gd name="T31" fmla="*/ 147 h 147"/>
                  <a:gd name="T32" fmla="*/ 0 w 150"/>
                  <a:gd name="T33" fmla="*/ 124 h 147"/>
                  <a:gd name="T34" fmla="*/ 18 w 150"/>
                  <a:gd name="T35" fmla="*/ 113 h 147"/>
                  <a:gd name="T36" fmla="*/ 41 w 150"/>
                  <a:gd name="T37" fmla="*/ 103 h 147"/>
                  <a:gd name="T38" fmla="*/ 48 w 150"/>
                  <a:gd name="T39" fmla="*/ 101 h 147"/>
                  <a:gd name="T40" fmla="*/ 54 w 150"/>
                  <a:gd name="T41" fmla="*/ 90 h 147"/>
                  <a:gd name="T42" fmla="*/ 57 w 150"/>
                  <a:gd name="T43" fmla="*/ 90 h 147"/>
                  <a:gd name="T44" fmla="*/ 53 w 150"/>
                  <a:gd name="T45" fmla="*/ 83 h 147"/>
                  <a:gd name="T46" fmla="*/ 52 w 150"/>
                  <a:gd name="T47" fmla="*/ 70 h 147"/>
                  <a:gd name="T48" fmla="*/ 49 w 150"/>
                  <a:gd name="T49" fmla="*/ 70 h 147"/>
                  <a:gd name="T50" fmla="*/ 44 w 150"/>
                  <a:gd name="T51" fmla="*/ 53 h 147"/>
                  <a:gd name="T52" fmla="*/ 46 w 150"/>
                  <a:gd name="T53" fmla="*/ 46 h 147"/>
                  <a:gd name="T54" fmla="*/ 58 w 150"/>
                  <a:gd name="T55" fmla="*/ 7 h 147"/>
                  <a:gd name="T56" fmla="*/ 90 w 150"/>
                  <a:gd name="T57" fmla="*/ 7 h 147"/>
                  <a:gd name="T58" fmla="*/ 93 w 150"/>
                  <a:gd name="T59" fmla="*/ 10 h 147"/>
                  <a:gd name="T60" fmla="*/ 98 w 150"/>
                  <a:gd name="T61" fmla="*/ 10 h 147"/>
                  <a:gd name="T62" fmla="*/ 102 w 150"/>
                  <a:gd name="T63" fmla="*/ 1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0" h="147">
                    <a:moveTo>
                      <a:pt x="102" y="17"/>
                    </a:moveTo>
                    <a:cubicBezTo>
                      <a:pt x="103" y="22"/>
                      <a:pt x="103" y="26"/>
                      <a:pt x="103" y="32"/>
                    </a:cubicBezTo>
                    <a:cubicBezTo>
                      <a:pt x="103" y="34"/>
                      <a:pt x="102" y="43"/>
                      <a:pt x="102" y="46"/>
                    </a:cubicBezTo>
                    <a:cubicBezTo>
                      <a:pt x="102" y="48"/>
                      <a:pt x="103" y="48"/>
                      <a:pt x="104" y="50"/>
                    </a:cubicBezTo>
                    <a:cubicBezTo>
                      <a:pt x="105" y="54"/>
                      <a:pt x="105" y="59"/>
                      <a:pt x="104" y="62"/>
                    </a:cubicBezTo>
                    <a:cubicBezTo>
                      <a:pt x="104" y="64"/>
                      <a:pt x="103" y="66"/>
                      <a:pt x="102" y="68"/>
                    </a:cubicBezTo>
                    <a:cubicBezTo>
                      <a:pt x="101" y="70"/>
                      <a:pt x="98" y="70"/>
                      <a:pt x="97" y="72"/>
                    </a:cubicBezTo>
                    <a:cubicBezTo>
                      <a:pt x="96" y="75"/>
                      <a:pt x="97" y="78"/>
                      <a:pt x="96" y="82"/>
                    </a:cubicBezTo>
                    <a:cubicBezTo>
                      <a:pt x="95" y="85"/>
                      <a:pt x="92" y="85"/>
                      <a:pt x="92" y="90"/>
                    </a:cubicBezTo>
                    <a:cubicBezTo>
                      <a:pt x="93" y="90"/>
                      <a:pt x="94" y="90"/>
                      <a:pt x="96" y="90"/>
                    </a:cubicBezTo>
                    <a:cubicBezTo>
                      <a:pt x="97" y="93"/>
                      <a:pt x="100" y="99"/>
                      <a:pt x="102" y="101"/>
                    </a:cubicBezTo>
                    <a:cubicBezTo>
                      <a:pt x="104" y="102"/>
                      <a:pt x="107" y="102"/>
                      <a:pt x="109" y="103"/>
                    </a:cubicBezTo>
                    <a:cubicBezTo>
                      <a:pt x="116" y="106"/>
                      <a:pt x="125" y="110"/>
                      <a:pt x="132" y="113"/>
                    </a:cubicBezTo>
                    <a:cubicBezTo>
                      <a:pt x="139" y="116"/>
                      <a:pt x="148" y="117"/>
                      <a:pt x="150" y="124"/>
                    </a:cubicBezTo>
                    <a:cubicBezTo>
                      <a:pt x="150" y="129"/>
                      <a:pt x="150" y="141"/>
                      <a:pt x="150" y="147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41"/>
                      <a:pt x="0" y="129"/>
                      <a:pt x="0" y="124"/>
                    </a:cubicBezTo>
                    <a:cubicBezTo>
                      <a:pt x="3" y="117"/>
                      <a:pt x="11" y="116"/>
                      <a:pt x="18" y="113"/>
                    </a:cubicBezTo>
                    <a:cubicBezTo>
                      <a:pt x="25" y="110"/>
                      <a:pt x="34" y="106"/>
                      <a:pt x="41" y="103"/>
                    </a:cubicBezTo>
                    <a:cubicBezTo>
                      <a:pt x="44" y="102"/>
                      <a:pt x="46" y="102"/>
                      <a:pt x="48" y="101"/>
                    </a:cubicBezTo>
                    <a:cubicBezTo>
                      <a:pt x="50" y="99"/>
                      <a:pt x="53" y="93"/>
                      <a:pt x="54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57" y="86"/>
                      <a:pt x="54" y="85"/>
                      <a:pt x="53" y="83"/>
                    </a:cubicBezTo>
                    <a:cubicBezTo>
                      <a:pt x="53" y="79"/>
                      <a:pt x="53" y="74"/>
                      <a:pt x="52" y="70"/>
                    </a:cubicBezTo>
                    <a:cubicBezTo>
                      <a:pt x="52" y="71"/>
                      <a:pt x="49" y="70"/>
                      <a:pt x="49" y="70"/>
                    </a:cubicBezTo>
                    <a:cubicBezTo>
                      <a:pt x="45" y="67"/>
                      <a:pt x="45" y="57"/>
                      <a:pt x="44" y="53"/>
                    </a:cubicBezTo>
                    <a:cubicBezTo>
                      <a:pt x="44" y="51"/>
                      <a:pt x="47" y="49"/>
                      <a:pt x="46" y="46"/>
                    </a:cubicBezTo>
                    <a:cubicBezTo>
                      <a:pt x="42" y="25"/>
                      <a:pt x="48" y="11"/>
                      <a:pt x="58" y="7"/>
                    </a:cubicBezTo>
                    <a:cubicBezTo>
                      <a:pt x="65" y="5"/>
                      <a:pt x="78" y="0"/>
                      <a:pt x="90" y="7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98" y="10"/>
                      <a:pt x="98" y="10"/>
                      <a:pt x="98" y="10"/>
                    </a:cubicBezTo>
                    <a:cubicBezTo>
                      <a:pt x="100" y="12"/>
                      <a:pt x="102" y="17"/>
                      <a:pt x="102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9" name="组合 18"/>
          <p:cNvGrpSpPr/>
          <p:nvPr/>
        </p:nvGrpSpPr>
        <p:grpSpPr>
          <a:xfrm>
            <a:off x="7439859" y="1812989"/>
            <a:ext cx="1387834" cy="1387834"/>
            <a:chOff x="7439859" y="1812989"/>
            <a:chExt cx="1387834" cy="1387834"/>
          </a:xfrm>
        </p:grpSpPr>
        <p:sp>
          <p:nvSpPr>
            <p:cNvPr id="21" name="椭圆 20"/>
            <p:cNvSpPr/>
            <p:nvPr/>
          </p:nvSpPr>
          <p:spPr>
            <a:xfrm>
              <a:off x="7439859" y="1812989"/>
              <a:ext cx="1387834" cy="1387834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TextBox 76"/>
            <p:cNvSpPr txBox="1"/>
            <p:nvPr/>
          </p:nvSpPr>
          <p:spPr>
            <a:xfrm>
              <a:off x="7784842" y="2677162"/>
              <a:ext cx="723267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>
                  <a:solidFill>
                    <a:schemeClr val="bg1"/>
                  </a:solidFill>
                </a:rPr>
                <a:t>方法二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grpSp>
          <p:nvGrpSpPr>
            <p:cNvPr id="8" name="Group 9"/>
            <p:cNvGrpSpPr>
              <a:grpSpLocks noChangeAspect="1"/>
            </p:cNvGrpSpPr>
            <p:nvPr/>
          </p:nvGrpSpPr>
          <p:grpSpPr bwMode="auto">
            <a:xfrm>
              <a:off x="7974656" y="2130558"/>
              <a:ext cx="318239" cy="477359"/>
              <a:chOff x="3698" y="1947"/>
              <a:chExt cx="284" cy="426"/>
            </a:xfrm>
          </p:grpSpPr>
          <p:sp>
            <p:nvSpPr>
              <p:cNvPr id="9" name="AutoShape 8"/>
              <p:cNvSpPr>
                <a:spLocks noChangeAspect="1" noChangeArrowheads="1" noTextEdit="1"/>
              </p:cNvSpPr>
              <p:nvPr/>
            </p:nvSpPr>
            <p:spPr bwMode="auto">
              <a:xfrm>
                <a:off x="3698" y="1947"/>
                <a:ext cx="284" cy="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Oval 10"/>
              <p:cNvSpPr>
                <a:spLocks noChangeArrowheads="1"/>
              </p:cNvSpPr>
              <p:nvPr/>
            </p:nvSpPr>
            <p:spPr bwMode="auto">
              <a:xfrm>
                <a:off x="3800" y="1949"/>
                <a:ext cx="34" cy="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" name="Oval 11"/>
              <p:cNvSpPr>
                <a:spLocks noChangeArrowheads="1"/>
              </p:cNvSpPr>
              <p:nvPr/>
            </p:nvSpPr>
            <p:spPr bwMode="auto">
              <a:xfrm>
                <a:off x="3844" y="1949"/>
                <a:ext cx="34" cy="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12"/>
              <p:cNvSpPr>
                <a:spLocks noEditPoints="1"/>
              </p:cNvSpPr>
              <p:nvPr/>
            </p:nvSpPr>
            <p:spPr bwMode="auto">
              <a:xfrm>
                <a:off x="3695" y="1986"/>
                <a:ext cx="287" cy="387"/>
              </a:xfrm>
              <a:custGeom>
                <a:avLst/>
                <a:gdLst>
                  <a:gd name="T0" fmla="*/ 92 w 118"/>
                  <a:gd name="T1" fmla="*/ 125 h 161"/>
                  <a:gd name="T2" fmla="*/ 110 w 118"/>
                  <a:gd name="T3" fmla="*/ 103 h 161"/>
                  <a:gd name="T4" fmla="*/ 110 w 118"/>
                  <a:gd name="T5" fmla="*/ 22 h 161"/>
                  <a:gd name="T6" fmla="*/ 87 w 118"/>
                  <a:gd name="T7" fmla="*/ 0 h 161"/>
                  <a:gd name="T8" fmla="*/ 59 w 118"/>
                  <a:gd name="T9" fmla="*/ 0 h 161"/>
                  <a:gd name="T10" fmla="*/ 31 w 118"/>
                  <a:gd name="T11" fmla="*/ 0 h 161"/>
                  <a:gd name="T12" fmla="*/ 8 w 118"/>
                  <a:gd name="T13" fmla="*/ 22 h 161"/>
                  <a:gd name="T14" fmla="*/ 8 w 118"/>
                  <a:gd name="T15" fmla="*/ 103 h 161"/>
                  <a:gd name="T16" fmla="*/ 26 w 118"/>
                  <a:gd name="T17" fmla="*/ 125 h 161"/>
                  <a:gd name="T18" fmla="*/ 0 w 118"/>
                  <a:gd name="T19" fmla="*/ 161 h 161"/>
                  <a:gd name="T20" fmla="*/ 15 w 118"/>
                  <a:gd name="T21" fmla="*/ 161 h 161"/>
                  <a:gd name="T22" fmla="*/ 33 w 118"/>
                  <a:gd name="T23" fmla="*/ 136 h 161"/>
                  <a:gd name="T24" fmla="*/ 85 w 118"/>
                  <a:gd name="T25" fmla="*/ 136 h 161"/>
                  <a:gd name="T26" fmla="*/ 103 w 118"/>
                  <a:gd name="T27" fmla="*/ 161 h 161"/>
                  <a:gd name="T28" fmla="*/ 118 w 118"/>
                  <a:gd name="T29" fmla="*/ 161 h 161"/>
                  <a:gd name="T30" fmla="*/ 92 w 118"/>
                  <a:gd name="T31" fmla="*/ 125 h 161"/>
                  <a:gd name="T32" fmla="*/ 42 w 118"/>
                  <a:gd name="T33" fmla="*/ 8 h 161"/>
                  <a:gd name="T34" fmla="*/ 46 w 118"/>
                  <a:gd name="T35" fmla="*/ 5 h 161"/>
                  <a:gd name="T36" fmla="*/ 72 w 118"/>
                  <a:gd name="T37" fmla="*/ 5 h 161"/>
                  <a:gd name="T38" fmla="*/ 76 w 118"/>
                  <a:gd name="T39" fmla="*/ 8 h 161"/>
                  <a:gd name="T40" fmla="*/ 76 w 118"/>
                  <a:gd name="T41" fmla="*/ 13 h 161"/>
                  <a:gd name="T42" fmla="*/ 72 w 118"/>
                  <a:gd name="T43" fmla="*/ 16 h 161"/>
                  <a:gd name="T44" fmla="*/ 46 w 118"/>
                  <a:gd name="T45" fmla="*/ 16 h 161"/>
                  <a:gd name="T46" fmla="*/ 42 w 118"/>
                  <a:gd name="T47" fmla="*/ 13 h 161"/>
                  <a:gd name="T48" fmla="*/ 42 w 118"/>
                  <a:gd name="T49" fmla="*/ 8 h 161"/>
                  <a:gd name="T50" fmla="*/ 31 w 118"/>
                  <a:gd name="T51" fmla="*/ 113 h 161"/>
                  <a:gd name="T52" fmla="*/ 21 w 118"/>
                  <a:gd name="T53" fmla="*/ 103 h 161"/>
                  <a:gd name="T54" fmla="*/ 31 w 118"/>
                  <a:gd name="T55" fmla="*/ 93 h 161"/>
                  <a:gd name="T56" fmla="*/ 41 w 118"/>
                  <a:gd name="T57" fmla="*/ 103 h 161"/>
                  <a:gd name="T58" fmla="*/ 31 w 118"/>
                  <a:gd name="T59" fmla="*/ 113 h 161"/>
                  <a:gd name="T60" fmla="*/ 32 w 118"/>
                  <a:gd name="T61" fmla="*/ 60 h 161"/>
                  <a:gd name="T62" fmla="*/ 21 w 118"/>
                  <a:gd name="T63" fmla="*/ 49 h 161"/>
                  <a:gd name="T64" fmla="*/ 21 w 118"/>
                  <a:gd name="T65" fmla="*/ 35 h 161"/>
                  <a:gd name="T66" fmla="*/ 32 w 118"/>
                  <a:gd name="T67" fmla="*/ 23 h 161"/>
                  <a:gd name="T68" fmla="*/ 86 w 118"/>
                  <a:gd name="T69" fmla="*/ 23 h 161"/>
                  <a:gd name="T70" fmla="*/ 97 w 118"/>
                  <a:gd name="T71" fmla="*/ 35 h 161"/>
                  <a:gd name="T72" fmla="*/ 97 w 118"/>
                  <a:gd name="T73" fmla="*/ 49 h 161"/>
                  <a:gd name="T74" fmla="*/ 86 w 118"/>
                  <a:gd name="T75" fmla="*/ 60 h 161"/>
                  <a:gd name="T76" fmla="*/ 32 w 118"/>
                  <a:gd name="T77" fmla="*/ 60 h 161"/>
                  <a:gd name="T78" fmla="*/ 76 w 118"/>
                  <a:gd name="T79" fmla="*/ 103 h 161"/>
                  <a:gd name="T80" fmla="*/ 86 w 118"/>
                  <a:gd name="T81" fmla="*/ 93 h 161"/>
                  <a:gd name="T82" fmla="*/ 96 w 118"/>
                  <a:gd name="T83" fmla="*/ 103 h 161"/>
                  <a:gd name="T84" fmla="*/ 86 w 118"/>
                  <a:gd name="T85" fmla="*/ 113 h 161"/>
                  <a:gd name="T86" fmla="*/ 76 w 118"/>
                  <a:gd name="T87" fmla="*/ 10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18" h="161">
                    <a:moveTo>
                      <a:pt x="92" y="125"/>
                    </a:moveTo>
                    <a:cubicBezTo>
                      <a:pt x="101" y="123"/>
                      <a:pt x="110" y="114"/>
                      <a:pt x="110" y="103"/>
                    </a:cubicBezTo>
                    <a:cubicBezTo>
                      <a:pt x="110" y="22"/>
                      <a:pt x="110" y="22"/>
                      <a:pt x="110" y="22"/>
                    </a:cubicBezTo>
                    <a:cubicBezTo>
                      <a:pt x="110" y="11"/>
                      <a:pt x="100" y="0"/>
                      <a:pt x="87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18" y="0"/>
                      <a:pt x="8" y="11"/>
                      <a:pt x="8" y="22"/>
                    </a:cubicBezTo>
                    <a:cubicBezTo>
                      <a:pt x="8" y="103"/>
                      <a:pt x="8" y="103"/>
                      <a:pt x="8" y="103"/>
                    </a:cubicBezTo>
                    <a:cubicBezTo>
                      <a:pt x="8" y="114"/>
                      <a:pt x="17" y="123"/>
                      <a:pt x="26" y="125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15" y="161"/>
                      <a:pt x="15" y="161"/>
                      <a:pt x="15" y="161"/>
                    </a:cubicBezTo>
                    <a:cubicBezTo>
                      <a:pt x="33" y="136"/>
                      <a:pt x="33" y="136"/>
                      <a:pt x="33" y="136"/>
                    </a:cubicBezTo>
                    <a:cubicBezTo>
                      <a:pt x="85" y="136"/>
                      <a:pt x="85" y="136"/>
                      <a:pt x="85" y="136"/>
                    </a:cubicBezTo>
                    <a:cubicBezTo>
                      <a:pt x="103" y="161"/>
                      <a:pt x="103" y="161"/>
                      <a:pt x="103" y="161"/>
                    </a:cubicBezTo>
                    <a:cubicBezTo>
                      <a:pt x="118" y="161"/>
                      <a:pt x="118" y="161"/>
                      <a:pt x="118" y="161"/>
                    </a:cubicBezTo>
                    <a:lnTo>
                      <a:pt x="92" y="125"/>
                    </a:lnTo>
                    <a:close/>
                    <a:moveTo>
                      <a:pt x="42" y="8"/>
                    </a:moveTo>
                    <a:cubicBezTo>
                      <a:pt x="42" y="6"/>
                      <a:pt x="44" y="5"/>
                      <a:pt x="46" y="5"/>
                    </a:cubicBezTo>
                    <a:cubicBezTo>
                      <a:pt x="72" y="5"/>
                      <a:pt x="72" y="5"/>
                      <a:pt x="72" y="5"/>
                    </a:cubicBezTo>
                    <a:cubicBezTo>
                      <a:pt x="74" y="5"/>
                      <a:pt x="76" y="6"/>
                      <a:pt x="76" y="8"/>
                    </a:cubicBezTo>
                    <a:cubicBezTo>
                      <a:pt x="76" y="13"/>
                      <a:pt x="76" y="13"/>
                      <a:pt x="76" y="13"/>
                    </a:cubicBezTo>
                    <a:cubicBezTo>
                      <a:pt x="76" y="15"/>
                      <a:pt x="74" y="16"/>
                      <a:pt x="72" y="16"/>
                    </a:cubicBezTo>
                    <a:cubicBezTo>
                      <a:pt x="46" y="16"/>
                      <a:pt x="46" y="16"/>
                      <a:pt x="46" y="16"/>
                    </a:cubicBezTo>
                    <a:cubicBezTo>
                      <a:pt x="44" y="16"/>
                      <a:pt x="42" y="15"/>
                      <a:pt x="42" y="13"/>
                    </a:cubicBezTo>
                    <a:lnTo>
                      <a:pt x="42" y="8"/>
                    </a:lnTo>
                    <a:close/>
                    <a:moveTo>
                      <a:pt x="31" y="113"/>
                    </a:moveTo>
                    <a:cubicBezTo>
                      <a:pt x="26" y="113"/>
                      <a:pt x="21" y="108"/>
                      <a:pt x="21" y="103"/>
                    </a:cubicBezTo>
                    <a:cubicBezTo>
                      <a:pt x="21" y="97"/>
                      <a:pt x="26" y="93"/>
                      <a:pt x="31" y="93"/>
                    </a:cubicBezTo>
                    <a:cubicBezTo>
                      <a:pt x="37" y="93"/>
                      <a:pt x="41" y="97"/>
                      <a:pt x="41" y="103"/>
                    </a:cubicBezTo>
                    <a:cubicBezTo>
                      <a:pt x="41" y="108"/>
                      <a:pt x="37" y="113"/>
                      <a:pt x="31" y="113"/>
                    </a:cubicBezTo>
                    <a:close/>
                    <a:moveTo>
                      <a:pt x="32" y="60"/>
                    </a:moveTo>
                    <a:cubicBezTo>
                      <a:pt x="26" y="60"/>
                      <a:pt x="21" y="56"/>
                      <a:pt x="21" y="4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29"/>
                      <a:pt x="25" y="23"/>
                      <a:pt x="32" y="23"/>
                    </a:cubicBezTo>
                    <a:cubicBezTo>
                      <a:pt x="86" y="23"/>
                      <a:pt x="86" y="23"/>
                      <a:pt x="86" y="23"/>
                    </a:cubicBezTo>
                    <a:cubicBezTo>
                      <a:pt x="93" y="23"/>
                      <a:pt x="97" y="29"/>
                      <a:pt x="97" y="35"/>
                    </a:cubicBezTo>
                    <a:cubicBezTo>
                      <a:pt x="97" y="49"/>
                      <a:pt x="97" y="49"/>
                      <a:pt x="97" y="49"/>
                    </a:cubicBezTo>
                    <a:cubicBezTo>
                      <a:pt x="97" y="56"/>
                      <a:pt x="92" y="60"/>
                      <a:pt x="86" y="60"/>
                    </a:cubicBezTo>
                    <a:lnTo>
                      <a:pt x="32" y="60"/>
                    </a:lnTo>
                    <a:close/>
                    <a:moveTo>
                      <a:pt x="76" y="103"/>
                    </a:moveTo>
                    <a:cubicBezTo>
                      <a:pt x="76" y="98"/>
                      <a:pt x="81" y="93"/>
                      <a:pt x="86" y="93"/>
                    </a:cubicBezTo>
                    <a:cubicBezTo>
                      <a:pt x="92" y="93"/>
                      <a:pt x="96" y="98"/>
                      <a:pt x="96" y="103"/>
                    </a:cubicBezTo>
                    <a:cubicBezTo>
                      <a:pt x="96" y="108"/>
                      <a:pt x="92" y="113"/>
                      <a:pt x="86" y="113"/>
                    </a:cubicBezTo>
                    <a:cubicBezTo>
                      <a:pt x="81" y="113"/>
                      <a:pt x="76" y="108"/>
                      <a:pt x="76" y="10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8620469" y="2784747"/>
            <a:ext cx="1844331" cy="1844331"/>
            <a:chOff x="8620469" y="2784747"/>
            <a:chExt cx="1844331" cy="1844331"/>
          </a:xfrm>
        </p:grpSpPr>
        <p:sp>
          <p:nvSpPr>
            <p:cNvPr id="23" name="椭圆 22"/>
            <p:cNvSpPr/>
            <p:nvPr/>
          </p:nvSpPr>
          <p:spPr>
            <a:xfrm>
              <a:off x="8620469" y="2784747"/>
              <a:ext cx="1844331" cy="184433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TextBox 76"/>
            <p:cNvSpPr txBox="1"/>
            <p:nvPr/>
          </p:nvSpPr>
          <p:spPr>
            <a:xfrm>
              <a:off x="9142527" y="3997342"/>
              <a:ext cx="800211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 smtClean="0">
                  <a:solidFill>
                    <a:schemeClr val="bg1"/>
                  </a:solidFill>
                </a:rPr>
                <a:t>方法四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Freeform 16"/>
            <p:cNvSpPr/>
            <p:nvPr/>
          </p:nvSpPr>
          <p:spPr bwMode="auto">
            <a:xfrm>
              <a:off x="9252121" y="3228766"/>
              <a:ext cx="581025" cy="588963"/>
            </a:xfrm>
            <a:custGeom>
              <a:avLst/>
              <a:gdLst>
                <a:gd name="T0" fmla="*/ 111 w 152"/>
                <a:gd name="T1" fmla="*/ 68 h 154"/>
                <a:gd name="T2" fmla="*/ 111 w 152"/>
                <a:gd name="T3" fmla="*/ 34 h 154"/>
                <a:gd name="T4" fmla="*/ 144 w 152"/>
                <a:gd name="T5" fmla="*/ 37 h 154"/>
                <a:gd name="T6" fmla="*/ 144 w 152"/>
                <a:gd name="T7" fmla="*/ 9 h 154"/>
                <a:gd name="T8" fmla="*/ 105 w 152"/>
                <a:gd name="T9" fmla="*/ 9 h 154"/>
                <a:gd name="T10" fmla="*/ 105 w 152"/>
                <a:gd name="T11" fmla="*/ 9 h 154"/>
                <a:gd name="T12" fmla="*/ 105 w 152"/>
                <a:gd name="T13" fmla="*/ 9 h 154"/>
                <a:gd name="T14" fmla="*/ 105 w 152"/>
                <a:gd name="T15" fmla="*/ 64 h 154"/>
                <a:gd name="T16" fmla="*/ 76 w 152"/>
                <a:gd name="T17" fmla="*/ 45 h 154"/>
                <a:gd name="T18" fmla="*/ 0 w 152"/>
                <a:gd name="T19" fmla="*/ 94 h 154"/>
                <a:gd name="T20" fmla="*/ 18 w 152"/>
                <a:gd name="T21" fmla="*/ 94 h 154"/>
                <a:gd name="T22" fmla="*/ 18 w 152"/>
                <a:gd name="T23" fmla="*/ 154 h 154"/>
                <a:gd name="T24" fmla="*/ 61 w 152"/>
                <a:gd name="T25" fmla="*/ 154 h 154"/>
                <a:gd name="T26" fmla="*/ 61 w 152"/>
                <a:gd name="T27" fmla="*/ 113 h 154"/>
                <a:gd name="T28" fmla="*/ 91 w 152"/>
                <a:gd name="T29" fmla="*/ 113 h 154"/>
                <a:gd name="T30" fmla="*/ 91 w 152"/>
                <a:gd name="T31" fmla="*/ 153 h 154"/>
                <a:gd name="T32" fmla="*/ 134 w 152"/>
                <a:gd name="T33" fmla="*/ 153 h 154"/>
                <a:gd name="T34" fmla="*/ 134 w 152"/>
                <a:gd name="T35" fmla="*/ 94 h 154"/>
                <a:gd name="T36" fmla="*/ 152 w 152"/>
                <a:gd name="T37" fmla="*/ 94 h 154"/>
                <a:gd name="T38" fmla="*/ 111 w 152"/>
                <a:gd name="T39" fmla="*/ 6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2" h="154">
                  <a:moveTo>
                    <a:pt x="111" y="68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22" y="33"/>
                    <a:pt x="133" y="44"/>
                    <a:pt x="144" y="37"/>
                  </a:cubicBezTo>
                  <a:cubicBezTo>
                    <a:pt x="144" y="9"/>
                    <a:pt x="144" y="9"/>
                    <a:pt x="144" y="9"/>
                  </a:cubicBezTo>
                  <a:cubicBezTo>
                    <a:pt x="131" y="17"/>
                    <a:pt x="118" y="0"/>
                    <a:pt x="105" y="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105" y="64"/>
                    <a:pt x="105" y="64"/>
                    <a:pt x="105" y="64"/>
                  </a:cubicBezTo>
                  <a:cubicBezTo>
                    <a:pt x="76" y="45"/>
                    <a:pt x="76" y="45"/>
                    <a:pt x="76" y="45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18" y="94"/>
                    <a:pt x="18" y="94"/>
                    <a:pt x="18" y="9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61" y="154"/>
                    <a:pt x="61" y="154"/>
                    <a:pt x="61" y="154"/>
                  </a:cubicBezTo>
                  <a:cubicBezTo>
                    <a:pt x="61" y="113"/>
                    <a:pt x="61" y="113"/>
                    <a:pt x="61" y="113"/>
                  </a:cubicBezTo>
                  <a:cubicBezTo>
                    <a:pt x="91" y="113"/>
                    <a:pt x="91" y="113"/>
                    <a:pt x="91" y="113"/>
                  </a:cubicBezTo>
                  <a:cubicBezTo>
                    <a:pt x="91" y="153"/>
                    <a:pt x="91" y="153"/>
                    <a:pt x="91" y="153"/>
                  </a:cubicBezTo>
                  <a:cubicBezTo>
                    <a:pt x="134" y="153"/>
                    <a:pt x="134" y="153"/>
                    <a:pt x="134" y="153"/>
                  </a:cubicBezTo>
                  <a:cubicBezTo>
                    <a:pt x="134" y="94"/>
                    <a:pt x="134" y="94"/>
                    <a:pt x="134" y="94"/>
                  </a:cubicBezTo>
                  <a:cubicBezTo>
                    <a:pt x="152" y="94"/>
                    <a:pt x="152" y="94"/>
                    <a:pt x="152" y="94"/>
                  </a:cubicBezTo>
                  <a:lnTo>
                    <a:pt x="111" y="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170318" y="3458453"/>
            <a:ext cx="1305367" cy="1305367"/>
            <a:chOff x="7170318" y="3458453"/>
            <a:chExt cx="1305367" cy="1305367"/>
          </a:xfrm>
        </p:grpSpPr>
        <p:sp>
          <p:nvSpPr>
            <p:cNvPr id="22" name="椭圆 21"/>
            <p:cNvSpPr/>
            <p:nvPr/>
          </p:nvSpPr>
          <p:spPr>
            <a:xfrm>
              <a:off x="7170318" y="3458453"/>
              <a:ext cx="1305367" cy="1305367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TextBox 76"/>
            <p:cNvSpPr txBox="1"/>
            <p:nvPr/>
          </p:nvSpPr>
          <p:spPr>
            <a:xfrm>
              <a:off x="7463177" y="4239277"/>
              <a:ext cx="723267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>
                  <a:solidFill>
                    <a:schemeClr val="bg1"/>
                  </a:solidFill>
                </a:rPr>
                <a:t>方法三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grpSp>
          <p:nvGrpSpPr>
            <p:cNvPr id="34" name="Group 19"/>
            <p:cNvGrpSpPr>
              <a:grpSpLocks noChangeAspect="1"/>
            </p:cNvGrpSpPr>
            <p:nvPr/>
          </p:nvGrpSpPr>
          <p:grpSpPr bwMode="auto">
            <a:xfrm>
              <a:off x="7608249" y="3784821"/>
              <a:ext cx="421915" cy="393652"/>
              <a:chOff x="3631" y="1965"/>
              <a:chExt cx="418" cy="390"/>
            </a:xfrm>
          </p:grpSpPr>
          <p:sp>
            <p:nvSpPr>
              <p:cNvPr id="35" name="AutoShape 18"/>
              <p:cNvSpPr>
                <a:spLocks noChangeAspect="1" noChangeArrowheads="1" noTextEdit="1"/>
              </p:cNvSpPr>
              <p:nvPr/>
            </p:nvSpPr>
            <p:spPr bwMode="auto">
              <a:xfrm>
                <a:off x="3631" y="1965"/>
                <a:ext cx="418" cy="3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3628" y="1963"/>
                <a:ext cx="419" cy="390"/>
              </a:xfrm>
              <a:custGeom>
                <a:avLst/>
                <a:gdLst>
                  <a:gd name="T0" fmla="*/ 166 w 174"/>
                  <a:gd name="T1" fmla="*/ 29 h 162"/>
                  <a:gd name="T2" fmla="*/ 139 w 174"/>
                  <a:gd name="T3" fmla="*/ 29 h 162"/>
                  <a:gd name="T4" fmla="*/ 139 w 174"/>
                  <a:gd name="T5" fmla="*/ 0 h 162"/>
                  <a:gd name="T6" fmla="*/ 35 w 174"/>
                  <a:gd name="T7" fmla="*/ 0 h 162"/>
                  <a:gd name="T8" fmla="*/ 35 w 174"/>
                  <a:gd name="T9" fmla="*/ 29 h 162"/>
                  <a:gd name="T10" fmla="*/ 8 w 174"/>
                  <a:gd name="T11" fmla="*/ 29 h 162"/>
                  <a:gd name="T12" fmla="*/ 0 w 174"/>
                  <a:gd name="T13" fmla="*/ 38 h 162"/>
                  <a:gd name="T14" fmla="*/ 0 w 174"/>
                  <a:gd name="T15" fmla="*/ 110 h 162"/>
                  <a:gd name="T16" fmla="*/ 35 w 174"/>
                  <a:gd name="T17" fmla="*/ 110 h 162"/>
                  <a:gd name="T18" fmla="*/ 35 w 174"/>
                  <a:gd name="T19" fmla="*/ 123 h 162"/>
                  <a:gd name="T20" fmla="*/ 75 w 174"/>
                  <a:gd name="T21" fmla="*/ 162 h 162"/>
                  <a:gd name="T22" fmla="*/ 139 w 174"/>
                  <a:gd name="T23" fmla="*/ 162 h 162"/>
                  <a:gd name="T24" fmla="*/ 139 w 174"/>
                  <a:gd name="T25" fmla="*/ 111 h 162"/>
                  <a:gd name="T26" fmla="*/ 174 w 174"/>
                  <a:gd name="T27" fmla="*/ 111 h 162"/>
                  <a:gd name="T28" fmla="*/ 174 w 174"/>
                  <a:gd name="T29" fmla="*/ 38 h 162"/>
                  <a:gd name="T30" fmla="*/ 166 w 174"/>
                  <a:gd name="T31" fmla="*/ 29 h 162"/>
                  <a:gd name="T32" fmla="*/ 45 w 174"/>
                  <a:gd name="T33" fmla="*/ 10 h 162"/>
                  <a:gd name="T34" fmla="*/ 129 w 174"/>
                  <a:gd name="T35" fmla="*/ 10 h 162"/>
                  <a:gd name="T36" fmla="*/ 129 w 174"/>
                  <a:gd name="T37" fmla="*/ 29 h 162"/>
                  <a:gd name="T38" fmla="*/ 45 w 174"/>
                  <a:gd name="T39" fmla="*/ 29 h 162"/>
                  <a:gd name="T40" fmla="*/ 45 w 174"/>
                  <a:gd name="T41" fmla="*/ 10 h 162"/>
                  <a:gd name="T42" fmla="*/ 149 w 174"/>
                  <a:gd name="T43" fmla="*/ 97 h 162"/>
                  <a:gd name="T44" fmla="*/ 139 w 174"/>
                  <a:gd name="T45" fmla="*/ 97 h 162"/>
                  <a:gd name="T46" fmla="*/ 139 w 174"/>
                  <a:gd name="T47" fmla="*/ 77 h 162"/>
                  <a:gd name="T48" fmla="*/ 129 w 174"/>
                  <a:gd name="T49" fmla="*/ 77 h 162"/>
                  <a:gd name="T50" fmla="*/ 129 w 174"/>
                  <a:gd name="T51" fmla="*/ 152 h 162"/>
                  <a:gd name="T52" fmla="*/ 88 w 174"/>
                  <a:gd name="T53" fmla="*/ 152 h 162"/>
                  <a:gd name="T54" fmla="*/ 80 w 174"/>
                  <a:gd name="T55" fmla="*/ 117 h 162"/>
                  <a:gd name="T56" fmla="*/ 45 w 174"/>
                  <a:gd name="T57" fmla="*/ 109 h 162"/>
                  <a:gd name="T58" fmla="*/ 45 w 174"/>
                  <a:gd name="T59" fmla="*/ 77 h 162"/>
                  <a:gd name="T60" fmla="*/ 35 w 174"/>
                  <a:gd name="T61" fmla="*/ 77 h 162"/>
                  <a:gd name="T62" fmla="*/ 35 w 174"/>
                  <a:gd name="T63" fmla="*/ 96 h 162"/>
                  <a:gd name="T64" fmla="*/ 25 w 174"/>
                  <a:gd name="T65" fmla="*/ 96 h 162"/>
                  <a:gd name="T66" fmla="*/ 25 w 174"/>
                  <a:gd name="T67" fmla="*/ 63 h 162"/>
                  <a:gd name="T68" fmla="*/ 149 w 174"/>
                  <a:gd name="T69" fmla="*/ 63 h 162"/>
                  <a:gd name="T70" fmla="*/ 149 w 174"/>
                  <a:gd name="T71" fmla="*/ 97 h 162"/>
                  <a:gd name="T72" fmla="*/ 156 w 174"/>
                  <a:gd name="T73" fmla="*/ 50 h 162"/>
                  <a:gd name="T74" fmla="*/ 149 w 174"/>
                  <a:gd name="T75" fmla="*/ 44 h 162"/>
                  <a:gd name="T76" fmla="*/ 156 w 174"/>
                  <a:gd name="T77" fmla="*/ 37 h 162"/>
                  <a:gd name="T78" fmla="*/ 163 w 174"/>
                  <a:gd name="T79" fmla="*/ 44 h 162"/>
                  <a:gd name="T80" fmla="*/ 156 w 174"/>
                  <a:gd name="T81" fmla="*/ 50 h 162"/>
                  <a:gd name="T82" fmla="*/ 117 w 174"/>
                  <a:gd name="T83" fmla="*/ 78 h 162"/>
                  <a:gd name="T84" fmla="*/ 59 w 174"/>
                  <a:gd name="T85" fmla="*/ 78 h 162"/>
                  <a:gd name="T86" fmla="*/ 59 w 174"/>
                  <a:gd name="T87" fmla="*/ 88 h 162"/>
                  <a:gd name="T88" fmla="*/ 117 w 174"/>
                  <a:gd name="T89" fmla="*/ 88 h 162"/>
                  <a:gd name="T90" fmla="*/ 117 w 174"/>
                  <a:gd name="T91" fmla="*/ 78 h 162"/>
                  <a:gd name="T92" fmla="*/ 59 w 174"/>
                  <a:gd name="T93" fmla="*/ 108 h 162"/>
                  <a:gd name="T94" fmla="*/ 117 w 174"/>
                  <a:gd name="T95" fmla="*/ 108 h 162"/>
                  <a:gd name="T96" fmla="*/ 117 w 174"/>
                  <a:gd name="T97" fmla="*/ 98 h 162"/>
                  <a:gd name="T98" fmla="*/ 59 w 174"/>
                  <a:gd name="T99" fmla="*/ 98 h 162"/>
                  <a:gd name="T100" fmla="*/ 59 w 174"/>
                  <a:gd name="T101" fmla="*/ 108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4" h="162">
                    <a:moveTo>
                      <a:pt x="166" y="29"/>
                    </a:moveTo>
                    <a:cubicBezTo>
                      <a:pt x="139" y="29"/>
                      <a:pt x="139" y="29"/>
                      <a:pt x="139" y="29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3" y="29"/>
                      <a:pt x="0" y="33"/>
                      <a:pt x="0" y="38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35" y="110"/>
                      <a:pt x="35" y="110"/>
                      <a:pt x="35" y="110"/>
                    </a:cubicBezTo>
                    <a:cubicBezTo>
                      <a:pt x="35" y="123"/>
                      <a:pt x="35" y="123"/>
                      <a:pt x="35" y="123"/>
                    </a:cubicBezTo>
                    <a:cubicBezTo>
                      <a:pt x="75" y="162"/>
                      <a:pt x="75" y="162"/>
                      <a:pt x="75" y="162"/>
                    </a:cubicBezTo>
                    <a:cubicBezTo>
                      <a:pt x="139" y="162"/>
                      <a:pt x="139" y="162"/>
                      <a:pt x="139" y="162"/>
                    </a:cubicBezTo>
                    <a:cubicBezTo>
                      <a:pt x="139" y="111"/>
                      <a:pt x="139" y="111"/>
                      <a:pt x="139" y="111"/>
                    </a:cubicBezTo>
                    <a:cubicBezTo>
                      <a:pt x="174" y="111"/>
                      <a:pt x="174" y="111"/>
                      <a:pt x="174" y="111"/>
                    </a:cubicBezTo>
                    <a:cubicBezTo>
                      <a:pt x="174" y="38"/>
                      <a:pt x="174" y="38"/>
                      <a:pt x="174" y="38"/>
                    </a:cubicBezTo>
                    <a:cubicBezTo>
                      <a:pt x="174" y="33"/>
                      <a:pt x="171" y="29"/>
                      <a:pt x="166" y="29"/>
                    </a:cubicBezTo>
                    <a:close/>
                    <a:moveTo>
                      <a:pt x="45" y="10"/>
                    </a:moveTo>
                    <a:cubicBezTo>
                      <a:pt x="129" y="10"/>
                      <a:pt x="129" y="10"/>
                      <a:pt x="129" y="10"/>
                    </a:cubicBezTo>
                    <a:cubicBezTo>
                      <a:pt x="129" y="29"/>
                      <a:pt x="129" y="29"/>
                      <a:pt x="129" y="29"/>
                    </a:cubicBezTo>
                    <a:cubicBezTo>
                      <a:pt x="45" y="29"/>
                      <a:pt x="45" y="29"/>
                      <a:pt x="45" y="29"/>
                    </a:cubicBezTo>
                    <a:lnTo>
                      <a:pt x="45" y="10"/>
                    </a:lnTo>
                    <a:close/>
                    <a:moveTo>
                      <a:pt x="149" y="97"/>
                    </a:moveTo>
                    <a:cubicBezTo>
                      <a:pt x="139" y="97"/>
                      <a:pt x="139" y="97"/>
                      <a:pt x="139" y="97"/>
                    </a:cubicBezTo>
                    <a:cubicBezTo>
                      <a:pt x="139" y="77"/>
                      <a:pt x="139" y="77"/>
                      <a:pt x="139" y="77"/>
                    </a:cubicBezTo>
                    <a:cubicBezTo>
                      <a:pt x="129" y="77"/>
                      <a:pt x="129" y="77"/>
                      <a:pt x="129" y="77"/>
                    </a:cubicBezTo>
                    <a:cubicBezTo>
                      <a:pt x="129" y="152"/>
                      <a:pt x="129" y="152"/>
                      <a:pt x="129" y="152"/>
                    </a:cubicBezTo>
                    <a:cubicBezTo>
                      <a:pt x="88" y="152"/>
                      <a:pt x="88" y="152"/>
                      <a:pt x="88" y="152"/>
                    </a:cubicBezTo>
                    <a:cubicBezTo>
                      <a:pt x="73" y="152"/>
                      <a:pt x="80" y="117"/>
                      <a:pt x="80" y="117"/>
                    </a:cubicBezTo>
                    <a:cubicBezTo>
                      <a:pt x="80" y="117"/>
                      <a:pt x="46" y="125"/>
                      <a:pt x="45" y="109"/>
                    </a:cubicBezTo>
                    <a:cubicBezTo>
                      <a:pt x="45" y="77"/>
                      <a:pt x="45" y="77"/>
                      <a:pt x="45" y="77"/>
                    </a:cubicBezTo>
                    <a:cubicBezTo>
                      <a:pt x="35" y="77"/>
                      <a:pt x="35" y="77"/>
                      <a:pt x="35" y="77"/>
                    </a:cubicBezTo>
                    <a:cubicBezTo>
                      <a:pt x="35" y="96"/>
                      <a:pt x="35" y="96"/>
                      <a:pt x="35" y="96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25" y="63"/>
                      <a:pt x="25" y="63"/>
                      <a:pt x="25" y="63"/>
                    </a:cubicBezTo>
                    <a:cubicBezTo>
                      <a:pt x="149" y="63"/>
                      <a:pt x="149" y="63"/>
                      <a:pt x="149" y="63"/>
                    </a:cubicBezTo>
                    <a:lnTo>
                      <a:pt x="149" y="97"/>
                    </a:lnTo>
                    <a:close/>
                    <a:moveTo>
                      <a:pt x="156" y="50"/>
                    </a:moveTo>
                    <a:cubicBezTo>
                      <a:pt x="152" y="50"/>
                      <a:pt x="149" y="47"/>
                      <a:pt x="149" y="44"/>
                    </a:cubicBezTo>
                    <a:cubicBezTo>
                      <a:pt x="149" y="40"/>
                      <a:pt x="152" y="37"/>
                      <a:pt x="156" y="37"/>
                    </a:cubicBezTo>
                    <a:cubicBezTo>
                      <a:pt x="160" y="37"/>
                      <a:pt x="163" y="40"/>
                      <a:pt x="163" y="44"/>
                    </a:cubicBezTo>
                    <a:cubicBezTo>
                      <a:pt x="163" y="47"/>
                      <a:pt x="160" y="50"/>
                      <a:pt x="156" y="50"/>
                    </a:cubicBezTo>
                    <a:close/>
                    <a:moveTo>
                      <a:pt x="117" y="78"/>
                    </a:moveTo>
                    <a:cubicBezTo>
                      <a:pt x="59" y="78"/>
                      <a:pt x="59" y="78"/>
                      <a:pt x="59" y="78"/>
                    </a:cubicBezTo>
                    <a:cubicBezTo>
                      <a:pt x="59" y="88"/>
                      <a:pt x="59" y="88"/>
                      <a:pt x="59" y="88"/>
                    </a:cubicBezTo>
                    <a:cubicBezTo>
                      <a:pt x="117" y="88"/>
                      <a:pt x="117" y="88"/>
                      <a:pt x="117" y="88"/>
                    </a:cubicBezTo>
                    <a:lnTo>
                      <a:pt x="117" y="78"/>
                    </a:lnTo>
                    <a:close/>
                    <a:moveTo>
                      <a:pt x="59" y="108"/>
                    </a:moveTo>
                    <a:cubicBezTo>
                      <a:pt x="117" y="108"/>
                      <a:pt x="117" y="108"/>
                      <a:pt x="117" y="108"/>
                    </a:cubicBezTo>
                    <a:cubicBezTo>
                      <a:pt x="117" y="98"/>
                      <a:pt x="117" y="98"/>
                      <a:pt x="117" y="98"/>
                    </a:cubicBezTo>
                    <a:cubicBezTo>
                      <a:pt x="59" y="98"/>
                      <a:pt x="59" y="98"/>
                      <a:pt x="59" y="98"/>
                    </a:cubicBezTo>
                    <a:lnTo>
                      <a:pt x="59" y="1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6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6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20" name="圆角矩形 19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701167" y="144940"/>
            <a:ext cx="3057239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研究方法与思路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796505" y="217491"/>
            <a:ext cx="10128992" cy="439541"/>
            <a:chOff x="3796505" y="217491"/>
            <a:chExt cx="10128992" cy="439541"/>
          </a:xfrm>
        </p:grpSpPr>
        <p:sp>
          <p:nvSpPr>
            <p:cNvPr id="19" name="圆角矩形 18"/>
            <p:cNvSpPr/>
            <p:nvPr/>
          </p:nvSpPr>
          <p:spPr>
            <a:xfrm>
              <a:off x="3796505" y="217491"/>
              <a:ext cx="8909791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圆角矩形 22"/>
            <p:cNvSpPr/>
            <p:nvPr/>
          </p:nvSpPr>
          <p:spPr>
            <a:xfrm flipV="1">
              <a:off x="38416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3841697" y="230597"/>
              <a:ext cx="1791316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METHODS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088002" y="1972013"/>
            <a:ext cx="2865891" cy="1073162"/>
            <a:chOff x="1088002" y="1972013"/>
            <a:chExt cx="2865891" cy="1073162"/>
          </a:xfrm>
        </p:grpSpPr>
        <p:sp>
          <p:nvSpPr>
            <p:cNvPr id="11" name="TextBox 76"/>
            <p:cNvSpPr txBox="1"/>
            <p:nvPr/>
          </p:nvSpPr>
          <p:spPr>
            <a:xfrm>
              <a:off x="1088002" y="1972013"/>
              <a:ext cx="1293936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dirty="0"/>
                <a:t>添加标题</a:t>
              </a:r>
              <a:endParaRPr lang="zh-CN" altLang="en-US" dirty="0"/>
            </a:p>
          </p:txBody>
        </p:sp>
        <p:sp>
          <p:nvSpPr>
            <p:cNvPr id="15" name="矩形 14"/>
            <p:cNvSpPr/>
            <p:nvPr/>
          </p:nvSpPr>
          <p:spPr>
            <a:xfrm>
              <a:off x="1088002" y="2306515"/>
              <a:ext cx="2865891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088002" y="4342322"/>
            <a:ext cx="2865891" cy="1018317"/>
            <a:chOff x="1088002" y="4342322"/>
            <a:chExt cx="2865891" cy="1018317"/>
          </a:xfrm>
        </p:grpSpPr>
        <p:sp>
          <p:nvSpPr>
            <p:cNvPr id="12" name="TextBox 76"/>
            <p:cNvSpPr txBox="1"/>
            <p:nvPr/>
          </p:nvSpPr>
          <p:spPr>
            <a:xfrm>
              <a:off x="1088002" y="4342322"/>
              <a:ext cx="1293936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dirty="0"/>
                <a:t>添加标题</a:t>
              </a:r>
              <a:endParaRPr lang="zh-CN" altLang="en-US" dirty="0"/>
            </a:p>
          </p:txBody>
        </p:sp>
        <p:sp>
          <p:nvSpPr>
            <p:cNvPr id="16" name="矩形 15"/>
            <p:cNvSpPr/>
            <p:nvPr/>
          </p:nvSpPr>
          <p:spPr>
            <a:xfrm>
              <a:off x="1088002" y="4621979"/>
              <a:ext cx="2865891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238108" y="1972013"/>
            <a:ext cx="2865891" cy="1073162"/>
            <a:chOff x="8238108" y="1972013"/>
            <a:chExt cx="2865891" cy="1073162"/>
          </a:xfrm>
        </p:grpSpPr>
        <p:sp>
          <p:nvSpPr>
            <p:cNvPr id="13" name="TextBox 76"/>
            <p:cNvSpPr txBox="1"/>
            <p:nvPr/>
          </p:nvSpPr>
          <p:spPr>
            <a:xfrm>
              <a:off x="8238108" y="1972013"/>
              <a:ext cx="1293936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dirty="0"/>
                <a:t>添加标题</a:t>
              </a:r>
              <a:endParaRPr lang="zh-CN" altLang="en-US" dirty="0"/>
            </a:p>
          </p:txBody>
        </p:sp>
        <p:sp>
          <p:nvSpPr>
            <p:cNvPr id="17" name="矩形 16"/>
            <p:cNvSpPr/>
            <p:nvPr/>
          </p:nvSpPr>
          <p:spPr>
            <a:xfrm>
              <a:off x="8238108" y="2306515"/>
              <a:ext cx="2865891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238107" y="4356108"/>
            <a:ext cx="2865891" cy="1059089"/>
            <a:chOff x="8238107" y="4356108"/>
            <a:chExt cx="2865891" cy="1059089"/>
          </a:xfrm>
        </p:grpSpPr>
        <p:sp>
          <p:nvSpPr>
            <p:cNvPr id="14" name="TextBox 76"/>
            <p:cNvSpPr txBox="1"/>
            <p:nvPr/>
          </p:nvSpPr>
          <p:spPr>
            <a:xfrm>
              <a:off x="8238108" y="4356108"/>
              <a:ext cx="1293936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dirty="0"/>
                <a:t>添加标题</a:t>
              </a:r>
              <a:endParaRPr lang="zh-CN" altLang="en-US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8238107" y="4676537"/>
              <a:ext cx="2865891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4128121" y="1621250"/>
            <a:ext cx="4018103" cy="3992869"/>
            <a:chOff x="4087478" y="1778852"/>
            <a:chExt cx="4018103" cy="3992869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6" t="3857" r="32015" b="2859"/>
            <a:stretch>
              <a:fillRect/>
            </a:stretch>
          </p:blipFill>
          <p:spPr>
            <a:xfrm>
              <a:off x="4087478" y="2843203"/>
              <a:ext cx="1875165" cy="1875164"/>
            </a:xfrm>
            <a:custGeom>
              <a:avLst/>
              <a:gdLst>
                <a:gd name="connsiteX0" fmla="*/ 937583 w 1875165"/>
                <a:gd name="connsiteY0" fmla="*/ 0 h 1875164"/>
                <a:gd name="connsiteX1" fmla="*/ 1059924 w 1875165"/>
                <a:gd name="connsiteY1" fmla="*/ 50675 h 1875164"/>
                <a:gd name="connsiteX2" fmla="*/ 1824490 w 1875165"/>
                <a:gd name="connsiteY2" fmla="*/ 815241 h 1875164"/>
                <a:gd name="connsiteX3" fmla="*/ 1824490 w 1875165"/>
                <a:gd name="connsiteY3" fmla="*/ 1059923 h 1875164"/>
                <a:gd name="connsiteX4" fmla="*/ 1059924 w 1875165"/>
                <a:gd name="connsiteY4" fmla="*/ 1824489 h 1875164"/>
                <a:gd name="connsiteX5" fmla="*/ 815242 w 1875165"/>
                <a:gd name="connsiteY5" fmla="*/ 1824489 h 1875164"/>
                <a:gd name="connsiteX6" fmla="*/ 50676 w 1875165"/>
                <a:gd name="connsiteY6" fmla="*/ 1059923 h 1875164"/>
                <a:gd name="connsiteX7" fmla="*/ 50676 w 1875165"/>
                <a:gd name="connsiteY7" fmla="*/ 815241 h 1875164"/>
                <a:gd name="connsiteX8" fmla="*/ 815242 w 1875165"/>
                <a:gd name="connsiteY8" fmla="*/ 50675 h 1875164"/>
                <a:gd name="connsiteX9" fmla="*/ 937583 w 1875165"/>
                <a:gd name="connsiteY9" fmla="*/ 0 h 187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75165" h="1875164">
                  <a:moveTo>
                    <a:pt x="937583" y="0"/>
                  </a:moveTo>
                  <a:cubicBezTo>
                    <a:pt x="981862" y="0"/>
                    <a:pt x="1026141" y="16892"/>
                    <a:pt x="1059924" y="50675"/>
                  </a:cubicBezTo>
                  <a:lnTo>
                    <a:pt x="1824490" y="815241"/>
                  </a:lnTo>
                  <a:cubicBezTo>
                    <a:pt x="1892057" y="882808"/>
                    <a:pt x="1892057" y="992356"/>
                    <a:pt x="1824490" y="1059923"/>
                  </a:cubicBezTo>
                  <a:lnTo>
                    <a:pt x="1059924" y="1824489"/>
                  </a:lnTo>
                  <a:cubicBezTo>
                    <a:pt x="992357" y="1892056"/>
                    <a:pt x="882809" y="1892056"/>
                    <a:pt x="815242" y="1824489"/>
                  </a:cubicBezTo>
                  <a:lnTo>
                    <a:pt x="50676" y="1059923"/>
                  </a:lnTo>
                  <a:cubicBezTo>
                    <a:pt x="-16891" y="992356"/>
                    <a:pt x="-16891" y="882808"/>
                    <a:pt x="50676" y="815241"/>
                  </a:cubicBezTo>
                  <a:lnTo>
                    <a:pt x="815242" y="50675"/>
                  </a:lnTo>
                  <a:cubicBezTo>
                    <a:pt x="849026" y="16892"/>
                    <a:pt x="893305" y="0"/>
                    <a:pt x="937583" y="0"/>
                  </a:cubicBezTo>
                  <a:close/>
                </a:path>
              </a:pathLst>
            </a:cu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34" t="5294" r="25464" b="880"/>
            <a:stretch>
              <a:fillRect/>
            </a:stretch>
          </p:blipFill>
          <p:spPr>
            <a:xfrm>
              <a:off x="5158416" y="3896557"/>
              <a:ext cx="1875165" cy="1875164"/>
            </a:xfrm>
            <a:custGeom>
              <a:avLst/>
              <a:gdLst>
                <a:gd name="connsiteX0" fmla="*/ 937583 w 1875165"/>
                <a:gd name="connsiteY0" fmla="*/ 0 h 1875164"/>
                <a:gd name="connsiteX1" fmla="*/ 1059924 w 1875165"/>
                <a:gd name="connsiteY1" fmla="*/ 50675 h 1875164"/>
                <a:gd name="connsiteX2" fmla="*/ 1824490 w 1875165"/>
                <a:gd name="connsiteY2" fmla="*/ 815241 h 1875164"/>
                <a:gd name="connsiteX3" fmla="*/ 1824490 w 1875165"/>
                <a:gd name="connsiteY3" fmla="*/ 1059923 h 1875164"/>
                <a:gd name="connsiteX4" fmla="*/ 1059924 w 1875165"/>
                <a:gd name="connsiteY4" fmla="*/ 1824489 h 1875164"/>
                <a:gd name="connsiteX5" fmla="*/ 815242 w 1875165"/>
                <a:gd name="connsiteY5" fmla="*/ 1824489 h 1875164"/>
                <a:gd name="connsiteX6" fmla="*/ 50676 w 1875165"/>
                <a:gd name="connsiteY6" fmla="*/ 1059923 h 1875164"/>
                <a:gd name="connsiteX7" fmla="*/ 50676 w 1875165"/>
                <a:gd name="connsiteY7" fmla="*/ 815241 h 1875164"/>
                <a:gd name="connsiteX8" fmla="*/ 815242 w 1875165"/>
                <a:gd name="connsiteY8" fmla="*/ 50675 h 1875164"/>
                <a:gd name="connsiteX9" fmla="*/ 937583 w 1875165"/>
                <a:gd name="connsiteY9" fmla="*/ 0 h 187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75165" h="1875164">
                  <a:moveTo>
                    <a:pt x="937583" y="0"/>
                  </a:moveTo>
                  <a:cubicBezTo>
                    <a:pt x="981862" y="0"/>
                    <a:pt x="1026141" y="16892"/>
                    <a:pt x="1059924" y="50675"/>
                  </a:cubicBezTo>
                  <a:lnTo>
                    <a:pt x="1824490" y="815241"/>
                  </a:lnTo>
                  <a:cubicBezTo>
                    <a:pt x="1892057" y="882808"/>
                    <a:pt x="1892057" y="992356"/>
                    <a:pt x="1824490" y="1059923"/>
                  </a:cubicBezTo>
                  <a:lnTo>
                    <a:pt x="1059924" y="1824489"/>
                  </a:lnTo>
                  <a:cubicBezTo>
                    <a:pt x="992357" y="1892056"/>
                    <a:pt x="882809" y="1892056"/>
                    <a:pt x="815242" y="1824489"/>
                  </a:cubicBezTo>
                  <a:lnTo>
                    <a:pt x="50676" y="1059923"/>
                  </a:lnTo>
                  <a:cubicBezTo>
                    <a:pt x="-16891" y="992356"/>
                    <a:pt x="-16891" y="882808"/>
                    <a:pt x="50676" y="815241"/>
                  </a:cubicBezTo>
                  <a:lnTo>
                    <a:pt x="815242" y="50675"/>
                  </a:lnTo>
                  <a:cubicBezTo>
                    <a:pt x="849026" y="16892"/>
                    <a:pt x="893305" y="0"/>
                    <a:pt x="937583" y="0"/>
                  </a:cubicBez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12" t="976" r="15561" b="3645"/>
            <a:stretch>
              <a:fillRect/>
            </a:stretch>
          </p:blipFill>
          <p:spPr>
            <a:xfrm>
              <a:off x="5157068" y="1778852"/>
              <a:ext cx="1875165" cy="1875164"/>
            </a:xfrm>
            <a:custGeom>
              <a:avLst/>
              <a:gdLst>
                <a:gd name="connsiteX0" fmla="*/ 937583 w 1875165"/>
                <a:gd name="connsiteY0" fmla="*/ 0 h 1875164"/>
                <a:gd name="connsiteX1" fmla="*/ 1059924 w 1875165"/>
                <a:gd name="connsiteY1" fmla="*/ 50675 h 1875164"/>
                <a:gd name="connsiteX2" fmla="*/ 1824490 w 1875165"/>
                <a:gd name="connsiteY2" fmla="*/ 815241 h 1875164"/>
                <a:gd name="connsiteX3" fmla="*/ 1824490 w 1875165"/>
                <a:gd name="connsiteY3" fmla="*/ 1059923 h 1875164"/>
                <a:gd name="connsiteX4" fmla="*/ 1059924 w 1875165"/>
                <a:gd name="connsiteY4" fmla="*/ 1824489 h 1875164"/>
                <a:gd name="connsiteX5" fmla="*/ 815242 w 1875165"/>
                <a:gd name="connsiteY5" fmla="*/ 1824489 h 1875164"/>
                <a:gd name="connsiteX6" fmla="*/ 50676 w 1875165"/>
                <a:gd name="connsiteY6" fmla="*/ 1059923 h 1875164"/>
                <a:gd name="connsiteX7" fmla="*/ 50676 w 1875165"/>
                <a:gd name="connsiteY7" fmla="*/ 815241 h 1875164"/>
                <a:gd name="connsiteX8" fmla="*/ 815242 w 1875165"/>
                <a:gd name="connsiteY8" fmla="*/ 50675 h 1875164"/>
                <a:gd name="connsiteX9" fmla="*/ 937583 w 1875165"/>
                <a:gd name="connsiteY9" fmla="*/ 0 h 187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75165" h="1875164">
                  <a:moveTo>
                    <a:pt x="937583" y="0"/>
                  </a:moveTo>
                  <a:cubicBezTo>
                    <a:pt x="981862" y="0"/>
                    <a:pt x="1026141" y="16892"/>
                    <a:pt x="1059924" y="50675"/>
                  </a:cubicBezTo>
                  <a:lnTo>
                    <a:pt x="1824490" y="815241"/>
                  </a:lnTo>
                  <a:cubicBezTo>
                    <a:pt x="1892057" y="882808"/>
                    <a:pt x="1892057" y="992356"/>
                    <a:pt x="1824490" y="1059923"/>
                  </a:cubicBezTo>
                  <a:lnTo>
                    <a:pt x="1059924" y="1824489"/>
                  </a:lnTo>
                  <a:cubicBezTo>
                    <a:pt x="992357" y="1892056"/>
                    <a:pt x="882809" y="1892056"/>
                    <a:pt x="815242" y="1824489"/>
                  </a:cubicBezTo>
                  <a:lnTo>
                    <a:pt x="50676" y="1059923"/>
                  </a:lnTo>
                  <a:cubicBezTo>
                    <a:pt x="-16891" y="992356"/>
                    <a:pt x="-16891" y="882808"/>
                    <a:pt x="50676" y="815241"/>
                  </a:cubicBezTo>
                  <a:lnTo>
                    <a:pt x="815242" y="50675"/>
                  </a:lnTo>
                  <a:cubicBezTo>
                    <a:pt x="849026" y="16892"/>
                    <a:pt x="893305" y="0"/>
                    <a:pt x="937583" y="0"/>
                  </a:cubicBezTo>
                  <a:close/>
                </a:path>
              </a:pathLst>
            </a:cu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65" t="3001" r="25142" b="3571"/>
            <a:stretch>
              <a:fillRect/>
            </a:stretch>
          </p:blipFill>
          <p:spPr>
            <a:xfrm>
              <a:off x="6230416" y="2843203"/>
              <a:ext cx="1875165" cy="1875164"/>
            </a:xfrm>
            <a:custGeom>
              <a:avLst/>
              <a:gdLst>
                <a:gd name="connsiteX0" fmla="*/ 937583 w 1875165"/>
                <a:gd name="connsiteY0" fmla="*/ 0 h 1875164"/>
                <a:gd name="connsiteX1" fmla="*/ 1059924 w 1875165"/>
                <a:gd name="connsiteY1" fmla="*/ 50675 h 1875164"/>
                <a:gd name="connsiteX2" fmla="*/ 1824490 w 1875165"/>
                <a:gd name="connsiteY2" fmla="*/ 815241 h 1875164"/>
                <a:gd name="connsiteX3" fmla="*/ 1824490 w 1875165"/>
                <a:gd name="connsiteY3" fmla="*/ 1059923 h 1875164"/>
                <a:gd name="connsiteX4" fmla="*/ 1059924 w 1875165"/>
                <a:gd name="connsiteY4" fmla="*/ 1824489 h 1875164"/>
                <a:gd name="connsiteX5" fmla="*/ 815242 w 1875165"/>
                <a:gd name="connsiteY5" fmla="*/ 1824489 h 1875164"/>
                <a:gd name="connsiteX6" fmla="*/ 50676 w 1875165"/>
                <a:gd name="connsiteY6" fmla="*/ 1059923 h 1875164"/>
                <a:gd name="connsiteX7" fmla="*/ 50676 w 1875165"/>
                <a:gd name="connsiteY7" fmla="*/ 815241 h 1875164"/>
                <a:gd name="connsiteX8" fmla="*/ 815242 w 1875165"/>
                <a:gd name="connsiteY8" fmla="*/ 50675 h 1875164"/>
                <a:gd name="connsiteX9" fmla="*/ 937583 w 1875165"/>
                <a:gd name="connsiteY9" fmla="*/ 0 h 187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75165" h="1875164">
                  <a:moveTo>
                    <a:pt x="937583" y="0"/>
                  </a:moveTo>
                  <a:cubicBezTo>
                    <a:pt x="981862" y="0"/>
                    <a:pt x="1026141" y="16892"/>
                    <a:pt x="1059924" y="50675"/>
                  </a:cubicBezTo>
                  <a:lnTo>
                    <a:pt x="1824490" y="815241"/>
                  </a:lnTo>
                  <a:cubicBezTo>
                    <a:pt x="1892057" y="882808"/>
                    <a:pt x="1892057" y="992356"/>
                    <a:pt x="1824490" y="1059923"/>
                  </a:cubicBezTo>
                  <a:lnTo>
                    <a:pt x="1059924" y="1824489"/>
                  </a:lnTo>
                  <a:cubicBezTo>
                    <a:pt x="992357" y="1892056"/>
                    <a:pt x="882809" y="1892056"/>
                    <a:pt x="815242" y="1824489"/>
                  </a:cubicBezTo>
                  <a:lnTo>
                    <a:pt x="50676" y="1059923"/>
                  </a:lnTo>
                  <a:cubicBezTo>
                    <a:pt x="-16891" y="992356"/>
                    <a:pt x="-16891" y="882808"/>
                    <a:pt x="50676" y="815241"/>
                  </a:cubicBezTo>
                  <a:lnTo>
                    <a:pt x="815242" y="50675"/>
                  </a:lnTo>
                  <a:cubicBezTo>
                    <a:pt x="849026" y="16892"/>
                    <a:pt x="893305" y="0"/>
                    <a:pt x="937583" y="0"/>
                  </a:cubicBezTo>
                  <a:close/>
                </a:path>
              </a:pathLst>
            </a:custGeom>
          </p:spPr>
        </p:pic>
        <p:sp>
          <p:nvSpPr>
            <p:cNvPr id="7" name="椭圆 6"/>
            <p:cNvSpPr/>
            <p:nvPr/>
          </p:nvSpPr>
          <p:spPr>
            <a:xfrm>
              <a:off x="5633013" y="3309806"/>
              <a:ext cx="941958" cy="941958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5883036" y="3513554"/>
              <a:ext cx="423228" cy="523466"/>
              <a:chOff x="3688" y="1972"/>
              <a:chExt cx="304" cy="376"/>
            </a:xfrm>
          </p:grpSpPr>
          <p:sp>
            <p:nvSpPr>
              <p:cNvPr id="33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688" y="1972"/>
                <a:ext cx="304" cy="3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5"/>
              <p:cNvSpPr>
                <a:spLocks noEditPoints="1"/>
              </p:cNvSpPr>
              <p:nvPr/>
            </p:nvSpPr>
            <p:spPr bwMode="auto">
              <a:xfrm>
                <a:off x="3681" y="1970"/>
                <a:ext cx="309" cy="380"/>
              </a:xfrm>
              <a:custGeom>
                <a:avLst/>
                <a:gdLst>
                  <a:gd name="T0" fmla="*/ 61 w 128"/>
                  <a:gd name="T1" fmla="*/ 17 h 158"/>
                  <a:gd name="T2" fmla="*/ 64 w 128"/>
                  <a:gd name="T3" fmla="*/ 67 h 158"/>
                  <a:gd name="T4" fmla="*/ 68 w 128"/>
                  <a:gd name="T5" fmla="*/ 53 h 158"/>
                  <a:gd name="T6" fmla="*/ 77 w 128"/>
                  <a:gd name="T7" fmla="*/ 47 h 158"/>
                  <a:gd name="T8" fmla="*/ 84 w 128"/>
                  <a:gd name="T9" fmla="*/ 60 h 158"/>
                  <a:gd name="T10" fmla="*/ 89 w 128"/>
                  <a:gd name="T11" fmla="*/ 61 h 158"/>
                  <a:gd name="T12" fmla="*/ 94 w 128"/>
                  <a:gd name="T13" fmla="*/ 53 h 158"/>
                  <a:gd name="T14" fmla="*/ 105 w 128"/>
                  <a:gd name="T15" fmla="*/ 60 h 158"/>
                  <a:gd name="T16" fmla="*/ 104 w 128"/>
                  <a:gd name="T17" fmla="*/ 63 h 158"/>
                  <a:gd name="T18" fmla="*/ 104 w 128"/>
                  <a:gd name="T19" fmla="*/ 71 h 158"/>
                  <a:gd name="T20" fmla="*/ 106 w 128"/>
                  <a:gd name="T21" fmla="*/ 69 h 158"/>
                  <a:gd name="T22" fmla="*/ 116 w 128"/>
                  <a:gd name="T23" fmla="*/ 69 h 158"/>
                  <a:gd name="T24" fmla="*/ 101 w 128"/>
                  <a:gd name="T25" fmla="*/ 131 h 158"/>
                  <a:gd name="T26" fmla="*/ 56 w 128"/>
                  <a:gd name="T27" fmla="*/ 148 h 158"/>
                  <a:gd name="T28" fmla="*/ 40 w 128"/>
                  <a:gd name="T29" fmla="*/ 112 h 158"/>
                  <a:gd name="T30" fmla="*/ 14 w 128"/>
                  <a:gd name="T31" fmla="*/ 80 h 158"/>
                  <a:gd name="T32" fmla="*/ 25 w 128"/>
                  <a:gd name="T33" fmla="*/ 79 h 158"/>
                  <a:gd name="T34" fmla="*/ 42 w 128"/>
                  <a:gd name="T35" fmla="*/ 91 h 158"/>
                  <a:gd name="T36" fmla="*/ 46 w 128"/>
                  <a:gd name="T37" fmla="*/ 18 h 158"/>
                  <a:gd name="T38" fmla="*/ 53 w 128"/>
                  <a:gd name="T39" fmla="*/ 10 h 158"/>
                  <a:gd name="T40" fmla="*/ 53 w 128"/>
                  <a:gd name="T41" fmla="*/ 0 h 158"/>
                  <a:gd name="T42" fmla="*/ 36 w 128"/>
                  <a:gd name="T43" fmla="*/ 18 h 158"/>
                  <a:gd name="T44" fmla="*/ 36 w 128"/>
                  <a:gd name="T45" fmla="*/ 75 h 158"/>
                  <a:gd name="T46" fmla="*/ 20 w 128"/>
                  <a:gd name="T47" fmla="*/ 67 h 158"/>
                  <a:gd name="T48" fmla="*/ 8 w 128"/>
                  <a:gd name="T49" fmla="*/ 98 h 158"/>
                  <a:gd name="T50" fmla="*/ 46 w 128"/>
                  <a:gd name="T51" fmla="*/ 135 h 158"/>
                  <a:gd name="T52" fmla="*/ 46 w 128"/>
                  <a:gd name="T53" fmla="*/ 158 h 158"/>
                  <a:gd name="T54" fmla="*/ 101 w 128"/>
                  <a:gd name="T55" fmla="*/ 158 h 158"/>
                  <a:gd name="T56" fmla="*/ 111 w 128"/>
                  <a:gd name="T57" fmla="*/ 148 h 158"/>
                  <a:gd name="T58" fmla="*/ 125 w 128"/>
                  <a:gd name="T59" fmla="*/ 87 h 158"/>
                  <a:gd name="T60" fmla="*/ 125 w 128"/>
                  <a:gd name="T61" fmla="*/ 86 h 158"/>
                  <a:gd name="T62" fmla="*/ 128 w 128"/>
                  <a:gd name="T63" fmla="*/ 74 h 158"/>
                  <a:gd name="T64" fmla="*/ 115 w 128"/>
                  <a:gd name="T65" fmla="*/ 57 h 158"/>
                  <a:gd name="T66" fmla="*/ 94 w 128"/>
                  <a:gd name="T67" fmla="*/ 43 h 158"/>
                  <a:gd name="T68" fmla="*/ 77 w 128"/>
                  <a:gd name="T69" fmla="*/ 37 h 158"/>
                  <a:gd name="T70" fmla="*/ 71 w 128"/>
                  <a:gd name="T71" fmla="*/ 38 h 158"/>
                  <a:gd name="T72" fmla="*/ 71 w 128"/>
                  <a:gd name="T73" fmla="*/ 17 h 158"/>
                  <a:gd name="T74" fmla="*/ 53 w 128"/>
                  <a:gd name="T75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8" h="158">
                    <a:moveTo>
                      <a:pt x="53" y="10"/>
                    </a:moveTo>
                    <a:cubicBezTo>
                      <a:pt x="57" y="10"/>
                      <a:pt x="61" y="13"/>
                      <a:pt x="61" y="17"/>
                    </a:cubicBezTo>
                    <a:cubicBezTo>
                      <a:pt x="61" y="17"/>
                      <a:pt x="61" y="63"/>
                      <a:pt x="61" y="64"/>
                    </a:cubicBezTo>
                    <a:cubicBezTo>
                      <a:pt x="61" y="66"/>
                      <a:pt x="62" y="67"/>
                      <a:pt x="64" y="67"/>
                    </a:cubicBezTo>
                    <a:cubicBezTo>
                      <a:pt x="66" y="67"/>
                      <a:pt x="68" y="65"/>
                      <a:pt x="68" y="60"/>
                    </a:cubicBezTo>
                    <a:cubicBezTo>
                      <a:pt x="68" y="53"/>
                      <a:pt x="68" y="53"/>
                      <a:pt x="68" y="53"/>
                    </a:cubicBezTo>
                    <a:cubicBezTo>
                      <a:pt x="68" y="49"/>
                      <a:pt x="71" y="47"/>
                      <a:pt x="75" y="47"/>
                    </a:cubicBezTo>
                    <a:cubicBezTo>
                      <a:pt x="76" y="47"/>
                      <a:pt x="76" y="47"/>
                      <a:pt x="77" y="47"/>
                    </a:cubicBezTo>
                    <a:cubicBezTo>
                      <a:pt x="80" y="47"/>
                      <a:pt x="83" y="48"/>
                      <a:pt x="83" y="52"/>
                    </a:cubicBezTo>
                    <a:cubicBezTo>
                      <a:pt x="84" y="60"/>
                      <a:pt x="84" y="60"/>
                      <a:pt x="84" y="60"/>
                    </a:cubicBezTo>
                    <a:cubicBezTo>
                      <a:pt x="84" y="63"/>
                      <a:pt x="85" y="63"/>
                      <a:pt x="86" y="63"/>
                    </a:cubicBezTo>
                    <a:cubicBezTo>
                      <a:pt x="87" y="63"/>
                      <a:pt x="89" y="61"/>
                      <a:pt x="89" y="61"/>
                    </a:cubicBezTo>
                    <a:cubicBezTo>
                      <a:pt x="89" y="58"/>
                      <a:pt x="89" y="58"/>
                      <a:pt x="89" y="58"/>
                    </a:cubicBezTo>
                    <a:cubicBezTo>
                      <a:pt x="90" y="54"/>
                      <a:pt x="92" y="53"/>
                      <a:pt x="94" y="53"/>
                    </a:cubicBezTo>
                    <a:cubicBezTo>
                      <a:pt x="95" y="53"/>
                      <a:pt x="96" y="53"/>
                      <a:pt x="97" y="54"/>
                    </a:cubicBezTo>
                    <a:cubicBezTo>
                      <a:pt x="101" y="54"/>
                      <a:pt x="105" y="56"/>
                      <a:pt x="105" y="60"/>
                    </a:cubicBezTo>
                    <a:cubicBezTo>
                      <a:pt x="104" y="63"/>
                      <a:pt x="104" y="63"/>
                      <a:pt x="104" y="63"/>
                    </a:cubicBezTo>
                    <a:cubicBezTo>
                      <a:pt x="104" y="63"/>
                      <a:pt x="104" y="63"/>
                      <a:pt x="104" y="63"/>
                    </a:cubicBezTo>
                    <a:cubicBezTo>
                      <a:pt x="104" y="63"/>
                      <a:pt x="101" y="72"/>
                      <a:pt x="103" y="72"/>
                    </a:cubicBezTo>
                    <a:cubicBezTo>
                      <a:pt x="104" y="72"/>
                      <a:pt x="104" y="72"/>
                      <a:pt x="104" y="71"/>
                    </a:cubicBezTo>
                    <a:cubicBezTo>
                      <a:pt x="104" y="71"/>
                      <a:pt x="104" y="71"/>
                      <a:pt x="104" y="71"/>
                    </a:cubicBezTo>
                    <a:cubicBezTo>
                      <a:pt x="106" y="69"/>
                      <a:pt x="106" y="69"/>
                      <a:pt x="106" y="69"/>
                    </a:cubicBezTo>
                    <a:cubicBezTo>
                      <a:pt x="107" y="67"/>
                      <a:pt x="109" y="67"/>
                      <a:pt x="110" y="67"/>
                    </a:cubicBezTo>
                    <a:cubicBezTo>
                      <a:pt x="112" y="67"/>
                      <a:pt x="113" y="68"/>
                      <a:pt x="116" y="69"/>
                    </a:cubicBezTo>
                    <a:cubicBezTo>
                      <a:pt x="119" y="71"/>
                      <a:pt x="118" y="75"/>
                      <a:pt x="116" y="83"/>
                    </a:cubicBezTo>
                    <a:cubicBezTo>
                      <a:pt x="101" y="131"/>
                      <a:pt x="101" y="131"/>
                      <a:pt x="101" y="131"/>
                    </a:cubicBezTo>
                    <a:cubicBezTo>
                      <a:pt x="101" y="148"/>
                      <a:pt x="101" y="148"/>
                      <a:pt x="101" y="148"/>
                    </a:cubicBezTo>
                    <a:cubicBezTo>
                      <a:pt x="56" y="148"/>
                      <a:pt x="56" y="148"/>
                      <a:pt x="56" y="148"/>
                    </a:cubicBezTo>
                    <a:cubicBezTo>
                      <a:pt x="56" y="130"/>
                      <a:pt x="56" y="130"/>
                      <a:pt x="56" y="130"/>
                    </a:cubicBezTo>
                    <a:cubicBezTo>
                      <a:pt x="56" y="130"/>
                      <a:pt x="48" y="125"/>
                      <a:pt x="40" y="112"/>
                    </a:cubicBezTo>
                    <a:cubicBezTo>
                      <a:pt x="15" y="90"/>
                      <a:pt x="15" y="90"/>
                      <a:pt x="15" y="90"/>
                    </a:cubicBezTo>
                    <a:cubicBezTo>
                      <a:pt x="12" y="88"/>
                      <a:pt x="11" y="83"/>
                      <a:pt x="14" y="80"/>
                    </a:cubicBezTo>
                    <a:cubicBezTo>
                      <a:pt x="15" y="78"/>
                      <a:pt x="18" y="77"/>
                      <a:pt x="20" y="77"/>
                    </a:cubicBezTo>
                    <a:cubicBezTo>
                      <a:pt x="22" y="77"/>
                      <a:pt x="23" y="77"/>
                      <a:pt x="25" y="79"/>
                    </a:cubicBezTo>
                    <a:cubicBezTo>
                      <a:pt x="39" y="90"/>
                      <a:pt x="39" y="90"/>
                      <a:pt x="39" y="90"/>
                    </a:cubicBezTo>
                    <a:cubicBezTo>
                      <a:pt x="40" y="91"/>
                      <a:pt x="41" y="91"/>
                      <a:pt x="42" y="91"/>
                    </a:cubicBezTo>
                    <a:cubicBezTo>
                      <a:pt x="45" y="91"/>
                      <a:pt x="46" y="84"/>
                      <a:pt x="46" y="67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5" y="14"/>
                      <a:pt x="49" y="10"/>
                      <a:pt x="53" y="10"/>
                    </a:cubicBezTo>
                    <a:cubicBezTo>
                      <a:pt x="53" y="10"/>
                      <a:pt x="53" y="10"/>
                      <a:pt x="53" y="10"/>
                    </a:cubicBezTo>
                    <a:moveTo>
                      <a:pt x="5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48" y="0"/>
                      <a:pt x="43" y="2"/>
                      <a:pt x="40" y="6"/>
                    </a:cubicBezTo>
                    <a:cubicBezTo>
                      <a:pt x="37" y="9"/>
                      <a:pt x="35" y="13"/>
                      <a:pt x="36" y="18"/>
                    </a:cubicBezTo>
                    <a:cubicBezTo>
                      <a:pt x="36" y="67"/>
                      <a:pt x="36" y="67"/>
                      <a:pt x="36" y="67"/>
                    </a:cubicBezTo>
                    <a:cubicBezTo>
                      <a:pt x="36" y="70"/>
                      <a:pt x="36" y="73"/>
                      <a:pt x="36" y="75"/>
                    </a:cubicBezTo>
                    <a:cubicBezTo>
                      <a:pt x="31" y="71"/>
                      <a:pt x="31" y="71"/>
                      <a:pt x="31" y="71"/>
                    </a:cubicBezTo>
                    <a:cubicBezTo>
                      <a:pt x="28" y="68"/>
                      <a:pt x="24" y="67"/>
                      <a:pt x="20" y="67"/>
                    </a:cubicBezTo>
                    <a:cubicBezTo>
                      <a:pt x="15" y="67"/>
                      <a:pt x="10" y="69"/>
                      <a:pt x="6" y="73"/>
                    </a:cubicBezTo>
                    <a:cubicBezTo>
                      <a:pt x="0" y="81"/>
                      <a:pt x="1" y="92"/>
                      <a:pt x="8" y="98"/>
                    </a:cubicBezTo>
                    <a:cubicBezTo>
                      <a:pt x="32" y="118"/>
                      <a:pt x="32" y="118"/>
                      <a:pt x="32" y="118"/>
                    </a:cubicBezTo>
                    <a:cubicBezTo>
                      <a:pt x="37" y="127"/>
                      <a:pt x="42" y="132"/>
                      <a:pt x="46" y="135"/>
                    </a:cubicBezTo>
                    <a:cubicBezTo>
                      <a:pt x="46" y="148"/>
                      <a:pt x="46" y="148"/>
                      <a:pt x="46" y="148"/>
                    </a:cubicBezTo>
                    <a:cubicBezTo>
                      <a:pt x="46" y="158"/>
                      <a:pt x="46" y="158"/>
                      <a:pt x="46" y="158"/>
                    </a:cubicBezTo>
                    <a:cubicBezTo>
                      <a:pt x="56" y="158"/>
                      <a:pt x="56" y="158"/>
                      <a:pt x="56" y="158"/>
                    </a:cubicBezTo>
                    <a:cubicBezTo>
                      <a:pt x="101" y="158"/>
                      <a:pt x="101" y="158"/>
                      <a:pt x="101" y="158"/>
                    </a:cubicBezTo>
                    <a:cubicBezTo>
                      <a:pt x="110" y="158"/>
                      <a:pt x="110" y="158"/>
                      <a:pt x="110" y="158"/>
                    </a:cubicBezTo>
                    <a:cubicBezTo>
                      <a:pt x="111" y="148"/>
                      <a:pt x="111" y="148"/>
                      <a:pt x="111" y="148"/>
                    </a:cubicBezTo>
                    <a:cubicBezTo>
                      <a:pt x="111" y="132"/>
                      <a:pt x="111" y="132"/>
                      <a:pt x="111" y="132"/>
                    </a:cubicBezTo>
                    <a:cubicBezTo>
                      <a:pt x="125" y="87"/>
                      <a:pt x="125" y="87"/>
                      <a:pt x="125" y="87"/>
                    </a:cubicBezTo>
                    <a:cubicBezTo>
                      <a:pt x="125" y="86"/>
                      <a:pt x="125" y="86"/>
                      <a:pt x="125" y="86"/>
                    </a:cubicBezTo>
                    <a:cubicBezTo>
                      <a:pt x="125" y="86"/>
                      <a:pt x="125" y="86"/>
                      <a:pt x="125" y="86"/>
                    </a:cubicBezTo>
                    <a:cubicBezTo>
                      <a:pt x="126" y="85"/>
                      <a:pt x="126" y="85"/>
                      <a:pt x="126" y="85"/>
                    </a:cubicBezTo>
                    <a:cubicBezTo>
                      <a:pt x="127" y="80"/>
                      <a:pt x="128" y="77"/>
                      <a:pt x="128" y="74"/>
                    </a:cubicBezTo>
                    <a:cubicBezTo>
                      <a:pt x="128" y="66"/>
                      <a:pt x="124" y="62"/>
                      <a:pt x="121" y="61"/>
                    </a:cubicBezTo>
                    <a:cubicBezTo>
                      <a:pt x="119" y="59"/>
                      <a:pt x="117" y="58"/>
                      <a:pt x="115" y="57"/>
                    </a:cubicBezTo>
                    <a:cubicBezTo>
                      <a:pt x="114" y="52"/>
                      <a:pt x="109" y="46"/>
                      <a:pt x="99" y="44"/>
                    </a:cubicBezTo>
                    <a:cubicBezTo>
                      <a:pt x="97" y="43"/>
                      <a:pt x="96" y="43"/>
                      <a:pt x="94" y="43"/>
                    </a:cubicBezTo>
                    <a:cubicBezTo>
                      <a:pt x="93" y="43"/>
                      <a:pt x="92" y="43"/>
                      <a:pt x="91" y="44"/>
                    </a:cubicBezTo>
                    <a:cubicBezTo>
                      <a:pt x="88" y="40"/>
                      <a:pt x="84" y="37"/>
                      <a:pt x="77" y="37"/>
                    </a:cubicBezTo>
                    <a:cubicBezTo>
                      <a:pt x="76" y="37"/>
                      <a:pt x="75" y="37"/>
                      <a:pt x="75" y="37"/>
                    </a:cubicBezTo>
                    <a:cubicBezTo>
                      <a:pt x="73" y="37"/>
                      <a:pt x="72" y="37"/>
                      <a:pt x="71" y="38"/>
                    </a:cubicBezTo>
                    <a:cubicBezTo>
                      <a:pt x="71" y="28"/>
                      <a:pt x="71" y="19"/>
                      <a:pt x="71" y="17"/>
                    </a:cubicBezTo>
                    <a:cubicBezTo>
                      <a:pt x="71" y="17"/>
                      <a:pt x="71" y="17"/>
                      <a:pt x="71" y="17"/>
                    </a:cubicBezTo>
                    <a:cubicBezTo>
                      <a:pt x="71" y="17"/>
                      <a:pt x="71" y="17"/>
                      <a:pt x="71" y="17"/>
                    </a:cubicBezTo>
                    <a:cubicBezTo>
                      <a:pt x="71" y="7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11" name="圆角矩形 10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701167" y="144940"/>
            <a:ext cx="3057239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研究方法与思路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796505" y="217491"/>
            <a:ext cx="10128992" cy="439541"/>
            <a:chOff x="3796505" y="217491"/>
            <a:chExt cx="10128992" cy="439541"/>
          </a:xfrm>
        </p:grpSpPr>
        <p:sp>
          <p:nvSpPr>
            <p:cNvPr id="10" name="圆角矩形 9"/>
            <p:cNvSpPr/>
            <p:nvPr/>
          </p:nvSpPr>
          <p:spPr>
            <a:xfrm>
              <a:off x="3796505" y="217491"/>
              <a:ext cx="8909791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圆角矩形 13"/>
            <p:cNvSpPr/>
            <p:nvPr/>
          </p:nvSpPr>
          <p:spPr>
            <a:xfrm flipV="1">
              <a:off x="38416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3841697" y="230597"/>
              <a:ext cx="1791316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METHODS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5" name="组合 274"/>
          <p:cNvGrpSpPr/>
          <p:nvPr/>
        </p:nvGrpSpPr>
        <p:grpSpPr>
          <a:xfrm>
            <a:off x="7814689" y="1789463"/>
            <a:ext cx="3369100" cy="5394921"/>
            <a:chOff x="7814689" y="1789463"/>
            <a:chExt cx="3369100" cy="5394921"/>
          </a:xfrm>
        </p:grpSpPr>
        <p:sp>
          <p:nvSpPr>
            <p:cNvPr id="71" name="Freeform 5"/>
            <p:cNvSpPr/>
            <p:nvPr/>
          </p:nvSpPr>
          <p:spPr bwMode="auto">
            <a:xfrm>
              <a:off x="8773715" y="2450838"/>
              <a:ext cx="735788" cy="1062947"/>
            </a:xfrm>
            <a:custGeom>
              <a:avLst/>
              <a:gdLst>
                <a:gd name="T0" fmla="*/ 1128 w 1147"/>
                <a:gd name="T1" fmla="*/ 1657 h 1657"/>
                <a:gd name="T2" fmla="*/ 0 w 1147"/>
                <a:gd name="T3" fmla="*/ 14 h 1657"/>
                <a:gd name="T4" fmla="*/ 19 w 1147"/>
                <a:gd name="T5" fmla="*/ 0 h 1657"/>
                <a:gd name="T6" fmla="*/ 1147 w 1147"/>
                <a:gd name="T7" fmla="*/ 1645 h 1657"/>
                <a:gd name="T8" fmla="*/ 1128 w 1147"/>
                <a:gd name="T9" fmla="*/ 1657 h 1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7" h="1657">
                  <a:moveTo>
                    <a:pt x="1128" y="1657"/>
                  </a:moveTo>
                  <a:lnTo>
                    <a:pt x="0" y="14"/>
                  </a:lnTo>
                  <a:lnTo>
                    <a:pt x="19" y="0"/>
                  </a:lnTo>
                  <a:lnTo>
                    <a:pt x="1147" y="1645"/>
                  </a:lnTo>
                  <a:lnTo>
                    <a:pt x="1128" y="165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6"/>
            <p:cNvSpPr/>
            <p:nvPr/>
          </p:nvSpPr>
          <p:spPr bwMode="auto">
            <a:xfrm>
              <a:off x="9497315" y="1960741"/>
              <a:ext cx="137920" cy="1549837"/>
            </a:xfrm>
            <a:custGeom>
              <a:avLst/>
              <a:gdLst>
                <a:gd name="T0" fmla="*/ 21 w 215"/>
                <a:gd name="T1" fmla="*/ 2416 h 2416"/>
                <a:gd name="T2" fmla="*/ 0 w 215"/>
                <a:gd name="T3" fmla="*/ 2414 h 2416"/>
                <a:gd name="T4" fmla="*/ 194 w 215"/>
                <a:gd name="T5" fmla="*/ 0 h 2416"/>
                <a:gd name="T6" fmla="*/ 215 w 215"/>
                <a:gd name="T7" fmla="*/ 3 h 2416"/>
                <a:gd name="T8" fmla="*/ 21 w 215"/>
                <a:gd name="T9" fmla="*/ 2416 h 2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2416">
                  <a:moveTo>
                    <a:pt x="21" y="2416"/>
                  </a:moveTo>
                  <a:lnTo>
                    <a:pt x="0" y="2414"/>
                  </a:lnTo>
                  <a:lnTo>
                    <a:pt x="194" y="0"/>
                  </a:lnTo>
                  <a:lnTo>
                    <a:pt x="215" y="3"/>
                  </a:lnTo>
                  <a:lnTo>
                    <a:pt x="21" y="241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7"/>
            <p:cNvSpPr/>
            <p:nvPr/>
          </p:nvSpPr>
          <p:spPr bwMode="auto">
            <a:xfrm>
              <a:off x="9499239" y="2658680"/>
              <a:ext cx="620320" cy="855105"/>
            </a:xfrm>
            <a:custGeom>
              <a:avLst/>
              <a:gdLst>
                <a:gd name="T0" fmla="*/ 18 w 967"/>
                <a:gd name="T1" fmla="*/ 1333 h 1333"/>
                <a:gd name="T2" fmla="*/ 0 w 967"/>
                <a:gd name="T3" fmla="*/ 1321 h 1333"/>
                <a:gd name="T4" fmla="*/ 951 w 967"/>
                <a:gd name="T5" fmla="*/ 0 h 1333"/>
                <a:gd name="T6" fmla="*/ 967 w 967"/>
                <a:gd name="T7" fmla="*/ 14 h 1333"/>
                <a:gd name="T8" fmla="*/ 18 w 967"/>
                <a:gd name="T9" fmla="*/ 133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7" h="1333">
                  <a:moveTo>
                    <a:pt x="18" y="1333"/>
                  </a:moveTo>
                  <a:lnTo>
                    <a:pt x="0" y="1321"/>
                  </a:lnTo>
                  <a:lnTo>
                    <a:pt x="951" y="0"/>
                  </a:lnTo>
                  <a:lnTo>
                    <a:pt x="967" y="14"/>
                  </a:lnTo>
                  <a:lnTo>
                    <a:pt x="18" y="133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8"/>
            <p:cNvSpPr/>
            <p:nvPr/>
          </p:nvSpPr>
          <p:spPr bwMode="auto">
            <a:xfrm>
              <a:off x="8588325" y="2454045"/>
              <a:ext cx="198862" cy="835218"/>
            </a:xfrm>
            <a:custGeom>
              <a:avLst/>
              <a:gdLst>
                <a:gd name="T0" fmla="*/ 21 w 310"/>
                <a:gd name="T1" fmla="*/ 1302 h 1302"/>
                <a:gd name="T2" fmla="*/ 0 w 310"/>
                <a:gd name="T3" fmla="*/ 1297 h 1302"/>
                <a:gd name="T4" fmla="*/ 289 w 310"/>
                <a:gd name="T5" fmla="*/ 0 h 1302"/>
                <a:gd name="T6" fmla="*/ 310 w 310"/>
                <a:gd name="T7" fmla="*/ 4 h 1302"/>
                <a:gd name="T8" fmla="*/ 21 w 310"/>
                <a:gd name="T9" fmla="*/ 1302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02">
                  <a:moveTo>
                    <a:pt x="21" y="1302"/>
                  </a:moveTo>
                  <a:lnTo>
                    <a:pt x="0" y="1297"/>
                  </a:lnTo>
                  <a:lnTo>
                    <a:pt x="289" y="0"/>
                  </a:lnTo>
                  <a:lnTo>
                    <a:pt x="310" y="4"/>
                  </a:lnTo>
                  <a:lnTo>
                    <a:pt x="21" y="1302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9"/>
            <p:cNvSpPr/>
            <p:nvPr/>
          </p:nvSpPr>
          <p:spPr bwMode="auto">
            <a:xfrm>
              <a:off x="7953892" y="3105798"/>
              <a:ext cx="643413" cy="189881"/>
            </a:xfrm>
            <a:custGeom>
              <a:avLst/>
              <a:gdLst>
                <a:gd name="T0" fmla="*/ 999 w 1003"/>
                <a:gd name="T1" fmla="*/ 296 h 296"/>
                <a:gd name="T2" fmla="*/ 0 w 1003"/>
                <a:gd name="T3" fmla="*/ 21 h 296"/>
                <a:gd name="T4" fmla="*/ 5 w 1003"/>
                <a:gd name="T5" fmla="*/ 0 h 296"/>
                <a:gd name="T6" fmla="*/ 1003 w 1003"/>
                <a:gd name="T7" fmla="*/ 274 h 296"/>
                <a:gd name="T8" fmla="*/ 999 w 1003"/>
                <a:gd name="T9" fmla="*/ 29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3" h="296">
                  <a:moveTo>
                    <a:pt x="999" y="296"/>
                  </a:moveTo>
                  <a:lnTo>
                    <a:pt x="0" y="21"/>
                  </a:lnTo>
                  <a:lnTo>
                    <a:pt x="5" y="0"/>
                  </a:lnTo>
                  <a:lnTo>
                    <a:pt x="1003" y="274"/>
                  </a:lnTo>
                  <a:lnTo>
                    <a:pt x="999" y="29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10"/>
            <p:cNvSpPr/>
            <p:nvPr/>
          </p:nvSpPr>
          <p:spPr bwMode="auto">
            <a:xfrm>
              <a:off x="8524817" y="3287981"/>
              <a:ext cx="78903" cy="842916"/>
            </a:xfrm>
            <a:custGeom>
              <a:avLst/>
              <a:gdLst>
                <a:gd name="T0" fmla="*/ 21 w 123"/>
                <a:gd name="T1" fmla="*/ 1314 h 1314"/>
                <a:gd name="T2" fmla="*/ 0 w 123"/>
                <a:gd name="T3" fmla="*/ 1312 h 1314"/>
                <a:gd name="T4" fmla="*/ 99 w 123"/>
                <a:gd name="T5" fmla="*/ 0 h 1314"/>
                <a:gd name="T6" fmla="*/ 123 w 123"/>
                <a:gd name="T7" fmla="*/ 2 h 1314"/>
                <a:gd name="T8" fmla="*/ 21 w 123"/>
                <a:gd name="T9" fmla="*/ 1314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314">
                  <a:moveTo>
                    <a:pt x="21" y="1314"/>
                  </a:moveTo>
                  <a:lnTo>
                    <a:pt x="0" y="1312"/>
                  </a:lnTo>
                  <a:lnTo>
                    <a:pt x="99" y="0"/>
                  </a:lnTo>
                  <a:lnTo>
                    <a:pt x="123" y="2"/>
                  </a:lnTo>
                  <a:lnTo>
                    <a:pt x="21" y="1314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11"/>
            <p:cNvSpPr/>
            <p:nvPr/>
          </p:nvSpPr>
          <p:spPr bwMode="auto">
            <a:xfrm>
              <a:off x="8527383" y="4123841"/>
              <a:ext cx="936574" cy="567076"/>
            </a:xfrm>
            <a:custGeom>
              <a:avLst/>
              <a:gdLst>
                <a:gd name="T0" fmla="*/ 1448 w 1460"/>
                <a:gd name="T1" fmla="*/ 884 h 884"/>
                <a:gd name="T2" fmla="*/ 0 w 1460"/>
                <a:gd name="T3" fmla="*/ 18 h 884"/>
                <a:gd name="T4" fmla="*/ 12 w 1460"/>
                <a:gd name="T5" fmla="*/ 0 h 884"/>
                <a:gd name="T6" fmla="*/ 1460 w 1460"/>
                <a:gd name="T7" fmla="*/ 865 h 884"/>
                <a:gd name="T8" fmla="*/ 1448 w 1460"/>
                <a:gd name="T9" fmla="*/ 884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0" h="884">
                  <a:moveTo>
                    <a:pt x="1448" y="884"/>
                  </a:moveTo>
                  <a:lnTo>
                    <a:pt x="0" y="18"/>
                  </a:lnTo>
                  <a:lnTo>
                    <a:pt x="12" y="0"/>
                  </a:lnTo>
                  <a:lnTo>
                    <a:pt x="1460" y="865"/>
                  </a:lnTo>
                  <a:lnTo>
                    <a:pt x="1448" y="884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12"/>
            <p:cNvSpPr/>
            <p:nvPr/>
          </p:nvSpPr>
          <p:spPr bwMode="auto">
            <a:xfrm>
              <a:off x="9458184" y="4188631"/>
              <a:ext cx="916688" cy="502286"/>
            </a:xfrm>
            <a:custGeom>
              <a:avLst/>
              <a:gdLst>
                <a:gd name="T0" fmla="*/ 9 w 1429"/>
                <a:gd name="T1" fmla="*/ 783 h 783"/>
                <a:gd name="T2" fmla="*/ 0 w 1429"/>
                <a:gd name="T3" fmla="*/ 764 h 783"/>
                <a:gd name="T4" fmla="*/ 1419 w 1429"/>
                <a:gd name="T5" fmla="*/ 0 h 783"/>
                <a:gd name="T6" fmla="*/ 1429 w 1429"/>
                <a:gd name="T7" fmla="*/ 21 h 783"/>
                <a:gd name="T8" fmla="*/ 9 w 1429"/>
                <a:gd name="T9" fmla="*/ 783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9" h="783">
                  <a:moveTo>
                    <a:pt x="9" y="783"/>
                  </a:moveTo>
                  <a:lnTo>
                    <a:pt x="0" y="764"/>
                  </a:lnTo>
                  <a:lnTo>
                    <a:pt x="1419" y="0"/>
                  </a:lnTo>
                  <a:lnTo>
                    <a:pt x="1429" y="21"/>
                  </a:lnTo>
                  <a:lnTo>
                    <a:pt x="9" y="78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10363966" y="3466956"/>
              <a:ext cx="36565" cy="728090"/>
            </a:xfrm>
            <a:custGeom>
              <a:avLst/>
              <a:gdLst>
                <a:gd name="T0" fmla="*/ 24 w 57"/>
                <a:gd name="T1" fmla="*/ 1135 h 1135"/>
                <a:gd name="T2" fmla="*/ 0 w 57"/>
                <a:gd name="T3" fmla="*/ 1135 h 1135"/>
                <a:gd name="T4" fmla="*/ 36 w 57"/>
                <a:gd name="T5" fmla="*/ 0 h 1135"/>
                <a:gd name="T6" fmla="*/ 57 w 57"/>
                <a:gd name="T7" fmla="*/ 0 h 1135"/>
                <a:gd name="T8" fmla="*/ 24 w 57"/>
                <a:gd name="T9" fmla="*/ 1135 h 1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1135">
                  <a:moveTo>
                    <a:pt x="24" y="1135"/>
                  </a:moveTo>
                  <a:lnTo>
                    <a:pt x="0" y="1135"/>
                  </a:lnTo>
                  <a:lnTo>
                    <a:pt x="36" y="0"/>
                  </a:lnTo>
                  <a:lnTo>
                    <a:pt x="57" y="0"/>
                  </a:lnTo>
                  <a:lnTo>
                    <a:pt x="24" y="113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14"/>
            <p:cNvSpPr/>
            <p:nvPr/>
          </p:nvSpPr>
          <p:spPr bwMode="auto">
            <a:xfrm>
              <a:off x="9070724" y="4681936"/>
              <a:ext cx="396440" cy="930800"/>
            </a:xfrm>
            <a:custGeom>
              <a:avLst/>
              <a:gdLst>
                <a:gd name="T0" fmla="*/ 22 w 618"/>
                <a:gd name="T1" fmla="*/ 1451 h 1451"/>
                <a:gd name="T2" fmla="*/ 0 w 618"/>
                <a:gd name="T3" fmla="*/ 1442 h 1451"/>
                <a:gd name="T4" fmla="*/ 597 w 618"/>
                <a:gd name="T5" fmla="*/ 0 h 1451"/>
                <a:gd name="T6" fmla="*/ 618 w 618"/>
                <a:gd name="T7" fmla="*/ 9 h 1451"/>
                <a:gd name="T8" fmla="*/ 22 w 618"/>
                <a:gd name="T9" fmla="*/ 1451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8" h="1451">
                  <a:moveTo>
                    <a:pt x="22" y="1451"/>
                  </a:moveTo>
                  <a:lnTo>
                    <a:pt x="0" y="1442"/>
                  </a:lnTo>
                  <a:lnTo>
                    <a:pt x="597" y="0"/>
                  </a:lnTo>
                  <a:lnTo>
                    <a:pt x="618" y="9"/>
                  </a:lnTo>
                  <a:lnTo>
                    <a:pt x="22" y="1451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15"/>
            <p:cNvSpPr/>
            <p:nvPr/>
          </p:nvSpPr>
          <p:spPr bwMode="auto">
            <a:xfrm>
              <a:off x="9454976" y="4680012"/>
              <a:ext cx="441344" cy="705638"/>
            </a:xfrm>
            <a:custGeom>
              <a:avLst/>
              <a:gdLst>
                <a:gd name="T0" fmla="*/ 669 w 688"/>
                <a:gd name="T1" fmla="*/ 1100 h 1100"/>
                <a:gd name="T2" fmla="*/ 0 w 688"/>
                <a:gd name="T3" fmla="*/ 12 h 1100"/>
                <a:gd name="T4" fmla="*/ 19 w 688"/>
                <a:gd name="T5" fmla="*/ 0 h 1100"/>
                <a:gd name="T6" fmla="*/ 688 w 688"/>
                <a:gd name="T7" fmla="*/ 1088 h 1100"/>
                <a:gd name="T8" fmla="*/ 669 w 688"/>
                <a:gd name="T9" fmla="*/ 1100 h 1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8" h="1100">
                  <a:moveTo>
                    <a:pt x="669" y="1100"/>
                  </a:moveTo>
                  <a:lnTo>
                    <a:pt x="0" y="12"/>
                  </a:lnTo>
                  <a:lnTo>
                    <a:pt x="19" y="0"/>
                  </a:lnTo>
                  <a:lnTo>
                    <a:pt x="688" y="1088"/>
                  </a:lnTo>
                  <a:lnTo>
                    <a:pt x="669" y="110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16"/>
            <p:cNvSpPr/>
            <p:nvPr/>
          </p:nvSpPr>
          <p:spPr bwMode="auto">
            <a:xfrm>
              <a:off x="9458184" y="4678729"/>
              <a:ext cx="878198" cy="397082"/>
            </a:xfrm>
            <a:custGeom>
              <a:avLst/>
              <a:gdLst>
                <a:gd name="T0" fmla="*/ 1360 w 1369"/>
                <a:gd name="T1" fmla="*/ 619 h 619"/>
                <a:gd name="T2" fmla="*/ 0 w 1369"/>
                <a:gd name="T3" fmla="*/ 19 h 619"/>
                <a:gd name="T4" fmla="*/ 9 w 1369"/>
                <a:gd name="T5" fmla="*/ 0 h 619"/>
                <a:gd name="T6" fmla="*/ 1369 w 1369"/>
                <a:gd name="T7" fmla="*/ 598 h 619"/>
                <a:gd name="T8" fmla="*/ 1360 w 1369"/>
                <a:gd name="T9" fmla="*/ 619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9" h="619">
                  <a:moveTo>
                    <a:pt x="1360" y="619"/>
                  </a:moveTo>
                  <a:lnTo>
                    <a:pt x="0" y="19"/>
                  </a:lnTo>
                  <a:lnTo>
                    <a:pt x="9" y="0"/>
                  </a:lnTo>
                  <a:lnTo>
                    <a:pt x="1369" y="598"/>
                  </a:lnTo>
                  <a:lnTo>
                    <a:pt x="1360" y="619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17"/>
            <p:cNvSpPr/>
            <p:nvPr/>
          </p:nvSpPr>
          <p:spPr bwMode="auto">
            <a:xfrm>
              <a:off x="7841632" y="3724835"/>
              <a:ext cx="693450" cy="410553"/>
            </a:xfrm>
            <a:custGeom>
              <a:avLst/>
              <a:gdLst>
                <a:gd name="T0" fmla="*/ 1069 w 1081"/>
                <a:gd name="T1" fmla="*/ 640 h 640"/>
                <a:gd name="T2" fmla="*/ 0 w 1081"/>
                <a:gd name="T3" fmla="*/ 19 h 640"/>
                <a:gd name="T4" fmla="*/ 12 w 1081"/>
                <a:gd name="T5" fmla="*/ 0 h 640"/>
                <a:gd name="T6" fmla="*/ 1081 w 1081"/>
                <a:gd name="T7" fmla="*/ 622 h 640"/>
                <a:gd name="T8" fmla="*/ 1069 w 1081"/>
                <a:gd name="T9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1" h="640">
                  <a:moveTo>
                    <a:pt x="1069" y="640"/>
                  </a:moveTo>
                  <a:lnTo>
                    <a:pt x="0" y="19"/>
                  </a:lnTo>
                  <a:lnTo>
                    <a:pt x="12" y="0"/>
                  </a:lnTo>
                  <a:lnTo>
                    <a:pt x="1081" y="622"/>
                  </a:lnTo>
                  <a:lnTo>
                    <a:pt x="1069" y="64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18"/>
            <p:cNvSpPr/>
            <p:nvPr/>
          </p:nvSpPr>
          <p:spPr bwMode="auto">
            <a:xfrm>
              <a:off x="8216261" y="4125124"/>
              <a:ext cx="320744" cy="411194"/>
            </a:xfrm>
            <a:custGeom>
              <a:avLst/>
              <a:gdLst>
                <a:gd name="T0" fmla="*/ 17 w 500"/>
                <a:gd name="T1" fmla="*/ 641 h 641"/>
                <a:gd name="T2" fmla="*/ 0 w 500"/>
                <a:gd name="T3" fmla="*/ 629 h 641"/>
                <a:gd name="T4" fmla="*/ 481 w 500"/>
                <a:gd name="T5" fmla="*/ 0 h 641"/>
                <a:gd name="T6" fmla="*/ 500 w 500"/>
                <a:gd name="T7" fmla="*/ 14 h 641"/>
                <a:gd name="T8" fmla="*/ 17 w 500"/>
                <a:gd name="T9" fmla="*/ 641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0" h="641">
                  <a:moveTo>
                    <a:pt x="17" y="641"/>
                  </a:moveTo>
                  <a:lnTo>
                    <a:pt x="0" y="629"/>
                  </a:lnTo>
                  <a:lnTo>
                    <a:pt x="481" y="0"/>
                  </a:lnTo>
                  <a:lnTo>
                    <a:pt x="500" y="14"/>
                  </a:lnTo>
                  <a:lnTo>
                    <a:pt x="17" y="641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19"/>
            <p:cNvSpPr/>
            <p:nvPr/>
          </p:nvSpPr>
          <p:spPr bwMode="auto">
            <a:xfrm>
              <a:off x="8240638" y="2439933"/>
              <a:ext cx="538851" cy="23094"/>
            </a:xfrm>
            <a:custGeom>
              <a:avLst/>
              <a:gdLst>
                <a:gd name="T0" fmla="*/ 840 w 840"/>
                <a:gd name="T1" fmla="*/ 36 h 36"/>
                <a:gd name="T2" fmla="*/ 0 w 840"/>
                <a:gd name="T3" fmla="*/ 24 h 36"/>
                <a:gd name="T4" fmla="*/ 0 w 840"/>
                <a:gd name="T5" fmla="*/ 0 h 36"/>
                <a:gd name="T6" fmla="*/ 840 w 840"/>
                <a:gd name="T7" fmla="*/ 12 h 36"/>
                <a:gd name="T8" fmla="*/ 840 w 840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0" h="36">
                  <a:moveTo>
                    <a:pt x="840" y="36"/>
                  </a:moveTo>
                  <a:lnTo>
                    <a:pt x="0" y="24"/>
                  </a:lnTo>
                  <a:lnTo>
                    <a:pt x="0" y="0"/>
                  </a:lnTo>
                  <a:lnTo>
                    <a:pt x="840" y="12"/>
                  </a:lnTo>
                  <a:lnTo>
                    <a:pt x="840" y="3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0"/>
            <p:cNvSpPr/>
            <p:nvPr/>
          </p:nvSpPr>
          <p:spPr bwMode="auto">
            <a:xfrm>
              <a:off x="8771791" y="1944062"/>
              <a:ext cx="42980" cy="511267"/>
            </a:xfrm>
            <a:custGeom>
              <a:avLst/>
              <a:gdLst>
                <a:gd name="T0" fmla="*/ 24 w 67"/>
                <a:gd name="T1" fmla="*/ 797 h 797"/>
                <a:gd name="T2" fmla="*/ 0 w 67"/>
                <a:gd name="T3" fmla="*/ 797 h 797"/>
                <a:gd name="T4" fmla="*/ 43 w 67"/>
                <a:gd name="T5" fmla="*/ 0 h 797"/>
                <a:gd name="T6" fmla="*/ 67 w 67"/>
                <a:gd name="T7" fmla="*/ 0 h 797"/>
                <a:gd name="T8" fmla="*/ 24 w 67"/>
                <a:gd name="T9" fmla="*/ 797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797">
                  <a:moveTo>
                    <a:pt x="24" y="797"/>
                  </a:moveTo>
                  <a:lnTo>
                    <a:pt x="0" y="797"/>
                  </a:lnTo>
                  <a:lnTo>
                    <a:pt x="43" y="0"/>
                  </a:lnTo>
                  <a:lnTo>
                    <a:pt x="67" y="0"/>
                  </a:lnTo>
                  <a:lnTo>
                    <a:pt x="24" y="79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1"/>
            <p:cNvSpPr/>
            <p:nvPr/>
          </p:nvSpPr>
          <p:spPr bwMode="auto">
            <a:xfrm>
              <a:off x="10075938" y="1881837"/>
              <a:ext cx="45546" cy="781333"/>
            </a:xfrm>
            <a:custGeom>
              <a:avLst/>
              <a:gdLst>
                <a:gd name="T0" fmla="*/ 49 w 71"/>
                <a:gd name="T1" fmla="*/ 1218 h 1218"/>
                <a:gd name="T2" fmla="*/ 0 w 71"/>
                <a:gd name="T3" fmla="*/ 0 h 1218"/>
                <a:gd name="T4" fmla="*/ 21 w 71"/>
                <a:gd name="T5" fmla="*/ 0 h 1218"/>
                <a:gd name="T6" fmla="*/ 71 w 71"/>
                <a:gd name="T7" fmla="*/ 1218 h 1218"/>
                <a:gd name="T8" fmla="*/ 49 w 71"/>
                <a:gd name="T9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1218">
                  <a:moveTo>
                    <a:pt x="49" y="1218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71" y="1218"/>
                  </a:lnTo>
                  <a:lnTo>
                    <a:pt x="49" y="1218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2"/>
            <p:cNvSpPr/>
            <p:nvPr/>
          </p:nvSpPr>
          <p:spPr bwMode="auto">
            <a:xfrm>
              <a:off x="10110578" y="2656756"/>
              <a:ext cx="649187" cy="348970"/>
            </a:xfrm>
            <a:custGeom>
              <a:avLst/>
              <a:gdLst>
                <a:gd name="T0" fmla="*/ 1001 w 1012"/>
                <a:gd name="T1" fmla="*/ 544 h 544"/>
                <a:gd name="T2" fmla="*/ 0 w 1012"/>
                <a:gd name="T3" fmla="*/ 19 h 544"/>
                <a:gd name="T4" fmla="*/ 12 w 1012"/>
                <a:gd name="T5" fmla="*/ 0 h 544"/>
                <a:gd name="T6" fmla="*/ 1012 w 1012"/>
                <a:gd name="T7" fmla="*/ 523 h 544"/>
                <a:gd name="T8" fmla="*/ 1001 w 1012"/>
                <a:gd name="T9" fmla="*/ 544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2" h="544">
                  <a:moveTo>
                    <a:pt x="1001" y="544"/>
                  </a:moveTo>
                  <a:lnTo>
                    <a:pt x="0" y="19"/>
                  </a:lnTo>
                  <a:lnTo>
                    <a:pt x="12" y="0"/>
                  </a:lnTo>
                  <a:lnTo>
                    <a:pt x="1012" y="523"/>
                  </a:lnTo>
                  <a:lnTo>
                    <a:pt x="1001" y="544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3"/>
            <p:cNvSpPr/>
            <p:nvPr/>
          </p:nvSpPr>
          <p:spPr bwMode="auto">
            <a:xfrm>
              <a:off x="10698182" y="2526534"/>
              <a:ext cx="64790" cy="473419"/>
            </a:xfrm>
            <a:custGeom>
              <a:avLst/>
              <a:gdLst>
                <a:gd name="T0" fmla="*/ 78 w 101"/>
                <a:gd name="T1" fmla="*/ 738 h 738"/>
                <a:gd name="T2" fmla="*/ 0 w 101"/>
                <a:gd name="T3" fmla="*/ 2 h 738"/>
                <a:gd name="T4" fmla="*/ 23 w 101"/>
                <a:gd name="T5" fmla="*/ 0 h 738"/>
                <a:gd name="T6" fmla="*/ 101 w 101"/>
                <a:gd name="T7" fmla="*/ 735 h 738"/>
                <a:gd name="T8" fmla="*/ 78 w 101"/>
                <a:gd name="T9" fmla="*/ 738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738">
                  <a:moveTo>
                    <a:pt x="78" y="738"/>
                  </a:moveTo>
                  <a:lnTo>
                    <a:pt x="0" y="2"/>
                  </a:lnTo>
                  <a:lnTo>
                    <a:pt x="23" y="0"/>
                  </a:lnTo>
                  <a:lnTo>
                    <a:pt x="101" y="735"/>
                  </a:lnTo>
                  <a:lnTo>
                    <a:pt x="78" y="738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4"/>
            <p:cNvSpPr/>
            <p:nvPr/>
          </p:nvSpPr>
          <p:spPr bwMode="auto">
            <a:xfrm>
              <a:off x="10753991" y="2904371"/>
              <a:ext cx="324593" cy="101355"/>
            </a:xfrm>
            <a:custGeom>
              <a:avLst/>
              <a:gdLst>
                <a:gd name="T0" fmla="*/ 7 w 506"/>
                <a:gd name="T1" fmla="*/ 158 h 158"/>
                <a:gd name="T2" fmla="*/ 0 w 506"/>
                <a:gd name="T3" fmla="*/ 137 h 158"/>
                <a:gd name="T4" fmla="*/ 499 w 506"/>
                <a:gd name="T5" fmla="*/ 0 h 158"/>
                <a:gd name="T6" fmla="*/ 506 w 506"/>
                <a:gd name="T7" fmla="*/ 21 h 158"/>
                <a:gd name="T8" fmla="*/ 7 w 506"/>
                <a:gd name="T9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6" h="158">
                  <a:moveTo>
                    <a:pt x="7" y="158"/>
                  </a:moveTo>
                  <a:lnTo>
                    <a:pt x="0" y="137"/>
                  </a:lnTo>
                  <a:lnTo>
                    <a:pt x="499" y="0"/>
                  </a:lnTo>
                  <a:lnTo>
                    <a:pt x="506" y="21"/>
                  </a:lnTo>
                  <a:lnTo>
                    <a:pt x="7" y="158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5"/>
            <p:cNvSpPr/>
            <p:nvPr/>
          </p:nvSpPr>
          <p:spPr bwMode="auto">
            <a:xfrm>
              <a:off x="10752708" y="2992255"/>
              <a:ext cx="307915" cy="222597"/>
            </a:xfrm>
            <a:custGeom>
              <a:avLst/>
              <a:gdLst>
                <a:gd name="T0" fmla="*/ 466 w 480"/>
                <a:gd name="T1" fmla="*/ 347 h 347"/>
                <a:gd name="T2" fmla="*/ 0 w 480"/>
                <a:gd name="T3" fmla="*/ 19 h 347"/>
                <a:gd name="T4" fmla="*/ 11 w 480"/>
                <a:gd name="T5" fmla="*/ 0 h 347"/>
                <a:gd name="T6" fmla="*/ 480 w 480"/>
                <a:gd name="T7" fmla="*/ 328 h 347"/>
                <a:gd name="T8" fmla="*/ 466 w 480"/>
                <a:gd name="T9" fmla="*/ 34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0" h="347">
                  <a:moveTo>
                    <a:pt x="466" y="347"/>
                  </a:moveTo>
                  <a:lnTo>
                    <a:pt x="0" y="19"/>
                  </a:lnTo>
                  <a:lnTo>
                    <a:pt x="11" y="0"/>
                  </a:lnTo>
                  <a:lnTo>
                    <a:pt x="480" y="328"/>
                  </a:lnTo>
                  <a:lnTo>
                    <a:pt x="466" y="34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6"/>
            <p:cNvSpPr/>
            <p:nvPr/>
          </p:nvSpPr>
          <p:spPr bwMode="auto">
            <a:xfrm>
              <a:off x="10391550" y="3201380"/>
              <a:ext cx="665866" cy="271350"/>
            </a:xfrm>
            <a:custGeom>
              <a:avLst/>
              <a:gdLst>
                <a:gd name="T0" fmla="*/ 9 w 1038"/>
                <a:gd name="T1" fmla="*/ 423 h 423"/>
                <a:gd name="T2" fmla="*/ 0 w 1038"/>
                <a:gd name="T3" fmla="*/ 402 h 423"/>
                <a:gd name="T4" fmla="*/ 1031 w 1038"/>
                <a:gd name="T5" fmla="*/ 0 h 423"/>
                <a:gd name="T6" fmla="*/ 1038 w 1038"/>
                <a:gd name="T7" fmla="*/ 21 h 423"/>
                <a:gd name="T8" fmla="*/ 9 w 1038"/>
                <a:gd name="T9" fmla="*/ 423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8" h="423">
                  <a:moveTo>
                    <a:pt x="9" y="423"/>
                  </a:moveTo>
                  <a:lnTo>
                    <a:pt x="0" y="402"/>
                  </a:lnTo>
                  <a:lnTo>
                    <a:pt x="1031" y="0"/>
                  </a:lnTo>
                  <a:lnTo>
                    <a:pt x="1038" y="21"/>
                  </a:lnTo>
                  <a:lnTo>
                    <a:pt x="9" y="42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"/>
            <p:cNvSpPr/>
            <p:nvPr/>
          </p:nvSpPr>
          <p:spPr bwMode="auto">
            <a:xfrm>
              <a:off x="10389626" y="3459258"/>
              <a:ext cx="721034" cy="380403"/>
            </a:xfrm>
            <a:custGeom>
              <a:avLst/>
              <a:gdLst>
                <a:gd name="T0" fmla="*/ 1112 w 1124"/>
                <a:gd name="T1" fmla="*/ 593 h 593"/>
                <a:gd name="T2" fmla="*/ 0 w 1124"/>
                <a:gd name="T3" fmla="*/ 21 h 593"/>
                <a:gd name="T4" fmla="*/ 12 w 1124"/>
                <a:gd name="T5" fmla="*/ 0 h 593"/>
                <a:gd name="T6" fmla="*/ 1124 w 1124"/>
                <a:gd name="T7" fmla="*/ 575 h 593"/>
                <a:gd name="T8" fmla="*/ 1112 w 1124"/>
                <a:gd name="T9" fmla="*/ 593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4" h="593">
                  <a:moveTo>
                    <a:pt x="1112" y="593"/>
                  </a:moveTo>
                  <a:lnTo>
                    <a:pt x="0" y="21"/>
                  </a:lnTo>
                  <a:lnTo>
                    <a:pt x="12" y="0"/>
                  </a:lnTo>
                  <a:lnTo>
                    <a:pt x="1124" y="575"/>
                  </a:lnTo>
                  <a:lnTo>
                    <a:pt x="1112" y="59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"/>
            <p:cNvSpPr/>
            <p:nvPr/>
          </p:nvSpPr>
          <p:spPr bwMode="auto">
            <a:xfrm>
              <a:off x="10388343" y="2993538"/>
              <a:ext cx="373347" cy="477909"/>
            </a:xfrm>
            <a:custGeom>
              <a:avLst/>
              <a:gdLst>
                <a:gd name="T0" fmla="*/ 16 w 582"/>
                <a:gd name="T1" fmla="*/ 745 h 745"/>
                <a:gd name="T2" fmla="*/ 0 w 582"/>
                <a:gd name="T3" fmla="*/ 731 h 745"/>
                <a:gd name="T4" fmla="*/ 563 w 582"/>
                <a:gd name="T5" fmla="*/ 0 h 745"/>
                <a:gd name="T6" fmla="*/ 582 w 582"/>
                <a:gd name="T7" fmla="*/ 14 h 745"/>
                <a:gd name="T8" fmla="*/ 16 w 582"/>
                <a:gd name="T9" fmla="*/ 745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2" h="745">
                  <a:moveTo>
                    <a:pt x="16" y="745"/>
                  </a:moveTo>
                  <a:lnTo>
                    <a:pt x="0" y="731"/>
                  </a:lnTo>
                  <a:lnTo>
                    <a:pt x="563" y="0"/>
                  </a:lnTo>
                  <a:lnTo>
                    <a:pt x="582" y="14"/>
                  </a:lnTo>
                  <a:lnTo>
                    <a:pt x="16" y="74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9"/>
            <p:cNvSpPr/>
            <p:nvPr/>
          </p:nvSpPr>
          <p:spPr bwMode="auto">
            <a:xfrm>
              <a:off x="8527383" y="3504804"/>
              <a:ext cx="980837" cy="630584"/>
            </a:xfrm>
            <a:custGeom>
              <a:avLst/>
              <a:gdLst>
                <a:gd name="T0" fmla="*/ 12 w 1529"/>
                <a:gd name="T1" fmla="*/ 983 h 983"/>
                <a:gd name="T2" fmla="*/ 0 w 1529"/>
                <a:gd name="T3" fmla="*/ 965 h 983"/>
                <a:gd name="T4" fmla="*/ 1517 w 1529"/>
                <a:gd name="T5" fmla="*/ 0 h 983"/>
                <a:gd name="T6" fmla="*/ 1529 w 1529"/>
                <a:gd name="T7" fmla="*/ 19 h 983"/>
                <a:gd name="T8" fmla="*/ 12 w 1529"/>
                <a:gd name="T9" fmla="*/ 983 h 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9" h="983">
                  <a:moveTo>
                    <a:pt x="12" y="983"/>
                  </a:moveTo>
                  <a:lnTo>
                    <a:pt x="0" y="965"/>
                  </a:lnTo>
                  <a:lnTo>
                    <a:pt x="1517" y="0"/>
                  </a:lnTo>
                  <a:lnTo>
                    <a:pt x="1529" y="19"/>
                  </a:lnTo>
                  <a:lnTo>
                    <a:pt x="12" y="98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30"/>
            <p:cNvSpPr/>
            <p:nvPr/>
          </p:nvSpPr>
          <p:spPr bwMode="auto">
            <a:xfrm>
              <a:off x="9453693" y="3509295"/>
              <a:ext cx="57093" cy="1175208"/>
            </a:xfrm>
            <a:custGeom>
              <a:avLst/>
              <a:gdLst>
                <a:gd name="T0" fmla="*/ 21 w 89"/>
                <a:gd name="T1" fmla="*/ 1832 h 1832"/>
                <a:gd name="T2" fmla="*/ 0 w 89"/>
                <a:gd name="T3" fmla="*/ 1830 h 1832"/>
                <a:gd name="T4" fmla="*/ 68 w 89"/>
                <a:gd name="T5" fmla="*/ 0 h 1832"/>
                <a:gd name="T6" fmla="*/ 89 w 89"/>
                <a:gd name="T7" fmla="*/ 2 h 1832"/>
                <a:gd name="T8" fmla="*/ 21 w 89"/>
                <a:gd name="T9" fmla="*/ 1832 h 1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32">
                  <a:moveTo>
                    <a:pt x="21" y="1832"/>
                  </a:moveTo>
                  <a:lnTo>
                    <a:pt x="0" y="1830"/>
                  </a:lnTo>
                  <a:lnTo>
                    <a:pt x="68" y="0"/>
                  </a:lnTo>
                  <a:lnTo>
                    <a:pt x="89" y="2"/>
                  </a:lnTo>
                  <a:lnTo>
                    <a:pt x="21" y="1832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31"/>
            <p:cNvSpPr/>
            <p:nvPr/>
          </p:nvSpPr>
          <p:spPr bwMode="auto">
            <a:xfrm>
              <a:off x="9500522" y="3504804"/>
              <a:ext cx="875632" cy="696015"/>
            </a:xfrm>
            <a:custGeom>
              <a:avLst/>
              <a:gdLst>
                <a:gd name="T0" fmla="*/ 1351 w 1365"/>
                <a:gd name="T1" fmla="*/ 1085 h 1085"/>
                <a:gd name="T2" fmla="*/ 0 w 1365"/>
                <a:gd name="T3" fmla="*/ 16 h 1085"/>
                <a:gd name="T4" fmla="*/ 12 w 1365"/>
                <a:gd name="T5" fmla="*/ 0 h 1085"/>
                <a:gd name="T6" fmla="*/ 1365 w 1365"/>
                <a:gd name="T7" fmla="*/ 1066 h 1085"/>
                <a:gd name="T8" fmla="*/ 1351 w 1365"/>
                <a:gd name="T9" fmla="*/ 1085 h 1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5" h="1085">
                  <a:moveTo>
                    <a:pt x="1351" y="1085"/>
                  </a:moveTo>
                  <a:lnTo>
                    <a:pt x="0" y="16"/>
                  </a:lnTo>
                  <a:lnTo>
                    <a:pt x="12" y="0"/>
                  </a:lnTo>
                  <a:lnTo>
                    <a:pt x="1365" y="1066"/>
                  </a:lnTo>
                  <a:lnTo>
                    <a:pt x="1351" y="108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32"/>
            <p:cNvSpPr/>
            <p:nvPr/>
          </p:nvSpPr>
          <p:spPr bwMode="auto">
            <a:xfrm>
              <a:off x="10369740" y="4059692"/>
              <a:ext cx="672922" cy="142411"/>
            </a:xfrm>
            <a:custGeom>
              <a:avLst/>
              <a:gdLst>
                <a:gd name="T0" fmla="*/ 5 w 1049"/>
                <a:gd name="T1" fmla="*/ 222 h 222"/>
                <a:gd name="T2" fmla="*/ 0 w 1049"/>
                <a:gd name="T3" fmla="*/ 201 h 222"/>
                <a:gd name="T4" fmla="*/ 1044 w 1049"/>
                <a:gd name="T5" fmla="*/ 0 h 222"/>
                <a:gd name="T6" fmla="*/ 1049 w 1049"/>
                <a:gd name="T7" fmla="*/ 22 h 222"/>
                <a:gd name="T8" fmla="*/ 5 w 1049"/>
                <a:gd name="T9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9" h="222">
                  <a:moveTo>
                    <a:pt x="5" y="222"/>
                  </a:moveTo>
                  <a:lnTo>
                    <a:pt x="0" y="201"/>
                  </a:lnTo>
                  <a:lnTo>
                    <a:pt x="1044" y="0"/>
                  </a:lnTo>
                  <a:lnTo>
                    <a:pt x="1049" y="22"/>
                  </a:lnTo>
                  <a:lnTo>
                    <a:pt x="5" y="222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33"/>
            <p:cNvSpPr/>
            <p:nvPr/>
          </p:nvSpPr>
          <p:spPr bwMode="auto">
            <a:xfrm>
              <a:off x="10365249" y="4191839"/>
              <a:ext cx="268784" cy="532436"/>
            </a:xfrm>
            <a:custGeom>
              <a:avLst/>
              <a:gdLst>
                <a:gd name="T0" fmla="*/ 400 w 419"/>
                <a:gd name="T1" fmla="*/ 830 h 830"/>
                <a:gd name="T2" fmla="*/ 0 w 419"/>
                <a:gd name="T3" fmla="*/ 9 h 830"/>
                <a:gd name="T4" fmla="*/ 19 w 419"/>
                <a:gd name="T5" fmla="*/ 0 h 830"/>
                <a:gd name="T6" fmla="*/ 419 w 419"/>
                <a:gd name="T7" fmla="*/ 820 h 830"/>
                <a:gd name="T8" fmla="*/ 400 w 419"/>
                <a:gd name="T9" fmla="*/ 83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9" h="830">
                  <a:moveTo>
                    <a:pt x="400" y="830"/>
                  </a:moveTo>
                  <a:lnTo>
                    <a:pt x="0" y="9"/>
                  </a:lnTo>
                  <a:lnTo>
                    <a:pt x="19" y="0"/>
                  </a:lnTo>
                  <a:lnTo>
                    <a:pt x="419" y="820"/>
                  </a:lnTo>
                  <a:lnTo>
                    <a:pt x="400" y="83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34"/>
            <p:cNvSpPr/>
            <p:nvPr/>
          </p:nvSpPr>
          <p:spPr bwMode="auto">
            <a:xfrm>
              <a:off x="8637078" y="5440176"/>
              <a:ext cx="443269" cy="177051"/>
            </a:xfrm>
            <a:custGeom>
              <a:avLst/>
              <a:gdLst>
                <a:gd name="T0" fmla="*/ 681 w 691"/>
                <a:gd name="T1" fmla="*/ 276 h 276"/>
                <a:gd name="T2" fmla="*/ 0 w 691"/>
                <a:gd name="T3" fmla="*/ 21 h 276"/>
                <a:gd name="T4" fmla="*/ 9 w 691"/>
                <a:gd name="T5" fmla="*/ 0 h 276"/>
                <a:gd name="T6" fmla="*/ 691 w 691"/>
                <a:gd name="T7" fmla="*/ 255 h 276"/>
                <a:gd name="T8" fmla="*/ 681 w 691"/>
                <a:gd name="T9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1" h="276">
                  <a:moveTo>
                    <a:pt x="681" y="276"/>
                  </a:moveTo>
                  <a:lnTo>
                    <a:pt x="0" y="21"/>
                  </a:lnTo>
                  <a:lnTo>
                    <a:pt x="9" y="0"/>
                  </a:lnTo>
                  <a:lnTo>
                    <a:pt x="691" y="255"/>
                  </a:lnTo>
                  <a:lnTo>
                    <a:pt x="681" y="27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35"/>
            <p:cNvSpPr/>
            <p:nvPr/>
          </p:nvSpPr>
          <p:spPr bwMode="auto">
            <a:xfrm>
              <a:off x="8732660" y="5605039"/>
              <a:ext cx="348970" cy="312405"/>
            </a:xfrm>
            <a:custGeom>
              <a:avLst/>
              <a:gdLst>
                <a:gd name="T0" fmla="*/ 14 w 544"/>
                <a:gd name="T1" fmla="*/ 487 h 487"/>
                <a:gd name="T2" fmla="*/ 0 w 544"/>
                <a:gd name="T3" fmla="*/ 471 h 487"/>
                <a:gd name="T4" fmla="*/ 530 w 544"/>
                <a:gd name="T5" fmla="*/ 0 h 487"/>
                <a:gd name="T6" fmla="*/ 544 w 544"/>
                <a:gd name="T7" fmla="*/ 17 h 487"/>
                <a:gd name="T8" fmla="*/ 14 w 544"/>
                <a:gd name="T9" fmla="*/ 487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4" h="487">
                  <a:moveTo>
                    <a:pt x="14" y="487"/>
                  </a:moveTo>
                  <a:lnTo>
                    <a:pt x="0" y="471"/>
                  </a:lnTo>
                  <a:lnTo>
                    <a:pt x="530" y="0"/>
                  </a:lnTo>
                  <a:lnTo>
                    <a:pt x="544" y="17"/>
                  </a:lnTo>
                  <a:lnTo>
                    <a:pt x="14" y="48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36"/>
            <p:cNvSpPr/>
            <p:nvPr/>
          </p:nvSpPr>
          <p:spPr bwMode="auto">
            <a:xfrm>
              <a:off x="8862882" y="4678729"/>
              <a:ext cx="599792" cy="172560"/>
            </a:xfrm>
            <a:custGeom>
              <a:avLst/>
              <a:gdLst>
                <a:gd name="T0" fmla="*/ 5 w 935"/>
                <a:gd name="T1" fmla="*/ 269 h 269"/>
                <a:gd name="T2" fmla="*/ 0 w 935"/>
                <a:gd name="T3" fmla="*/ 248 h 269"/>
                <a:gd name="T4" fmla="*/ 930 w 935"/>
                <a:gd name="T5" fmla="*/ 0 h 269"/>
                <a:gd name="T6" fmla="*/ 935 w 935"/>
                <a:gd name="T7" fmla="*/ 21 h 269"/>
                <a:gd name="T8" fmla="*/ 5 w 935"/>
                <a:gd name="T9" fmla="*/ 269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5" h="269">
                  <a:moveTo>
                    <a:pt x="5" y="269"/>
                  </a:moveTo>
                  <a:lnTo>
                    <a:pt x="0" y="248"/>
                  </a:lnTo>
                  <a:lnTo>
                    <a:pt x="930" y="0"/>
                  </a:lnTo>
                  <a:lnTo>
                    <a:pt x="935" y="21"/>
                  </a:lnTo>
                  <a:lnTo>
                    <a:pt x="5" y="269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37"/>
            <p:cNvSpPr/>
            <p:nvPr/>
          </p:nvSpPr>
          <p:spPr bwMode="auto">
            <a:xfrm>
              <a:off x="8377275" y="4742236"/>
              <a:ext cx="488815" cy="109053"/>
            </a:xfrm>
            <a:custGeom>
              <a:avLst/>
              <a:gdLst>
                <a:gd name="T0" fmla="*/ 757 w 762"/>
                <a:gd name="T1" fmla="*/ 170 h 170"/>
                <a:gd name="T2" fmla="*/ 0 w 762"/>
                <a:gd name="T3" fmla="*/ 21 h 170"/>
                <a:gd name="T4" fmla="*/ 5 w 762"/>
                <a:gd name="T5" fmla="*/ 0 h 170"/>
                <a:gd name="T6" fmla="*/ 762 w 762"/>
                <a:gd name="T7" fmla="*/ 149 h 170"/>
                <a:gd name="T8" fmla="*/ 757 w 762"/>
                <a:gd name="T9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2" h="170">
                  <a:moveTo>
                    <a:pt x="757" y="170"/>
                  </a:moveTo>
                  <a:lnTo>
                    <a:pt x="0" y="21"/>
                  </a:lnTo>
                  <a:lnTo>
                    <a:pt x="5" y="0"/>
                  </a:lnTo>
                  <a:lnTo>
                    <a:pt x="762" y="149"/>
                  </a:lnTo>
                  <a:lnTo>
                    <a:pt x="757" y="17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38"/>
            <p:cNvSpPr/>
            <p:nvPr/>
          </p:nvSpPr>
          <p:spPr bwMode="auto">
            <a:xfrm>
              <a:off x="8688397" y="4841025"/>
              <a:ext cx="182183" cy="265576"/>
            </a:xfrm>
            <a:custGeom>
              <a:avLst/>
              <a:gdLst>
                <a:gd name="T0" fmla="*/ 19 w 284"/>
                <a:gd name="T1" fmla="*/ 414 h 414"/>
                <a:gd name="T2" fmla="*/ 0 w 284"/>
                <a:gd name="T3" fmla="*/ 399 h 414"/>
                <a:gd name="T4" fmla="*/ 265 w 284"/>
                <a:gd name="T5" fmla="*/ 0 h 414"/>
                <a:gd name="T6" fmla="*/ 284 w 284"/>
                <a:gd name="T7" fmla="*/ 12 h 414"/>
                <a:gd name="T8" fmla="*/ 19 w 284"/>
                <a:gd name="T9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4" h="414">
                  <a:moveTo>
                    <a:pt x="19" y="414"/>
                  </a:moveTo>
                  <a:lnTo>
                    <a:pt x="0" y="399"/>
                  </a:lnTo>
                  <a:lnTo>
                    <a:pt x="265" y="0"/>
                  </a:lnTo>
                  <a:lnTo>
                    <a:pt x="284" y="12"/>
                  </a:lnTo>
                  <a:lnTo>
                    <a:pt x="19" y="414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39"/>
            <p:cNvSpPr/>
            <p:nvPr/>
          </p:nvSpPr>
          <p:spPr bwMode="auto">
            <a:xfrm>
              <a:off x="9758401" y="5380517"/>
              <a:ext cx="137920" cy="472136"/>
            </a:xfrm>
            <a:custGeom>
              <a:avLst/>
              <a:gdLst>
                <a:gd name="T0" fmla="*/ 21 w 215"/>
                <a:gd name="T1" fmla="*/ 736 h 736"/>
                <a:gd name="T2" fmla="*/ 0 w 215"/>
                <a:gd name="T3" fmla="*/ 731 h 736"/>
                <a:gd name="T4" fmla="*/ 194 w 215"/>
                <a:gd name="T5" fmla="*/ 0 h 736"/>
                <a:gd name="T6" fmla="*/ 215 w 215"/>
                <a:gd name="T7" fmla="*/ 5 h 736"/>
                <a:gd name="T8" fmla="*/ 21 w 215"/>
                <a:gd name="T9" fmla="*/ 736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36">
                  <a:moveTo>
                    <a:pt x="21" y="736"/>
                  </a:moveTo>
                  <a:lnTo>
                    <a:pt x="0" y="731"/>
                  </a:lnTo>
                  <a:lnTo>
                    <a:pt x="194" y="0"/>
                  </a:lnTo>
                  <a:lnTo>
                    <a:pt x="215" y="5"/>
                  </a:lnTo>
                  <a:lnTo>
                    <a:pt x="21" y="73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40"/>
            <p:cNvSpPr/>
            <p:nvPr/>
          </p:nvSpPr>
          <p:spPr bwMode="auto">
            <a:xfrm>
              <a:off x="9887340" y="5376027"/>
              <a:ext cx="470853" cy="279048"/>
            </a:xfrm>
            <a:custGeom>
              <a:avLst/>
              <a:gdLst>
                <a:gd name="T0" fmla="*/ 724 w 734"/>
                <a:gd name="T1" fmla="*/ 435 h 435"/>
                <a:gd name="T2" fmla="*/ 0 w 734"/>
                <a:gd name="T3" fmla="*/ 19 h 435"/>
                <a:gd name="T4" fmla="*/ 10 w 734"/>
                <a:gd name="T5" fmla="*/ 0 h 435"/>
                <a:gd name="T6" fmla="*/ 734 w 734"/>
                <a:gd name="T7" fmla="*/ 414 h 435"/>
                <a:gd name="T8" fmla="*/ 724 w 734"/>
                <a:gd name="T9" fmla="*/ 435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4" h="435">
                  <a:moveTo>
                    <a:pt x="724" y="435"/>
                  </a:moveTo>
                  <a:lnTo>
                    <a:pt x="0" y="19"/>
                  </a:lnTo>
                  <a:lnTo>
                    <a:pt x="10" y="0"/>
                  </a:lnTo>
                  <a:lnTo>
                    <a:pt x="734" y="414"/>
                  </a:lnTo>
                  <a:lnTo>
                    <a:pt x="724" y="43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41"/>
            <p:cNvSpPr/>
            <p:nvPr/>
          </p:nvSpPr>
          <p:spPr bwMode="auto">
            <a:xfrm>
              <a:off x="9213776" y="1813840"/>
              <a:ext cx="416968" cy="154599"/>
            </a:xfrm>
            <a:custGeom>
              <a:avLst/>
              <a:gdLst>
                <a:gd name="T0" fmla="*/ 643 w 650"/>
                <a:gd name="T1" fmla="*/ 241 h 241"/>
                <a:gd name="T2" fmla="*/ 0 w 650"/>
                <a:gd name="T3" fmla="*/ 21 h 241"/>
                <a:gd name="T4" fmla="*/ 7 w 650"/>
                <a:gd name="T5" fmla="*/ 0 h 241"/>
                <a:gd name="T6" fmla="*/ 650 w 650"/>
                <a:gd name="T7" fmla="*/ 220 h 241"/>
                <a:gd name="T8" fmla="*/ 643 w 650"/>
                <a:gd name="T9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0" h="241">
                  <a:moveTo>
                    <a:pt x="643" y="241"/>
                  </a:moveTo>
                  <a:lnTo>
                    <a:pt x="0" y="21"/>
                  </a:lnTo>
                  <a:lnTo>
                    <a:pt x="7" y="0"/>
                  </a:lnTo>
                  <a:lnTo>
                    <a:pt x="650" y="220"/>
                  </a:lnTo>
                  <a:lnTo>
                    <a:pt x="643" y="241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42"/>
            <p:cNvSpPr/>
            <p:nvPr/>
          </p:nvSpPr>
          <p:spPr bwMode="auto">
            <a:xfrm>
              <a:off x="9624971" y="1822820"/>
              <a:ext cx="302141" cy="144335"/>
            </a:xfrm>
            <a:custGeom>
              <a:avLst/>
              <a:gdLst>
                <a:gd name="T0" fmla="*/ 9 w 471"/>
                <a:gd name="T1" fmla="*/ 225 h 225"/>
                <a:gd name="T2" fmla="*/ 0 w 471"/>
                <a:gd name="T3" fmla="*/ 206 h 225"/>
                <a:gd name="T4" fmla="*/ 461 w 471"/>
                <a:gd name="T5" fmla="*/ 0 h 225"/>
                <a:gd name="T6" fmla="*/ 471 w 471"/>
                <a:gd name="T7" fmla="*/ 21 h 225"/>
                <a:gd name="T8" fmla="*/ 9 w 471"/>
                <a:gd name="T9" fmla="*/ 225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225">
                  <a:moveTo>
                    <a:pt x="9" y="225"/>
                  </a:moveTo>
                  <a:lnTo>
                    <a:pt x="0" y="206"/>
                  </a:lnTo>
                  <a:lnTo>
                    <a:pt x="461" y="0"/>
                  </a:lnTo>
                  <a:lnTo>
                    <a:pt x="471" y="21"/>
                  </a:lnTo>
                  <a:lnTo>
                    <a:pt x="9" y="22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43"/>
            <p:cNvSpPr/>
            <p:nvPr/>
          </p:nvSpPr>
          <p:spPr bwMode="auto">
            <a:xfrm>
              <a:off x="9213776" y="2201940"/>
              <a:ext cx="297009" cy="1310562"/>
            </a:xfrm>
            <a:custGeom>
              <a:avLst/>
              <a:gdLst>
                <a:gd name="T0" fmla="*/ 442 w 463"/>
                <a:gd name="T1" fmla="*/ 2043 h 2043"/>
                <a:gd name="T2" fmla="*/ 0 w 463"/>
                <a:gd name="T3" fmla="*/ 5 h 2043"/>
                <a:gd name="T4" fmla="*/ 21 w 463"/>
                <a:gd name="T5" fmla="*/ 0 h 2043"/>
                <a:gd name="T6" fmla="*/ 463 w 463"/>
                <a:gd name="T7" fmla="*/ 2038 h 2043"/>
                <a:gd name="T8" fmla="*/ 442 w 463"/>
                <a:gd name="T9" fmla="*/ 2043 h 2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3" h="2043">
                  <a:moveTo>
                    <a:pt x="442" y="2043"/>
                  </a:moveTo>
                  <a:lnTo>
                    <a:pt x="0" y="5"/>
                  </a:lnTo>
                  <a:lnTo>
                    <a:pt x="21" y="0"/>
                  </a:lnTo>
                  <a:lnTo>
                    <a:pt x="463" y="2038"/>
                  </a:lnTo>
                  <a:lnTo>
                    <a:pt x="442" y="204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44"/>
            <p:cNvSpPr/>
            <p:nvPr/>
          </p:nvSpPr>
          <p:spPr bwMode="auto">
            <a:xfrm>
              <a:off x="9215059" y="2022965"/>
              <a:ext cx="182183" cy="185390"/>
            </a:xfrm>
            <a:custGeom>
              <a:avLst/>
              <a:gdLst>
                <a:gd name="T0" fmla="*/ 17 w 284"/>
                <a:gd name="T1" fmla="*/ 289 h 289"/>
                <a:gd name="T2" fmla="*/ 0 w 284"/>
                <a:gd name="T3" fmla="*/ 274 h 289"/>
                <a:gd name="T4" fmla="*/ 267 w 284"/>
                <a:gd name="T5" fmla="*/ 0 h 289"/>
                <a:gd name="T6" fmla="*/ 284 w 284"/>
                <a:gd name="T7" fmla="*/ 14 h 289"/>
                <a:gd name="T8" fmla="*/ 17 w 284"/>
                <a:gd name="T9" fmla="*/ 28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4" h="289">
                  <a:moveTo>
                    <a:pt x="17" y="289"/>
                  </a:moveTo>
                  <a:lnTo>
                    <a:pt x="0" y="274"/>
                  </a:lnTo>
                  <a:lnTo>
                    <a:pt x="267" y="0"/>
                  </a:lnTo>
                  <a:lnTo>
                    <a:pt x="284" y="14"/>
                  </a:lnTo>
                  <a:lnTo>
                    <a:pt x="17" y="289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45"/>
            <p:cNvSpPr/>
            <p:nvPr/>
          </p:nvSpPr>
          <p:spPr bwMode="auto">
            <a:xfrm>
              <a:off x="8979633" y="1948552"/>
              <a:ext cx="246332" cy="259803"/>
            </a:xfrm>
            <a:custGeom>
              <a:avLst/>
              <a:gdLst>
                <a:gd name="T0" fmla="*/ 367 w 384"/>
                <a:gd name="T1" fmla="*/ 405 h 405"/>
                <a:gd name="T2" fmla="*/ 0 w 384"/>
                <a:gd name="T3" fmla="*/ 14 h 405"/>
                <a:gd name="T4" fmla="*/ 17 w 384"/>
                <a:gd name="T5" fmla="*/ 0 h 405"/>
                <a:gd name="T6" fmla="*/ 384 w 384"/>
                <a:gd name="T7" fmla="*/ 390 h 405"/>
                <a:gd name="T8" fmla="*/ 367 w 384"/>
                <a:gd name="T9" fmla="*/ 40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405">
                  <a:moveTo>
                    <a:pt x="367" y="405"/>
                  </a:moveTo>
                  <a:lnTo>
                    <a:pt x="0" y="14"/>
                  </a:lnTo>
                  <a:lnTo>
                    <a:pt x="17" y="0"/>
                  </a:lnTo>
                  <a:lnTo>
                    <a:pt x="384" y="390"/>
                  </a:lnTo>
                  <a:lnTo>
                    <a:pt x="367" y="40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46"/>
            <p:cNvSpPr/>
            <p:nvPr/>
          </p:nvSpPr>
          <p:spPr bwMode="auto">
            <a:xfrm>
              <a:off x="8352898" y="2906937"/>
              <a:ext cx="248898" cy="385535"/>
            </a:xfrm>
            <a:custGeom>
              <a:avLst/>
              <a:gdLst>
                <a:gd name="T0" fmla="*/ 369 w 388"/>
                <a:gd name="T1" fmla="*/ 601 h 601"/>
                <a:gd name="T2" fmla="*/ 0 w 388"/>
                <a:gd name="T3" fmla="*/ 12 h 601"/>
                <a:gd name="T4" fmla="*/ 19 w 388"/>
                <a:gd name="T5" fmla="*/ 0 h 601"/>
                <a:gd name="T6" fmla="*/ 388 w 388"/>
                <a:gd name="T7" fmla="*/ 589 h 601"/>
                <a:gd name="T8" fmla="*/ 369 w 388"/>
                <a:gd name="T9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8" h="601">
                  <a:moveTo>
                    <a:pt x="369" y="601"/>
                  </a:moveTo>
                  <a:lnTo>
                    <a:pt x="0" y="12"/>
                  </a:lnTo>
                  <a:lnTo>
                    <a:pt x="19" y="0"/>
                  </a:lnTo>
                  <a:lnTo>
                    <a:pt x="388" y="589"/>
                  </a:lnTo>
                  <a:lnTo>
                    <a:pt x="369" y="601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47"/>
            <p:cNvSpPr/>
            <p:nvPr/>
          </p:nvSpPr>
          <p:spPr bwMode="auto">
            <a:xfrm>
              <a:off x="8352898" y="2725395"/>
              <a:ext cx="208484" cy="191164"/>
            </a:xfrm>
            <a:custGeom>
              <a:avLst/>
              <a:gdLst>
                <a:gd name="T0" fmla="*/ 17 w 325"/>
                <a:gd name="T1" fmla="*/ 298 h 298"/>
                <a:gd name="T2" fmla="*/ 0 w 325"/>
                <a:gd name="T3" fmla="*/ 281 h 298"/>
                <a:gd name="T4" fmla="*/ 310 w 325"/>
                <a:gd name="T5" fmla="*/ 0 h 298"/>
                <a:gd name="T6" fmla="*/ 325 w 325"/>
                <a:gd name="T7" fmla="*/ 16 h 298"/>
                <a:gd name="T8" fmla="*/ 17 w 325"/>
                <a:gd name="T9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5" h="298">
                  <a:moveTo>
                    <a:pt x="17" y="298"/>
                  </a:moveTo>
                  <a:lnTo>
                    <a:pt x="0" y="281"/>
                  </a:lnTo>
                  <a:lnTo>
                    <a:pt x="310" y="0"/>
                  </a:lnTo>
                  <a:lnTo>
                    <a:pt x="325" y="16"/>
                  </a:lnTo>
                  <a:lnTo>
                    <a:pt x="17" y="298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48"/>
            <p:cNvSpPr/>
            <p:nvPr/>
          </p:nvSpPr>
          <p:spPr bwMode="auto">
            <a:xfrm>
              <a:off x="7999438" y="2714490"/>
              <a:ext cx="363083" cy="202069"/>
            </a:xfrm>
            <a:custGeom>
              <a:avLst/>
              <a:gdLst>
                <a:gd name="T0" fmla="*/ 554 w 566"/>
                <a:gd name="T1" fmla="*/ 315 h 315"/>
                <a:gd name="T2" fmla="*/ 0 w 566"/>
                <a:gd name="T3" fmla="*/ 21 h 315"/>
                <a:gd name="T4" fmla="*/ 10 w 566"/>
                <a:gd name="T5" fmla="*/ 0 h 315"/>
                <a:gd name="T6" fmla="*/ 566 w 566"/>
                <a:gd name="T7" fmla="*/ 296 h 315"/>
                <a:gd name="T8" fmla="*/ 554 w 566"/>
                <a:gd name="T9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6" h="315">
                  <a:moveTo>
                    <a:pt x="554" y="315"/>
                  </a:moveTo>
                  <a:lnTo>
                    <a:pt x="0" y="21"/>
                  </a:lnTo>
                  <a:lnTo>
                    <a:pt x="10" y="0"/>
                  </a:lnTo>
                  <a:lnTo>
                    <a:pt x="566" y="296"/>
                  </a:lnTo>
                  <a:lnTo>
                    <a:pt x="554" y="31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49"/>
            <p:cNvSpPr/>
            <p:nvPr/>
          </p:nvSpPr>
          <p:spPr bwMode="auto">
            <a:xfrm>
              <a:off x="7841632" y="3281566"/>
              <a:ext cx="757598" cy="455457"/>
            </a:xfrm>
            <a:custGeom>
              <a:avLst/>
              <a:gdLst>
                <a:gd name="T0" fmla="*/ 12 w 1181"/>
                <a:gd name="T1" fmla="*/ 710 h 710"/>
                <a:gd name="T2" fmla="*/ 0 w 1181"/>
                <a:gd name="T3" fmla="*/ 691 h 710"/>
                <a:gd name="T4" fmla="*/ 1169 w 1181"/>
                <a:gd name="T5" fmla="*/ 0 h 710"/>
                <a:gd name="T6" fmla="*/ 1181 w 1181"/>
                <a:gd name="T7" fmla="*/ 22 h 710"/>
                <a:gd name="T8" fmla="*/ 12 w 1181"/>
                <a:gd name="T9" fmla="*/ 71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1" h="710">
                  <a:moveTo>
                    <a:pt x="12" y="710"/>
                  </a:moveTo>
                  <a:lnTo>
                    <a:pt x="0" y="691"/>
                  </a:lnTo>
                  <a:lnTo>
                    <a:pt x="1169" y="0"/>
                  </a:lnTo>
                  <a:lnTo>
                    <a:pt x="1181" y="22"/>
                  </a:lnTo>
                  <a:lnTo>
                    <a:pt x="12" y="71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50"/>
            <p:cNvSpPr/>
            <p:nvPr/>
          </p:nvSpPr>
          <p:spPr bwMode="auto">
            <a:xfrm>
              <a:off x="9204796" y="4134105"/>
              <a:ext cx="262369" cy="553605"/>
            </a:xfrm>
            <a:custGeom>
              <a:avLst/>
              <a:gdLst>
                <a:gd name="T0" fmla="*/ 388 w 409"/>
                <a:gd name="T1" fmla="*/ 863 h 863"/>
                <a:gd name="T2" fmla="*/ 0 w 409"/>
                <a:gd name="T3" fmla="*/ 10 h 863"/>
                <a:gd name="T4" fmla="*/ 21 w 409"/>
                <a:gd name="T5" fmla="*/ 0 h 863"/>
                <a:gd name="T6" fmla="*/ 409 w 409"/>
                <a:gd name="T7" fmla="*/ 854 h 863"/>
                <a:gd name="T8" fmla="*/ 388 w 409"/>
                <a:gd name="T9" fmla="*/ 86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9" h="863">
                  <a:moveTo>
                    <a:pt x="388" y="863"/>
                  </a:moveTo>
                  <a:lnTo>
                    <a:pt x="0" y="10"/>
                  </a:lnTo>
                  <a:lnTo>
                    <a:pt x="21" y="0"/>
                  </a:lnTo>
                  <a:lnTo>
                    <a:pt x="409" y="854"/>
                  </a:lnTo>
                  <a:lnTo>
                    <a:pt x="388" y="86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51"/>
            <p:cNvSpPr/>
            <p:nvPr/>
          </p:nvSpPr>
          <p:spPr bwMode="auto">
            <a:xfrm>
              <a:off x="9501805" y="3172513"/>
              <a:ext cx="763372" cy="344479"/>
            </a:xfrm>
            <a:custGeom>
              <a:avLst/>
              <a:gdLst>
                <a:gd name="T0" fmla="*/ 7 w 1190"/>
                <a:gd name="T1" fmla="*/ 537 h 537"/>
                <a:gd name="T2" fmla="*/ 0 w 1190"/>
                <a:gd name="T3" fmla="*/ 516 h 537"/>
                <a:gd name="T4" fmla="*/ 1181 w 1190"/>
                <a:gd name="T5" fmla="*/ 0 h 537"/>
                <a:gd name="T6" fmla="*/ 1190 w 1190"/>
                <a:gd name="T7" fmla="*/ 19 h 537"/>
                <a:gd name="T8" fmla="*/ 7 w 1190"/>
                <a:gd name="T9" fmla="*/ 537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0" h="537">
                  <a:moveTo>
                    <a:pt x="7" y="537"/>
                  </a:moveTo>
                  <a:lnTo>
                    <a:pt x="0" y="516"/>
                  </a:lnTo>
                  <a:lnTo>
                    <a:pt x="1181" y="0"/>
                  </a:lnTo>
                  <a:lnTo>
                    <a:pt x="1190" y="19"/>
                  </a:lnTo>
                  <a:lnTo>
                    <a:pt x="7" y="53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52"/>
            <p:cNvSpPr/>
            <p:nvPr/>
          </p:nvSpPr>
          <p:spPr bwMode="auto">
            <a:xfrm>
              <a:off x="8592815" y="3281566"/>
              <a:ext cx="388742" cy="197579"/>
            </a:xfrm>
            <a:custGeom>
              <a:avLst/>
              <a:gdLst>
                <a:gd name="T0" fmla="*/ 596 w 606"/>
                <a:gd name="T1" fmla="*/ 308 h 308"/>
                <a:gd name="T2" fmla="*/ 0 w 606"/>
                <a:gd name="T3" fmla="*/ 22 h 308"/>
                <a:gd name="T4" fmla="*/ 10 w 606"/>
                <a:gd name="T5" fmla="*/ 0 h 308"/>
                <a:gd name="T6" fmla="*/ 606 w 606"/>
                <a:gd name="T7" fmla="*/ 289 h 308"/>
                <a:gd name="T8" fmla="*/ 596 w 606"/>
                <a:gd name="T9" fmla="*/ 3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6" h="308">
                  <a:moveTo>
                    <a:pt x="596" y="308"/>
                  </a:moveTo>
                  <a:lnTo>
                    <a:pt x="0" y="22"/>
                  </a:lnTo>
                  <a:lnTo>
                    <a:pt x="10" y="0"/>
                  </a:lnTo>
                  <a:lnTo>
                    <a:pt x="606" y="289"/>
                  </a:lnTo>
                  <a:lnTo>
                    <a:pt x="596" y="308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53"/>
            <p:cNvSpPr/>
            <p:nvPr/>
          </p:nvSpPr>
          <p:spPr bwMode="auto">
            <a:xfrm>
              <a:off x="9726326" y="2347558"/>
              <a:ext cx="391950" cy="321386"/>
            </a:xfrm>
            <a:custGeom>
              <a:avLst/>
              <a:gdLst>
                <a:gd name="T0" fmla="*/ 597 w 611"/>
                <a:gd name="T1" fmla="*/ 501 h 501"/>
                <a:gd name="T2" fmla="*/ 0 w 611"/>
                <a:gd name="T3" fmla="*/ 17 h 501"/>
                <a:gd name="T4" fmla="*/ 15 w 611"/>
                <a:gd name="T5" fmla="*/ 0 h 501"/>
                <a:gd name="T6" fmla="*/ 611 w 611"/>
                <a:gd name="T7" fmla="*/ 482 h 501"/>
                <a:gd name="T8" fmla="*/ 597 w 611"/>
                <a:gd name="T9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1" h="501">
                  <a:moveTo>
                    <a:pt x="597" y="501"/>
                  </a:moveTo>
                  <a:lnTo>
                    <a:pt x="0" y="17"/>
                  </a:lnTo>
                  <a:lnTo>
                    <a:pt x="15" y="0"/>
                  </a:lnTo>
                  <a:lnTo>
                    <a:pt x="611" y="482"/>
                  </a:lnTo>
                  <a:lnTo>
                    <a:pt x="597" y="501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54"/>
            <p:cNvSpPr/>
            <p:nvPr/>
          </p:nvSpPr>
          <p:spPr bwMode="auto">
            <a:xfrm>
              <a:off x="9304868" y="2606720"/>
              <a:ext cx="811484" cy="60941"/>
            </a:xfrm>
            <a:custGeom>
              <a:avLst/>
              <a:gdLst>
                <a:gd name="T0" fmla="*/ 1263 w 1265"/>
                <a:gd name="T1" fmla="*/ 95 h 95"/>
                <a:gd name="T2" fmla="*/ 0 w 1265"/>
                <a:gd name="T3" fmla="*/ 22 h 95"/>
                <a:gd name="T4" fmla="*/ 0 w 1265"/>
                <a:gd name="T5" fmla="*/ 0 h 95"/>
                <a:gd name="T6" fmla="*/ 1265 w 1265"/>
                <a:gd name="T7" fmla="*/ 74 h 95"/>
                <a:gd name="T8" fmla="*/ 1263 w 1265"/>
                <a:gd name="T9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5" h="95">
                  <a:moveTo>
                    <a:pt x="1263" y="95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1265" y="74"/>
                  </a:lnTo>
                  <a:lnTo>
                    <a:pt x="1263" y="9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Rectangle 55"/>
            <p:cNvSpPr>
              <a:spLocks noChangeArrowheads="1"/>
            </p:cNvSpPr>
            <p:nvPr/>
          </p:nvSpPr>
          <p:spPr bwMode="auto">
            <a:xfrm>
              <a:off x="9309358" y="2606720"/>
              <a:ext cx="1283" cy="14113"/>
            </a:xfrm>
            <a:prstGeom prst="rect">
              <a:avLst/>
            </a:prstGeom>
            <a:solidFill>
              <a:srgbClr val="5D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56"/>
            <p:cNvSpPr/>
            <p:nvPr/>
          </p:nvSpPr>
          <p:spPr bwMode="auto">
            <a:xfrm>
              <a:off x="9154759" y="2609927"/>
              <a:ext cx="162297" cy="186673"/>
            </a:xfrm>
            <a:custGeom>
              <a:avLst/>
              <a:gdLst>
                <a:gd name="T0" fmla="*/ 16 w 253"/>
                <a:gd name="T1" fmla="*/ 291 h 291"/>
                <a:gd name="T2" fmla="*/ 0 w 253"/>
                <a:gd name="T3" fmla="*/ 274 h 291"/>
                <a:gd name="T4" fmla="*/ 236 w 253"/>
                <a:gd name="T5" fmla="*/ 0 h 291"/>
                <a:gd name="T6" fmla="*/ 253 w 253"/>
                <a:gd name="T7" fmla="*/ 14 h 291"/>
                <a:gd name="T8" fmla="*/ 16 w 253"/>
                <a:gd name="T9" fmla="*/ 29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291">
                  <a:moveTo>
                    <a:pt x="16" y="291"/>
                  </a:moveTo>
                  <a:lnTo>
                    <a:pt x="0" y="274"/>
                  </a:lnTo>
                  <a:lnTo>
                    <a:pt x="236" y="0"/>
                  </a:lnTo>
                  <a:lnTo>
                    <a:pt x="253" y="14"/>
                  </a:lnTo>
                  <a:lnTo>
                    <a:pt x="16" y="291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57"/>
            <p:cNvSpPr/>
            <p:nvPr/>
          </p:nvSpPr>
          <p:spPr bwMode="auto">
            <a:xfrm>
              <a:off x="9073932" y="2425178"/>
              <a:ext cx="241200" cy="192447"/>
            </a:xfrm>
            <a:custGeom>
              <a:avLst/>
              <a:gdLst>
                <a:gd name="T0" fmla="*/ 362 w 376"/>
                <a:gd name="T1" fmla="*/ 300 h 300"/>
                <a:gd name="T2" fmla="*/ 0 w 376"/>
                <a:gd name="T3" fmla="*/ 16 h 300"/>
                <a:gd name="T4" fmla="*/ 14 w 376"/>
                <a:gd name="T5" fmla="*/ 0 h 300"/>
                <a:gd name="T6" fmla="*/ 376 w 376"/>
                <a:gd name="T7" fmla="*/ 283 h 300"/>
                <a:gd name="T8" fmla="*/ 362 w 376"/>
                <a:gd name="T9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6" h="300">
                  <a:moveTo>
                    <a:pt x="362" y="300"/>
                  </a:moveTo>
                  <a:lnTo>
                    <a:pt x="0" y="16"/>
                  </a:lnTo>
                  <a:lnTo>
                    <a:pt x="14" y="0"/>
                  </a:lnTo>
                  <a:lnTo>
                    <a:pt x="376" y="283"/>
                  </a:lnTo>
                  <a:lnTo>
                    <a:pt x="362" y="30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Rectangle 58"/>
            <p:cNvSpPr>
              <a:spLocks noChangeArrowheads="1"/>
            </p:cNvSpPr>
            <p:nvPr/>
          </p:nvSpPr>
          <p:spPr bwMode="auto">
            <a:xfrm>
              <a:off x="8592815" y="3272585"/>
              <a:ext cx="4490" cy="15396"/>
            </a:xfrm>
            <a:prstGeom prst="rect">
              <a:avLst/>
            </a:prstGeom>
            <a:solidFill>
              <a:srgbClr val="5D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59"/>
            <p:cNvSpPr/>
            <p:nvPr/>
          </p:nvSpPr>
          <p:spPr bwMode="auto">
            <a:xfrm>
              <a:off x="8592815" y="2654190"/>
              <a:ext cx="1519046" cy="636998"/>
            </a:xfrm>
            <a:custGeom>
              <a:avLst/>
              <a:gdLst>
                <a:gd name="T0" fmla="*/ 10 w 2368"/>
                <a:gd name="T1" fmla="*/ 993 h 993"/>
                <a:gd name="T2" fmla="*/ 0 w 2368"/>
                <a:gd name="T3" fmla="*/ 974 h 993"/>
                <a:gd name="T4" fmla="*/ 2359 w 2368"/>
                <a:gd name="T5" fmla="*/ 0 h 993"/>
                <a:gd name="T6" fmla="*/ 2368 w 2368"/>
                <a:gd name="T7" fmla="*/ 21 h 993"/>
                <a:gd name="T8" fmla="*/ 10 w 2368"/>
                <a:gd name="T9" fmla="*/ 993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8" h="993">
                  <a:moveTo>
                    <a:pt x="10" y="993"/>
                  </a:moveTo>
                  <a:lnTo>
                    <a:pt x="0" y="974"/>
                  </a:lnTo>
                  <a:lnTo>
                    <a:pt x="2359" y="0"/>
                  </a:lnTo>
                  <a:lnTo>
                    <a:pt x="2368" y="21"/>
                  </a:lnTo>
                  <a:lnTo>
                    <a:pt x="10" y="99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Rectangle 60"/>
            <p:cNvSpPr>
              <a:spLocks noChangeArrowheads="1"/>
            </p:cNvSpPr>
            <p:nvPr/>
          </p:nvSpPr>
          <p:spPr bwMode="auto">
            <a:xfrm>
              <a:off x="10360759" y="4187348"/>
              <a:ext cx="6415" cy="13471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61"/>
            <p:cNvSpPr/>
            <p:nvPr/>
          </p:nvSpPr>
          <p:spPr bwMode="auto">
            <a:xfrm>
              <a:off x="8201507" y="3509295"/>
              <a:ext cx="2161176" cy="691525"/>
            </a:xfrm>
            <a:custGeom>
              <a:avLst/>
              <a:gdLst>
                <a:gd name="T0" fmla="*/ 3362 w 3369"/>
                <a:gd name="T1" fmla="*/ 1078 h 1078"/>
                <a:gd name="T2" fmla="*/ 0 w 3369"/>
                <a:gd name="T3" fmla="*/ 24 h 1078"/>
                <a:gd name="T4" fmla="*/ 7 w 3369"/>
                <a:gd name="T5" fmla="*/ 0 h 1078"/>
                <a:gd name="T6" fmla="*/ 3369 w 3369"/>
                <a:gd name="T7" fmla="*/ 1057 h 1078"/>
                <a:gd name="T8" fmla="*/ 3362 w 3369"/>
                <a:gd name="T9" fmla="*/ 1078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69" h="1078">
                  <a:moveTo>
                    <a:pt x="3362" y="1078"/>
                  </a:moveTo>
                  <a:lnTo>
                    <a:pt x="0" y="24"/>
                  </a:lnTo>
                  <a:lnTo>
                    <a:pt x="7" y="0"/>
                  </a:lnTo>
                  <a:lnTo>
                    <a:pt x="3369" y="1057"/>
                  </a:lnTo>
                  <a:lnTo>
                    <a:pt x="3362" y="1078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62"/>
            <p:cNvSpPr/>
            <p:nvPr/>
          </p:nvSpPr>
          <p:spPr bwMode="auto">
            <a:xfrm>
              <a:off x="7824953" y="3266812"/>
              <a:ext cx="384252" cy="254671"/>
            </a:xfrm>
            <a:custGeom>
              <a:avLst/>
              <a:gdLst>
                <a:gd name="T0" fmla="*/ 587 w 599"/>
                <a:gd name="T1" fmla="*/ 397 h 397"/>
                <a:gd name="T2" fmla="*/ 0 w 599"/>
                <a:gd name="T3" fmla="*/ 19 h 397"/>
                <a:gd name="T4" fmla="*/ 12 w 599"/>
                <a:gd name="T5" fmla="*/ 0 h 397"/>
                <a:gd name="T6" fmla="*/ 599 w 599"/>
                <a:gd name="T7" fmla="*/ 378 h 397"/>
                <a:gd name="T8" fmla="*/ 587 w 599"/>
                <a:gd name="T9" fmla="*/ 397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9" h="397">
                  <a:moveTo>
                    <a:pt x="587" y="397"/>
                  </a:moveTo>
                  <a:lnTo>
                    <a:pt x="0" y="19"/>
                  </a:lnTo>
                  <a:lnTo>
                    <a:pt x="12" y="0"/>
                  </a:lnTo>
                  <a:lnTo>
                    <a:pt x="599" y="378"/>
                  </a:lnTo>
                  <a:lnTo>
                    <a:pt x="587" y="39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63"/>
            <p:cNvSpPr/>
            <p:nvPr/>
          </p:nvSpPr>
          <p:spPr bwMode="auto">
            <a:xfrm>
              <a:off x="8172640" y="3516992"/>
              <a:ext cx="37848" cy="246973"/>
            </a:xfrm>
            <a:custGeom>
              <a:avLst/>
              <a:gdLst>
                <a:gd name="T0" fmla="*/ 24 w 59"/>
                <a:gd name="T1" fmla="*/ 385 h 385"/>
                <a:gd name="T2" fmla="*/ 0 w 59"/>
                <a:gd name="T3" fmla="*/ 383 h 385"/>
                <a:gd name="T4" fmla="*/ 35 w 59"/>
                <a:gd name="T5" fmla="*/ 0 h 385"/>
                <a:gd name="T6" fmla="*/ 59 w 59"/>
                <a:gd name="T7" fmla="*/ 0 h 385"/>
                <a:gd name="T8" fmla="*/ 24 w 59"/>
                <a:gd name="T9" fmla="*/ 385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385">
                  <a:moveTo>
                    <a:pt x="24" y="385"/>
                  </a:moveTo>
                  <a:lnTo>
                    <a:pt x="0" y="383"/>
                  </a:lnTo>
                  <a:lnTo>
                    <a:pt x="35" y="0"/>
                  </a:lnTo>
                  <a:lnTo>
                    <a:pt x="59" y="0"/>
                  </a:lnTo>
                  <a:lnTo>
                    <a:pt x="24" y="38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64"/>
            <p:cNvSpPr/>
            <p:nvPr/>
          </p:nvSpPr>
          <p:spPr bwMode="auto">
            <a:xfrm>
              <a:off x="10101597" y="2279560"/>
              <a:ext cx="233502" cy="380403"/>
            </a:xfrm>
            <a:custGeom>
              <a:avLst/>
              <a:gdLst>
                <a:gd name="T0" fmla="*/ 21 w 364"/>
                <a:gd name="T1" fmla="*/ 593 h 593"/>
                <a:gd name="T2" fmla="*/ 0 w 364"/>
                <a:gd name="T3" fmla="*/ 584 h 593"/>
                <a:gd name="T4" fmla="*/ 345 w 364"/>
                <a:gd name="T5" fmla="*/ 0 h 593"/>
                <a:gd name="T6" fmla="*/ 364 w 364"/>
                <a:gd name="T7" fmla="*/ 11 h 593"/>
                <a:gd name="T8" fmla="*/ 21 w 364"/>
                <a:gd name="T9" fmla="*/ 593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4" h="593">
                  <a:moveTo>
                    <a:pt x="21" y="593"/>
                  </a:moveTo>
                  <a:lnTo>
                    <a:pt x="0" y="584"/>
                  </a:lnTo>
                  <a:lnTo>
                    <a:pt x="345" y="0"/>
                  </a:lnTo>
                  <a:lnTo>
                    <a:pt x="364" y="11"/>
                  </a:lnTo>
                  <a:lnTo>
                    <a:pt x="21" y="59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65"/>
            <p:cNvSpPr/>
            <p:nvPr/>
          </p:nvSpPr>
          <p:spPr bwMode="auto">
            <a:xfrm>
              <a:off x="10285063" y="2068511"/>
              <a:ext cx="51319" cy="203352"/>
            </a:xfrm>
            <a:custGeom>
              <a:avLst/>
              <a:gdLst>
                <a:gd name="T0" fmla="*/ 57 w 80"/>
                <a:gd name="T1" fmla="*/ 317 h 317"/>
                <a:gd name="T2" fmla="*/ 0 w 80"/>
                <a:gd name="T3" fmla="*/ 5 h 317"/>
                <a:gd name="T4" fmla="*/ 24 w 80"/>
                <a:gd name="T5" fmla="*/ 0 h 317"/>
                <a:gd name="T6" fmla="*/ 80 w 80"/>
                <a:gd name="T7" fmla="*/ 312 h 317"/>
                <a:gd name="T8" fmla="*/ 57 w 80"/>
                <a:gd name="T9" fmla="*/ 31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317">
                  <a:moveTo>
                    <a:pt x="57" y="317"/>
                  </a:moveTo>
                  <a:lnTo>
                    <a:pt x="0" y="5"/>
                  </a:lnTo>
                  <a:lnTo>
                    <a:pt x="24" y="0"/>
                  </a:lnTo>
                  <a:lnTo>
                    <a:pt x="80" y="312"/>
                  </a:lnTo>
                  <a:lnTo>
                    <a:pt x="57" y="31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66"/>
            <p:cNvSpPr/>
            <p:nvPr/>
          </p:nvSpPr>
          <p:spPr bwMode="auto">
            <a:xfrm>
              <a:off x="10324835" y="2244279"/>
              <a:ext cx="168070" cy="42338"/>
            </a:xfrm>
            <a:custGeom>
              <a:avLst/>
              <a:gdLst>
                <a:gd name="T0" fmla="*/ 4 w 262"/>
                <a:gd name="T1" fmla="*/ 66 h 66"/>
                <a:gd name="T2" fmla="*/ 0 w 262"/>
                <a:gd name="T3" fmla="*/ 45 h 66"/>
                <a:gd name="T4" fmla="*/ 257 w 262"/>
                <a:gd name="T5" fmla="*/ 0 h 66"/>
                <a:gd name="T6" fmla="*/ 262 w 262"/>
                <a:gd name="T7" fmla="*/ 22 h 66"/>
                <a:gd name="T8" fmla="*/ 4 w 262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2" h="66">
                  <a:moveTo>
                    <a:pt x="4" y="66"/>
                  </a:moveTo>
                  <a:lnTo>
                    <a:pt x="0" y="45"/>
                  </a:lnTo>
                  <a:lnTo>
                    <a:pt x="257" y="0"/>
                  </a:lnTo>
                  <a:lnTo>
                    <a:pt x="262" y="22"/>
                  </a:lnTo>
                  <a:lnTo>
                    <a:pt x="4" y="6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67"/>
            <p:cNvSpPr/>
            <p:nvPr/>
          </p:nvSpPr>
          <p:spPr bwMode="auto">
            <a:xfrm>
              <a:off x="10077221" y="3381638"/>
              <a:ext cx="314330" cy="89808"/>
            </a:xfrm>
            <a:custGeom>
              <a:avLst/>
              <a:gdLst>
                <a:gd name="T0" fmla="*/ 485 w 490"/>
                <a:gd name="T1" fmla="*/ 140 h 140"/>
                <a:gd name="T2" fmla="*/ 0 w 490"/>
                <a:gd name="T3" fmla="*/ 22 h 140"/>
                <a:gd name="T4" fmla="*/ 7 w 490"/>
                <a:gd name="T5" fmla="*/ 0 h 140"/>
                <a:gd name="T6" fmla="*/ 490 w 490"/>
                <a:gd name="T7" fmla="*/ 119 h 140"/>
                <a:gd name="T8" fmla="*/ 485 w 490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" h="140">
                  <a:moveTo>
                    <a:pt x="485" y="140"/>
                  </a:moveTo>
                  <a:lnTo>
                    <a:pt x="0" y="22"/>
                  </a:lnTo>
                  <a:lnTo>
                    <a:pt x="7" y="0"/>
                  </a:lnTo>
                  <a:lnTo>
                    <a:pt x="490" y="119"/>
                  </a:lnTo>
                  <a:lnTo>
                    <a:pt x="485" y="14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68"/>
            <p:cNvSpPr/>
            <p:nvPr/>
          </p:nvSpPr>
          <p:spPr bwMode="auto">
            <a:xfrm>
              <a:off x="10360759" y="3201380"/>
              <a:ext cx="699864" cy="993666"/>
            </a:xfrm>
            <a:custGeom>
              <a:avLst/>
              <a:gdLst>
                <a:gd name="T0" fmla="*/ 19 w 1091"/>
                <a:gd name="T1" fmla="*/ 1549 h 1549"/>
                <a:gd name="T2" fmla="*/ 0 w 1091"/>
                <a:gd name="T3" fmla="*/ 1534 h 1549"/>
                <a:gd name="T4" fmla="*/ 1072 w 1091"/>
                <a:gd name="T5" fmla="*/ 0 h 1549"/>
                <a:gd name="T6" fmla="*/ 1091 w 1091"/>
                <a:gd name="T7" fmla="*/ 14 h 1549"/>
                <a:gd name="T8" fmla="*/ 19 w 1091"/>
                <a:gd name="T9" fmla="*/ 1549 h 1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1" h="1549">
                  <a:moveTo>
                    <a:pt x="19" y="1549"/>
                  </a:moveTo>
                  <a:lnTo>
                    <a:pt x="0" y="1534"/>
                  </a:lnTo>
                  <a:lnTo>
                    <a:pt x="1072" y="0"/>
                  </a:lnTo>
                  <a:lnTo>
                    <a:pt x="1091" y="14"/>
                  </a:lnTo>
                  <a:lnTo>
                    <a:pt x="19" y="1549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69"/>
            <p:cNvSpPr/>
            <p:nvPr/>
          </p:nvSpPr>
          <p:spPr bwMode="auto">
            <a:xfrm>
              <a:off x="8532515" y="4120633"/>
              <a:ext cx="339348" cy="723599"/>
            </a:xfrm>
            <a:custGeom>
              <a:avLst/>
              <a:gdLst>
                <a:gd name="T0" fmla="*/ 508 w 529"/>
                <a:gd name="T1" fmla="*/ 1128 h 1128"/>
                <a:gd name="T2" fmla="*/ 0 w 529"/>
                <a:gd name="T3" fmla="*/ 9 h 1128"/>
                <a:gd name="T4" fmla="*/ 21 w 529"/>
                <a:gd name="T5" fmla="*/ 0 h 1128"/>
                <a:gd name="T6" fmla="*/ 529 w 529"/>
                <a:gd name="T7" fmla="*/ 1120 h 1128"/>
                <a:gd name="T8" fmla="*/ 508 w 529"/>
                <a:gd name="T9" fmla="*/ 1128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1128">
                  <a:moveTo>
                    <a:pt x="508" y="1128"/>
                  </a:moveTo>
                  <a:lnTo>
                    <a:pt x="0" y="9"/>
                  </a:lnTo>
                  <a:lnTo>
                    <a:pt x="21" y="0"/>
                  </a:lnTo>
                  <a:lnTo>
                    <a:pt x="529" y="1120"/>
                  </a:lnTo>
                  <a:lnTo>
                    <a:pt x="508" y="1128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70"/>
            <p:cNvSpPr/>
            <p:nvPr/>
          </p:nvSpPr>
          <p:spPr bwMode="auto">
            <a:xfrm>
              <a:off x="10269667" y="4613297"/>
              <a:ext cx="76337" cy="449042"/>
            </a:xfrm>
            <a:custGeom>
              <a:avLst/>
              <a:gdLst>
                <a:gd name="T0" fmla="*/ 97 w 119"/>
                <a:gd name="T1" fmla="*/ 700 h 700"/>
                <a:gd name="T2" fmla="*/ 0 w 119"/>
                <a:gd name="T3" fmla="*/ 5 h 700"/>
                <a:gd name="T4" fmla="*/ 24 w 119"/>
                <a:gd name="T5" fmla="*/ 0 h 700"/>
                <a:gd name="T6" fmla="*/ 119 w 119"/>
                <a:gd name="T7" fmla="*/ 698 h 700"/>
                <a:gd name="T8" fmla="*/ 97 w 119"/>
                <a:gd name="T9" fmla="*/ 70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700">
                  <a:moveTo>
                    <a:pt x="97" y="700"/>
                  </a:moveTo>
                  <a:lnTo>
                    <a:pt x="0" y="5"/>
                  </a:lnTo>
                  <a:lnTo>
                    <a:pt x="24" y="0"/>
                  </a:lnTo>
                  <a:lnTo>
                    <a:pt x="119" y="698"/>
                  </a:lnTo>
                  <a:lnTo>
                    <a:pt x="97" y="70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71"/>
            <p:cNvSpPr/>
            <p:nvPr/>
          </p:nvSpPr>
          <p:spPr bwMode="auto">
            <a:xfrm>
              <a:off x="9070724" y="5383725"/>
              <a:ext cx="823030" cy="237992"/>
            </a:xfrm>
            <a:custGeom>
              <a:avLst/>
              <a:gdLst>
                <a:gd name="T0" fmla="*/ 5 w 1283"/>
                <a:gd name="T1" fmla="*/ 371 h 371"/>
                <a:gd name="T2" fmla="*/ 0 w 1283"/>
                <a:gd name="T3" fmla="*/ 350 h 371"/>
                <a:gd name="T4" fmla="*/ 1276 w 1283"/>
                <a:gd name="T5" fmla="*/ 0 h 371"/>
                <a:gd name="T6" fmla="*/ 1283 w 1283"/>
                <a:gd name="T7" fmla="*/ 21 h 371"/>
                <a:gd name="T8" fmla="*/ 5 w 1283"/>
                <a:gd name="T9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371">
                  <a:moveTo>
                    <a:pt x="5" y="371"/>
                  </a:moveTo>
                  <a:lnTo>
                    <a:pt x="0" y="350"/>
                  </a:lnTo>
                  <a:lnTo>
                    <a:pt x="1276" y="0"/>
                  </a:lnTo>
                  <a:lnTo>
                    <a:pt x="1283" y="21"/>
                  </a:lnTo>
                  <a:lnTo>
                    <a:pt x="5" y="371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72"/>
            <p:cNvSpPr/>
            <p:nvPr/>
          </p:nvSpPr>
          <p:spPr bwMode="auto">
            <a:xfrm>
              <a:off x="9073932" y="5606963"/>
              <a:ext cx="256596" cy="347045"/>
            </a:xfrm>
            <a:custGeom>
              <a:avLst/>
              <a:gdLst>
                <a:gd name="T0" fmla="*/ 383 w 400"/>
                <a:gd name="T1" fmla="*/ 541 h 541"/>
                <a:gd name="T2" fmla="*/ 0 w 400"/>
                <a:gd name="T3" fmla="*/ 14 h 541"/>
                <a:gd name="T4" fmla="*/ 17 w 400"/>
                <a:gd name="T5" fmla="*/ 0 h 541"/>
                <a:gd name="T6" fmla="*/ 400 w 400"/>
                <a:gd name="T7" fmla="*/ 529 h 541"/>
                <a:gd name="T8" fmla="*/ 383 w 400"/>
                <a:gd name="T9" fmla="*/ 541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541">
                  <a:moveTo>
                    <a:pt x="383" y="541"/>
                  </a:moveTo>
                  <a:lnTo>
                    <a:pt x="0" y="14"/>
                  </a:lnTo>
                  <a:lnTo>
                    <a:pt x="17" y="0"/>
                  </a:lnTo>
                  <a:lnTo>
                    <a:pt x="400" y="529"/>
                  </a:lnTo>
                  <a:lnTo>
                    <a:pt x="383" y="541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73"/>
            <p:cNvSpPr/>
            <p:nvPr/>
          </p:nvSpPr>
          <p:spPr bwMode="auto">
            <a:xfrm>
              <a:off x="9890547" y="5340104"/>
              <a:ext cx="438778" cy="54527"/>
            </a:xfrm>
            <a:custGeom>
              <a:avLst/>
              <a:gdLst>
                <a:gd name="T0" fmla="*/ 2 w 684"/>
                <a:gd name="T1" fmla="*/ 85 h 85"/>
                <a:gd name="T2" fmla="*/ 0 w 684"/>
                <a:gd name="T3" fmla="*/ 63 h 85"/>
                <a:gd name="T4" fmla="*/ 681 w 684"/>
                <a:gd name="T5" fmla="*/ 0 h 85"/>
                <a:gd name="T6" fmla="*/ 684 w 684"/>
                <a:gd name="T7" fmla="*/ 21 h 85"/>
                <a:gd name="T8" fmla="*/ 2 w 684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4" h="85">
                  <a:moveTo>
                    <a:pt x="2" y="85"/>
                  </a:moveTo>
                  <a:lnTo>
                    <a:pt x="0" y="63"/>
                  </a:lnTo>
                  <a:lnTo>
                    <a:pt x="681" y="0"/>
                  </a:lnTo>
                  <a:lnTo>
                    <a:pt x="684" y="21"/>
                  </a:lnTo>
                  <a:lnTo>
                    <a:pt x="2" y="8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74"/>
            <p:cNvSpPr/>
            <p:nvPr/>
          </p:nvSpPr>
          <p:spPr bwMode="auto">
            <a:xfrm>
              <a:off x="9256115" y="5153430"/>
              <a:ext cx="477909" cy="701789"/>
            </a:xfrm>
            <a:custGeom>
              <a:avLst/>
              <a:gdLst>
                <a:gd name="T0" fmla="*/ 726 w 745"/>
                <a:gd name="T1" fmla="*/ 1094 h 1094"/>
                <a:gd name="T2" fmla="*/ 0 w 745"/>
                <a:gd name="T3" fmla="*/ 14 h 1094"/>
                <a:gd name="T4" fmla="*/ 17 w 745"/>
                <a:gd name="T5" fmla="*/ 0 h 1094"/>
                <a:gd name="T6" fmla="*/ 745 w 745"/>
                <a:gd name="T7" fmla="*/ 1080 h 1094"/>
                <a:gd name="T8" fmla="*/ 726 w 745"/>
                <a:gd name="T9" fmla="*/ 1094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5" h="1094">
                  <a:moveTo>
                    <a:pt x="726" y="1094"/>
                  </a:moveTo>
                  <a:lnTo>
                    <a:pt x="0" y="14"/>
                  </a:lnTo>
                  <a:lnTo>
                    <a:pt x="17" y="0"/>
                  </a:lnTo>
                  <a:lnTo>
                    <a:pt x="745" y="1080"/>
                  </a:lnTo>
                  <a:lnTo>
                    <a:pt x="726" y="1094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75"/>
            <p:cNvSpPr/>
            <p:nvPr/>
          </p:nvSpPr>
          <p:spPr bwMode="auto">
            <a:xfrm>
              <a:off x="9479353" y="3914074"/>
              <a:ext cx="336782" cy="357951"/>
            </a:xfrm>
            <a:custGeom>
              <a:avLst/>
              <a:gdLst>
                <a:gd name="T0" fmla="*/ 508 w 525"/>
                <a:gd name="T1" fmla="*/ 558 h 558"/>
                <a:gd name="T2" fmla="*/ 0 w 525"/>
                <a:gd name="T3" fmla="*/ 14 h 558"/>
                <a:gd name="T4" fmla="*/ 16 w 525"/>
                <a:gd name="T5" fmla="*/ 0 h 558"/>
                <a:gd name="T6" fmla="*/ 525 w 525"/>
                <a:gd name="T7" fmla="*/ 542 h 558"/>
                <a:gd name="T8" fmla="*/ 508 w 525"/>
                <a:gd name="T9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5" h="558">
                  <a:moveTo>
                    <a:pt x="508" y="558"/>
                  </a:moveTo>
                  <a:lnTo>
                    <a:pt x="0" y="14"/>
                  </a:lnTo>
                  <a:lnTo>
                    <a:pt x="16" y="0"/>
                  </a:lnTo>
                  <a:lnTo>
                    <a:pt x="525" y="542"/>
                  </a:lnTo>
                  <a:lnTo>
                    <a:pt x="508" y="558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76"/>
            <p:cNvSpPr/>
            <p:nvPr/>
          </p:nvSpPr>
          <p:spPr bwMode="auto">
            <a:xfrm>
              <a:off x="8861599" y="4858987"/>
              <a:ext cx="115468" cy="345762"/>
            </a:xfrm>
            <a:custGeom>
              <a:avLst/>
              <a:gdLst>
                <a:gd name="T0" fmla="*/ 158 w 180"/>
                <a:gd name="T1" fmla="*/ 539 h 539"/>
                <a:gd name="T2" fmla="*/ 0 w 180"/>
                <a:gd name="T3" fmla="*/ 7 h 539"/>
                <a:gd name="T4" fmla="*/ 21 w 180"/>
                <a:gd name="T5" fmla="*/ 0 h 539"/>
                <a:gd name="T6" fmla="*/ 180 w 180"/>
                <a:gd name="T7" fmla="*/ 532 h 539"/>
                <a:gd name="T8" fmla="*/ 158 w 180"/>
                <a:gd name="T9" fmla="*/ 539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539">
                  <a:moveTo>
                    <a:pt x="158" y="539"/>
                  </a:moveTo>
                  <a:lnTo>
                    <a:pt x="0" y="7"/>
                  </a:lnTo>
                  <a:lnTo>
                    <a:pt x="21" y="0"/>
                  </a:lnTo>
                  <a:lnTo>
                    <a:pt x="180" y="532"/>
                  </a:lnTo>
                  <a:lnTo>
                    <a:pt x="158" y="539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Freeform 77"/>
            <p:cNvSpPr/>
            <p:nvPr/>
          </p:nvSpPr>
          <p:spPr bwMode="auto">
            <a:xfrm>
              <a:off x="9881566" y="5391423"/>
              <a:ext cx="277765" cy="485607"/>
            </a:xfrm>
            <a:custGeom>
              <a:avLst/>
              <a:gdLst>
                <a:gd name="T0" fmla="*/ 414 w 433"/>
                <a:gd name="T1" fmla="*/ 757 h 757"/>
                <a:gd name="T2" fmla="*/ 0 w 433"/>
                <a:gd name="T3" fmla="*/ 9 h 757"/>
                <a:gd name="T4" fmla="*/ 19 w 433"/>
                <a:gd name="T5" fmla="*/ 0 h 757"/>
                <a:gd name="T6" fmla="*/ 433 w 433"/>
                <a:gd name="T7" fmla="*/ 745 h 757"/>
                <a:gd name="T8" fmla="*/ 414 w 433"/>
                <a:gd name="T9" fmla="*/ 757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3" h="757">
                  <a:moveTo>
                    <a:pt x="414" y="757"/>
                  </a:moveTo>
                  <a:lnTo>
                    <a:pt x="0" y="9"/>
                  </a:lnTo>
                  <a:lnTo>
                    <a:pt x="19" y="0"/>
                  </a:lnTo>
                  <a:lnTo>
                    <a:pt x="433" y="745"/>
                  </a:lnTo>
                  <a:lnTo>
                    <a:pt x="414" y="75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78"/>
            <p:cNvSpPr/>
            <p:nvPr/>
          </p:nvSpPr>
          <p:spPr bwMode="auto">
            <a:xfrm>
              <a:off x="9986129" y="4610089"/>
              <a:ext cx="293160" cy="53244"/>
            </a:xfrm>
            <a:custGeom>
              <a:avLst/>
              <a:gdLst>
                <a:gd name="T0" fmla="*/ 2 w 457"/>
                <a:gd name="T1" fmla="*/ 83 h 83"/>
                <a:gd name="T2" fmla="*/ 0 w 457"/>
                <a:gd name="T3" fmla="*/ 62 h 83"/>
                <a:gd name="T4" fmla="*/ 454 w 457"/>
                <a:gd name="T5" fmla="*/ 0 h 83"/>
                <a:gd name="T6" fmla="*/ 457 w 457"/>
                <a:gd name="T7" fmla="*/ 24 h 83"/>
                <a:gd name="T8" fmla="*/ 2 w 457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7" h="83">
                  <a:moveTo>
                    <a:pt x="2" y="83"/>
                  </a:moveTo>
                  <a:lnTo>
                    <a:pt x="0" y="62"/>
                  </a:lnTo>
                  <a:lnTo>
                    <a:pt x="454" y="0"/>
                  </a:lnTo>
                  <a:lnTo>
                    <a:pt x="457" y="24"/>
                  </a:lnTo>
                  <a:lnTo>
                    <a:pt x="2" y="8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79"/>
            <p:cNvSpPr/>
            <p:nvPr/>
          </p:nvSpPr>
          <p:spPr bwMode="auto">
            <a:xfrm>
              <a:off x="10276082" y="4454208"/>
              <a:ext cx="536926" cy="171278"/>
            </a:xfrm>
            <a:custGeom>
              <a:avLst/>
              <a:gdLst>
                <a:gd name="T0" fmla="*/ 7 w 837"/>
                <a:gd name="T1" fmla="*/ 267 h 267"/>
                <a:gd name="T2" fmla="*/ 0 w 837"/>
                <a:gd name="T3" fmla="*/ 246 h 267"/>
                <a:gd name="T4" fmla="*/ 833 w 837"/>
                <a:gd name="T5" fmla="*/ 0 h 267"/>
                <a:gd name="T6" fmla="*/ 837 w 837"/>
                <a:gd name="T7" fmla="*/ 21 h 267"/>
                <a:gd name="T8" fmla="*/ 7 w 837"/>
                <a:gd name="T9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7" h="267">
                  <a:moveTo>
                    <a:pt x="7" y="267"/>
                  </a:moveTo>
                  <a:lnTo>
                    <a:pt x="0" y="246"/>
                  </a:lnTo>
                  <a:lnTo>
                    <a:pt x="833" y="0"/>
                  </a:lnTo>
                  <a:lnTo>
                    <a:pt x="837" y="21"/>
                  </a:lnTo>
                  <a:lnTo>
                    <a:pt x="7" y="26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80"/>
            <p:cNvSpPr/>
            <p:nvPr/>
          </p:nvSpPr>
          <p:spPr bwMode="auto">
            <a:xfrm>
              <a:off x="8551760" y="2167300"/>
              <a:ext cx="230936" cy="291236"/>
            </a:xfrm>
            <a:custGeom>
              <a:avLst/>
              <a:gdLst>
                <a:gd name="T0" fmla="*/ 343 w 360"/>
                <a:gd name="T1" fmla="*/ 454 h 454"/>
                <a:gd name="T2" fmla="*/ 0 w 360"/>
                <a:gd name="T3" fmla="*/ 14 h 454"/>
                <a:gd name="T4" fmla="*/ 19 w 360"/>
                <a:gd name="T5" fmla="*/ 0 h 454"/>
                <a:gd name="T6" fmla="*/ 360 w 360"/>
                <a:gd name="T7" fmla="*/ 442 h 454"/>
                <a:gd name="T8" fmla="*/ 343 w 360"/>
                <a:gd name="T9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454">
                  <a:moveTo>
                    <a:pt x="343" y="454"/>
                  </a:moveTo>
                  <a:lnTo>
                    <a:pt x="0" y="14"/>
                  </a:lnTo>
                  <a:lnTo>
                    <a:pt x="19" y="0"/>
                  </a:lnTo>
                  <a:lnTo>
                    <a:pt x="360" y="442"/>
                  </a:lnTo>
                  <a:lnTo>
                    <a:pt x="343" y="454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81"/>
            <p:cNvSpPr/>
            <p:nvPr/>
          </p:nvSpPr>
          <p:spPr bwMode="auto">
            <a:xfrm>
              <a:off x="7902573" y="3498389"/>
              <a:ext cx="306632" cy="28867"/>
            </a:xfrm>
            <a:custGeom>
              <a:avLst/>
              <a:gdLst>
                <a:gd name="T0" fmla="*/ 475 w 478"/>
                <a:gd name="T1" fmla="*/ 45 h 45"/>
                <a:gd name="T2" fmla="*/ 0 w 478"/>
                <a:gd name="T3" fmla="*/ 22 h 45"/>
                <a:gd name="T4" fmla="*/ 0 w 478"/>
                <a:gd name="T5" fmla="*/ 0 h 45"/>
                <a:gd name="T6" fmla="*/ 478 w 478"/>
                <a:gd name="T7" fmla="*/ 24 h 45"/>
                <a:gd name="T8" fmla="*/ 475 w 478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8" h="45">
                  <a:moveTo>
                    <a:pt x="475" y="45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478" y="24"/>
                  </a:lnTo>
                  <a:lnTo>
                    <a:pt x="475" y="45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82"/>
            <p:cNvSpPr/>
            <p:nvPr/>
          </p:nvSpPr>
          <p:spPr bwMode="auto">
            <a:xfrm>
              <a:off x="8104001" y="4118709"/>
              <a:ext cx="438778" cy="119958"/>
            </a:xfrm>
            <a:custGeom>
              <a:avLst/>
              <a:gdLst>
                <a:gd name="T0" fmla="*/ 5 w 684"/>
                <a:gd name="T1" fmla="*/ 187 h 187"/>
                <a:gd name="T2" fmla="*/ 0 w 684"/>
                <a:gd name="T3" fmla="*/ 164 h 187"/>
                <a:gd name="T4" fmla="*/ 677 w 684"/>
                <a:gd name="T5" fmla="*/ 0 h 187"/>
                <a:gd name="T6" fmla="*/ 684 w 684"/>
                <a:gd name="T7" fmla="*/ 22 h 187"/>
                <a:gd name="T8" fmla="*/ 5 w 684"/>
                <a:gd name="T9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4" h="187">
                  <a:moveTo>
                    <a:pt x="5" y="187"/>
                  </a:moveTo>
                  <a:lnTo>
                    <a:pt x="0" y="164"/>
                  </a:lnTo>
                  <a:lnTo>
                    <a:pt x="677" y="0"/>
                  </a:lnTo>
                  <a:lnTo>
                    <a:pt x="684" y="22"/>
                  </a:lnTo>
                  <a:lnTo>
                    <a:pt x="5" y="18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83"/>
            <p:cNvSpPr/>
            <p:nvPr/>
          </p:nvSpPr>
          <p:spPr bwMode="auto">
            <a:xfrm>
              <a:off x="8742924" y="5605039"/>
              <a:ext cx="335499" cy="74413"/>
            </a:xfrm>
            <a:custGeom>
              <a:avLst/>
              <a:gdLst>
                <a:gd name="T0" fmla="*/ 5 w 523"/>
                <a:gd name="T1" fmla="*/ 116 h 116"/>
                <a:gd name="T2" fmla="*/ 0 w 523"/>
                <a:gd name="T3" fmla="*/ 93 h 116"/>
                <a:gd name="T4" fmla="*/ 518 w 523"/>
                <a:gd name="T5" fmla="*/ 0 h 116"/>
                <a:gd name="T6" fmla="*/ 523 w 523"/>
                <a:gd name="T7" fmla="*/ 22 h 116"/>
                <a:gd name="T8" fmla="*/ 5 w 523"/>
                <a:gd name="T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3" h="116">
                  <a:moveTo>
                    <a:pt x="5" y="116"/>
                  </a:moveTo>
                  <a:lnTo>
                    <a:pt x="0" y="93"/>
                  </a:lnTo>
                  <a:lnTo>
                    <a:pt x="518" y="0"/>
                  </a:lnTo>
                  <a:lnTo>
                    <a:pt x="523" y="22"/>
                  </a:lnTo>
                  <a:lnTo>
                    <a:pt x="5" y="11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84"/>
            <p:cNvSpPr/>
            <p:nvPr/>
          </p:nvSpPr>
          <p:spPr bwMode="auto">
            <a:xfrm>
              <a:off x="10272875" y="4613297"/>
              <a:ext cx="226446" cy="200145"/>
            </a:xfrm>
            <a:custGeom>
              <a:avLst/>
              <a:gdLst>
                <a:gd name="T0" fmla="*/ 336 w 353"/>
                <a:gd name="T1" fmla="*/ 312 h 312"/>
                <a:gd name="T2" fmla="*/ 0 w 353"/>
                <a:gd name="T3" fmla="*/ 19 h 312"/>
                <a:gd name="T4" fmla="*/ 17 w 353"/>
                <a:gd name="T5" fmla="*/ 0 h 312"/>
                <a:gd name="T6" fmla="*/ 353 w 353"/>
                <a:gd name="T7" fmla="*/ 296 h 312"/>
                <a:gd name="T8" fmla="*/ 336 w 353"/>
                <a:gd name="T9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312">
                  <a:moveTo>
                    <a:pt x="336" y="312"/>
                  </a:moveTo>
                  <a:lnTo>
                    <a:pt x="0" y="19"/>
                  </a:lnTo>
                  <a:lnTo>
                    <a:pt x="17" y="0"/>
                  </a:lnTo>
                  <a:lnTo>
                    <a:pt x="353" y="296"/>
                  </a:lnTo>
                  <a:lnTo>
                    <a:pt x="336" y="312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85"/>
            <p:cNvSpPr/>
            <p:nvPr/>
          </p:nvSpPr>
          <p:spPr bwMode="auto">
            <a:xfrm>
              <a:off x="10397324" y="3457975"/>
              <a:ext cx="692167" cy="52602"/>
            </a:xfrm>
            <a:custGeom>
              <a:avLst/>
              <a:gdLst>
                <a:gd name="T0" fmla="*/ 1079 w 1079"/>
                <a:gd name="T1" fmla="*/ 82 h 82"/>
                <a:gd name="T2" fmla="*/ 0 w 1079"/>
                <a:gd name="T3" fmla="*/ 21 h 82"/>
                <a:gd name="T4" fmla="*/ 0 w 1079"/>
                <a:gd name="T5" fmla="*/ 0 h 82"/>
                <a:gd name="T6" fmla="*/ 1079 w 1079"/>
                <a:gd name="T7" fmla="*/ 59 h 82"/>
                <a:gd name="T8" fmla="*/ 1079 w 1079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" h="82">
                  <a:moveTo>
                    <a:pt x="1079" y="82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1079" y="59"/>
                  </a:lnTo>
                  <a:lnTo>
                    <a:pt x="1079" y="82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86"/>
            <p:cNvSpPr/>
            <p:nvPr/>
          </p:nvSpPr>
          <p:spPr bwMode="auto">
            <a:xfrm>
              <a:off x="10755274" y="2752338"/>
              <a:ext cx="176409" cy="247615"/>
            </a:xfrm>
            <a:custGeom>
              <a:avLst/>
              <a:gdLst>
                <a:gd name="T0" fmla="*/ 17 w 275"/>
                <a:gd name="T1" fmla="*/ 386 h 386"/>
                <a:gd name="T2" fmla="*/ 0 w 275"/>
                <a:gd name="T3" fmla="*/ 374 h 386"/>
                <a:gd name="T4" fmla="*/ 258 w 275"/>
                <a:gd name="T5" fmla="*/ 0 h 386"/>
                <a:gd name="T6" fmla="*/ 275 w 275"/>
                <a:gd name="T7" fmla="*/ 12 h 386"/>
                <a:gd name="T8" fmla="*/ 17 w 275"/>
                <a:gd name="T9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386">
                  <a:moveTo>
                    <a:pt x="17" y="386"/>
                  </a:moveTo>
                  <a:lnTo>
                    <a:pt x="0" y="374"/>
                  </a:lnTo>
                  <a:lnTo>
                    <a:pt x="258" y="0"/>
                  </a:lnTo>
                  <a:lnTo>
                    <a:pt x="275" y="12"/>
                  </a:lnTo>
                  <a:lnTo>
                    <a:pt x="17" y="38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87"/>
            <p:cNvSpPr/>
            <p:nvPr/>
          </p:nvSpPr>
          <p:spPr bwMode="auto">
            <a:xfrm>
              <a:off x="8819261" y="6036119"/>
              <a:ext cx="1404861" cy="1148265"/>
            </a:xfrm>
            <a:custGeom>
              <a:avLst/>
              <a:gdLst>
                <a:gd name="T0" fmla="*/ 926 w 926"/>
                <a:gd name="T1" fmla="*/ 74 h 757"/>
                <a:gd name="T2" fmla="*/ 871 w 926"/>
                <a:gd name="T3" fmla="*/ 0 h 757"/>
                <a:gd name="T4" fmla="*/ 54 w 926"/>
                <a:gd name="T5" fmla="*/ 0 h 757"/>
                <a:gd name="T6" fmla="*/ 0 w 926"/>
                <a:gd name="T7" fmla="*/ 74 h 757"/>
                <a:gd name="T8" fmla="*/ 40 w 926"/>
                <a:gd name="T9" fmla="*/ 144 h 757"/>
                <a:gd name="T10" fmla="*/ 0 w 926"/>
                <a:gd name="T11" fmla="*/ 214 h 757"/>
                <a:gd name="T12" fmla="*/ 40 w 926"/>
                <a:gd name="T13" fmla="*/ 284 h 757"/>
                <a:gd name="T14" fmla="*/ 0 w 926"/>
                <a:gd name="T15" fmla="*/ 354 h 757"/>
                <a:gd name="T16" fmla="*/ 59 w 926"/>
                <a:gd name="T17" fmla="*/ 428 h 757"/>
                <a:gd name="T18" fmla="*/ 65 w 926"/>
                <a:gd name="T19" fmla="*/ 428 h 757"/>
                <a:gd name="T20" fmla="*/ 36 w 926"/>
                <a:gd name="T21" fmla="*/ 494 h 757"/>
                <a:gd name="T22" fmla="*/ 91 w 926"/>
                <a:gd name="T23" fmla="*/ 568 h 757"/>
                <a:gd name="T24" fmla="*/ 170 w 926"/>
                <a:gd name="T25" fmla="*/ 568 h 757"/>
                <a:gd name="T26" fmla="*/ 294 w 926"/>
                <a:gd name="T27" fmla="*/ 664 h 757"/>
                <a:gd name="T28" fmla="*/ 300 w 926"/>
                <a:gd name="T29" fmla="*/ 670 h 757"/>
                <a:gd name="T30" fmla="*/ 367 w 926"/>
                <a:gd name="T31" fmla="*/ 737 h 757"/>
                <a:gd name="T32" fmla="*/ 462 w 926"/>
                <a:gd name="T33" fmla="*/ 757 h 757"/>
                <a:gd name="T34" fmla="*/ 551 w 926"/>
                <a:gd name="T35" fmla="*/ 743 h 757"/>
                <a:gd name="T36" fmla="*/ 557 w 926"/>
                <a:gd name="T37" fmla="*/ 738 h 757"/>
                <a:gd name="T38" fmla="*/ 626 w 926"/>
                <a:gd name="T39" fmla="*/ 669 h 757"/>
                <a:gd name="T40" fmla="*/ 631 w 926"/>
                <a:gd name="T41" fmla="*/ 664 h 757"/>
                <a:gd name="T42" fmla="*/ 756 w 926"/>
                <a:gd name="T43" fmla="*/ 568 h 757"/>
                <a:gd name="T44" fmla="*/ 834 w 926"/>
                <a:gd name="T45" fmla="*/ 568 h 757"/>
                <a:gd name="T46" fmla="*/ 890 w 926"/>
                <a:gd name="T47" fmla="*/ 494 h 757"/>
                <a:gd name="T48" fmla="*/ 860 w 926"/>
                <a:gd name="T49" fmla="*/ 428 h 757"/>
                <a:gd name="T50" fmla="*/ 866 w 926"/>
                <a:gd name="T51" fmla="*/ 428 h 757"/>
                <a:gd name="T52" fmla="*/ 926 w 926"/>
                <a:gd name="T53" fmla="*/ 354 h 757"/>
                <a:gd name="T54" fmla="*/ 886 w 926"/>
                <a:gd name="T55" fmla="*/ 284 h 757"/>
                <a:gd name="T56" fmla="*/ 926 w 926"/>
                <a:gd name="T57" fmla="*/ 214 h 757"/>
                <a:gd name="T58" fmla="*/ 886 w 926"/>
                <a:gd name="T59" fmla="*/ 144 h 757"/>
                <a:gd name="T60" fmla="*/ 926 w 926"/>
                <a:gd name="T61" fmla="*/ 74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26" h="757">
                  <a:moveTo>
                    <a:pt x="926" y="74"/>
                  </a:moveTo>
                  <a:cubicBezTo>
                    <a:pt x="926" y="35"/>
                    <a:pt x="902" y="3"/>
                    <a:pt x="871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24" y="3"/>
                    <a:pt x="0" y="35"/>
                    <a:pt x="0" y="74"/>
                  </a:cubicBezTo>
                  <a:cubicBezTo>
                    <a:pt x="0" y="107"/>
                    <a:pt x="16" y="134"/>
                    <a:pt x="40" y="144"/>
                  </a:cubicBezTo>
                  <a:cubicBezTo>
                    <a:pt x="16" y="154"/>
                    <a:pt x="0" y="181"/>
                    <a:pt x="0" y="214"/>
                  </a:cubicBezTo>
                  <a:cubicBezTo>
                    <a:pt x="0" y="246"/>
                    <a:pt x="16" y="274"/>
                    <a:pt x="40" y="284"/>
                  </a:cubicBezTo>
                  <a:cubicBezTo>
                    <a:pt x="16" y="294"/>
                    <a:pt x="0" y="321"/>
                    <a:pt x="0" y="354"/>
                  </a:cubicBezTo>
                  <a:cubicBezTo>
                    <a:pt x="0" y="395"/>
                    <a:pt x="26" y="428"/>
                    <a:pt x="59" y="428"/>
                  </a:cubicBezTo>
                  <a:cubicBezTo>
                    <a:pt x="65" y="428"/>
                    <a:pt x="65" y="428"/>
                    <a:pt x="65" y="428"/>
                  </a:cubicBezTo>
                  <a:cubicBezTo>
                    <a:pt x="48" y="441"/>
                    <a:pt x="36" y="465"/>
                    <a:pt x="36" y="494"/>
                  </a:cubicBezTo>
                  <a:cubicBezTo>
                    <a:pt x="36" y="535"/>
                    <a:pt x="61" y="568"/>
                    <a:pt x="91" y="568"/>
                  </a:cubicBezTo>
                  <a:cubicBezTo>
                    <a:pt x="170" y="568"/>
                    <a:pt x="170" y="568"/>
                    <a:pt x="170" y="568"/>
                  </a:cubicBezTo>
                  <a:cubicBezTo>
                    <a:pt x="206" y="606"/>
                    <a:pt x="270" y="649"/>
                    <a:pt x="294" y="664"/>
                  </a:cubicBezTo>
                  <a:cubicBezTo>
                    <a:pt x="300" y="670"/>
                    <a:pt x="300" y="670"/>
                    <a:pt x="300" y="670"/>
                  </a:cubicBezTo>
                  <a:cubicBezTo>
                    <a:pt x="319" y="690"/>
                    <a:pt x="346" y="718"/>
                    <a:pt x="367" y="737"/>
                  </a:cubicBezTo>
                  <a:cubicBezTo>
                    <a:pt x="378" y="750"/>
                    <a:pt x="410" y="757"/>
                    <a:pt x="462" y="757"/>
                  </a:cubicBezTo>
                  <a:cubicBezTo>
                    <a:pt x="494" y="757"/>
                    <a:pt x="532" y="754"/>
                    <a:pt x="551" y="743"/>
                  </a:cubicBezTo>
                  <a:cubicBezTo>
                    <a:pt x="557" y="738"/>
                    <a:pt x="557" y="738"/>
                    <a:pt x="557" y="738"/>
                  </a:cubicBezTo>
                  <a:cubicBezTo>
                    <a:pt x="578" y="719"/>
                    <a:pt x="606" y="690"/>
                    <a:pt x="626" y="669"/>
                  </a:cubicBezTo>
                  <a:cubicBezTo>
                    <a:pt x="631" y="664"/>
                    <a:pt x="631" y="664"/>
                    <a:pt x="631" y="664"/>
                  </a:cubicBezTo>
                  <a:cubicBezTo>
                    <a:pt x="675" y="638"/>
                    <a:pt x="727" y="599"/>
                    <a:pt x="756" y="568"/>
                  </a:cubicBezTo>
                  <a:cubicBezTo>
                    <a:pt x="834" y="568"/>
                    <a:pt x="834" y="568"/>
                    <a:pt x="834" y="568"/>
                  </a:cubicBezTo>
                  <a:cubicBezTo>
                    <a:pt x="865" y="568"/>
                    <a:pt x="890" y="535"/>
                    <a:pt x="890" y="494"/>
                  </a:cubicBezTo>
                  <a:cubicBezTo>
                    <a:pt x="890" y="465"/>
                    <a:pt x="878" y="441"/>
                    <a:pt x="860" y="428"/>
                  </a:cubicBezTo>
                  <a:cubicBezTo>
                    <a:pt x="866" y="428"/>
                    <a:pt x="866" y="428"/>
                    <a:pt x="866" y="428"/>
                  </a:cubicBezTo>
                  <a:cubicBezTo>
                    <a:pt x="899" y="428"/>
                    <a:pt x="926" y="395"/>
                    <a:pt x="926" y="354"/>
                  </a:cubicBezTo>
                  <a:cubicBezTo>
                    <a:pt x="926" y="321"/>
                    <a:pt x="909" y="294"/>
                    <a:pt x="886" y="284"/>
                  </a:cubicBezTo>
                  <a:cubicBezTo>
                    <a:pt x="909" y="274"/>
                    <a:pt x="926" y="246"/>
                    <a:pt x="926" y="214"/>
                  </a:cubicBezTo>
                  <a:cubicBezTo>
                    <a:pt x="926" y="181"/>
                    <a:pt x="909" y="154"/>
                    <a:pt x="886" y="144"/>
                  </a:cubicBezTo>
                  <a:cubicBezTo>
                    <a:pt x="909" y="134"/>
                    <a:pt x="926" y="107"/>
                    <a:pt x="926" y="74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Freeform 88"/>
            <p:cNvSpPr/>
            <p:nvPr/>
          </p:nvSpPr>
          <p:spPr bwMode="auto">
            <a:xfrm>
              <a:off x="8987331" y="6243961"/>
              <a:ext cx="1065513" cy="21169"/>
            </a:xfrm>
            <a:custGeom>
              <a:avLst/>
              <a:gdLst>
                <a:gd name="T0" fmla="*/ 3 w 702"/>
                <a:gd name="T1" fmla="*/ 9 h 14"/>
                <a:gd name="T2" fmla="*/ 351 w 702"/>
                <a:gd name="T3" fmla="*/ 14 h 14"/>
                <a:gd name="T4" fmla="*/ 700 w 702"/>
                <a:gd name="T5" fmla="*/ 9 h 14"/>
                <a:gd name="T6" fmla="*/ 702 w 702"/>
                <a:gd name="T7" fmla="*/ 7 h 14"/>
                <a:gd name="T8" fmla="*/ 700 w 702"/>
                <a:gd name="T9" fmla="*/ 6 h 14"/>
                <a:gd name="T10" fmla="*/ 351 w 702"/>
                <a:gd name="T11" fmla="*/ 0 h 14"/>
                <a:gd name="T12" fmla="*/ 3 w 702"/>
                <a:gd name="T13" fmla="*/ 6 h 14"/>
                <a:gd name="T14" fmla="*/ 0 w 702"/>
                <a:gd name="T15" fmla="*/ 7 h 14"/>
                <a:gd name="T16" fmla="*/ 3 w 702"/>
                <a:gd name="T17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2" h="14">
                  <a:moveTo>
                    <a:pt x="3" y="9"/>
                  </a:moveTo>
                  <a:cubicBezTo>
                    <a:pt x="107" y="12"/>
                    <a:pt x="228" y="14"/>
                    <a:pt x="351" y="14"/>
                  </a:cubicBezTo>
                  <a:cubicBezTo>
                    <a:pt x="474" y="14"/>
                    <a:pt x="595" y="12"/>
                    <a:pt x="700" y="9"/>
                  </a:cubicBezTo>
                  <a:cubicBezTo>
                    <a:pt x="701" y="9"/>
                    <a:pt x="702" y="8"/>
                    <a:pt x="702" y="7"/>
                  </a:cubicBezTo>
                  <a:cubicBezTo>
                    <a:pt x="702" y="6"/>
                    <a:pt x="701" y="6"/>
                    <a:pt x="700" y="6"/>
                  </a:cubicBezTo>
                  <a:cubicBezTo>
                    <a:pt x="595" y="2"/>
                    <a:pt x="474" y="0"/>
                    <a:pt x="351" y="0"/>
                  </a:cubicBezTo>
                  <a:cubicBezTo>
                    <a:pt x="228" y="0"/>
                    <a:pt x="107" y="2"/>
                    <a:pt x="3" y="6"/>
                  </a:cubicBezTo>
                  <a:cubicBezTo>
                    <a:pt x="1" y="6"/>
                    <a:pt x="0" y="6"/>
                    <a:pt x="0" y="7"/>
                  </a:cubicBezTo>
                  <a:cubicBezTo>
                    <a:pt x="0" y="8"/>
                    <a:pt x="1" y="9"/>
                    <a:pt x="3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89"/>
            <p:cNvSpPr/>
            <p:nvPr/>
          </p:nvSpPr>
          <p:spPr bwMode="auto">
            <a:xfrm>
              <a:off x="8987331" y="6454370"/>
              <a:ext cx="1065513" cy="21169"/>
            </a:xfrm>
            <a:custGeom>
              <a:avLst/>
              <a:gdLst>
                <a:gd name="T0" fmla="*/ 3 w 702"/>
                <a:gd name="T1" fmla="*/ 9 h 14"/>
                <a:gd name="T2" fmla="*/ 351 w 702"/>
                <a:gd name="T3" fmla="*/ 14 h 14"/>
                <a:gd name="T4" fmla="*/ 700 w 702"/>
                <a:gd name="T5" fmla="*/ 9 h 14"/>
                <a:gd name="T6" fmla="*/ 702 w 702"/>
                <a:gd name="T7" fmla="*/ 7 h 14"/>
                <a:gd name="T8" fmla="*/ 700 w 702"/>
                <a:gd name="T9" fmla="*/ 6 h 14"/>
                <a:gd name="T10" fmla="*/ 351 w 702"/>
                <a:gd name="T11" fmla="*/ 0 h 14"/>
                <a:gd name="T12" fmla="*/ 3 w 702"/>
                <a:gd name="T13" fmla="*/ 6 h 14"/>
                <a:gd name="T14" fmla="*/ 0 w 702"/>
                <a:gd name="T15" fmla="*/ 7 h 14"/>
                <a:gd name="T16" fmla="*/ 3 w 702"/>
                <a:gd name="T17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2" h="14">
                  <a:moveTo>
                    <a:pt x="3" y="9"/>
                  </a:moveTo>
                  <a:cubicBezTo>
                    <a:pt x="107" y="12"/>
                    <a:pt x="228" y="14"/>
                    <a:pt x="351" y="14"/>
                  </a:cubicBezTo>
                  <a:cubicBezTo>
                    <a:pt x="474" y="14"/>
                    <a:pt x="595" y="12"/>
                    <a:pt x="700" y="9"/>
                  </a:cubicBezTo>
                  <a:cubicBezTo>
                    <a:pt x="701" y="9"/>
                    <a:pt x="702" y="8"/>
                    <a:pt x="702" y="7"/>
                  </a:cubicBezTo>
                  <a:cubicBezTo>
                    <a:pt x="702" y="6"/>
                    <a:pt x="701" y="6"/>
                    <a:pt x="700" y="6"/>
                  </a:cubicBezTo>
                  <a:cubicBezTo>
                    <a:pt x="595" y="2"/>
                    <a:pt x="474" y="0"/>
                    <a:pt x="351" y="0"/>
                  </a:cubicBezTo>
                  <a:cubicBezTo>
                    <a:pt x="228" y="0"/>
                    <a:pt x="107" y="2"/>
                    <a:pt x="3" y="6"/>
                  </a:cubicBezTo>
                  <a:cubicBezTo>
                    <a:pt x="1" y="6"/>
                    <a:pt x="0" y="6"/>
                    <a:pt x="0" y="7"/>
                  </a:cubicBezTo>
                  <a:cubicBezTo>
                    <a:pt x="0" y="8"/>
                    <a:pt x="1" y="9"/>
                    <a:pt x="3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90"/>
            <p:cNvSpPr/>
            <p:nvPr/>
          </p:nvSpPr>
          <p:spPr bwMode="auto">
            <a:xfrm>
              <a:off x="8987331" y="6673117"/>
              <a:ext cx="1065513" cy="19886"/>
            </a:xfrm>
            <a:custGeom>
              <a:avLst/>
              <a:gdLst>
                <a:gd name="T0" fmla="*/ 3 w 702"/>
                <a:gd name="T1" fmla="*/ 8 h 13"/>
                <a:gd name="T2" fmla="*/ 351 w 702"/>
                <a:gd name="T3" fmla="*/ 13 h 13"/>
                <a:gd name="T4" fmla="*/ 700 w 702"/>
                <a:gd name="T5" fmla="*/ 8 h 13"/>
                <a:gd name="T6" fmla="*/ 702 w 702"/>
                <a:gd name="T7" fmla="*/ 6 h 13"/>
                <a:gd name="T8" fmla="*/ 700 w 702"/>
                <a:gd name="T9" fmla="*/ 5 h 13"/>
                <a:gd name="T10" fmla="*/ 351 w 702"/>
                <a:gd name="T11" fmla="*/ 0 h 13"/>
                <a:gd name="T12" fmla="*/ 3 w 702"/>
                <a:gd name="T13" fmla="*/ 5 h 13"/>
                <a:gd name="T14" fmla="*/ 0 w 702"/>
                <a:gd name="T15" fmla="*/ 6 h 13"/>
                <a:gd name="T16" fmla="*/ 3 w 702"/>
                <a:gd name="T17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2" h="13">
                  <a:moveTo>
                    <a:pt x="3" y="8"/>
                  </a:moveTo>
                  <a:cubicBezTo>
                    <a:pt x="107" y="11"/>
                    <a:pt x="228" y="13"/>
                    <a:pt x="351" y="13"/>
                  </a:cubicBezTo>
                  <a:cubicBezTo>
                    <a:pt x="474" y="13"/>
                    <a:pt x="595" y="11"/>
                    <a:pt x="700" y="8"/>
                  </a:cubicBezTo>
                  <a:cubicBezTo>
                    <a:pt x="701" y="8"/>
                    <a:pt x="702" y="7"/>
                    <a:pt x="702" y="6"/>
                  </a:cubicBezTo>
                  <a:cubicBezTo>
                    <a:pt x="702" y="6"/>
                    <a:pt x="701" y="5"/>
                    <a:pt x="700" y="5"/>
                  </a:cubicBezTo>
                  <a:cubicBezTo>
                    <a:pt x="595" y="1"/>
                    <a:pt x="474" y="0"/>
                    <a:pt x="351" y="0"/>
                  </a:cubicBezTo>
                  <a:cubicBezTo>
                    <a:pt x="228" y="0"/>
                    <a:pt x="107" y="1"/>
                    <a:pt x="3" y="5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0" y="7"/>
                    <a:pt x="1" y="8"/>
                    <a:pt x="3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Oval 91"/>
            <p:cNvSpPr>
              <a:spLocks noChangeArrowheads="1"/>
            </p:cNvSpPr>
            <p:nvPr/>
          </p:nvSpPr>
          <p:spPr bwMode="auto">
            <a:xfrm>
              <a:off x="9104082" y="4328476"/>
              <a:ext cx="712053" cy="712694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Oval 92"/>
            <p:cNvSpPr>
              <a:spLocks noChangeArrowheads="1"/>
            </p:cNvSpPr>
            <p:nvPr/>
          </p:nvSpPr>
          <p:spPr bwMode="auto">
            <a:xfrm>
              <a:off x="9458184" y="1790746"/>
              <a:ext cx="341272" cy="34127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Oval 93"/>
            <p:cNvSpPr>
              <a:spLocks noChangeArrowheads="1"/>
            </p:cNvSpPr>
            <p:nvPr/>
          </p:nvSpPr>
          <p:spPr bwMode="auto">
            <a:xfrm>
              <a:off x="8338144" y="3031385"/>
              <a:ext cx="515757" cy="515757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Oval 94"/>
            <p:cNvSpPr>
              <a:spLocks noChangeArrowheads="1"/>
            </p:cNvSpPr>
            <p:nvPr/>
          </p:nvSpPr>
          <p:spPr bwMode="auto">
            <a:xfrm>
              <a:off x="10864969" y="3647215"/>
              <a:ext cx="283538" cy="282255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Oval 95"/>
            <p:cNvSpPr>
              <a:spLocks noChangeArrowheads="1"/>
            </p:cNvSpPr>
            <p:nvPr/>
          </p:nvSpPr>
          <p:spPr bwMode="auto">
            <a:xfrm>
              <a:off x="8809638" y="5342670"/>
              <a:ext cx="534360" cy="534360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Oval 96"/>
            <p:cNvSpPr>
              <a:spLocks noChangeArrowheads="1"/>
            </p:cNvSpPr>
            <p:nvPr/>
          </p:nvSpPr>
          <p:spPr bwMode="auto">
            <a:xfrm>
              <a:off x="10528187" y="2344351"/>
              <a:ext cx="354743" cy="353460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Oval 97"/>
            <p:cNvSpPr>
              <a:spLocks noChangeArrowheads="1"/>
            </p:cNvSpPr>
            <p:nvPr/>
          </p:nvSpPr>
          <p:spPr bwMode="auto">
            <a:xfrm>
              <a:off x="9163740" y="3171230"/>
              <a:ext cx="678054" cy="678054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Oval 98"/>
            <p:cNvSpPr>
              <a:spLocks noChangeArrowheads="1"/>
            </p:cNvSpPr>
            <p:nvPr/>
          </p:nvSpPr>
          <p:spPr bwMode="auto">
            <a:xfrm>
              <a:off x="10161897" y="1954967"/>
              <a:ext cx="255313" cy="25467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Oval 99"/>
            <p:cNvSpPr>
              <a:spLocks noChangeArrowheads="1"/>
            </p:cNvSpPr>
            <p:nvPr/>
          </p:nvSpPr>
          <p:spPr bwMode="auto">
            <a:xfrm>
              <a:off x="7829443" y="2985840"/>
              <a:ext cx="252105" cy="253388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Oval 100"/>
            <p:cNvSpPr>
              <a:spLocks noChangeArrowheads="1"/>
            </p:cNvSpPr>
            <p:nvPr/>
          </p:nvSpPr>
          <p:spPr bwMode="auto">
            <a:xfrm>
              <a:off x="9655121" y="5147015"/>
              <a:ext cx="470853" cy="468928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Oval 101"/>
            <p:cNvSpPr>
              <a:spLocks noChangeArrowheads="1"/>
            </p:cNvSpPr>
            <p:nvPr/>
          </p:nvSpPr>
          <p:spPr bwMode="auto">
            <a:xfrm>
              <a:off x="8503648" y="4907740"/>
              <a:ext cx="373347" cy="3714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Oval 102"/>
            <p:cNvSpPr>
              <a:spLocks noChangeArrowheads="1"/>
            </p:cNvSpPr>
            <p:nvPr/>
          </p:nvSpPr>
          <p:spPr bwMode="auto">
            <a:xfrm>
              <a:off x="9161816" y="2467517"/>
              <a:ext cx="309839" cy="31048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Oval 103"/>
            <p:cNvSpPr>
              <a:spLocks noChangeArrowheads="1"/>
            </p:cNvSpPr>
            <p:nvPr/>
          </p:nvSpPr>
          <p:spPr bwMode="auto">
            <a:xfrm>
              <a:off x="8211771" y="3810794"/>
              <a:ext cx="638923" cy="638923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Oval 104"/>
            <p:cNvSpPr>
              <a:spLocks noChangeArrowheads="1"/>
            </p:cNvSpPr>
            <p:nvPr/>
          </p:nvSpPr>
          <p:spPr bwMode="auto">
            <a:xfrm>
              <a:off x="8544062" y="2221826"/>
              <a:ext cx="469570" cy="468287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Oval 105"/>
            <p:cNvSpPr>
              <a:spLocks noChangeArrowheads="1"/>
            </p:cNvSpPr>
            <p:nvPr/>
          </p:nvSpPr>
          <p:spPr bwMode="auto">
            <a:xfrm>
              <a:off x="10049637" y="3874943"/>
              <a:ext cx="645338" cy="64277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Oval 106"/>
            <p:cNvSpPr>
              <a:spLocks noChangeArrowheads="1"/>
            </p:cNvSpPr>
            <p:nvPr/>
          </p:nvSpPr>
          <p:spPr bwMode="auto">
            <a:xfrm>
              <a:off x="9832813" y="2380916"/>
              <a:ext cx="563227" cy="562586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Oval 107"/>
            <p:cNvSpPr>
              <a:spLocks noChangeArrowheads="1"/>
            </p:cNvSpPr>
            <p:nvPr/>
          </p:nvSpPr>
          <p:spPr bwMode="auto">
            <a:xfrm>
              <a:off x="10172802" y="4907740"/>
              <a:ext cx="323310" cy="322669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Oval 108"/>
            <p:cNvSpPr>
              <a:spLocks noChangeArrowheads="1"/>
            </p:cNvSpPr>
            <p:nvPr/>
          </p:nvSpPr>
          <p:spPr bwMode="auto">
            <a:xfrm>
              <a:off x="10202952" y="3277076"/>
              <a:ext cx="379761" cy="379120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Oval 109"/>
            <p:cNvSpPr>
              <a:spLocks noChangeArrowheads="1"/>
            </p:cNvSpPr>
            <p:nvPr/>
          </p:nvSpPr>
          <p:spPr bwMode="auto">
            <a:xfrm>
              <a:off x="8223959" y="2761319"/>
              <a:ext cx="276482" cy="277765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Oval 110"/>
            <p:cNvSpPr>
              <a:spLocks noChangeArrowheads="1"/>
            </p:cNvSpPr>
            <p:nvPr/>
          </p:nvSpPr>
          <p:spPr bwMode="auto">
            <a:xfrm>
              <a:off x="10927193" y="3081421"/>
              <a:ext cx="256596" cy="25467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Oval 111"/>
            <p:cNvSpPr>
              <a:spLocks noChangeArrowheads="1"/>
            </p:cNvSpPr>
            <p:nvPr/>
          </p:nvSpPr>
          <p:spPr bwMode="auto">
            <a:xfrm>
              <a:off x="8125811" y="2314201"/>
              <a:ext cx="265576" cy="265576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12"/>
            <p:cNvSpPr>
              <a:spLocks noEditPoints="1"/>
            </p:cNvSpPr>
            <p:nvPr/>
          </p:nvSpPr>
          <p:spPr bwMode="auto">
            <a:xfrm>
              <a:off x="8283617" y="3878151"/>
              <a:ext cx="492664" cy="493946"/>
            </a:xfrm>
            <a:custGeom>
              <a:avLst/>
              <a:gdLst>
                <a:gd name="T0" fmla="*/ 268 w 325"/>
                <a:gd name="T1" fmla="*/ 55 h 326"/>
                <a:gd name="T2" fmla="*/ 82 w 325"/>
                <a:gd name="T3" fmla="*/ 47 h 326"/>
                <a:gd name="T4" fmla="*/ 55 w 325"/>
                <a:gd name="T5" fmla="*/ 58 h 326"/>
                <a:gd name="T6" fmla="*/ 73 w 325"/>
                <a:gd name="T7" fmla="*/ 50 h 326"/>
                <a:gd name="T8" fmla="*/ 88 w 325"/>
                <a:gd name="T9" fmla="*/ 37 h 326"/>
                <a:gd name="T10" fmla="*/ 78 w 325"/>
                <a:gd name="T11" fmla="*/ 288 h 326"/>
                <a:gd name="T12" fmla="*/ 66 w 325"/>
                <a:gd name="T13" fmla="*/ 272 h 326"/>
                <a:gd name="T14" fmla="*/ 20 w 325"/>
                <a:gd name="T15" fmla="*/ 136 h 326"/>
                <a:gd name="T16" fmla="*/ 44 w 325"/>
                <a:gd name="T17" fmla="*/ 178 h 326"/>
                <a:gd name="T18" fmla="*/ 69 w 325"/>
                <a:gd name="T19" fmla="*/ 220 h 326"/>
                <a:gd name="T20" fmla="*/ 97 w 325"/>
                <a:gd name="T21" fmla="*/ 269 h 326"/>
                <a:gd name="T22" fmla="*/ 115 w 325"/>
                <a:gd name="T23" fmla="*/ 302 h 326"/>
                <a:gd name="T24" fmla="*/ 115 w 325"/>
                <a:gd name="T25" fmla="*/ 284 h 326"/>
                <a:gd name="T26" fmla="*/ 123 w 325"/>
                <a:gd name="T27" fmla="*/ 243 h 326"/>
                <a:gd name="T28" fmla="*/ 127 w 325"/>
                <a:gd name="T29" fmla="*/ 209 h 326"/>
                <a:gd name="T30" fmla="*/ 106 w 325"/>
                <a:gd name="T31" fmla="*/ 191 h 326"/>
                <a:gd name="T32" fmla="*/ 66 w 325"/>
                <a:gd name="T33" fmla="*/ 177 h 326"/>
                <a:gd name="T34" fmla="*/ 48 w 325"/>
                <a:gd name="T35" fmla="*/ 173 h 326"/>
                <a:gd name="T36" fmla="*/ 49 w 325"/>
                <a:gd name="T37" fmla="*/ 147 h 326"/>
                <a:gd name="T38" fmla="*/ 67 w 325"/>
                <a:gd name="T39" fmla="*/ 146 h 326"/>
                <a:gd name="T40" fmla="*/ 98 w 325"/>
                <a:gd name="T41" fmla="*/ 127 h 326"/>
                <a:gd name="T42" fmla="*/ 108 w 325"/>
                <a:gd name="T43" fmla="*/ 105 h 326"/>
                <a:gd name="T44" fmla="*/ 92 w 325"/>
                <a:gd name="T45" fmla="*/ 88 h 326"/>
                <a:gd name="T46" fmla="*/ 72 w 325"/>
                <a:gd name="T47" fmla="*/ 87 h 326"/>
                <a:gd name="T48" fmla="*/ 106 w 325"/>
                <a:gd name="T49" fmla="*/ 70 h 326"/>
                <a:gd name="T50" fmla="*/ 114 w 325"/>
                <a:gd name="T51" fmla="*/ 80 h 326"/>
                <a:gd name="T52" fmla="*/ 97 w 325"/>
                <a:gd name="T53" fmla="*/ 51 h 326"/>
                <a:gd name="T54" fmla="*/ 91 w 325"/>
                <a:gd name="T55" fmla="*/ 52 h 326"/>
                <a:gd name="T56" fmla="*/ 126 w 325"/>
                <a:gd name="T57" fmla="*/ 27 h 326"/>
                <a:gd name="T58" fmla="*/ 111 w 325"/>
                <a:gd name="T59" fmla="*/ 21 h 326"/>
                <a:gd name="T60" fmla="*/ 261 w 325"/>
                <a:gd name="T61" fmla="*/ 51 h 326"/>
                <a:gd name="T62" fmla="*/ 240 w 325"/>
                <a:gd name="T63" fmla="*/ 60 h 326"/>
                <a:gd name="T64" fmla="*/ 227 w 325"/>
                <a:gd name="T65" fmla="*/ 58 h 326"/>
                <a:gd name="T66" fmla="*/ 193 w 325"/>
                <a:gd name="T67" fmla="*/ 58 h 326"/>
                <a:gd name="T68" fmla="*/ 196 w 325"/>
                <a:gd name="T69" fmla="*/ 88 h 326"/>
                <a:gd name="T70" fmla="*/ 211 w 325"/>
                <a:gd name="T71" fmla="*/ 77 h 326"/>
                <a:gd name="T72" fmla="*/ 200 w 325"/>
                <a:gd name="T73" fmla="*/ 92 h 326"/>
                <a:gd name="T74" fmla="*/ 170 w 325"/>
                <a:gd name="T75" fmla="*/ 112 h 326"/>
                <a:gd name="T76" fmla="*/ 173 w 325"/>
                <a:gd name="T77" fmla="*/ 125 h 326"/>
                <a:gd name="T78" fmla="*/ 197 w 325"/>
                <a:gd name="T79" fmla="*/ 126 h 326"/>
                <a:gd name="T80" fmla="*/ 209 w 325"/>
                <a:gd name="T81" fmla="*/ 124 h 326"/>
                <a:gd name="T82" fmla="*/ 211 w 325"/>
                <a:gd name="T83" fmla="*/ 143 h 326"/>
                <a:gd name="T84" fmla="*/ 171 w 325"/>
                <a:gd name="T85" fmla="*/ 134 h 326"/>
                <a:gd name="T86" fmla="*/ 147 w 325"/>
                <a:gd name="T87" fmla="*/ 166 h 326"/>
                <a:gd name="T88" fmla="*/ 174 w 325"/>
                <a:gd name="T89" fmla="*/ 193 h 326"/>
                <a:gd name="T90" fmla="*/ 191 w 325"/>
                <a:gd name="T91" fmla="*/ 243 h 326"/>
                <a:gd name="T92" fmla="*/ 218 w 325"/>
                <a:gd name="T93" fmla="*/ 257 h 326"/>
                <a:gd name="T94" fmla="*/ 232 w 325"/>
                <a:gd name="T95" fmla="*/ 208 h 326"/>
                <a:gd name="T96" fmla="*/ 243 w 325"/>
                <a:gd name="T97" fmla="*/ 182 h 326"/>
                <a:gd name="T98" fmla="*/ 255 w 325"/>
                <a:gd name="T99" fmla="*/ 157 h 326"/>
                <a:gd name="T100" fmla="*/ 262 w 325"/>
                <a:gd name="T101" fmla="*/ 155 h 326"/>
                <a:gd name="T102" fmla="*/ 275 w 325"/>
                <a:gd name="T103" fmla="*/ 187 h 326"/>
                <a:gd name="T104" fmla="*/ 300 w 325"/>
                <a:gd name="T105" fmla="*/ 175 h 326"/>
                <a:gd name="T106" fmla="*/ 305 w 325"/>
                <a:gd name="T107" fmla="*/ 193 h 326"/>
                <a:gd name="T108" fmla="*/ 300 w 325"/>
                <a:gd name="T109" fmla="*/ 204 h 326"/>
                <a:gd name="T110" fmla="*/ 301 w 325"/>
                <a:gd name="T111" fmla="*/ 215 h 326"/>
                <a:gd name="T112" fmla="*/ 269 w 325"/>
                <a:gd name="T113" fmla="*/ 254 h 326"/>
                <a:gd name="T114" fmla="*/ 232 w 325"/>
                <a:gd name="T115" fmla="*/ 284 h 326"/>
                <a:gd name="T116" fmla="*/ 222 w 325"/>
                <a:gd name="T117" fmla="*/ 149 h 326"/>
                <a:gd name="T118" fmla="*/ 227 w 325"/>
                <a:gd name="T119" fmla="*/ 166 h 326"/>
                <a:gd name="T120" fmla="*/ 220 w 325"/>
                <a:gd name="T121" fmla="*/ 122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5" h="326">
                  <a:moveTo>
                    <a:pt x="162" y="0"/>
                  </a:moveTo>
                  <a:cubicBezTo>
                    <a:pt x="73" y="0"/>
                    <a:pt x="0" y="73"/>
                    <a:pt x="0" y="163"/>
                  </a:cubicBezTo>
                  <a:cubicBezTo>
                    <a:pt x="0" y="253"/>
                    <a:pt x="73" y="326"/>
                    <a:pt x="162" y="326"/>
                  </a:cubicBezTo>
                  <a:cubicBezTo>
                    <a:pt x="252" y="326"/>
                    <a:pt x="325" y="253"/>
                    <a:pt x="325" y="163"/>
                  </a:cubicBezTo>
                  <a:cubicBezTo>
                    <a:pt x="325" y="73"/>
                    <a:pt x="252" y="0"/>
                    <a:pt x="162" y="0"/>
                  </a:cubicBezTo>
                  <a:close/>
                  <a:moveTo>
                    <a:pt x="312" y="174"/>
                  </a:moveTo>
                  <a:cubicBezTo>
                    <a:pt x="312" y="174"/>
                    <a:pt x="312" y="173"/>
                    <a:pt x="312" y="173"/>
                  </a:cubicBezTo>
                  <a:cubicBezTo>
                    <a:pt x="312" y="173"/>
                    <a:pt x="311" y="172"/>
                    <a:pt x="311" y="172"/>
                  </a:cubicBezTo>
                  <a:cubicBezTo>
                    <a:pt x="310" y="170"/>
                    <a:pt x="312" y="169"/>
                    <a:pt x="313" y="168"/>
                  </a:cubicBezTo>
                  <a:cubicBezTo>
                    <a:pt x="313" y="168"/>
                    <a:pt x="313" y="167"/>
                    <a:pt x="313" y="167"/>
                  </a:cubicBezTo>
                  <a:cubicBezTo>
                    <a:pt x="313" y="167"/>
                    <a:pt x="313" y="167"/>
                    <a:pt x="314" y="167"/>
                  </a:cubicBezTo>
                  <a:cubicBezTo>
                    <a:pt x="313" y="170"/>
                    <a:pt x="313" y="172"/>
                    <a:pt x="313" y="175"/>
                  </a:cubicBezTo>
                  <a:cubicBezTo>
                    <a:pt x="313" y="174"/>
                    <a:pt x="312" y="174"/>
                    <a:pt x="312" y="174"/>
                  </a:cubicBezTo>
                  <a:close/>
                  <a:moveTo>
                    <a:pt x="269" y="55"/>
                  </a:moveTo>
                  <a:cubicBezTo>
                    <a:pt x="268" y="55"/>
                    <a:pt x="268" y="55"/>
                    <a:pt x="268" y="55"/>
                  </a:cubicBezTo>
                  <a:cubicBezTo>
                    <a:pt x="268" y="55"/>
                    <a:pt x="269" y="55"/>
                    <a:pt x="269" y="55"/>
                  </a:cubicBezTo>
                  <a:close/>
                  <a:moveTo>
                    <a:pt x="91" y="35"/>
                  </a:moveTo>
                  <a:cubicBezTo>
                    <a:pt x="91" y="36"/>
                    <a:pt x="92" y="36"/>
                    <a:pt x="92" y="37"/>
                  </a:cubicBezTo>
                  <a:cubicBezTo>
                    <a:pt x="91" y="38"/>
                    <a:pt x="91" y="38"/>
                    <a:pt x="91" y="39"/>
                  </a:cubicBezTo>
                  <a:cubicBezTo>
                    <a:pt x="92" y="40"/>
                    <a:pt x="95" y="39"/>
                    <a:pt x="95" y="41"/>
                  </a:cubicBezTo>
                  <a:cubicBezTo>
                    <a:pt x="95" y="42"/>
                    <a:pt x="94" y="44"/>
                    <a:pt x="93" y="45"/>
                  </a:cubicBezTo>
                  <a:cubicBezTo>
                    <a:pt x="93" y="45"/>
                    <a:pt x="93" y="49"/>
                    <a:pt x="92" y="50"/>
                  </a:cubicBezTo>
                  <a:cubicBezTo>
                    <a:pt x="92" y="50"/>
                    <a:pt x="92" y="50"/>
                    <a:pt x="91" y="50"/>
                  </a:cubicBezTo>
                  <a:cubicBezTo>
                    <a:pt x="92" y="49"/>
                    <a:pt x="92" y="49"/>
                    <a:pt x="92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90" y="48"/>
                    <a:pt x="91" y="47"/>
                    <a:pt x="91" y="46"/>
                  </a:cubicBezTo>
                  <a:cubicBezTo>
                    <a:pt x="91" y="46"/>
                    <a:pt x="91" y="45"/>
                    <a:pt x="91" y="45"/>
                  </a:cubicBezTo>
                  <a:cubicBezTo>
                    <a:pt x="90" y="45"/>
                    <a:pt x="89" y="45"/>
                    <a:pt x="88" y="45"/>
                  </a:cubicBezTo>
                  <a:cubicBezTo>
                    <a:pt x="87" y="47"/>
                    <a:pt x="89" y="47"/>
                    <a:pt x="88" y="48"/>
                  </a:cubicBezTo>
                  <a:cubicBezTo>
                    <a:pt x="85" y="50"/>
                    <a:pt x="85" y="47"/>
                    <a:pt x="82" y="47"/>
                  </a:cubicBezTo>
                  <a:cubicBezTo>
                    <a:pt x="81" y="47"/>
                    <a:pt x="81" y="48"/>
                    <a:pt x="80" y="47"/>
                  </a:cubicBezTo>
                  <a:cubicBezTo>
                    <a:pt x="79" y="48"/>
                    <a:pt x="77" y="49"/>
                    <a:pt x="77" y="51"/>
                  </a:cubicBezTo>
                  <a:cubicBezTo>
                    <a:pt x="76" y="52"/>
                    <a:pt x="77" y="52"/>
                    <a:pt x="78" y="53"/>
                  </a:cubicBezTo>
                  <a:cubicBezTo>
                    <a:pt x="78" y="53"/>
                    <a:pt x="79" y="54"/>
                    <a:pt x="79" y="55"/>
                  </a:cubicBezTo>
                  <a:cubicBezTo>
                    <a:pt x="80" y="55"/>
                    <a:pt x="81" y="55"/>
                    <a:pt x="81" y="55"/>
                  </a:cubicBezTo>
                  <a:cubicBezTo>
                    <a:pt x="81" y="56"/>
                    <a:pt x="81" y="57"/>
                    <a:pt x="81" y="58"/>
                  </a:cubicBezTo>
                  <a:cubicBezTo>
                    <a:pt x="81" y="59"/>
                    <a:pt x="83" y="59"/>
                    <a:pt x="82" y="61"/>
                  </a:cubicBezTo>
                  <a:cubicBezTo>
                    <a:pt x="81" y="62"/>
                    <a:pt x="79" y="63"/>
                    <a:pt x="77" y="64"/>
                  </a:cubicBezTo>
                  <a:cubicBezTo>
                    <a:pt x="76" y="64"/>
                    <a:pt x="74" y="63"/>
                    <a:pt x="72" y="62"/>
                  </a:cubicBezTo>
                  <a:cubicBezTo>
                    <a:pt x="70" y="62"/>
                    <a:pt x="69" y="63"/>
                    <a:pt x="68" y="62"/>
                  </a:cubicBezTo>
                  <a:cubicBezTo>
                    <a:pt x="67" y="62"/>
                    <a:pt x="67" y="60"/>
                    <a:pt x="66" y="60"/>
                  </a:cubicBezTo>
                  <a:cubicBezTo>
                    <a:pt x="65" y="61"/>
                    <a:pt x="63" y="62"/>
                    <a:pt x="62" y="62"/>
                  </a:cubicBezTo>
                  <a:cubicBezTo>
                    <a:pt x="61" y="62"/>
                    <a:pt x="60" y="61"/>
                    <a:pt x="59" y="61"/>
                  </a:cubicBezTo>
                  <a:cubicBezTo>
                    <a:pt x="58" y="61"/>
                    <a:pt x="56" y="61"/>
                    <a:pt x="55" y="60"/>
                  </a:cubicBezTo>
                  <a:cubicBezTo>
                    <a:pt x="55" y="60"/>
                    <a:pt x="56" y="59"/>
                    <a:pt x="55" y="58"/>
                  </a:cubicBezTo>
                  <a:cubicBezTo>
                    <a:pt x="55" y="58"/>
                    <a:pt x="54" y="58"/>
                    <a:pt x="54" y="58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7"/>
                    <a:pt x="55" y="56"/>
                    <a:pt x="56" y="56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7" y="56"/>
                    <a:pt x="56" y="57"/>
                    <a:pt x="57" y="57"/>
                  </a:cubicBezTo>
                  <a:cubicBezTo>
                    <a:pt x="57" y="58"/>
                    <a:pt x="60" y="59"/>
                    <a:pt x="62" y="59"/>
                  </a:cubicBezTo>
                  <a:cubicBezTo>
                    <a:pt x="63" y="59"/>
                    <a:pt x="64" y="58"/>
                    <a:pt x="65" y="58"/>
                  </a:cubicBezTo>
                  <a:cubicBezTo>
                    <a:pt x="66" y="58"/>
                    <a:pt x="67" y="57"/>
                    <a:pt x="67" y="58"/>
                  </a:cubicBezTo>
                  <a:cubicBezTo>
                    <a:pt x="68" y="58"/>
                    <a:pt x="68" y="59"/>
                    <a:pt x="70" y="60"/>
                  </a:cubicBezTo>
                  <a:cubicBezTo>
                    <a:pt x="71" y="60"/>
                    <a:pt x="72" y="59"/>
                    <a:pt x="73" y="59"/>
                  </a:cubicBezTo>
                  <a:cubicBezTo>
                    <a:pt x="74" y="59"/>
                    <a:pt x="74" y="58"/>
                    <a:pt x="75" y="58"/>
                  </a:cubicBezTo>
                  <a:cubicBezTo>
                    <a:pt x="76" y="56"/>
                    <a:pt x="73" y="55"/>
                    <a:pt x="73" y="53"/>
                  </a:cubicBezTo>
                  <a:cubicBezTo>
                    <a:pt x="72" y="53"/>
                    <a:pt x="72" y="53"/>
                    <a:pt x="72" y="52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2" y="51"/>
                    <a:pt x="73" y="50"/>
                    <a:pt x="73" y="50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3" y="49"/>
                    <a:pt x="73" y="48"/>
                    <a:pt x="73" y="48"/>
                  </a:cubicBezTo>
                  <a:cubicBezTo>
                    <a:pt x="71" y="48"/>
                    <a:pt x="70" y="47"/>
                    <a:pt x="69" y="47"/>
                  </a:cubicBezTo>
                  <a:cubicBezTo>
                    <a:pt x="68" y="47"/>
                    <a:pt x="67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7" y="45"/>
                    <a:pt x="68" y="44"/>
                    <a:pt x="70" y="43"/>
                  </a:cubicBezTo>
                  <a:cubicBezTo>
                    <a:pt x="70" y="43"/>
                    <a:pt x="70" y="43"/>
                    <a:pt x="70" y="43"/>
                  </a:cubicBezTo>
                  <a:cubicBezTo>
                    <a:pt x="73" y="43"/>
                    <a:pt x="75" y="44"/>
                    <a:pt x="77" y="42"/>
                  </a:cubicBezTo>
                  <a:cubicBezTo>
                    <a:pt x="79" y="40"/>
                    <a:pt x="76" y="40"/>
                    <a:pt x="76" y="39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77" y="38"/>
                    <a:pt x="79" y="36"/>
                    <a:pt x="81" y="35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3" y="36"/>
                    <a:pt x="83" y="35"/>
                    <a:pt x="84" y="36"/>
                  </a:cubicBezTo>
                  <a:cubicBezTo>
                    <a:pt x="85" y="36"/>
                    <a:pt x="85" y="38"/>
                    <a:pt x="86" y="38"/>
                  </a:cubicBezTo>
                  <a:cubicBezTo>
                    <a:pt x="86" y="38"/>
                    <a:pt x="87" y="39"/>
                    <a:pt x="88" y="37"/>
                  </a:cubicBezTo>
                  <a:cubicBezTo>
                    <a:pt x="89" y="36"/>
                    <a:pt x="88" y="35"/>
                    <a:pt x="87" y="34"/>
                  </a:cubicBezTo>
                  <a:cubicBezTo>
                    <a:pt x="87" y="33"/>
                    <a:pt x="87" y="33"/>
                    <a:pt x="86" y="33"/>
                  </a:cubicBezTo>
                  <a:cubicBezTo>
                    <a:pt x="86" y="33"/>
                    <a:pt x="86" y="33"/>
                    <a:pt x="85" y="33"/>
                  </a:cubicBezTo>
                  <a:cubicBezTo>
                    <a:pt x="89" y="31"/>
                    <a:pt x="92" y="29"/>
                    <a:pt x="96" y="27"/>
                  </a:cubicBezTo>
                  <a:cubicBezTo>
                    <a:pt x="96" y="27"/>
                    <a:pt x="96" y="27"/>
                    <a:pt x="96" y="27"/>
                  </a:cubicBezTo>
                  <a:cubicBezTo>
                    <a:pt x="96" y="28"/>
                    <a:pt x="96" y="29"/>
                    <a:pt x="95" y="31"/>
                  </a:cubicBezTo>
                  <a:cubicBezTo>
                    <a:pt x="95" y="31"/>
                    <a:pt x="96" y="32"/>
                    <a:pt x="95" y="33"/>
                  </a:cubicBezTo>
                  <a:cubicBezTo>
                    <a:pt x="94" y="33"/>
                    <a:pt x="92" y="32"/>
                    <a:pt x="91" y="33"/>
                  </a:cubicBezTo>
                  <a:cubicBezTo>
                    <a:pt x="90" y="34"/>
                    <a:pt x="91" y="34"/>
                    <a:pt x="91" y="35"/>
                  </a:cubicBezTo>
                  <a:close/>
                  <a:moveTo>
                    <a:pt x="71" y="283"/>
                  </a:moveTo>
                  <a:cubicBezTo>
                    <a:pt x="72" y="283"/>
                    <a:pt x="72" y="283"/>
                    <a:pt x="72" y="284"/>
                  </a:cubicBezTo>
                  <a:cubicBezTo>
                    <a:pt x="73" y="284"/>
                    <a:pt x="73" y="284"/>
                    <a:pt x="73" y="285"/>
                  </a:cubicBezTo>
                  <a:cubicBezTo>
                    <a:pt x="73" y="284"/>
                    <a:pt x="72" y="284"/>
                    <a:pt x="71" y="283"/>
                  </a:cubicBezTo>
                  <a:close/>
                  <a:moveTo>
                    <a:pt x="77" y="287"/>
                  </a:moveTo>
                  <a:cubicBezTo>
                    <a:pt x="77" y="287"/>
                    <a:pt x="78" y="288"/>
                    <a:pt x="78" y="288"/>
                  </a:cubicBezTo>
                  <a:cubicBezTo>
                    <a:pt x="79" y="288"/>
                    <a:pt x="79" y="289"/>
                    <a:pt x="80" y="289"/>
                  </a:cubicBezTo>
                  <a:cubicBezTo>
                    <a:pt x="79" y="289"/>
                    <a:pt x="78" y="288"/>
                    <a:pt x="77" y="287"/>
                  </a:cubicBezTo>
                  <a:close/>
                  <a:moveTo>
                    <a:pt x="86" y="293"/>
                  </a:moveTo>
                  <a:cubicBezTo>
                    <a:pt x="86" y="293"/>
                    <a:pt x="86" y="292"/>
                    <a:pt x="86" y="292"/>
                  </a:cubicBezTo>
                  <a:cubicBezTo>
                    <a:pt x="86" y="292"/>
                    <a:pt x="86" y="291"/>
                    <a:pt x="86" y="291"/>
                  </a:cubicBezTo>
                  <a:cubicBezTo>
                    <a:pt x="85" y="289"/>
                    <a:pt x="81" y="287"/>
                    <a:pt x="80" y="286"/>
                  </a:cubicBezTo>
                  <a:cubicBezTo>
                    <a:pt x="77" y="284"/>
                    <a:pt x="75" y="283"/>
                    <a:pt x="74" y="282"/>
                  </a:cubicBezTo>
                  <a:cubicBezTo>
                    <a:pt x="73" y="282"/>
                    <a:pt x="73" y="282"/>
                    <a:pt x="72" y="282"/>
                  </a:cubicBezTo>
                  <a:cubicBezTo>
                    <a:pt x="71" y="281"/>
                    <a:pt x="71" y="281"/>
                    <a:pt x="70" y="281"/>
                  </a:cubicBezTo>
                  <a:cubicBezTo>
                    <a:pt x="70" y="280"/>
                    <a:pt x="71" y="280"/>
                    <a:pt x="70" y="279"/>
                  </a:cubicBezTo>
                  <a:cubicBezTo>
                    <a:pt x="70" y="278"/>
                    <a:pt x="69" y="278"/>
                    <a:pt x="68" y="277"/>
                  </a:cubicBezTo>
                  <a:cubicBezTo>
                    <a:pt x="68" y="277"/>
                    <a:pt x="68" y="276"/>
                    <a:pt x="68" y="276"/>
                  </a:cubicBezTo>
                  <a:cubicBezTo>
                    <a:pt x="67" y="275"/>
                    <a:pt x="67" y="274"/>
                    <a:pt x="67" y="273"/>
                  </a:cubicBezTo>
                  <a:cubicBezTo>
                    <a:pt x="67" y="272"/>
                    <a:pt x="68" y="272"/>
                    <a:pt x="67" y="272"/>
                  </a:cubicBezTo>
                  <a:cubicBezTo>
                    <a:pt x="66" y="271"/>
                    <a:pt x="66" y="272"/>
                    <a:pt x="66" y="272"/>
                  </a:cubicBezTo>
                  <a:cubicBezTo>
                    <a:pt x="66" y="272"/>
                    <a:pt x="65" y="272"/>
                    <a:pt x="65" y="273"/>
                  </a:cubicBezTo>
                  <a:cubicBezTo>
                    <a:pt x="65" y="273"/>
                    <a:pt x="65" y="273"/>
                    <a:pt x="65" y="274"/>
                  </a:cubicBezTo>
                  <a:cubicBezTo>
                    <a:pt x="65" y="275"/>
                    <a:pt x="66" y="276"/>
                    <a:pt x="66" y="277"/>
                  </a:cubicBezTo>
                  <a:cubicBezTo>
                    <a:pt x="66" y="277"/>
                    <a:pt x="65" y="277"/>
                    <a:pt x="64" y="277"/>
                  </a:cubicBezTo>
                  <a:cubicBezTo>
                    <a:pt x="32" y="250"/>
                    <a:pt x="12" y="209"/>
                    <a:pt x="11" y="164"/>
                  </a:cubicBezTo>
                  <a:cubicBezTo>
                    <a:pt x="12" y="163"/>
                    <a:pt x="14" y="162"/>
                    <a:pt x="14" y="161"/>
                  </a:cubicBezTo>
                  <a:cubicBezTo>
                    <a:pt x="14" y="160"/>
                    <a:pt x="14" y="160"/>
                    <a:pt x="14" y="159"/>
                  </a:cubicBezTo>
                  <a:cubicBezTo>
                    <a:pt x="14" y="157"/>
                    <a:pt x="12" y="157"/>
                    <a:pt x="11" y="155"/>
                  </a:cubicBezTo>
                  <a:cubicBezTo>
                    <a:pt x="12" y="144"/>
                    <a:pt x="14" y="133"/>
                    <a:pt x="17" y="123"/>
                  </a:cubicBezTo>
                  <a:cubicBezTo>
                    <a:pt x="17" y="124"/>
                    <a:pt x="17" y="124"/>
                    <a:pt x="17" y="125"/>
                  </a:cubicBezTo>
                  <a:cubicBezTo>
                    <a:pt x="17" y="126"/>
                    <a:pt x="17" y="127"/>
                    <a:pt x="17" y="128"/>
                  </a:cubicBezTo>
                  <a:cubicBezTo>
                    <a:pt x="18" y="129"/>
                    <a:pt x="19" y="130"/>
                    <a:pt x="19" y="132"/>
                  </a:cubicBezTo>
                  <a:cubicBezTo>
                    <a:pt x="19" y="132"/>
                    <a:pt x="20" y="132"/>
                    <a:pt x="20" y="133"/>
                  </a:cubicBezTo>
                  <a:cubicBezTo>
                    <a:pt x="20" y="133"/>
                    <a:pt x="19" y="134"/>
                    <a:pt x="19" y="134"/>
                  </a:cubicBezTo>
                  <a:cubicBezTo>
                    <a:pt x="19" y="135"/>
                    <a:pt x="20" y="135"/>
                    <a:pt x="20" y="136"/>
                  </a:cubicBezTo>
                  <a:cubicBezTo>
                    <a:pt x="20" y="136"/>
                    <a:pt x="21" y="136"/>
                    <a:pt x="21" y="137"/>
                  </a:cubicBezTo>
                  <a:cubicBezTo>
                    <a:pt x="21" y="138"/>
                    <a:pt x="22" y="138"/>
                    <a:pt x="23" y="139"/>
                  </a:cubicBezTo>
                  <a:cubicBezTo>
                    <a:pt x="23" y="140"/>
                    <a:pt x="23" y="141"/>
                    <a:pt x="24" y="141"/>
                  </a:cubicBezTo>
                  <a:cubicBezTo>
                    <a:pt x="24" y="141"/>
                    <a:pt x="24" y="140"/>
                    <a:pt x="24" y="140"/>
                  </a:cubicBezTo>
                  <a:cubicBezTo>
                    <a:pt x="25" y="142"/>
                    <a:pt x="25" y="145"/>
                    <a:pt x="26" y="149"/>
                  </a:cubicBezTo>
                  <a:cubicBezTo>
                    <a:pt x="27" y="151"/>
                    <a:pt x="28" y="153"/>
                    <a:pt x="28" y="155"/>
                  </a:cubicBezTo>
                  <a:cubicBezTo>
                    <a:pt x="28" y="156"/>
                    <a:pt x="29" y="156"/>
                    <a:pt x="29" y="157"/>
                  </a:cubicBezTo>
                  <a:cubicBezTo>
                    <a:pt x="29" y="158"/>
                    <a:pt x="28" y="159"/>
                    <a:pt x="28" y="160"/>
                  </a:cubicBezTo>
                  <a:cubicBezTo>
                    <a:pt x="27" y="162"/>
                    <a:pt x="31" y="166"/>
                    <a:pt x="31" y="167"/>
                  </a:cubicBezTo>
                  <a:cubicBezTo>
                    <a:pt x="32" y="167"/>
                    <a:pt x="33" y="168"/>
                    <a:pt x="33" y="168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5" y="170"/>
                    <a:pt x="36" y="171"/>
                    <a:pt x="37" y="172"/>
                  </a:cubicBezTo>
                  <a:cubicBezTo>
                    <a:pt x="38" y="172"/>
                    <a:pt x="40" y="172"/>
                    <a:pt x="41" y="173"/>
                  </a:cubicBezTo>
                  <a:cubicBezTo>
                    <a:pt x="42" y="173"/>
                    <a:pt x="42" y="175"/>
                    <a:pt x="42" y="175"/>
                  </a:cubicBezTo>
                  <a:cubicBezTo>
                    <a:pt x="43" y="176"/>
                    <a:pt x="44" y="177"/>
                    <a:pt x="44" y="178"/>
                  </a:cubicBezTo>
                  <a:cubicBezTo>
                    <a:pt x="45" y="178"/>
                    <a:pt x="46" y="179"/>
                    <a:pt x="47" y="180"/>
                  </a:cubicBezTo>
                  <a:cubicBezTo>
                    <a:pt x="48" y="181"/>
                    <a:pt x="48" y="181"/>
                    <a:pt x="48" y="182"/>
                  </a:cubicBezTo>
                  <a:cubicBezTo>
                    <a:pt x="48" y="183"/>
                    <a:pt x="49" y="184"/>
                    <a:pt x="49" y="184"/>
                  </a:cubicBezTo>
                  <a:cubicBezTo>
                    <a:pt x="49" y="185"/>
                    <a:pt x="48" y="186"/>
                    <a:pt x="48" y="186"/>
                  </a:cubicBezTo>
                  <a:cubicBezTo>
                    <a:pt x="49" y="187"/>
                    <a:pt x="49" y="188"/>
                    <a:pt x="50" y="189"/>
                  </a:cubicBezTo>
                  <a:cubicBezTo>
                    <a:pt x="50" y="189"/>
                    <a:pt x="50" y="189"/>
                    <a:pt x="50" y="190"/>
                  </a:cubicBezTo>
                  <a:cubicBezTo>
                    <a:pt x="51" y="190"/>
                    <a:pt x="51" y="191"/>
                    <a:pt x="52" y="192"/>
                  </a:cubicBezTo>
                  <a:cubicBezTo>
                    <a:pt x="52" y="192"/>
                    <a:pt x="53" y="193"/>
                    <a:pt x="53" y="194"/>
                  </a:cubicBezTo>
                  <a:cubicBezTo>
                    <a:pt x="54" y="193"/>
                    <a:pt x="54" y="192"/>
                    <a:pt x="56" y="192"/>
                  </a:cubicBezTo>
                  <a:cubicBezTo>
                    <a:pt x="56" y="193"/>
                    <a:pt x="58" y="195"/>
                    <a:pt x="59" y="196"/>
                  </a:cubicBezTo>
                  <a:cubicBezTo>
                    <a:pt x="59" y="196"/>
                    <a:pt x="59" y="196"/>
                    <a:pt x="60" y="197"/>
                  </a:cubicBezTo>
                  <a:cubicBezTo>
                    <a:pt x="59" y="201"/>
                    <a:pt x="57" y="205"/>
                    <a:pt x="60" y="210"/>
                  </a:cubicBezTo>
                  <a:cubicBezTo>
                    <a:pt x="60" y="211"/>
                    <a:pt x="60" y="212"/>
                    <a:pt x="60" y="214"/>
                  </a:cubicBezTo>
                  <a:cubicBezTo>
                    <a:pt x="61" y="215"/>
                    <a:pt x="63" y="216"/>
                    <a:pt x="64" y="217"/>
                  </a:cubicBezTo>
                  <a:cubicBezTo>
                    <a:pt x="66" y="218"/>
                    <a:pt x="68" y="219"/>
                    <a:pt x="69" y="220"/>
                  </a:cubicBezTo>
                  <a:cubicBezTo>
                    <a:pt x="70" y="221"/>
                    <a:pt x="70" y="223"/>
                    <a:pt x="70" y="223"/>
                  </a:cubicBezTo>
                  <a:cubicBezTo>
                    <a:pt x="71" y="224"/>
                    <a:pt x="71" y="224"/>
                    <a:pt x="72" y="225"/>
                  </a:cubicBezTo>
                  <a:cubicBezTo>
                    <a:pt x="73" y="225"/>
                    <a:pt x="73" y="226"/>
                    <a:pt x="74" y="226"/>
                  </a:cubicBezTo>
                  <a:cubicBezTo>
                    <a:pt x="74" y="227"/>
                    <a:pt x="74" y="228"/>
                    <a:pt x="75" y="229"/>
                  </a:cubicBezTo>
                  <a:cubicBezTo>
                    <a:pt x="78" y="230"/>
                    <a:pt x="82" y="230"/>
                    <a:pt x="84" y="232"/>
                  </a:cubicBezTo>
                  <a:cubicBezTo>
                    <a:pt x="86" y="233"/>
                    <a:pt x="86" y="234"/>
                    <a:pt x="87" y="236"/>
                  </a:cubicBezTo>
                  <a:cubicBezTo>
                    <a:pt x="87" y="237"/>
                    <a:pt x="88" y="238"/>
                    <a:pt x="88" y="239"/>
                  </a:cubicBezTo>
                  <a:cubicBezTo>
                    <a:pt x="89" y="243"/>
                    <a:pt x="90" y="247"/>
                    <a:pt x="91" y="250"/>
                  </a:cubicBezTo>
                  <a:cubicBezTo>
                    <a:pt x="92" y="251"/>
                    <a:pt x="92" y="253"/>
                    <a:pt x="93" y="254"/>
                  </a:cubicBezTo>
                  <a:cubicBezTo>
                    <a:pt x="93" y="254"/>
                    <a:pt x="93" y="255"/>
                    <a:pt x="93" y="256"/>
                  </a:cubicBezTo>
                  <a:cubicBezTo>
                    <a:pt x="94" y="257"/>
                    <a:pt x="95" y="258"/>
                    <a:pt x="95" y="259"/>
                  </a:cubicBezTo>
                  <a:cubicBezTo>
                    <a:pt x="96" y="260"/>
                    <a:pt x="96" y="261"/>
                    <a:pt x="96" y="261"/>
                  </a:cubicBezTo>
                  <a:cubicBezTo>
                    <a:pt x="96" y="262"/>
                    <a:pt x="96" y="263"/>
                    <a:pt x="96" y="263"/>
                  </a:cubicBezTo>
                  <a:cubicBezTo>
                    <a:pt x="96" y="264"/>
                    <a:pt x="96" y="266"/>
                    <a:pt x="96" y="267"/>
                  </a:cubicBezTo>
                  <a:cubicBezTo>
                    <a:pt x="97" y="267"/>
                    <a:pt x="97" y="268"/>
                    <a:pt x="97" y="269"/>
                  </a:cubicBezTo>
                  <a:cubicBezTo>
                    <a:pt x="98" y="270"/>
                    <a:pt x="98" y="270"/>
                    <a:pt x="98" y="271"/>
                  </a:cubicBezTo>
                  <a:cubicBezTo>
                    <a:pt x="99" y="272"/>
                    <a:pt x="100" y="273"/>
                    <a:pt x="100" y="273"/>
                  </a:cubicBezTo>
                  <a:cubicBezTo>
                    <a:pt x="100" y="274"/>
                    <a:pt x="100" y="275"/>
                    <a:pt x="100" y="275"/>
                  </a:cubicBezTo>
                  <a:cubicBezTo>
                    <a:pt x="100" y="276"/>
                    <a:pt x="101" y="276"/>
                    <a:pt x="101" y="277"/>
                  </a:cubicBezTo>
                  <a:cubicBezTo>
                    <a:pt x="101" y="278"/>
                    <a:pt x="101" y="279"/>
                    <a:pt x="101" y="280"/>
                  </a:cubicBezTo>
                  <a:cubicBezTo>
                    <a:pt x="102" y="281"/>
                    <a:pt x="102" y="282"/>
                    <a:pt x="102" y="282"/>
                  </a:cubicBezTo>
                  <a:cubicBezTo>
                    <a:pt x="103" y="284"/>
                    <a:pt x="104" y="285"/>
                    <a:pt x="104" y="286"/>
                  </a:cubicBezTo>
                  <a:cubicBezTo>
                    <a:pt x="104" y="286"/>
                    <a:pt x="104" y="287"/>
                    <a:pt x="105" y="288"/>
                  </a:cubicBezTo>
                  <a:cubicBezTo>
                    <a:pt x="105" y="289"/>
                    <a:pt x="106" y="289"/>
                    <a:pt x="106" y="290"/>
                  </a:cubicBezTo>
                  <a:cubicBezTo>
                    <a:pt x="107" y="291"/>
                    <a:pt x="106" y="291"/>
                    <a:pt x="106" y="292"/>
                  </a:cubicBezTo>
                  <a:cubicBezTo>
                    <a:pt x="107" y="294"/>
                    <a:pt x="108" y="295"/>
                    <a:pt x="109" y="297"/>
                  </a:cubicBezTo>
                  <a:cubicBezTo>
                    <a:pt x="110" y="298"/>
                    <a:pt x="111" y="299"/>
                    <a:pt x="111" y="300"/>
                  </a:cubicBezTo>
                  <a:cubicBezTo>
                    <a:pt x="111" y="300"/>
                    <a:pt x="112" y="300"/>
                    <a:pt x="112" y="301"/>
                  </a:cubicBezTo>
                  <a:cubicBezTo>
                    <a:pt x="112" y="301"/>
                    <a:pt x="112" y="301"/>
                    <a:pt x="113" y="301"/>
                  </a:cubicBezTo>
                  <a:cubicBezTo>
                    <a:pt x="113" y="302"/>
                    <a:pt x="114" y="302"/>
                    <a:pt x="115" y="302"/>
                  </a:cubicBezTo>
                  <a:cubicBezTo>
                    <a:pt x="115" y="302"/>
                    <a:pt x="116" y="303"/>
                    <a:pt x="116" y="303"/>
                  </a:cubicBezTo>
                  <a:cubicBezTo>
                    <a:pt x="117" y="303"/>
                    <a:pt x="117" y="303"/>
                    <a:pt x="117" y="303"/>
                  </a:cubicBezTo>
                  <a:cubicBezTo>
                    <a:pt x="118" y="304"/>
                    <a:pt x="119" y="304"/>
                    <a:pt x="120" y="304"/>
                  </a:cubicBezTo>
                  <a:cubicBezTo>
                    <a:pt x="122" y="305"/>
                    <a:pt x="122" y="305"/>
                    <a:pt x="123" y="305"/>
                  </a:cubicBezTo>
                  <a:cubicBezTo>
                    <a:pt x="124" y="305"/>
                    <a:pt x="125" y="305"/>
                    <a:pt x="125" y="305"/>
                  </a:cubicBezTo>
                  <a:cubicBezTo>
                    <a:pt x="125" y="304"/>
                    <a:pt x="126" y="304"/>
                    <a:pt x="125" y="302"/>
                  </a:cubicBezTo>
                  <a:cubicBezTo>
                    <a:pt x="123" y="301"/>
                    <a:pt x="121" y="301"/>
                    <a:pt x="120" y="299"/>
                  </a:cubicBezTo>
                  <a:cubicBezTo>
                    <a:pt x="119" y="298"/>
                    <a:pt x="119" y="296"/>
                    <a:pt x="119" y="295"/>
                  </a:cubicBezTo>
                  <a:cubicBezTo>
                    <a:pt x="118" y="294"/>
                    <a:pt x="118" y="293"/>
                    <a:pt x="118" y="293"/>
                  </a:cubicBezTo>
                  <a:cubicBezTo>
                    <a:pt x="118" y="292"/>
                    <a:pt x="118" y="292"/>
                    <a:pt x="118" y="292"/>
                  </a:cubicBezTo>
                  <a:cubicBezTo>
                    <a:pt x="118" y="291"/>
                    <a:pt x="117" y="291"/>
                    <a:pt x="117" y="290"/>
                  </a:cubicBezTo>
                  <a:cubicBezTo>
                    <a:pt x="117" y="289"/>
                    <a:pt x="118" y="288"/>
                    <a:pt x="118" y="287"/>
                  </a:cubicBezTo>
                  <a:cubicBezTo>
                    <a:pt x="117" y="287"/>
                    <a:pt x="117" y="287"/>
                    <a:pt x="117" y="287"/>
                  </a:cubicBezTo>
                  <a:cubicBezTo>
                    <a:pt x="117" y="286"/>
                    <a:pt x="117" y="286"/>
                    <a:pt x="116" y="286"/>
                  </a:cubicBezTo>
                  <a:cubicBezTo>
                    <a:pt x="116" y="285"/>
                    <a:pt x="115" y="285"/>
                    <a:pt x="115" y="284"/>
                  </a:cubicBezTo>
                  <a:cubicBezTo>
                    <a:pt x="115" y="282"/>
                    <a:pt x="116" y="279"/>
                    <a:pt x="115" y="277"/>
                  </a:cubicBezTo>
                  <a:cubicBezTo>
                    <a:pt x="115" y="275"/>
                    <a:pt x="113" y="276"/>
                    <a:pt x="113" y="274"/>
                  </a:cubicBezTo>
                  <a:cubicBezTo>
                    <a:pt x="113" y="273"/>
                    <a:pt x="115" y="273"/>
                    <a:pt x="115" y="273"/>
                  </a:cubicBezTo>
                  <a:cubicBezTo>
                    <a:pt x="115" y="272"/>
                    <a:pt x="114" y="271"/>
                    <a:pt x="114" y="269"/>
                  </a:cubicBezTo>
                  <a:cubicBezTo>
                    <a:pt x="115" y="269"/>
                    <a:pt x="115" y="268"/>
                    <a:pt x="116" y="268"/>
                  </a:cubicBezTo>
                  <a:cubicBezTo>
                    <a:pt x="116" y="267"/>
                    <a:pt x="118" y="267"/>
                    <a:pt x="118" y="266"/>
                  </a:cubicBezTo>
                  <a:cubicBezTo>
                    <a:pt x="119" y="265"/>
                    <a:pt x="119" y="263"/>
                    <a:pt x="118" y="262"/>
                  </a:cubicBezTo>
                  <a:cubicBezTo>
                    <a:pt x="118" y="260"/>
                    <a:pt x="117" y="260"/>
                    <a:pt x="116" y="259"/>
                  </a:cubicBezTo>
                  <a:cubicBezTo>
                    <a:pt x="117" y="258"/>
                    <a:pt x="120" y="258"/>
                    <a:pt x="120" y="257"/>
                  </a:cubicBezTo>
                  <a:cubicBezTo>
                    <a:pt x="121" y="257"/>
                    <a:pt x="120" y="256"/>
                    <a:pt x="120" y="256"/>
                  </a:cubicBezTo>
                  <a:cubicBezTo>
                    <a:pt x="121" y="255"/>
                    <a:pt x="121" y="253"/>
                    <a:pt x="122" y="252"/>
                  </a:cubicBezTo>
                  <a:cubicBezTo>
                    <a:pt x="122" y="252"/>
                    <a:pt x="122" y="251"/>
                    <a:pt x="122" y="251"/>
                  </a:cubicBezTo>
                  <a:cubicBezTo>
                    <a:pt x="123" y="249"/>
                    <a:pt x="122" y="247"/>
                    <a:pt x="122" y="246"/>
                  </a:cubicBezTo>
                  <a:cubicBezTo>
                    <a:pt x="122" y="246"/>
                    <a:pt x="122" y="245"/>
                    <a:pt x="123" y="245"/>
                  </a:cubicBezTo>
                  <a:cubicBezTo>
                    <a:pt x="123" y="244"/>
                    <a:pt x="123" y="244"/>
                    <a:pt x="123" y="243"/>
                  </a:cubicBezTo>
                  <a:cubicBezTo>
                    <a:pt x="122" y="242"/>
                    <a:pt x="121" y="241"/>
                    <a:pt x="121" y="240"/>
                  </a:cubicBezTo>
                  <a:cubicBezTo>
                    <a:pt x="121" y="240"/>
                    <a:pt x="121" y="238"/>
                    <a:pt x="121" y="237"/>
                  </a:cubicBezTo>
                  <a:cubicBezTo>
                    <a:pt x="122" y="237"/>
                    <a:pt x="122" y="237"/>
                    <a:pt x="123" y="236"/>
                  </a:cubicBezTo>
                  <a:cubicBezTo>
                    <a:pt x="123" y="236"/>
                    <a:pt x="123" y="236"/>
                    <a:pt x="123" y="236"/>
                  </a:cubicBezTo>
                  <a:cubicBezTo>
                    <a:pt x="123" y="235"/>
                    <a:pt x="123" y="235"/>
                    <a:pt x="124" y="235"/>
                  </a:cubicBezTo>
                  <a:cubicBezTo>
                    <a:pt x="124" y="235"/>
                    <a:pt x="124" y="234"/>
                    <a:pt x="124" y="234"/>
                  </a:cubicBezTo>
                  <a:cubicBezTo>
                    <a:pt x="124" y="234"/>
                    <a:pt x="125" y="234"/>
                    <a:pt x="125" y="234"/>
                  </a:cubicBezTo>
                  <a:cubicBezTo>
                    <a:pt x="125" y="233"/>
                    <a:pt x="125" y="233"/>
                    <a:pt x="126" y="233"/>
                  </a:cubicBezTo>
                  <a:cubicBezTo>
                    <a:pt x="126" y="232"/>
                    <a:pt x="127" y="232"/>
                    <a:pt x="127" y="231"/>
                  </a:cubicBezTo>
                  <a:cubicBezTo>
                    <a:pt x="128" y="231"/>
                    <a:pt x="128" y="230"/>
                    <a:pt x="128" y="230"/>
                  </a:cubicBezTo>
                  <a:cubicBezTo>
                    <a:pt x="128" y="229"/>
                    <a:pt x="128" y="227"/>
                    <a:pt x="128" y="226"/>
                  </a:cubicBezTo>
                  <a:cubicBezTo>
                    <a:pt x="128" y="224"/>
                    <a:pt x="128" y="223"/>
                    <a:pt x="128" y="221"/>
                  </a:cubicBezTo>
                  <a:cubicBezTo>
                    <a:pt x="128" y="219"/>
                    <a:pt x="128" y="218"/>
                    <a:pt x="127" y="216"/>
                  </a:cubicBezTo>
                  <a:cubicBezTo>
                    <a:pt x="127" y="215"/>
                    <a:pt x="126" y="214"/>
                    <a:pt x="126" y="212"/>
                  </a:cubicBezTo>
                  <a:cubicBezTo>
                    <a:pt x="126" y="211"/>
                    <a:pt x="126" y="210"/>
                    <a:pt x="127" y="209"/>
                  </a:cubicBezTo>
                  <a:cubicBezTo>
                    <a:pt x="127" y="207"/>
                    <a:pt x="128" y="206"/>
                    <a:pt x="128" y="204"/>
                  </a:cubicBezTo>
                  <a:cubicBezTo>
                    <a:pt x="128" y="203"/>
                    <a:pt x="129" y="202"/>
                    <a:pt x="129" y="201"/>
                  </a:cubicBezTo>
                  <a:cubicBezTo>
                    <a:pt x="129" y="199"/>
                    <a:pt x="127" y="197"/>
                    <a:pt x="127" y="196"/>
                  </a:cubicBezTo>
                  <a:cubicBezTo>
                    <a:pt x="127" y="196"/>
                    <a:pt x="127" y="196"/>
                    <a:pt x="127" y="196"/>
                  </a:cubicBezTo>
                  <a:cubicBezTo>
                    <a:pt x="126" y="195"/>
                    <a:pt x="123" y="194"/>
                    <a:pt x="122" y="193"/>
                  </a:cubicBezTo>
                  <a:cubicBezTo>
                    <a:pt x="122" y="193"/>
                    <a:pt x="122" y="193"/>
                    <a:pt x="122" y="193"/>
                  </a:cubicBezTo>
                  <a:cubicBezTo>
                    <a:pt x="121" y="193"/>
                    <a:pt x="120" y="192"/>
                    <a:pt x="120" y="192"/>
                  </a:cubicBezTo>
                  <a:cubicBezTo>
                    <a:pt x="120" y="192"/>
                    <a:pt x="119" y="192"/>
                    <a:pt x="118" y="192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17" y="192"/>
                    <a:pt x="117" y="192"/>
                    <a:pt x="116" y="192"/>
                  </a:cubicBezTo>
                  <a:cubicBezTo>
                    <a:pt x="115" y="192"/>
                    <a:pt x="114" y="192"/>
                    <a:pt x="113" y="193"/>
                  </a:cubicBezTo>
                  <a:cubicBezTo>
                    <a:pt x="112" y="193"/>
                    <a:pt x="111" y="192"/>
                    <a:pt x="110" y="192"/>
                  </a:cubicBezTo>
                  <a:cubicBezTo>
                    <a:pt x="110" y="192"/>
                    <a:pt x="110" y="192"/>
                    <a:pt x="109" y="192"/>
                  </a:cubicBezTo>
                  <a:cubicBezTo>
                    <a:pt x="108" y="191"/>
                    <a:pt x="107" y="191"/>
                    <a:pt x="107" y="191"/>
                  </a:cubicBezTo>
                  <a:cubicBezTo>
                    <a:pt x="106" y="191"/>
                    <a:pt x="106" y="191"/>
                    <a:pt x="106" y="191"/>
                  </a:cubicBezTo>
                  <a:cubicBezTo>
                    <a:pt x="105" y="191"/>
                    <a:pt x="104" y="190"/>
                    <a:pt x="104" y="191"/>
                  </a:cubicBezTo>
                  <a:cubicBezTo>
                    <a:pt x="102" y="190"/>
                    <a:pt x="101" y="188"/>
                    <a:pt x="100" y="187"/>
                  </a:cubicBezTo>
                  <a:cubicBezTo>
                    <a:pt x="100" y="186"/>
                    <a:pt x="100" y="185"/>
                    <a:pt x="99" y="184"/>
                  </a:cubicBezTo>
                  <a:cubicBezTo>
                    <a:pt x="99" y="184"/>
                    <a:pt x="97" y="183"/>
                    <a:pt x="96" y="182"/>
                  </a:cubicBezTo>
                  <a:cubicBezTo>
                    <a:pt x="95" y="182"/>
                    <a:pt x="94" y="181"/>
                    <a:pt x="93" y="181"/>
                  </a:cubicBezTo>
                  <a:cubicBezTo>
                    <a:pt x="92" y="181"/>
                    <a:pt x="91" y="182"/>
                    <a:pt x="89" y="182"/>
                  </a:cubicBezTo>
                  <a:cubicBezTo>
                    <a:pt x="88" y="182"/>
                    <a:pt x="86" y="181"/>
                    <a:pt x="85" y="180"/>
                  </a:cubicBezTo>
                  <a:cubicBezTo>
                    <a:pt x="83" y="180"/>
                    <a:pt x="82" y="179"/>
                    <a:pt x="81" y="178"/>
                  </a:cubicBezTo>
                  <a:cubicBezTo>
                    <a:pt x="80" y="177"/>
                    <a:pt x="80" y="175"/>
                    <a:pt x="78" y="175"/>
                  </a:cubicBezTo>
                  <a:cubicBezTo>
                    <a:pt x="77" y="175"/>
                    <a:pt x="75" y="178"/>
                    <a:pt x="73" y="179"/>
                  </a:cubicBezTo>
                  <a:cubicBezTo>
                    <a:pt x="72" y="179"/>
                    <a:pt x="71" y="179"/>
                    <a:pt x="70" y="179"/>
                  </a:cubicBezTo>
                  <a:cubicBezTo>
                    <a:pt x="70" y="179"/>
                    <a:pt x="70" y="179"/>
                    <a:pt x="69" y="179"/>
                  </a:cubicBezTo>
                  <a:cubicBezTo>
                    <a:pt x="69" y="179"/>
                    <a:pt x="69" y="178"/>
                    <a:pt x="68" y="178"/>
                  </a:cubicBezTo>
                  <a:cubicBezTo>
                    <a:pt x="68" y="178"/>
                    <a:pt x="68" y="178"/>
                    <a:pt x="68" y="178"/>
                  </a:cubicBezTo>
                  <a:cubicBezTo>
                    <a:pt x="67" y="178"/>
                    <a:pt x="66" y="177"/>
                    <a:pt x="66" y="177"/>
                  </a:cubicBezTo>
                  <a:cubicBezTo>
                    <a:pt x="63" y="177"/>
                    <a:pt x="63" y="179"/>
                    <a:pt x="61" y="180"/>
                  </a:cubicBezTo>
                  <a:cubicBezTo>
                    <a:pt x="61" y="181"/>
                    <a:pt x="60" y="181"/>
                    <a:pt x="60" y="181"/>
                  </a:cubicBezTo>
                  <a:cubicBezTo>
                    <a:pt x="60" y="182"/>
                    <a:pt x="59" y="182"/>
                    <a:pt x="59" y="182"/>
                  </a:cubicBezTo>
                  <a:cubicBezTo>
                    <a:pt x="58" y="183"/>
                    <a:pt x="59" y="185"/>
                    <a:pt x="58" y="186"/>
                  </a:cubicBezTo>
                  <a:cubicBezTo>
                    <a:pt x="59" y="188"/>
                    <a:pt x="58" y="189"/>
                    <a:pt x="58" y="191"/>
                  </a:cubicBezTo>
                  <a:cubicBezTo>
                    <a:pt x="58" y="191"/>
                    <a:pt x="58" y="191"/>
                    <a:pt x="58" y="191"/>
                  </a:cubicBezTo>
                  <a:cubicBezTo>
                    <a:pt x="58" y="192"/>
                    <a:pt x="58" y="192"/>
                    <a:pt x="58" y="193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58" y="192"/>
                    <a:pt x="58" y="191"/>
                    <a:pt x="58" y="191"/>
                  </a:cubicBezTo>
                  <a:cubicBezTo>
                    <a:pt x="57" y="191"/>
                    <a:pt x="57" y="190"/>
                    <a:pt x="56" y="190"/>
                  </a:cubicBezTo>
                  <a:cubicBezTo>
                    <a:pt x="55" y="189"/>
                    <a:pt x="55" y="190"/>
                    <a:pt x="54" y="190"/>
                  </a:cubicBezTo>
                  <a:cubicBezTo>
                    <a:pt x="52" y="189"/>
                    <a:pt x="51" y="186"/>
                    <a:pt x="51" y="184"/>
                  </a:cubicBezTo>
                  <a:cubicBezTo>
                    <a:pt x="52" y="182"/>
                    <a:pt x="53" y="180"/>
                    <a:pt x="54" y="179"/>
                  </a:cubicBezTo>
                  <a:cubicBezTo>
                    <a:pt x="54" y="177"/>
                    <a:pt x="53" y="175"/>
                    <a:pt x="52" y="175"/>
                  </a:cubicBezTo>
                  <a:cubicBezTo>
                    <a:pt x="51" y="174"/>
                    <a:pt x="49" y="175"/>
                    <a:pt x="48" y="173"/>
                  </a:cubicBezTo>
                  <a:cubicBezTo>
                    <a:pt x="49" y="172"/>
                    <a:pt x="50" y="171"/>
                    <a:pt x="50" y="170"/>
                  </a:cubicBezTo>
                  <a:cubicBezTo>
                    <a:pt x="50" y="169"/>
                    <a:pt x="50" y="168"/>
                    <a:pt x="51" y="168"/>
                  </a:cubicBezTo>
                  <a:cubicBezTo>
                    <a:pt x="51" y="166"/>
                    <a:pt x="52" y="165"/>
                    <a:pt x="52" y="164"/>
                  </a:cubicBezTo>
                  <a:cubicBezTo>
                    <a:pt x="50" y="163"/>
                    <a:pt x="49" y="163"/>
                    <a:pt x="48" y="164"/>
                  </a:cubicBezTo>
                  <a:cubicBezTo>
                    <a:pt x="47" y="165"/>
                    <a:pt x="47" y="165"/>
                    <a:pt x="47" y="166"/>
                  </a:cubicBezTo>
                  <a:cubicBezTo>
                    <a:pt x="46" y="166"/>
                    <a:pt x="46" y="167"/>
                    <a:pt x="45" y="167"/>
                  </a:cubicBezTo>
                  <a:cubicBezTo>
                    <a:pt x="45" y="167"/>
                    <a:pt x="44" y="167"/>
                    <a:pt x="43" y="167"/>
                  </a:cubicBezTo>
                  <a:cubicBezTo>
                    <a:pt x="42" y="167"/>
                    <a:pt x="42" y="167"/>
                    <a:pt x="41" y="167"/>
                  </a:cubicBezTo>
                  <a:cubicBezTo>
                    <a:pt x="40" y="167"/>
                    <a:pt x="40" y="164"/>
                    <a:pt x="40" y="163"/>
                  </a:cubicBezTo>
                  <a:cubicBezTo>
                    <a:pt x="39" y="162"/>
                    <a:pt x="39" y="161"/>
                    <a:pt x="39" y="160"/>
                  </a:cubicBezTo>
                  <a:cubicBezTo>
                    <a:pt x="39" y="159"/>
                    <a:pt x="39" y="158"/>
                    <a:pt x="39" y="158"/>
                  </a:cubicBezTo>
                  <a:cubicBezTo>
                    <a:pt x="40" y="155"/>
                    <a:pt x="40" y="154"/>
                    <a:pt x="41" y="152"/>
                  </a:cubicBezTo>
                  <a:cubicBezTo>
                    <a:pt x="42" y="151"/>
                    <a:pt x="41" y="150"/>
                    <a:pt x="42" y="149"/>
                  </a:cubicBezTo>
                  <a:cubicBezTo>
                    <a:pt x="42" y="148"/>
                    <a:pt x="44" y="148"/>
                    <a:pt x="46" y="147"/>
                  </a:cubicBezTo>
                  <a:cubicBezTo>
                    <a:pt x="47" y="147"/>
                    <a:pt x="48" y="146"/>
                    <a:pt x="49" y="147"/>
                  </a:cubicBezTo>
                  <a:cubicBezTo>
                    <a:pt x="50" y="147"/>
                    <a:pt x="50" y="148"/>
                    <a:pt x="51" y="148"/>
                  </a:cubicBezTo>
                  <a:cubicBezTo>
                    <a:pt x="51" y="149"/>
                    <a:pt x="52" y="149"/>
                    <a:pt x="53" y="149"/>
                  </a:cubicBezTo>
                  <a:cubicBezTo>
                    <a:pt x="54" y="149"/>
                    <a:pt x="55" y="148"/>
                    <a:pt x="56" y="148"/>
                  </a:cubicBezTo>
                  <a:cubicBezTo>
                    <a:pt x="57" y="148"/>
                    <a:pt x="59" y="149"/>
                    <a:pt x="59" y="149"/>
                  </a:cubicBezTo>
                  <a:cubicBezTo>
                    <a:pt x="60" y="150"/>
                    <a:pt x="60" y="151"/>
                    <a:pt x="60" y="152"/>
                  </a:cubicBezTo>
                  <a:cubicBezTo>
                    <a:pt x="61" y="153"/>
                    <a:pt x="61" y="154"/>
                    <a:pt x="61" y="155"/>
                  </a:cubicBezTo>
                  <a:cubicBezTo>
                    <a:pt x="61" y="155"/>
                    <a:pt x="61" y="156"/>
                    <a:pt x="61" y="157"/>
                  </a:cubicBezTo>
                  <a:cubicBezTo>
                    <a:pt x="61" y="158"/>
                    <a:pt x="61" y="158"/>
                    <a:pt x="61" y="158"/>
                  </a:cubicBezTo>
                  <a:cubicBezTo>
                    <a:pt x="61" y="159"/>
                    <a:pt x="61" y="159"/>
                    <a:pt x="62" y="160"/>
                  </a:cubicBezTo>
                  <a:cubicBezTo>
                    <a:pt x="63" y="159"/>
                    <a:pt x="63" y="159"/>
                    <a:pt x="63" y="159"/>
                  </a:cubicBezTo>
                  <a:cubicBezTo>
                    <a:pt x="63" y="158"/>
                    <a:pt x="63" y="158"/>
                    <a:pt x="63" y="158"/>
                  </a:cubicBezTo>
                  <a:cubicBezTo>
                    <a:pt x="63" y="158"/>
                    <a:pt x="64" y="155"/>
                    <a:pt x="64" y="154"/>
                  </a:cubicBezTo>
                  <a:cubicBezTo>
                    <a:pt x="64" y="154"/>
                    <a:pt x="64" y="153"/>
                    <a:pt x="64" y="153"/>
                  </a:cubicBezTo>
                  <a:cubicBezTo>
                    <a:pt x="64" y="152"/>
                    <a:pt x="64" y="151"/>
                    <a:pt x="64" y="151"/>
                  </a:cubicBezTo>
                  <a:cubicBezTo>
                    <a:pt x="64" y="148"/>
                    <a:pt x="66" y="147"/>
                    <a:pt x="67" y="146"/>
                  </a:cubicBezTo>
                  <a:cubicBezTo>
                    <a:pt x="67" y="146"/>
                    <a:pt x="67" y="146"/>
                    <a:pt x="67" y="146"/>
                  </a:cubicBezTo>
                  <a:cubicBezTo>
                    <a:pt x="68" y="146"/>
                    <a:pt x="69" y="145"/>
                    <a:pt x="70" y="145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72" y="144"/>
                    <a:pt x="74" y="143"/>
                    <a:pt x="74" y="141"/>
                  </a:cubicBezTo>
                  <a:cubicBezTo>
                    <a:pt x="75" y="140"/>
                    <a:pt x="74" y="139"/>
                    <a:pt x="75" y="138"/>
                  </a:cubicBezTo>
                  <a:cubicBezTo>
                    <a:pt x="75" y="137"/>
                    <a:pt x="76" y="138"/>
                    <a:pt x="76" y="137"/>
                  </a:cubicBezTo>
                  <a:cubicBezTo>
                    <a:pt x="76" y="136"/>
                    <a:pt x="77" y="135"/>
                    <a:pt x="77" y="135"/>
                  </a:cubicBezTo>
                  <a:cubicBezTo>
                    <a:pt x="80" y="133"/>
                    <a:pt x="84" y="129"/>
                    <a:pt x="88" y="128"/>
                  </a:cubicBezTo>
                  <a:cubicBezTo>
                    <a:pt x="89" y="128"/>
                    <a:pt x="89" y="128"/>
                    <a:pt x="90" y="128"/>
                  </a:cubicBezTo>
                  <a:cubicBezTo>
                    <a:pt x="90" y="128"/>
                    <a:pt x="91" y="127"/>
                    <a:pt x="91" y="127"/>
                  </a:cubicBezTo>
                  <a:cubicBezTo>
                    <a:pt x="92" y="128"/>
                    <a:pt x="93" y="128"/>
                    <a:pt x="93" y="128"/>
                  </a:cubicBezTo>
                  <a:cubicBezTo>
                    <a:pt x="94" y="128"/>
                    <a:pt x="95" y="128"/>
                    <a:pt x="96" y="128"/>
                  </a:cubicBezTo>
                  <a:cubicBezTo>
                    <a:pt x="96" y="128"/>
                    <a:pt x="97" y="128"/>
                    <a:pt x="97" y="128"/>
                  </a:cubicBezTo>
                  <a:cubicBezTo>
                    <a:pt x="97" y="128"/>
                    <a:pt x="97" y="128"/>
                    <a:pt x="97" y="128"/>
                  </a:cubicBezTo>
                  <a:cubicBezTo>
                    <a:pt x="98" y="128"/>
                    <a:pt x="98" y="128"/>
                    <a:pt x="98" y="127"/>
                  </a:cubicBezTo>
                  <a:cubicBezTo>
                    <a:pt x="100" y="127"/>
                    <a:pt x="103" y="127"/>
                    <a:pt x="103" y="124"/>
                  </a:cubicBezTo>
                  <a:cubicBezTo>
                    <a:pt x="103" y="124"/>
                    <a:pt x="102" y="124"/>
                    <a:pt x="103" y="123"/>
                  </a:cubicBezTo>
                  <a:cubicBezTo>
                    <a:pt x="101" y="123"/>
                    <a:pt x="100" y="124"/>
                    <a:pt x="99" y="124"/>
                  </a:cubicBezTo>
                  <a:cubicBezTo>
                    <a:pt x="97" y="122"/>
                    <a:pt x="99" y="119"/>
                    <a:pt x="98" y="117"/>
                  </a:cubicBezTo>
                  <a:cubicBezTo>
                    <a:pt x="97" y="116"/>
                    <a:pt x="96" y="117"/>
                    <a:pt x="95" y="117"/>
                  </a:cubicBezTo>
                  <a:cubicBezTo>
                    <a:pt x="93" y="118"/>
                    <a:pt x="92" y="119"/>
                    <a:pt x="91" y="117"/>
                  </a:cubicBezTo>
                  <a:cubicBezTo>
                    <a:pt x="92" y="116"/>
                    <a:pt x="93" y="116"/>
                    <a:pt x="94" y="115"/>
                  </a:cubicBezTo>
                  <a:cubicBezTo>
                    <a:pt x="95" y="115"/>
                    <a:pt x="96" y="114"/>
                    <a:pt x="97" y="114"/>
                  </a:cubicBezTo>
                  <a:cubicBezTo>
                    <a:pt x="99" y="114"/>
                    <a:pt x="102" y="116"/>
                    <a:pt x="104" y="116"/>
                  </a:cubicBezTo>
                  <a:cubicBezTo>
                    <a:pt x="104" y="116"/>
                    <a:pt x="105" y="115"/>
                    <a:pt x="105" y="115"/>
                  </a:cubicBezTo>
                  <a:cubicBezTo>
                    <a:pt x="105" y="115"/>
                    <a:pt x="106" y="116"/>
                    <a:pt x="106" y="115"/>
                  </a:cubicBezTo>
                  <a:cubicBezTo>
                    <a:pt x="107" y="115"/>
                    <a:pt x="108" y="114"/>
                    <a:pt x="109" y="114"/>
                  </a:cubicBezTo>
                  <a:cubicBezTo>
                    <a:pt x="111" y="113"/>
                    <a:pt x="112" y="113"/>
                    <a:pt x="112" y="112"/>
                  </a:cubicBezTo>
                  <a:cubicBezTo>
                    <a:pt x="113" y="111"/>
                    <a:pt x="112" y="109"/>
                    <a:pt x="111" y="109"/>
                  </a:cubicBezTo>
                  <a:cubicBezTo>
                    <a:pt x="110" y="107"/>
                    <a:pt x="109" y="106"/>
                    <a:pt x="108" y="105"/>
                  </a:cubicBezTo>
                  <a:cubicBezTo>
                    <a:pt x="108" y="104"/>
                    <a:pt x="107" y="103"/>
                    <a:pt x="107" y="102"/>
                  </a:cubicBezTo>
                  <a:cubicBezTo>
                    <a:pt x="107" y="101"/>
                    <a:pt x="108" y="100"/>
                    <a:pt x="108" y="99"/>
                  </a:cubicBezTo>
                  <a:cubicBezTo>
                    <a:pt x="108" y="99"/>
                    <a:pt x="108" y="98"/>
                    <a:pt x="108" y="98"/>
                  </a:cubicBezTo>
                  <a:cubicBezTo>
                    <a:pt x="108" y="97"/>
                    <a:pt x="108" y="96"/>
                    <a:pt x="108" y="96"/>
                  </a:cubicBezTo>
                  <a:cubicBezTo>
                    <a:pt x="108" y="95"/>
                    <a:pt x="108" y="93"/>
                    <a:pt x="107" y="93"/>
                  </a:cubicBezTo>
                  <a:cubicBezTo>
                    <a:pt x="106" y="93"/>
                    <a:pt x="105" y="95"/>
                    <a:pt x="103" y="95"/>
                  </a:cubicBezTo>
                  <a:cubicBezTo>
                    <a:pt x="103" y="95"/>
                    <a:pt x="103" y="95"/>
                    <a:pt x="102" y="94"/>
                  </a:cubicBezTo>
                  <a:cubicBezTo>
                    <a:pt x="101" y="93"/>
                    <a:pt x="101" y="93"/>
                    <a:pt x="101" y="91"/>
                  </a:cubicBezTo>
                  <a:cubicBezTo>
                    <a:pt x="101" y="91"/>
                    <a:pt x="102" y="89"/>
                    <a:pt x="102" y="88"/>
                  </a:cubicBezTo>
                  <a:cubicBezTo>
                    <a:pt x="102" y="87"/>
                    <a:pt x="101" y="87"/>
                    <a:pt x="101" y="86"/>
                  </a:cubicBezTo>
                  <a:cubicBezTo>
                    <a:pt x="100" y="84"/>
                    <a:pt x="100" y="84"/>
                    <a:pt x="99" y="84"/>
                  </a:cubicBezTo>
                  <a:cubicBezTo>
                    <a:pt x="99" y="83"/>
                    <a:pt x="98" y="84"/>
                    <a:pt x="97" y="84"/>
                  </a:cubicBezTo>
                  <a:cubicBezTo>
                    <a:pt x="96" y="84"/>
                    <a:pt x="96" y="83"/>
                    <a:pt x="95" y="83"/>
                  </a:cubicBezTo>
                  <a:cubicBezTo>
                    <a:pt x="94" y="84"/>
                    <a:pt x="94" y="85"/>
                    <a:pt x="93" y="86"/>
                  </a:cubicBezTo>
                  <a:cubicBezTo>
                    <a:pt x="93" y="87"/>
                    <a:pt x="93" y="88"/>
                    <a:pt x="92" y="88"/>
                  </a:cubicBezTo>
                  <a:cubicBezTo>
                    <a:pt x="91" y="90"/>
                    <a:pt x="90" y="90"/>
                    <a:pt x="90" y="91"/>
                  </a:cubicBezTo>
                  <a:cubicBezTo>
                    <a:pt x="90" y="93"/>
                    <a:pt x="90" y="96"/>
                    <a:pt x="88" y="98"/>
                  </a:cubicBezTo>
                  <a:cubicBezTo>
                    <a:pt x="87" y="99"/>
                    <a:pt x="86" y="99"/>
                    <a:pt x="85" y="100"/>
                  </a:cubicBezTo>
                  <a:cubicBezTo>
                    <a:pt x="83" y="103"/>
                    <a:pt x="83" y="108"/>
                    <a:pt x="80" y="107"/>
                  </a:cubicBezTo>
                  <a:cubicBezTo>
                    <a:pt x="79" y="105"/>
                    <a:pt x="79" y="103"/>
                    <a:pt x="80" y="100"/>
                  </a:cubicBezTo>
                  <a:cubicBezTo>
                    <a:pt x="80" y="98"/>
                    <a:pt x="79" y="98"/>
                    <a:pt x="78" y="98"/>
                  </a:cubicBezTo>
                  <a:cubicBezTo>
                    <a:pt x="78" y="98"/>
                    <a:pt x="78" y="97"/>
                    <a:pt x="78" y="97"/>
                  </a:cubicBezTo>
                  <a:cubicBezTo>
                    <a:pt x="77" y="97"/>
                    <a:pt x="77" y="97"/>
                    <a:pt x="76" y="97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76" y="95"/>
                    <a:pt x="75" y="94"/>
                    <a:pt x="75" y="93"/>
                  </a:cubicBezTo>
                  <a:cubicBezTo>
                    <a:pt x="75" y="92"/>
                    <a:pt x="74" y="92"/>
                    <a:pt x="74" y="92"/>
                  </a:cubicBezTo>
                  <a:cubicBezTo>
                    <a:pt x="74" y="92"/>
                    <a:pt x="74" y="91"/>
                    <a:pt x="74" y="91"/>
                  </a:cubicBezTo>
                  <a:cubicBezTo>
                    <a:pt x="74" y="91"/>
                    <a:pt x="73" y="91"/>
                    <a:pt x="73" y="91"/>
                  </a:cubicBezTo>
                  <a:cubicBezTo>
                    <a:pt x="73" y="90"/>
                    <a:pt x="72" y="90"/>
                    <a:pt x="71" y="89"/>
                  </a:cubicBezTo>
                  <a:cubicBezTo>
                    <a:pt x="71" y="89"/>
                    <a:pt x="72" y="88"/>
                    <a:pt x="72" y="87"/>
                  </a:cubicBezTo>
                  <a:cubicBezTo>
                    <a:pt x="70" y="86"/>
                    <a:pt x="69" y="84"/>
                    <a:pt x="72" y="81"/>
                  </a:cubicBezTo>
                  <a:cubicBezTo>
                    <a:pt x="72" y="81"/>
                    <a:pt x="74" y="80"/>
                    <a:pt x="75" y="79"/>
                  </a:cubicBezTo>
                  <a:cubicBezTo>
                    <a:pt x="76" y="79"/>
                    <a:pt x="77" y="78"/>
                    <a:pt x="77" y="77"/>
                  </a:cubicBezTo>
                  <a:cubicBezTo>
                    <a:pt x="78" y="77"/>
                    <a:pt x="79" y="76"/>
                    <a:pt x="80" y="76"/>
                  </a:cubicBezTo>
                  <a:cubicBezTo>
                    <a:pt x="82" y="75"/>
                    <a:pt x="84" y="76"/>
                    <a:pt x="85" y="75"/>
                  </a:cubicBezTo>
                  <a:cubicBezTo>
                    <a:pt x="86" y="76"/>
                    <a:pt x="85" y="78"/>
                    <a:pt x="86" y="78"/>
                  </a:cubicBezTo>
                  <a:cubicBezTo>
                    <a:pt x="87" y="79"/>
                    <a:pt x="89" y="78"/>
                    <a:pt x="89" y="77"/>
                  </a:cubicBezTo>
                  <a:cubicBezTo>
                    <a:pt x="90" y="75"/>
                    <a:pt x="89" y="75"/>
                    <a:pt x="89" y="73"/>
                  </a:cubicBezTo>
                  <a:cubicBezTo>
                    <a:pt x="91" y="72"/>
                    <a:pt x="94" y="72"/>
                    <a:pt x="95" y="70"/>
                  </a:cubicBezTo>
                  <a:cubicBezTo>
                    <a:pt x="96" y="69"/>
                    <a:pt x="96" y="68"/>
                    <a:pt x="95" y="68"/>
                  </a:cubicBezTo>
                  <a:cubicBezTo>
                    <a:pt x="95" y="67"/>
                    <a:pt x="95" y="65"/>
                    <a:pt x="96" y="64"/>
                  </a:cubicBezTo>
                  <a:cubicBezTo>
                    <a:pt x="97" y="63"/>
                    <a:pt x="99" y="62"/>
                    <a:pt x="101" y="62"/>
                  </a:cubicBezTo>
                  <a:cubicBezTo>
                    <a:pt x="103" y="61"/>
                    <a:pt x="103" y="63"/>
                    <a:pt x="104" y="64"/>
                  </a:cubicBezTo>
                  <a:cubicBezTo>
                    <a:pt x="104" y="65"/>
                    <a:pt x="104" y="65"/>
                    <a:pt x="105" y="65"/>
                  </a:cubicBezTo>
                  <a:cubicBezTo>
                    <a:pt x="105" y="67"/>
                    <a:pt x="107" y="68"/>
                    <a:pt x="106" y="70"/>
                  </a:cubicBezTo>
                  <a:cubicBezTo>
                    <a:pt x="105" y="72"/>
                    <a:pt x="104" y="73"/>
                    <a:pt x="103" y="74"/>
                  </a:cubicBezTo>
                  <a:cubicBezTo>
                    <a:pt x="103" y="75"/>
                    <a:pt x="102" y="76"/>
                    <a:pt x="101" y="76"/>
                  </a:cubicBezTo>
                  <a:cubicBezTo>
                    <a:pt x="99" y="76"/>
                    <a:pt x="96" y="76"/>
                    <a:pt x="95" y="80"/>
                  </a:cubicBezTo>
                  <a:cubicBezTo>
                    <a:pt x="96" y="81"/>
                    <a:pt x="98" y="80"/>
                    <a:pt x="98" y="81"/>
                  </a:cubicBezTo>
                  <a:cubicBezTo>
                    <a:pt x="100" y="81"/>
                    <a:pt x="102" y="82"/>
                    <a:pt x="102" y="83"/>
                  </a:cubicBezTo>
                  <a:cubicBezTo>
                    <a:pt x="103" y="84"/>
                    <a:pt x="103" y="84"/>
                    <a:pt x="103" y="85"/>
                  </a:cubicBezTo>
                  <a:cubicBezTo>
                    <a:pt x="104" y="85"/>
                    <a:pt x="105" y="86"/>
                    <a:pt x="106" y="86"/>
                  </a:cubicBezTo>
                  <a:cubicBezTo>
                    <a:pt x="106" y="86"/>
                    <a:pt x="107" y="87"/>
                    <a:pt x="108" y="86"/>
                  </a:cubicBezTo>
                  <a:cubicBezTo>
                    <a:pt x="109" y="84"/>
                    <a:pt x="105" y="84"/>
                    <a:pt x="106" y="82"/>
                  </a:cubicBezTo>
                  <a:cubicBezTo>
                    <a:pt x="108" y="81"/>
                    <a:pt x="109" y="85"/>
                    <a:pt x="111" y="82"/>
                  </a:cubicBezTo>
                  <a:cubicBezTo>
                    <a:pt x="112" y="80"/>
                    <a:pt x="109" y="79"/>
                    <a:pt x="110" y="77"/>
                  </a:cubicBezTo>
                  <a:cubicBezTo>
                    <a:pt x="111" y="77"/>
                    <a:pt x="111" y="76"/>
                    <a:pt x="111" y="76"/>
                  </a:cubicBezTo>
                  <a:cubicBezTo>
                    <a:pt x="112" y="77"/>
                    <a:pt x="112" y="77"/>
                    <a:pt x="112" y="78"/>
                  </a:cubicBezTo>
                  <a:cubicBezTo>
                    <a:pt x="112" y="78"/>
                    <a:pt x="113" y="78"/>
                    <a:pt x="113" y="78"/>
                  </a:cubicBezTo>
                  <a:cubicBezTo>
                    <a:pt x="113" y="79"/>
                    <a:pt x="113" y="80"/>
                    <a:pt x="114" y="80"/>
                  </a:cubicBezTo>
                  <a:cubicBezTo>
                    <a:pt x="115" y="80"/>
                    <a:pt x="116" y="80"/>
                    <a:pt x="116" y="79"/>
                  </a:cubicBezTo>
                  <a:cubicBezTo>
                    <a:pt x="117" y="78"/>
                    <a:pt x="117" y="77"/>
                    <a:pt x="118" y="76"/>
                  </a:cubicBezTo>
                  <a:cubicBezTo>
                    <a:pt x="118" y="76"/>
                    <a:pt x="118" y="76"/>
                    <a:pt x="118" y="75"/>
                  </a:cubicBezTo>
                  <a:cubicBezTo>
                    <a:pt x="118" y="75"/>
                    <a:pt x="118" y="75"/>
                    <a:pt x="118" y="74"/>
                  </a:cubicBezTo>
                  <a:cubicBezTo>
                    <a:pt x="118" y="73"/>
                    <a:pt x="115" y="71"/>
                    <a:pt x="115" y="70"/>
                  </a:cubicBezTo>
                  <a:cubicBezTo>
                    <a:pt x="114" y="69"/>
                    <a:pt x="114" y="69"/>
                    <a:pt x="114" y="68"/>
                  </a:cubicBezTo>
                  <a:cubicBezTo>
                    <a:pt x="114" y="66"/>
                    <a:pt x="114" y="66"/>
                    <a:pt x="114" y="65"/>
                  </a:cubicBezTo>
                  <a:cubicBezTo>
                    <a:pt x="114" y="63"/>
                    <a:pt x="111" y="62"/>
                    <a:pt x="111" y="60"/>
                  </a:cubicBezTo>
                  <a:cubicBezTo>
                    <a:pt x="111" y="59"/>
                    <a:pt x="112" y="58"/>
                    <a:pt x="112" y="57"/>
                  </a:cubicBezTo>
                  <a:cubicBezTo>
                    <a:pt x="111" y="56"/>
                    <a:pt x="109" y="56"/>
                    <a:pt x="108" y="56"/>
                  </a:cubicBezTo>
                  <a:cubicBezTo>
                    <a:pt x="108" y="55"/>
                    <a:pt x="108" y="54"/>
                    <a:pt x="108" y="53"/>
                  </a:cubicBezTo>
                  <a:cubicBezTo>
                    <a:pt x="107" y="53"/>
                    <a:pt x="106" y="52"/>
                    <a:pt x="105" y="52"/>
                  </a:cubicBezTo>
                  <a:cubicBezTo>
                    <a:pt x="105" y="52"/>
                    <a:pt x="104" y="52"/>
                    <a:pt x="103" y="52"/>
                  </a:cubicBezTo>
                  <a:cubicBezTo>
                    <a:pt x="103" y="52"/>
                    <a:pt x="102" y="52"/>
                    <a:pt x="102" y="52"/>
                  </a:cubicBezTo>
                  <a:cubicBezTo>
                    <a:pt x="100" y="51"/>
                    <a:pt x="98" y="51"/>
                    <a:pt x="97" y="51"/>
                  </a:cubicBezTo>
                  <a:cubicBezTo>
                    <a:pt x="96" y="51"/>
                    <a:pt x="96" y="51"/>
                    <a:pt x="95" y="52"/>
                  </a:cubicBezTo>
                  <a:cubicBezTo>
                    <a:pt x="94" y="53"/>
                    <a:pt x="92" y="54"/>
                    <a:pt x="92" y="55"/>
                  </a:cubicBezTo>
                  <a:cubicBezTo>
                    <a:pt x="91" y="56"/>
                    <a:pt x="92" y="57"/>
                    <a:pt x="92" y="57"/>
                  </a:cubicBezTo>
                  <a:cubicBezTo>
                    <a:pt x="92" y="59"/>
                    <a:pt x="92" y="60"/>
                    <a:pt x="92" y="62"/>
                  </a:cubicBezTo>
                  <a:cubicBezTo>
                    <a:pt x="92" y="62"/>
                    <a:pt x="94" y="63"/>
                    <a:pt x="93" y="64"/>
                  </a:cubicBezTo>
                  <a:cubicBezTo>
                    <a:pt x="93" y="65"/>
                    <a:pt x="92" y="66"/>
                    <a:pt x="91" y="66"/>
                  </a:cubicBezTo>
                  <a:cubicBezTo>
                    <a:pt x="90" y="67"/>
                    <a:pt x="90" y="69"/>
                    <a:pt x="88" y="69"/>
                  </a:cubicBezTo>
                  <a:cubicBezTo>
                    <a:pt x="88" y="69"/>
                    <a:pt x="88" y="68"/>
                    <a:pt x="88" y="67"/>
                  </a:cubicBezTo>
                  <a:cubicBezTo>
                    <a:pt x="87" y="67"/>
                    <a:pt x="86" y="67"/>
                    <a:pt x="86" y="67"/>
                  </a:cubicBezTo>
                  <a:cubicBezTo>
                    <a:pt x="86" y="66"/>
                    <a:pt x="86" y="65"/>
                    <a:pt x="85" y="64"/>
                  </a:cubicBezTo>
                  <a:cubicBezTo>
                    <a:pt x="86" y="62"/>
                    <a:pt x="85" y="62"/>
                    <a:pt x="85" y="60"/>
                  </a:cubicBezTo>
                  <a:cubicBezTo>
                    <a:pt x="86" y="59"/>
                    <a:pt x="87" y="59"/>
                    <a:pt x="87" y="58"/>
                  </a:cubicBezTo>
                  <a:cubicBezTo>
                    <a:pt x="87" y="56"/>
                    <a:pt x="85" y="56"/>
                    <a:pt x="86" y="54"/>
                  </a:cubicBezTo>
                  <a:cubicBezTo>
                    <a:pt x="87" y="53"/>
                    <a:pt x="87" y="53"/>
                    <a:pt x="88" y="52"/>
                  </a:cubicBezTo>
                  <a:cubicBezTo>
                    <a:pt x="89" y="52"/>
                    <a:pt x="90" y="53"/>
                    <a:pt x="91" y="52"/>
                  </a:cubicBezTo>
                  <a:cubicBezTo>
                    <a:pt x="91" y="52"/>
                    <a:pt x="92" y="51"/>
                    <a:pt x="92" y="51"/>
                  </a:cubicBezTo>
                  <a:cubicBezTo>
                    <a:pt x="92" y="51"/>
                    <a:pt x="92" y="51"/>
                    <a:pt x="92" y="51"/>
                  </a:cubicBezTo>
                  <a:cubicBezTo>
                    <a:pt x="92" y="51"/>
                    <a:pt x="93" y="51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4" y="49"/>
                    <a:pt x="95" y="46"/>
                    <a:pt x="96" y="45"/>
                  </a:cubicBezTo>
                  <a:cubicBezTo>
                    <a:pt x="97" y="45"/>
                    <a:pt x="98" y="45"/>
                    <a:pt x="100" y="45"/>
                  </a:cubicBezTo>
                  <a:cubicBezTo>
                    <a:pt x="102" y="45"/>
                    <a:pt x="105" y="45"/>
                    <a:pt x="106" y="44"/>
                  </a:cubicBezTo>
                  <a:cubicBezTo>
                    <a:pt x="107" y="44"/>
                    <a:pt x="108" y="42"/>
                    <a:pt x="109" y="41"/>
                  </a:cubicBezTo>
                  <a:cubicBezTo>
                    <a:pt x="109" y="40"/>
                    <a:pt x="110" y="39"/>
                    <a:pt x="111" y="39"/>
                  </a:cubicBezTo>
                  <a:cubicBezTo>
                    <a:pt x="111" y="39"/>
                    <a:pt x="111" y="38"/>
                    <a:pt x="111" y="38"/>
                  </a:cubicBezTo>
                  <a:cubicBezTo>
                    <a:pt x="112" y="37"/>
                    <a:pt x="114" y="36"/>
                    <a:pt x="115" y="35"/>
                  </a:cubicBezTo>
                  <a:cubicBezTo>
                    <a:pt x="115" y="35"/>
                    <a:pt x="116" y="34"/>
                    <a:pt x="117" y="34"/>
                  </a:cubicBezTo>
                  <a:cubicBezTo>
                    <a:pt x="118" y="33"/>
                    <a:pt x="118" y="31"/>
                    <a:pt x="120" y="30"/>
                  </a:cubicBezTo>
                  <a:cubicBezTo>
                    <a:pt x="120" y="30"/>
                    <a:pt x="120" y="30"/>
                    <a:pt x="120" y="30"/>
                  </a:cubicBezTo>
                  <a:cubicBezTo>
                    <a:pt x="122" y="29"/>
                    <a:pt x="124" y="28"/>
                    <a:pt x="126" y="27"/>
                  </a:cubicBezTo>
                  <a:cubicBezTo>
                    <a:pt x="127" y="26"/>
                    <a:pt x="127" y="26"/>
                    <a:pt x="128" y="25"/>
                  </a:cubicBezTo>
                  <a:cubicBezTo>
                    <a:pt x="129" y="25"/>
                    <a:pt x="130" y="25"/>
                    <a:pt x="130" y="24"/>
                  </a:cubicBezTo>
                  <a:cubicBezTo>
                    <a:pt x="131" y="24"/>
                    <a:pt x="132" y="24"/>
                    <a:pt x="132" y="24"/>
                  </a:cubicBezTo>
                  <a:cubicBezTo>
                    <a:pt x="132" y="24"/>
                    <a:pt x="133" y="23"/>
                    <a:pt x="133" y="23"/>
                  </a:cubicBezTo>
                  <a:cubicBezTo>
                    <a:pt x="133" y="23"/>
                    <a:pt x="133" y="23"/>
                    <a:pt x="134" y="23"/>
                  </a:cubicBezTo>
                  <a:cubicBezTo>
                    <a:pt x="134" y="23"/>
                    <a:pt x="134" y="23"/>
                    <a:pt x="134" y="22"/>
                  </a:cubicBezTo>
                  <a:cubicBezTo>
                    <a:pt x="135" y="22"/>
                    <a:pt x="136" y="22"/>
                    <a:pt x="136" y="21"/>
                  </a:cubicBezTo>
                  <a:cubicBezTo>
                    <a:pt x="136" y="20"/>
                    <a:pt x="135" y="19"/>
                    <a:pt x="134" y="19"/>
                  </a:cubicBezTo>
                  <a:cubicBezTo>
                    <a:pt x="134" y="18"/>
                    <a:pt x="133" y="19"/>
                    <a:pt x="132" y="19"/>
                  </a:cubicBezTo>
                  <a:cubicBezTo>
                    <a:pt x="130" y="19"/>
                    <a:pt x="128" y="18"/>
                    <a:pt x="126" y="18"/>
                  </a:cubicBezTo>
                  <a:cubicBezTo>
                    <a:pt x="125" y="18"/>
                    <a:pt x="124" y="19"/>
                    <a:pt x="123" y="19"/>
                  </a:cubicBezTo>
                  <a:cubicBezTo>
                    <a:pt x="122" y="19"/>
                    <a:pt x="121" y="18"/>
                    <a:pt x="121" y="18"/>
                  </a:cubicBezTo>
                  <a:cubicBezTo>
                    <a:pt x="120" y="18"/>
                    <a:pt x="119" y="19"/>
                    <a:pt x="118" y="19"/>
                  </a:cubicBezTo>
                  <a:cubicBezTo>
                    <a:pt x="116" y="20"/>
                    <a:pt x="114" y="20"/>
                    <a:pt x="112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27" y="15"/>
                    <a:pt x="144" y="12"/>
                    <a:pt x="162" y="12"/>
                  </a:cubicBezTo>
                  <a:cubicBezTo>
                    <a:pt x="194" y="12"/>
                    <a:pt x="223" y="21"/>
                    <a:pt x="247" y="37"/>
                  </a:cubicBezTo>
                  <a:cubicBezTo>
                    <a:pt x="246" y="38"/>
                    <a:pt x="245" y="39"/>
                    <a:pt x="245" y="40"/>
                  </a:cubicBezTo>
                  <a:cubicBezTo>
                    <a:pt x="244" y="40"/>
                    <a:pt x="243" y="41"/>
                    <a:pt x="243" y="41"/>
                  </a:cubicBezTo>
                  <a:cubicBezTo>
                    <a:pt x="243" y="42"/>
                    <a:pt x="243" y="42"/>
                    <a:pt x="243" y="43"/>
                  </a:cubicBezTo>
                  <a:cubicBezTo>
                    <a:pt x="242" y="44"/>
                    <a:pt x="241" y="46"/>
                    <a:pt x="241" y="47"/>
                  </a:cubicBezTo>
                  <a:cubicBezTo>
                    <a:pt x="241" y="47"/>
                    <a:pt x="242" y="48"/>
                    <a:pt x="241" y="48"/>
                  </a:cubicBezTo>
                  <a:cubicBezTo>
                    <a:pt x="242" y="49"/>
                    <a:pt x="244" y="51"/>
                    <a:pt x="245" y="51"/>
                  </a:cubicBezTo>
                  <a:cubicBezTo>
                    <a:pt x="246" y="52"/>
                    <a:pt x="248" y="52"/>
                    <a:pt x="250" y="51"/>
                  </a:cubicBezTo>
                  <a:cubicBezTo>
                    <a:pt x="249" y="49"/>
                    <a:pt x="248" y="50"/>
                    <a:pt x="247" y="48"/>
                  </a:cubicBezTo>
                  <a:cubicBezTo>
                    <a:pt x="247" y="46"/>
                    <a:pt x="247" y="45"/>
                    <a:pt x="247" y="44"/>
                  </a:cubicBezTo>
                  <a:cubicBezTo>
                    <a:pt x="247" y="43"/>
                    <a:pt x="248" y="43"/>
                    <a:pt x="248" y="42"/>
                  </a:cubicBezTo>
                  <a:cubicBezTo>
                    <a:pt x="249" y="41"/>
                    <a:pt x="250" y="40"/>
                    <a:pt x="250" y="40"/>
                  </a:cubicBezTo>
                  <a:cubicBezTo>
                    <a:pt x="254" y="43"/>
                    <a:pt x="258" y="46"/>
                    <a:pt x="262" y="49"/>
                  </a:cubicBezTo>
                  <a:cubicBezTo>
                    <a:pt x="262" y="50"/>
                    <a:pt x="261" y="50"/>
                    <a:pt x="261" y="51"/>
                  </a:cubicBezTo>
                  <a:cubicBezTo>
                    <a:pt x="261" y="52"/>
                    <a:pt x="262" y="54"/>
                    <a:pt x="261" y="55"/>
                  </a:cubicBezTo>
                  <a:cubicBezTo>
                    <a:pt x="261" y="55"/>
                    <a:pt x="262" y="56"/>
                    <a:pt x="262" y="57"/>
                  </a:cubicBezTo>
                  <a:cubicBezTo>
                    <a:pt x="262" y="56"/>
                    <a:pt x="261" y="56"/>
                    <a:pt x="261" y="56"/>
                  </a:cubicBezTo>
                  <a:cubicBezTo>
                    <a:pt x="261" y="56"/>
                    <a:pt x="260" y="55"/>
                    <a:pt x="260" y="55"/>
                  </a:cubicBezTo>
                  <a:cubicBezTo>
                    <a:pt x="260" y="55"/>
                    <a:pt x="259" y="55"/>
                    <a:pt x="259" y="55"/>
                  </a:cubicBezTo>
                  <a:cubicBezTo>
                    <a:pt x="258" y="54"/>
                    <a:pt x="257" y="54"/>
                    <a:pt x="255" y="54"/>
                  </a:cubicBezTo>
                  <a:cubicBezTo>
                    <a:pt x="254" y="54"/>
                    <a:pt x="252" y="52"/>
                    <a:pt x="252" y="53"/>
                  </a:cubicBezTo>
                  <a:cubicBezTo>
                    <a:pt x="252" y="55"/>
                    <a:pt x="254" y="55"/>
                    <a:pt x="254" y="56"/>
                  </a:cubicBezTo>
                  <a:cubicBezTo>
                    <a:pt x="253" y="57"/>
                    <a:pt x="252" y="57"/>
                    <a:pt x="251" y="57"/>
                  </a:cubicBezTo>
                  <a:cubicBezTo>
                    <a:pt x="249" y="57"/>
                    <a:pt x="248" y="57"/>
                    <a:pt x="247" y="57"/>
                  </a:cubicBezTo>
                  <a:cubicBezTo>
                    <a:pt x="246" y="57"/>
                    <a:pt x="245" y="58"/>
                    <a:pt x="244" y="58"/>
                  </a:cubicBezTo>
                  <a:cubicBezTo>
                    <a:pt x="244" y="58"/>
                    <a:pt x="243" y="58"/>
                    <a:pt x="242" y="59"/>
                  </a:cubicBezTo>
                  <a:cubicBezTo>
                    <a:pt x="242" y="59"/>
                    <a:pt x="241" y="59"/>
                    <a:pt x="241" y="60"/>
                  </a:cubicBezTo>
                  <a:cubicBezTo>
                    <a:pt x="241" y="60"/>
                    <a:pt x="240" y="60"/>
                    <a:pt x="240" y="60"/>
                  </a:cubicBezTo>
                  <a:cubicBezTo>
                    <a:pt x="240" y="60"/>
                    <a:pt x="240" y="60"/>
                    <a:pt x="240" y="60"/>
                  </a:cubicBezTo>
                  <a:cubicBezTo>
                    <a:pt x="240" y="60"/>
                    <a:pt x="239" y="60"/>
                    <a:pt x="239" y="60"/>
                  </a:cubicBezTo>
                  <a:cubicBezTo>
                    <a:pt x="238" y="61"/>
                    <a:pt x="238" y="63"/>
                    <a:pt x="236" y="63"/>
                  </a:cubicBezTo>
                  <a:cubicBezTo>
                    <a:pt x="235" y="62"/>
                    <a:pt x="236" y="59"/>
                    <a:pt x="234" y="59"/>
                  </a:cubicBezTo>
                  <a:cubicBezTo>
                    <a:pt x="232" y="60"/>
                    <a:pt x="234" y="63"/>
                    <a:pt x="232" y="63"/>
                  </a:cubicBezTo>
                  <a:cubicBezTo>
                    <a:pt x="232" y="63"/>
                    <a:pt x="231" y="63"/>
                    <a:pt x="230" y="63"/>
                  </a:cubicBezTo>
                  <a:cubicBezTo>
                    <a:pt x="229" y="64"/>
                    <a:pt x="228" y="65"/>
                    <a:pt x="228" y="65"/>
                  </a:cubicBezTo>
                  <a:cubicBezTo>
                    <a:pt x="228" y="66"/>
                    <a:pt x="228" y="66"/>
                    <a:pt x="228" y="66"/>
                  </a:cubicBezTo>
                  <a:cubicBezTo>
                    <a:pt x="227" y="67"/>
                    <a:pt x="227" y="67"/>
                    <a:pt x="227" y="67"/>
                  </a:cubicBezTo>
                  <a:cubicBezTo>
                    <a:pt x="226" y="68"/>
                    <a:pt x="226" y="69"/>
                    <a:pt x="225" y="69"/>
                  </a:cubicBezTo>
                  <a:cubicBezTo>
                    <a:pt x="224" y="69"/>
                    <a:pt x="221" y="67"/>
                    <a:pt x="222" y="65"/>
                  </a:cubicBezTo>
                  <a:cubicBezTo>
                    <a:pt x="221" y="64"/>
                    <a:pt x="221" y="64"/>
                    <a:pt x="221" y="64"/>
                  </a:cubicBezTo>
                  <a:cubicBezTo>
                    <a:pt x="220" y="63"/>
                    <a:pt x="219" y="63"/>
                    <a:pt x="220" y="62"/>
                  </a:cubicBezTo>
                  <a:cubicBezTo>
                    <a:pt x="221" y="62"/>
                    <a:pt x="223" y="63"/>
                    <a:pt x="224" y="63"/>
                  </a:cubicBezTo>
                  <a:cubicBezTo>
                    <a:pt x="227" y="64"/>
                    <a:pt x="229" y="63"/>
                    <a:pt x="229" y="61"/>
                  </a:cubicBezTo>
                  <a:cubicBezTo>
                    <a:pt x="229" y="60"/>
                    <a:pt x="228" y="59"/>
                    <a:pt x="227" y="58"/>
                  </a:cubicBezTo>
                  <a:cubicBezTo>
                    <a:pt x="227" y="58"/>
                    <a:pt x="227" y="58"/>
                    <a:pt x="227" y="58"/>
                  </a:cubicBezTo>
                  <a:cubicBezTo>
                    <a:pt x="227" y="58"/>
                    <a:pt x="226" y="57"/>
                    <a:pt x="226" y="57"/>
                  </a:cubicBezTo>
                  <a:cubicBezTo>
                    <a:pt x="225" y="56"/>
                    <a:pt x="223" y="55"/>
                    <a:pt x="221" y="55"/>
                  </a:cubicBezTo>
                  <a:cubicBezTo>
                    <a:pt x="221" y="55"/>
                    <a:pt x="221" y="54"/>
                    <a:pt x="220" y="54"/>
                  </a:cubicBezTo>
                  <a:cubicBezTo>
                    <a:pt x="220" y="54"/>
                    <a:pt x="219" y="54"/>
                    <a:pt x="218" y="54"/>
                  </a:cubicBezTo>
                  <a:cubicBezTo>
                    <a:pt x="218" y="54"/>
                    <a:pt x="218" y="53"/>
                    <a:pt x="218" y="53"/>
                  </a:cubicBezTo>
                  <a:cubicBezTo>
                    <a:pt x="217" y="53"/>
                    <a:pt x="217" y="53"/>
                    <a:pt x="217" y="53"/>
                  </a:cubicBezTo>
                  <a:cubicBezTo>
                    <a:pt x="217" y="53"/>
                    <a:pt x="216" y="52"/>
                    <a:pt x="216" y="52"/>
                  </a:cubicBezTo>
                  <a:cubicBezTo>
                    <a:pt x="216" y="52"/>
                    <a:pt x="216" y="52"/>
                    <a:pt x="216" y="52"/>
                  </a:cubicBezTo>
                  <a:cubicBezTo>
                    <a:pt x="215" y="52"/>
                    <a:pt x="215" y="51"/>
                    <a:pt x="215" y="51"/>
                  </a:cubicBezTo>
                  <a:cubicBezTo>
                    <a:pt x="214" y="50"/>
                    <a:pt x="213" y="49"/>
                    <a:pt x="212" y="48"/>
                  </a:cubicBezTo>
                  <a:cubicBezTo>
                    <a:pt x="209" y="48"/>
                    <a:pt x="205" y="48"/>
                    <a:pt x="204" y="49"/>
                  </a:cubicBezTo>
                  <a:cubicBezTo>
                    <a:pt x="203" y="50"/>
                    <a:pt x="201" y="49"/>
                    <a:pt x="200" y="50"/>
                  </a:cubicBezTo>
                  <a:cubicBezTo>
                    <a:pt x="199" y="51"/>
                    <a:pt x="198" y="53"/>
                    <a:pt x="197" y="54"/>
                  </a:cubicBezTo>
                  <a:cubicBezTo>
                    <a:pt x="195" y="55"/>
                    <a:pt x="193" y="55"/>
                    <a:pt x="193" y="58"/>
                  </a:cubicBezTo>
                  <a:cubicBezTo>
                    <a:pt x="193" y="59"/>
                    <a:pt x="195" y="58"/>
                    <a:pt x="195" y="60"/>
                  </a:cubicBezTo>
                  <a:cubicBezTo>
                    <a:pt x="193" y="62"/>
                    <a:pt x="191" y="65"/>
                    <a:pt x="188" y="68"/>
                  </a:cubicBezTo>
                  <a:cubicBezTo>
                    <a:pt x="186" y="68"/>
                    <a:pt x="185" y="70"/>
                    <a:pt x="183" y="72"/>
                  </a:cubicBezTo>
                  <a:cubicBezTo>
                    <a:pt x="182" y="73"/>
                    <a:pt x="181" y="73"/>
                    <a:pt x="180" y="74"/>
                  </a:cubicBezTo>
                  <a:cubicBezTo>
                    <a:pt x="180" y="78"/>
                    <a:pt x="180" y="82"/>
                    <a:pt x="183" y="84"/>
                  </a:cubicBezTo>
                  <a:cubicBezTo>
                    <a:pt x="183" y="84"/>
                    <a:pt x="183" y="84"/>
                    <a:pt x="184" y="84"/>
                  </a:cubicBezTo>
                  <a:cubicBezTo>
                    <a:pt x="184" y="84"/>
                    <a:pt x="185" y="83"/>
                    <a:pt x="185" y="83"/>
                  </a:cubicBezTo>
                  <a:cubicBezTo>
                    <a:pt x="186" y="83"/>
                    <a:pt x="186" y="83"/>
                    <a:pt x="187" y="83"/>
                  </a:cubicBezTo>
                  <a:cubicBezTo>
                    <a:pt x="187" y="83"/>
                    <a:pt x="187" y="83"/>
                    <a:pt x="187" y="83"/>
                  </a:cubicBezTo>
                  <a:cubicBezTo>
                    <a:pt x="188" y="82"/>
                    <a:pt x="188" y="83"/>
                    <a:pt x="188" y="83"/>
                  </a:cubicBezTo>
                  <a:cubicBezTo>
                    <a:pt x="189" y="83"/>
                    <a:pt x="189" y="84"/>
                    <a:pt x="189" y="84"/>
                  </a:cubicBezTo>
                  <a:cubicBezTo>
                    <a:pt x="190" y="85"/>
                    <a:pt x="190" y="85"/>
                    <a:pt x="190" y="86"/>
                  </a:cubicBezTo>
                  <a:cubicBezTo>
                    <a:pt x="191" y="87"/>
                    <a:pt x="191" y="89"/>
                    <a:pt x="192" y="90"/>
                  </a:cubicBezTo>
                  <a:cubicBezTo>
                    <a:pt x="193" y="90"/>
                    <a:pt x="194" y="89"/>
                    <a:pt x="195" y="88"/>
                  </a:cubicBezTo>
                  <a:cubicBezTo>
                    <a:pt x="195" y="88"/>
                    <a:pt x="196" y="88"/>
                    <a:pt x="196" y="88"/>
                  </a:cubicBezTo>
                  <a:cubicBezTo>
                    <a:pt x="197" y="86"/>
                    <a:pt x="196" y="85"/>
                    <a:pt x="197" y="83"/>
                  </a:cubicBezTo>
                  <a:cubicBezTo>
                    <a:pt x="197" y="82"/>
                    <a:pt x="199" y="82"/>
                    <a:pt x="199" y="81"/>
                  </a:cubicBezTo>
                  <a:cubicBezTo>
                    <a:pt x="198" y="79"/>
                    <a:pt x="197" y="79"/>
                    <a:pt x="197" y="77"/>
                  </a:cubicBezTo>
                  <a:cubicBezTo>
                    <a:pt x="197" y="77"/>
                    <a:pt x="197" y="76"/>
                    <a:pt x="197" y="74"/>
                  </a:cubicBezTo>
                  <a:cubicBezTo>
                    <a:pt x="198" y="72"/>
                    <a:pt x="199" y="70"/>
                    <a:pt x="201" y="70"/>
                  </a:cubicBezTo>
                  <a:cubicBezTo>
                    <a:pt x="202" y="69"/>
                    <a:pt x="202" y="69"/>
                    <a:pt x="203" y="68"/>
                  </a:cubicBezTo>
                  <a:cubicBezTo>
                    <a:pt x="203" y="67"/>
                    <a:pt x="203" y="65"/>
                    <a:pt x="203" y="65"/>
                  </a:cubicBezTo>
                  <a:cubicBezTo>
                    <a:pt x="203" y="65"/>
                    <a:pt x="203" y="65"/>
                    <a:pt x="203" y="65"/>
                  </a:cubicBezTo>
                  <a:cubicBezTo>
                    <a:pt x="204" y="63"/>
                    <a:pt x="207" y="63"/>
                    <a:pt x="208" y="65"/>
                  </a:cubicBezTo>
                  <a:cubicBezTo>
                    <a:pt x="208" y="65"/>
                    <a:pt x="207" y="66"/>
                    <a:pt x="207" y="67"/>
                  </a:cubicBezTo>
                  <a:cubicBezTo>
                    <a:pt x="206" y="69"/>
                    <a:pt x="204" y="70"/>
                    <a:pt x="203" y="72"/>
                  </a:cubicBezTo>
                  <a:cubicBezTo>
                    <a:pt x="204" y="73"/>
                    <a:pt x="204" y="74"/>
                    <a:pt x="204" y="76"/>
                  </a:cubicBezTo>
                  <a:cubicBezTo>
                    <a:pt x="205" y="77"/>
                    <a:pt x="205" y="79"/>
                    <a:pt x="207" y="79"/>
                  </a:cubicBezTo>
                  <a:cubicBezTo>
                    <a:pt x="208" y="79"/>
                    <a:pt x="208" y="78"/>
                    <a:pt x="210" y="78"/>
                  </a:cubicBezTo>
                  <a:cubicBezTo>
                    <a:pt x="210" y="77"/>
                    <a:pt x="211" y="77"/>
                    <a:pt x="211" y="77"/>
                  </a:cubicBezTo>
                  <a:cubicBezTo>
                    <a:pt x="211" y="77"/>
                    <a:pt x="212" y="77"/>
                    <a:pt x="212" y="77"/>
                  </a:cubicBezTo>
                  <a:cubicBezTo>
                    <a:pt x="212" y="77"/>
                    <a:pt x="212" y="77"/>
                    <a:pt x="213" y="77"/>
                  </a:cubicBezTo>
                  <a:cubicBezTo>
                    <a:pt x="214" y="76"/>
                    <a:pt x="214" y="76"/>
                    <a:pt x="215" y="75"/>
                  </a:cubicBezTo>
                  <a:cubicBezTo>
                    <a:pt x="216" y="75"/>
                    <a:pt x="216" y="75"/>
                    <a:pt x="217" y="76"/>
                  </a:cubicBezTo>
                  <a:cubicBezTo>
                    <a:pt x="217" y="76"/>
                    <a:pt x="218" y="76"/>
                    <a:pt x="217" y="77"/>
                  </a:cubicBezTo>
                  <a:cubicBezTo>
                    <a:pt x="217" y="78"/>
                    <a:pt x="216" y="78"/>
                    <a:pt x="215" y="79"/>
                  </a:cubicBezTo>
                  <a:cubicBezTo>
                    <a:pt x="215" y="79"/>
                    <a:pt x="214" y="80"/>
                    <a:pt x="214" y="80"/>
                  </a:cubicBezTo>
                  <a:cubicBezTo>
                    <a:pt x="214" y="80"/>
                    <a:pt x="213" y="80"/>
                    <a:pt x="213" y="80"/>
                  </a:cubicBezTo>
                  <a:cubicBezTo>
                    <a:pt x="212" y="80"/>
                    <a:pt x="211" y="80"/>
                    <a:pt x="211" y="81"/>
                  </a:cubicBezTo>
                  <a:cubicBezTo>
                    <a:pt x="210" y="81"/>
                    <a:pt x="210" y="82"/>
                    <a:pt x="209" y="82"/>
                  </a:cubicBezTo>
                  <a:cubicBezTo>
                    <a:pt x="208" y="82"/>
                    <a:pt x="207" y="82"/>
                    <a:pt x="207" y="82"/>
                  </a:cubicBezTo>
                  <a:cubicBezTo>
                    <a:pt x="206" y="83"/>
                    <a:pt x="207" y="85"/>
                    <a:pt x="206" y="86"/>
                  </a:cubicBezTo>
                  <a:cubicBezTo>
                    <a:pt x="205" y="87"/>
                    <a:pt x="205" y="85"/>
                    <a:pt x="204" y="86"/>
                  </a:cubicBezTo>
                  <a:cubicBezTo>
                    <a:pt x="203" y="87"/>
                    <a:pt x="203" y="88"/>
                    <a:pt x="202" y="89"/>
                  </a:cubicBezTo>
                  <a:cubicBezTo>
                    <a:pt x="202" y="90"/>
                    <a:pt x="200" y="91"/>
                    <a:pt x="200" y="92"/>
                  </a:cubicBezTo>
                  <a:cubicBezTo>
                    <a:pt x="198" y="93"/>
                    <a:pt x="197" y="93"/>
                    <a:pt x="196" y="93"/>
                  </a:cubicBezTo>
                  <a:cubicBezTo>
                    <a:pt x="195" y="94"/>
                    <a:pt x="195" y="94"/>
                    <a:pt x="195" y="94"/>
                  </a:cubicBezTo>
                  <a:cubicBezTo>
                    <a:pt x="194" y="94"/>
                    <a:pt x="193" y="94"/>
                    <a:pt x="192" y="94"/>
                  </a:cubicBezTo>
                  <a:cubicBezTo>
                    <a:pt x="191" y="94"/>
                    <a:pt x="191" y="95"/>
                    <a:pt x="190" y="95"/>
                  </a:cubicBezTo>
                  <a:cubicBezTo>
                    <a:pt x="189" y="95"/>
                    <a:pt x="188" y="95"/>
                    <a:pt x="186" y="95"/>
                  </a:cubicBezTo>
                  <a:cubicBezTo>
                    <a:pt x="186" y="95"/>
                    <a:pt x="185" y="96"/>
                    <a:pt x="184" y="96"/>
                  </a:cubicBezTo>
                  <a:cubicBezTo>
                    <a:pt x="183" y="96"/>
                    <a:pt x="181" y="96"/>
                    <a:pt x="181" y="96"/>
                  </a:cubicBezTo>
                  <a:cubicBezTo>
                    <a:pt x="180" y="96"/>
                    <a:pt x="180" y="97"/>
                    <a:pt x="179" y="97"/>
                  </a:cubicBezTo>
                  <a:cubicBezTo>
                    <a:pt x="179" y="98"/>
                    <a:pt x="179" y="99"/>
                    <a:pt x="179" y="99"/>
                  </a:cubicBezTo>
                  <a:cubicBezTo>
                    <a:pt x="178" y="100"/>
                    <a:pt x="177" y="100"/>
                    <a:pt x="177" y="101"/>
                  </a:cubicBezTo>
                  <a:cubicBezTo>
                    <a:pt x="175" y="102"/>
                    <a:pt x="174" y="103"/>
                    <a:pt x="173" y="105"/>
                  </a:cubicBezTo>
                  <a:cubicBezTo>
                    <a:pt x="172" y="105"/>
                    <a:pt x="170" y="106"/>
                    <a:pt x="169" y="106"/>
                  </a:cubicBezTo>
                  <a:cubicBezTo>
                    <a:pt x="168" y="106"/>
                    <a:pt x="166" y="106"/>
                    <a:pt x="166" y="107"/>
                  </a:cubicBezTo>
                  <a:cubicBezTo>
                    <a:pt x="166" y="108"/>
                    <a:pt x="168" y="109"/>
                    <a:pt x="169" y="110"/>
                  </a:cubicBezTo>
                  <a:cubicBezTo>
                    <a:pt x="169" y="111"/>
                    <a:pt x="170" y="111"/>
                    <a:pt x="170" y="112"/>
                  </a:cubicBezTo>
                  <a:cubicBezTo>
                    <a:pt x="171" y="113"/>
                    <a:pt x="171" y="113"/>
                    <a:pt x="171" y="114"/>
                  </a:cubicBezTo>
                  <a:cubicBezTo>
                    <a:pt x="171" y="115"/>
                    <a:pt x="171" y="117"/>
                    <a:pt x="170" y="118"/>
                  </a:cubicBezTo>
                  <a:cubicBezTo>
                    <a:pt x="167" y="118"/>
                    <a:pt x="163" y="117"/>
                    <a:pt x="160" y="118"/>
                  </a:cubicBezTo>
                  <a:cubicBezTo>
                    <a:pt x="160" y="118"/>
                    <a:pt x="160" y="119"/>
                    <a:pt x="159" y="119"/>
                  </a:cubicBezTo>
                  <a:cubicBezTo>
                    <a:pt x="159" y="121"/>
                    <a:pt x="160" y="122"/>
                    <a:pt x="160" y="124"/>
                  </a:cubicBezTo>
                  <a:cubicBezTo>
                    <a:pt x="160" y="125"/>
                    <a:pt x="159" y="126"/>
                    <a:pt x="159" y="127"/>
                  </a:cubicBezTo>
                  <a:cubicBezTo>
                    <a:pt x="159" y="128"/>
                    <a:pt x="159" y="130"/>
                    <a:pt x="160" y="131"/>
                  </a:cubicBezTo>
                  <a:cubicBezTo>
                    <a:pt x="161" y="131"/>
                    <a:pt x="161" y="132"/>
                    <a:pt x="162" y="132"/>
                  </a:cubicBezTo>
                  <a:cubicBezTo>
                    <a:pt x="163" y="132"/>
                    <a:pt x="164" y="133"/>
                    <a:pt x="165" y="134"/>
                  </a:cubicBezTo>
                  <a:cubicBezTo>
                    <a:pt x="166" y="133"/>
                    <a:pt x="166" y="132"/>
                    <a:pt x="168" y="132"/>
                  </a:cubicBezTo>
                  <a:cubicBezTo>
                    <a:pt x="169" y="132"/>
                    <a:pt x="169" y="131"/>
                    <a:pt x="170" y="131"/>
                  </a:cubicBezTo>
                  <a:cubicBezTo>
                    <a:pt x="170" y="131"/>
                    <a:pt x="170" y="131"/>
                    <a:pt x="170" y="131"/>
                  </a:cubicBezTo>
                  <a:cubicBezTo>
                    <a:pt x="171" y="130"/>
                    <a:pt x="172" y="130"/>
                    <a:pt x="172" y="129"/>
                  </a:cubicBezTo>
                  <a:cubicBezTo>
                    <a:pt x="172" y="129"/>
                    <a:pt x="172" y="129"/>
                    <a:pt x="172" y="129"/>
                  </a:cubicBezTo>
                  <a:cubicBezTo>
                    <a:pt x="173" y="128"/>
                    <a:pt x="173" y="127"/>
                    <a:pt x="173" y="125"/>
                  </a:cubicBezTo>
                  <a:cubicBezTo>
                    <a:pt x="174" y="124"/>
                    <a:pt x="174" y="123"/>
                    <a:pt x="175" y="123"/>
                  </a:cubicBezTo>
                  <a:cubicBezTo>
                    <a:pt x="175" y="123"/>
                    <a:pt x="176" y="122"/>
                    <a:pt x="176" y="122"/>
                  </a:cubicBezTo>
                  <a:cubicBezTo>
                    <a:pt x="177" y="122"/>
                    <a:pt x="177" y="121"/>
                    <a:pt x="177" y="121"/>
                  </a:cubicBezTo>
                  <a:cubicBezTo>
                    <a:pt x="177" y="119"/>
                    <a:pt x="178" y="118"/>
                    <a:pt x="179" y="118"/>
                  </a:cubicBezTo>
                  <a:cubicBezTo>
                    <a:pt x="180" y="118"/>
                    <a:pt x="181" y="119"/>
                    <a:pt x="182" y="119"/>
                  </a:cubicBezTo>
                  <a:cubicBezTo>
                    <a:pt x="183" y="118"/>
                    <a:pt x="184" y="117"/>
                    <a:pt x="186" y="116"/>
                  </a:cubicBezTo>
                  <a:cubicBezTo>
                    <a:pt x="187" y="117"/>
                    <a:pt x="188" y="118"/>
                    <a:pt x="188" y="119"/>
                  </a:cubicBezTo>
                  <a:cubicBezTo>
                    <a:pt x="189" y="121"/>
                    <a:pt x="190" y="122"/>
                    <a:pt x="191" y="123"/>
                  </a:cubicBezTo>
                  <a:cubicBezTo>
                    <a:pt x="193" y="124"/>
                    <a:pt x="195" y="125"/>
                    <a:pt x="195" y="128"/>
                  </a:cubicBezTo>
                  <a:cubicBezTo>
                    <a:pt x="195" y="128"/>
                    <a:pt x="195" y="129"/>
                    <a:pt x="194" y="129"/>
                  </a:cubicBezTo>
                  <a:cubicBezTo>
                    <a:pt x="194" y="130"/>
                    <a:pt x="193" y="129"/>
                    <a:pt x="193" y="130"/>
                  </a:cubicBezTo>
                  <a:cubicBezTo>
                    <a:pt x="193" y="131"/>
                    <a:pt x="194" y="131"/>
                    <a:pt x="194" y="132"/>
                  </a:cubicBezTo>
                  <a:cubicBezTo>
                    <a:pt x="195" y="131"/>
                    <a:pt x="195" y="131"/>
                    <a:pt x="195" y="130"/>
                  </a:cubicBezTo>
                  <a:cubicBezTo>
                    <a:pt x="196" y="130"/>
                    <a:pt x="197" y="130"/>
                    <a:pt x="197" y="129"/>
                  </a:cubicBezTo>
                  <a:cubicBezTo>
                    <a:pt x="197" y="128"/>
                    <a:pt x="197" y="127"/>
                    <a:pt x="197" y="126"/>
                  </a:cubicBezTo>
                  <a:cubicBezTo>
                    <a:pt x="197" y="126"/>
                    <a:pt x="199" y="126"/>
                    <a:pt x="199" y="125"/>
                  </a:cubicBezTo>
                  <a:cubicBezTo>
                    <a:pt x="198" y="123"/>
                    <a:pt x="196" y="123"/>
                    <a:pt x="195" y="122"/>
                  </a:cubicBezTo>
                  <a:cubicBezTo>
                    <a:pt x="195" y="122"/>
                    <a:pt x="195" y="122"/>
                    <a:pt x="195" y="122"/>
                  </a:cubicBezTo>
                  <a:cubicBezTo>
                    <a:pt x="195" y="121"/>
                    <a:pt x="195" y="122"/>
                    <a:pt x="194" y="121"/>
                  </a:cubicBezTo>
                  <a:cubicBezTo>
                    <a:pt x="193" y="121"/>
                    <a:pt x="193" y="120"/>
                    <a:pt x="193" y="119"/>
                  </a:cubicBezTo>
                  <a:cubicBezTo>
                    <a:pt x="192" y="118"/>
                    <a:pt x="189" y="116"/>
                    <a:pt x="191" y="114"/>
                  </a:cubicBezTo>
                  <a:cubicBezTo>
                    <a:pt x="193" y="115"/>
                    <a:pt x="194" y="117"/>
                    <a:pt x="196" y="118"/>
                  </a:cubicBezTo>
                  <a:cubicBezTo>
                    <a:pt x="197" y="119"/>
                    <a:pt x="197" y="119"/>
                    <a:pt x="198" y="120"/>
                  </a:cubicBezTo>
                  <a:cubicBezTo>
                    <a:pt x="199" y="120"/>
                    <a:pt x="200" y="121"/>
                    <a:pt x="201" y="122"/>
                  </a:cubicBezTo>
                  <a:cubicBezTo>
                    <a:pt x="201" y="123"/>
                    <a:pt x="201" y="124"/>
                    <a:pt x="201" y="125"/>
                  </a:cubicBezTo>
                  <a:cubicBezTo>
                    <a:pt x="201" y="126"/>
                    <a:pt x="202" y="127"/>
                    <a:pt x="202" y="128"/>
                  </a:cubicBezTo>
                  <a:cubicBezTo>
                    <a:pt x="203" y="129"/>
                    <a:pt x="203" y="132"/>
                    <a:pt x="205" y="132"/>
                  </a:cubicBezTo>
                  <a:cubicBezTo>
                    <a:pt x="206" y="131"/>
                    <a:pt x="208" y="132"/>
                    <a:pt x="208" y="130"/>
                  </a:cubicBezTo>
                  <a:cubicBezTo>
                    <a:pt x="209" y="128"/>
                    <a:pt x="206" y="128"/>
                    <a:pt x="206" y="126"/>
                  </a:cubicBezTo>
                  <a:cubicBezTo>
                    <a:pt x="207" y="125"/>
                    <a:pt x="208" y="124"/>
                    <a:pt x="209" y="124"/>
                  </a:cubicBezTo>
                  <a:cubicBezTo>
                    <a:pt x="210" y="124"/>
                    <a:pt x="211" y="125"/>
                    <a:pt x="211" y="126"/>
                  </a:cubicBezTo>
                  <a:cubicBezTo>
                    <a:pt x="212" y="128"/>
                    <a:pt x="212" y="130"/>
                    <a:pt x="212" y="131"/>
                  </a:cubicBezTo>
                  <a:cubicBezTo>
                    <a:pt x="213" y="131"/>
                    <a:pt x="213" y="131"/>
                    <a:pt x="213" y="132"/>
                  </a:cubicBezTo>
                  <a:cubicBezTo>
                    <a:pt x="214" y="132"/>
                    <a:pt x="214" y="132"/>
                    <a:pt x="214" y="133"/>
                  </a:cubicBezTo>
                  <a:cubicBezTo>
                    <a:pt x="214" y="133"/>
                    <a:pt x="215" y="133"/>
                    <a:pt x="215" y="133"/>
                  </a:cubicBezTo>
                  <a:cubicBezTo>
                    <a:pt x="216" y="134"/>
                    <a:pt x="217" y="133"/>
                    <a:pt x="218" y="133"/>
                  </a:cubicBezTo>
                  <a:cubicBezTo>
                    <a:pt x="219" y="133"/>
                    <a:pt x="220" y="134"/>
                    <a:pt x="221" y="134"/>
                  </a:cubicBezTo>
                  <a:cubicBezTo>
                    <a:pt x="222" y="134"/>
                    <a:pt x="223" y="133"/>
                    <a:pt x="224" y="133"/>
                  </a:cubicBezTo>
                  <a:cubicBezTo>
                    <a:pt x="225" y="133"/>
                    <a:pt x="224" y="134"/>
                    <a:pt x="224" y="135"/>
                  </a:cubicBezTo>
                  <a:cubicBezTo>
                    <a:pt x="225" y="138"/>
                    <a:pt x="224" y="140"/>
                    <a:pt x="224" y="142"/>
                  </a:cubicBezTo>
                  <a:cubicBezTo>
                    <a:pt x="223" y="143"/>
                    <a:pt x="222" y="143"/>
                    <a:pt x="222" y="143"/>
                  </a:cubicBezTo>
                  <a:cubicBezTo>
                    <a:pt x="220" y="144"/>
                    <a:pt x="219" y="143"/>
                    <a:pt x="218" y="143"/>
                  </a:cubicBezTo>
                  <a:cubicBezTo>
                    <a:pt x="217" y="143"/>
                    <a:pt x="217" y="144"/>
                    <a:pt x="216" y="144"/>
                  </a:cubicBezTo>
                  <a:cubicBezTo>
                    <a:pt x="214" y="144"/>
                    <a:pt x="213" y="144"/>
                    <a:pt x="212" y="143"/>
                  </a:cubicBezTo>
                  <a:cubicBezTo>
                    <a:pt x="212" y="143"/>
                    <a:pt x="212" y="143"/>
                    <a:pt x="211" y="143"/>
                  </a:cubicBezTo>
                  <a:cubicBezTo>
                    <a:pt x="211" y="143"/>
                    <a:pt x="210" y="143"/>
                    <a:pt x="210" y="143"/>
                  </a:cubicBezTo>
                  <a:cubicBezTo>
                    <a:pt x="209" y="142"/>
                    <a:pt x="209" y="142"/>
                    <a:pt x="209" y="142"/>
                  </a:cubicBezTo>
                  <a:cubicBezTo>
                    <a:pt x="206" y="141"/>
                    <a:pt x="204" y="140"/>
                    <a:pt x="203" y="140"/>
                  </a:cubicBezTo>
                  <a:cubicBezTo>
                    <a:pt x="202" y="141"/>
                    <a:pt x="202" y="142"/>
                    <a:pt x="201" y="142"/>
                  </a:cubicBezTo>
                  <a:cubicBezTo>
                    <a:pt x="202" y="145"/>
                    <a:pt x="200" y="145"/>
                    <a:pt x="198" y="144"/>
                  </a:cubicBezTo>
                  <a:cubicBezTo>
                    <a:pt x="196" y="144"/>
                    <a:pt x="196" y="143"/>
                    <a:pt x="195" y="142"/>
                  </a:cubicBezTo>
                  <a:cubicBezTo>
                    <a:pt x="194" y="142"/>
                    <a:pt x="194" y="141"/>
                    <a:pt x="193" y="141"/>
                  </a:cubicBezTo>
                  <a:cubicBezTo>
                    <a:pt x="193" y="141"/>
                    <a:pt x="190" y="140"/>
                    <a:pt x="190" y="140"/>
                  </a:cubicBezTo>
                  <a:cubicBezTo>
                    <a:pt x="189" y="139"/>
                    <a:pt x="188" y="139"/>
                    <a:pt x="188" y="138"/>
                  </a:cubicBezTo>
                  <a:cubicBezTo>
                    <a:pt x="188" y="136"/>
                    <a:pt x="189" y="133"/>
                    <a:pt x="188" y="132"/>
                  </a:cubicBezTo>
                  <a:cubicBezTo>
                    <a:pt x="187" y="131"/>
                    <a:pt x="186" y="131"/>
                    <a:pt x="185" y="131"/>
                  </a:cubicBezTo>
                  <a:cubicBezTo>
                    <a:pt x="182" y="132"/>
                    <a:pt x="180" y="132"/>
                    <a:pt x="178" y="132"/>
                  </a:cubicBezTo>
                  <a:cubicBezTo>
                    <a:pt x="177" y="132"/>
                    <a:pt x="176" y="132"/>
                    <a:pt x="175" y="132"/>
                  </a:cubicBezTo>
                  <a:cubicBezTo>
                    <a:pt x="174" y="132"/>
                    <a:pt x="174" y="133"/>
                    <a:pt x="174" y="133"/>
                  </a:cubicBezTo>
                  <a:cubicBezTo>
                    <a:pt x="173" y="133"/>
                    <a:pt x="172" y="134"/>
                    <a:pt x="171" y="134"/>
                  </a:cubicBezTo>
                  <a:cubicBezTo>
                    <a:pt x="170" y="134"/>
                    <a:pt x="170" y="135"/>
                    <a:pt x="169" y="135"/>
                  </a:cubicBezTo>
                  <a:cubicBezTo>
                    <a:pt x="168" y="135"/>
                    <a:pt x="167" y="135"/>
                    <a:pt x="166" y="135"/>
                  </a:cubicBezTo>
                  <a:cubicBezTo>
                    <a:pt x="166" y="135"/>
                    <a:pt x="165" y="134"/>
                    <a:pt x="164" y="134"/>
                  </a:cubicBezTo>
                  <a:cubicBezTo>
                    <a:pt x="163" y="135"/>
                    <a:pt x="163" y="137"/>
                    <a:pt x="162" y="138"/>
                  </a:cubicBezTo>
                  <a:cubicBezTo>
                    <a:pt x="162" y="138"/>
                    <a:pt x="161" y="139"/>
                    <a:pt x="160" y="139"/>
                  </a:cubicBezTo>
                  <a:cubicBezTo>
                    <a:pt x="159" y="140"/>
                    <a:pt x="159" y="140"/>
                    <a:pt x="158" y="142"/>
                  </a:cubicBezTo>
                  <a:cubicBezTo>
                    <a:pt x="158" y="142"/>
                    <a:pt x="158" y="143"/>
                    <a:pt x="158" y="143"/>
                  </a:cubicBezTo>
                  <a:cubicBezTo>
                    <a:pt x="158" y="144"/>
                    <a:pt x="158" y="145"/>
                    <a:pt x="158" y="146"/>
                  </a:cubicBezTo>
                  <a:cubicBezTo>
                    <a:pt x="158" y="147"/>
                    <a:pt x="155" y="149"/>
                    <a:pt x="155" y="150"/>
                  </a:cubicBezTo>
                  <a:cubicBezTo>
                    <a:pt x="154" y="151"/>
                    <a:pt x="154" y="151"/>
                    <a:pt x="154" y="151"/>
                  </a:cubicBezTo>
                  <a:cubicBezTo>
                    <a:pt x="153" y="152"/>
                    <a:pt x="152" y="152"/>
                    <a:pt x="151" y="153"/>
                  </a:cubicBezTo>
                  <a:cubicBezTo>
                    <a:pt x="151" y="154"/>
                    <a:pt x="151" y="154"/>
                    <a:pt x="150" y="155"/>
                  </a:cubicBezTo>
                  <a:cubicBezTo>
                    <a:pt x="149" y="156"/>
                    <a:pt x="149" y="157"/>
                    <a:pt x="148" y="158"/>
                  </a:cubicBezTo>
                  <a:cubicBezTo>
                    <a:pt x="148" y="160"/>
                    <a:pt x="147" y="160"/>
                    <a:pt x="147" y="162"/>
                  </a:cubicBezTo>
                  <a:cubicBezTo>
                    <a:pt x="147" y="164"/>
                    <a:pt x="147" y="164"/>
                    <a:pt x="147" y="166"/>
                  </a:cubicBezTo>
                  <a:cubicBezTo>
                    <a:pt x="148" y="167"/>
                    <a:pt x="148" y="169"/>
                    <a:pt x="148" y="172"/>
                  </a:cubicBezTo>
                  <a:cubicBezTo>
                    <a:pt x="148" y="173"/>
                    <a:pt x="147" y="175"/>
                    <a:pt x="147" y="176"/>
                  </a:cubicBezTo>
                  <a:cubicBezTo>
                    <a:pt x="147" y="176"/>
                    <a:pt x="148" y="179"/>
                    <a:pt x="148" y="180"/>
                  </a:cubicBezTo>
                  <a:cubicBezTo>
                    <a:pt x="148" y="180"/>
                    <a:pt x="149" y="181"/>
                    <a:pt x="149" y="181"/>
                  </a:cubicBezTo>
                  <a:cubicBezTo>
                    <a:pt x="149" y="181"/>
                    <a:pt x="149" y="181"/>
                    <a:pt x="149" y="182"/>
                  </a:cubicBezTo>
                  <a:cubicBezTo>
                    <a:pt x="149" y="182"/>
                    <a:pt x="150" y="182"/>
                    <a:pt x="150" y="182"/>
                  </a:cubicBezTo>
                  <a:cubicBezTo>
                    <a:pt x="150" y="182"/>
                    <a:pt x="150" y="182"/>
                    <a:pt x="150" y="183"/>
                  </a:cubicBezTo>
                  <a:cubicBezTo>
                    <a:pt x="150" y="183"/>
                    <a:pt x="150" y="183"/>
                    <a:pt x="150" y="183"/>
                  </a:cubicBezTo>
                  <a:cubicBezTo>
                    <a:pt x="151" y="183"/>
                    <a:pt x="151" y="184"/>
                    <a:pt x="151" y="185"/>
                  </a:cubicBezTo>
                  <a:cubicBezTo>
                    <a:pt x="152" y="186"/>
                    <a:pt x="152" y="187"/>
                    <a:pt x="153" y="188"/>
                  </a:cubicBezTo>
                  <a:cubicBezTo>
                    <a:pt x="154" y="190"/>
                    <a:pt x="156" y="191"/>
                    <a:pt x="157" y="192"/>
                  </a:cubicBezTo>
                  <a:cubicBezTo>
                    <a:pt x="158" y="194"/>
                    <a:pt x="159" y="195"/>
                    <a:pt x="161" y="195"/>
                  </a:cubicBezTo>
                  <a:cubicBezTo>
                    <a:pt x="162" y="195"/>
                    <a:pt x="163" y="194"/>
                    <a:pt x="165" y="194"/>
                  </a:cubicBezTo>
                  <a:cubicBezTo>
                    <a:pt x="166" y="194"/>
                    <a:pt x="166" y="194"/>
                    <a:pt x="168" y="195"/>
                  </a:cubicBezTo>
                  <a:cubicBezTo>
                    <a:pt x="169" y="194"/>
                    <a:pt x="172" y="193"/>
                    <a:pt x="174" y="193"/>
                  </a:cubicBezTo>
                  <a:cubicBezTo>
                    <a:pt x="175" y="192"/>
                    <a:pt x="176" y="191"/>
                    <a:pt x="178" y="191"/>
                  </a:cubicBezTo>
                  <a:cubicBezTo>
                    <a:pt x="180" y="192"/>
                    <a:pt x="180" y="194"/>
                    <a:pt x="181" y="195"/>
                  </a:cubicBezTo>
                  <a:cubicBezTo>
                    <a:pt x="183" y="196"/>
                    <a:pt x="183" y="195"/>
                    <a:pt x="184" y="195"/>
                  </a:cubicBezTo>
                  <a:cubicBezTo>
                    <a:pt x="187" y="196"/>
                    <a:pt x="187" y="198"/>
                    <a:pt x="186" y="200"/>
                  </a:cubicBezTo>
                  <a:cubicBezTo>
                    <a:pt x="186" y="201"/>
                    <a:pt x="186" y="201"/>
                    <a:pt x="186" y="202"/>
                  </a:cubicBezTo>
                  <a:cubicBezTo>
                    <a:pt x="186" y="203"/>
                    <a:pt x="185" y="204"/>
                    <a:pt x="185" y="206"/>
                  </a:cubicBezTo>
                  <a:cubicBezTo>
                    <a:pt x="186" y="207"/>
                    <a:pt x="187" y="208"/>
                    <a:pt x="188" y="209"/>
                  </a:cubicBezTo>
                  <a:cubicBezTo>
                    <a:pt x="189" y="212"/>
                    <a:pt x="190" y="214"/>
                    <a:pt x="191" y="217"/>
                  </a:cubicBezTo>
                  <a:cubicBezTo>
                    <a:pt x="192" y="219"/>
                    <a:pt x="191" y="220"/>
                    <a:pt x="192" y="222"/>
                  </a:cubicBezTo>
                  <a:cubicBezTo>
                    <a:pt x="192" y="223"/>
                    <a:pt x="192" y="224"/>
                    <a:pt x="192" y="226"/>
                  </a:cubicBezTo>
                  <a:cubicBezTo>
                    <a:pt x="192" y="227"/>
                    <a:pt x="191" y="228"/>
                    <a:pt x="191" y="230"/>
                  </a:cubicBezTo>
                  <a:cubicBezTo>
                    <a:pt x="190" y="230"/>
                    <a:pt x="191" y="231"/>
                    <a:pt x="190" y="231"/>
                  </a:cubicBezTo>
                  <a:cubicBezTo>
                    <a:pt x="190" y="232"/>
                    <a:pt x="190" y="233"/>
                    <a:pt x="189" y="233"/>
                  </a:cubicBezTo>
                  <a:cubicBezTo>
                    <a:pt x="189" y="235"/>
                    <a:pt x="190" y="236"/>
                    <a:pt x="189" y="238"/>
                  </a:cubicBezTo>
                  <a:cubicBezTo>
                    <a:pt x="191" y="239"/>
                    <a:pt x="191" y="241"/>
                    <a:pt x="191" y="243"/>
                  </a:cubicBezTo>
                  <a:cubicBezTo>
                    <a:pt x="192" y="244"/>
                    <a:pt x="192" y="244"/>
                    <a:pt x="193" y="245"/>
                  </a:cubicBezTo>
                  <a:cubicBezTo>
                    <a:pt x="193" y="248"/>
                    <a:pt x="193" y="251"/>
                    <a:pt x="194" y="254"/>
                  </a:cubicBezTo>
                  <a:cubicBezTo>
                    <a:pt x="194" y="256"/>
                    <a:pt x="194" y="257"/>
                    <a:pt x="195" y="258"/>
                  </a:cubicBezTo>
                  <a:cubicBezTo>
                    <a:pt x="196" y="258"/>
                    <a:pt x="196" y="259"/>
                    <a:pt x="196" y="260"/>
                  </a:cubicBezTo>
                  <a:cubicBezTo>
                    <a:pt x="197" y="261"/>
                    <a:pt x="197" y="262"/>
                    <a:pt x="197" y="262"/>
                  </a:cubicBezTo>
                  <a:cubicBezTo>
                    <a:pt x="197" y="263"/>
                    <a:pt x="198" y="264"/>
                    <a:pt x="198" y="265"/>
                  </a:cubicBezTo>
                  <a:cubicBezTo>
                    <a:pt x="198" y="266"/>
                    <a:pt x="197" y="267"/>
                    <a:pt x="197" y="268"/>
                  </a:cubicBezTo>
                  <a:cubicBezTo>
                    <a:pt x="197" y="269"/>
                    <a:pt x="198" y="270"/>
                    <a:pt x="199" y="270"/>
                  </a:cubicBezTo>
                  <a:cubicBezTo>
                    <a:pt x="200" y="271"/>
                    <a:pt x="202" y="269"/>
                    <a:pt x="204" y="269"/>
                  </a:cubicBezTo>
                  <a:cubicBezTo>
                    <a:pt x="207" y="269"/>
                    <a:pt x="207" y="269"/>
                    <a:pt x="209" y="269"/>
                  </a:cubicBezTo>
                  <a:cubicBezTo>
                    <a:pt x="210" y="268"/>
                    <a:pt x="210" y="268"/>
                    <a:pt x="211" y="267"/>
                  </a:cubicBezTo>
                  <a:cubicBezTo>
                    <a:pt x="212" y="266"/>
                    <a:pt x="213" y="265"/>
                    <a:pt x="214" y="263"/>
                  </a:cubicBezTo>
                  <a:cubicBezTo>
                    <a:pt x="214" y="263"/>
                    <a:pt x="215" y="263"/>
                    <a:pt x="215" y="262"/>
                  </a:cubicBezTo>
                  <a:cubicBezTo>
                    <a:pt x="215" y="262"/>
                    <a:pt x="215" y="261"/>
                    <a:pt x="216" y="261"/>
                  </a:cubicBezTo>
                  <a:cubicBezTo>
                    <a:pt x="217" y="259"/>
                    <a:pt x="217" y="259"/>
                    <a:pt x="218" y="257"/>
                  </a:cubicBezTo>
                  <a:cubicBezTo>
                    <a:pt x="218" y="256"/>
                    <a:pt x="218" y="254"/>
                    <a:pt x="218" y="253"/>
                  </a:cubicBezTo>
                  <a:cubicBezTo>
                    <a:pt x="219" y="251"/>
                    <a:pt x="221" y="251"/>
                    <a:pt x="222" y="250"/>
                  </a:cubicBezTo>
                  <a:cubicBezTo>
                    <a:pt x="222" y="246"/>
                    <a:pt x="222" y="244"/>
                    <a:pt x="221" y="242"/>
                  </a:cubicBezTo>
                  <a:cubicBezTo>
                    <a:pt x="222" y="240"/>
                    <a:pt x="223" y="239"/>
                    <a:pt x="224" y="238"/>
                  </a:cubicBezTo>
                  <a:cubicBezTo>
                    <a:pt x="225" y="237"/>
                    <a:pt x="226" y="237"/>
                    <a:pt x="227" y="236"/>
                  </a:cubicBezTo>
                  <a:cubicBezTo>
                    <a:pt x="227" y="236"/>
                    <a:pt x="227" y="236"/>
                    <a:pt x="228" y="236"/>
                  </a:cubicBezTo>
                  <a:cubicBezTo>
                    <a:pt x="228" y="236"/>
                    <a:pt x="228" y="236"/>
                    <a:pt x="228" y="236"/>
                  </a:cubicBezTo>
                  <a:cubicBezTo>
                    <a:pt x="229" y="235"/>
                    <a:pt x="229" y="234"/>
                    <a:pt x="230" y="234"/>
                  </a:cubicBezTo>
                  <a:cubicBezTo>
                    <a:pt x="230" y="233"/>
                    <a:pt x="230" y="232"/>
                    <a:pt x="230" y="230"/>
                  </a:cubicBezTo>
                  <a:cubicBezTo>
                    <a:pt x="230" y="228"/>
                    <a:pt x="230" y="226"/>
                    <a:pt x="230" y="223"/>
                  </a:cubicBezTo>
                  <a:cubicBezTo>
                    <a:pt x="230" y="223"/>
                    <a:pt x="229" y="222"/>
                    <a:pt x="229" y="220"/>
                  </a:cubicBezTo>
                  <a:cubicBezTo>
                    <a:pt x="229" y="220"/>
                    <a:pt x="229" y="218"/>
                    <a:pt x="229" y="217"/>
                  </a:cubicBezTo>
                  <a:cubicBezTo>
                    <a:pt x="229" y="216"/>
                    <a:pt x="229" y="215"/>
                    <a:pt x="229" y="214"/>
                  </a:cubicBezTo>
                  <a:cubicBezTo>
                    <a:pt x="229" y="213"/>
                    <a:pt x="229" y="212"/>
                    <a:pt x="230" y="211"/>
                  </a:cubicBezTo>
                  <a:cubicBezTo>
                    <a:pt x="230" y="210"/>
                    <a:pt x="231" y="209"/>
                    <a:pt x="232" y="208"/>
                  </a:cubicBezTo>
                  <a:cubicBezTo>
                    <a:pt x="232" y="208"/>
                    <a:pt x="233" y="207"/>
                    <a:pt x="233" y="206"/>
                  </a:cubicBezTo>
                  <a:cubicBezTo>
                    <a:pt x="233" y="206"/>
                    <a:pt x="233" y="205"/>
                    <a:pt x="234" y="205"/>
                  </a:cubicBezTo>
                  <a:cubicBezTo>
                    <a:pt x="234" y="204"/>
                    <a:pt x="234" y="204"/>
                    <a:pt x="235" y="204"/>
                  </a:cubicBezTo>
                  <a:cubicBezTo>
                    <a:pt x="235" y="203"/>
                    <a:pt x="236" y="202"/>
                    <a:pt x="236" y="201"/>
                  </a:cubicBezTo>
                  <a:cubicBezTo>
                    <a:pt x="236" y="201"/>
                    <a:pt x="237" y="201"/>
                    <a:pt x="237" y="201"/>
                  </a:cubicBezTo>
                  <a:cubicBezTo>
                    <a:pt x="237" y="201"/>
                    <a:pt x="237" y="201"/>
                    <a:pt x="237" y="200"/>
                  </a:cubicBezTo>
                  <a:cubicBezTo>
                    <a:pt x="238" y="200"/>
                    <a:pt x="238" y="200"/>
                    <a:pt x="238" y="200"/>
                  </a:cubicBezTo>
                  <a:cubicBezTo>
                    <a:pt x="240" y="199"/>
                    <a:pt x="241" y="197"/>
                    <a:pt x="242" y="195"/>
                  </a:cubicBezTo>
                  <a:cubicBezTo>
                    <a:pt x="243" y="195"/>
                    <a:pt x="243" y="194"/>
                    <a:pt x="243" y="194"/>
                  </a:cubicBezTo>
                  <a:cubicBezTo>
                    <a:pt x="243" y="193"/>
                    <a:pt x="244" y="193"/>
                    <a:pt x="244" y="192"/>
                  </a:cubicBezTo>
                  <a:cubicBezTo>
                    <a:pt x="244" y="192"/>
                    <a:pt x="244" y="191"/>
                    <a:pt x="244" y="190"/>
                  </a:cubicBezTo>
                  <a:cubicBezTo>
                    <a:pt x="245" y="188"/>
                    <a:pt x="246" y="187"/>
                    <a:pt x="246" y="186"/>
                  </a:cubicBezTo>
                  <a:cubicBezTo>
                    <a:pt x="247" y="185"/>
                    <a:pt x="247" y="183"/>
                    <a:pt x="247" y="182"/>
                  </a:cubicBezTo>
                  <a:cubicBezTo>
                    <a:pt x="246" y="181"/>
                    <a:pt x="245" y="182"/>
                    <a:pt x="245" y="182"/>
                  </a:cubicBezTo>
                  <a:cubicBezTo>
                    <a:pt x="244" y="182"/>
                    <a:pt x="243" y="182"/>
                    <a:pt x="243" y="182"/>
                  </a:cubicBezTo>
                  <a:cubicBezTo>
                    <a:pt x="242" y="183"/>
                    <a:pt x="241" y="183"/>
                    <a:pt x="240" y="183"/>
                  </a:cubicBezTo>
                  <a:cubicBezTo>
                    <a:pt x="239" y="184"/>
                    <a:pt x="238" y="183"/>
                    <a:pt x="237" y="183"/>
                  </a:cubicBezTo>
                  <a:cubicBezTo>
                    <a:pt x="236" y="183"/>
                    <a:pt x="236" y="182"/>
                    <a:pt x="236" y="181"/>
                  </a:cubicBezTo>
                  <a:cubicBezTo>
                    <a:pt x="236" y="180"/>
                    <a:pt x="237" y="180"/>
                    <a:pt x="238" y="179"/>
                  </a:cubicBezTo>
                  <a:cubicBezTo>
                    <a:pt x="239" y="179"/>
                    <a:pt x="240" y="178"/>
                    <a:pt x="241" y="177"/>
                  </a:cubicBezTo>
                  <a:cubicBezTo>
                    <a:pt x="241" y="177"/>
                    <a:pt x="242" y="177"/>
                    <a:pt x="242" y="177"/>
                  </a:cubicBezTo>
                  <a:cubicBezTo>
                    <a:pt x="244" y="176"/>
                    <a:pt x="245" y="176"/>
                    <a:pt x="245" y="176"/>
                  </a:cubicBezTo>
                  <a:cubicBezTo>
                    <a:pt x="247" y="175"/>
                    <a:pt x="248" y="174"/>
                    <a:pt x="249" y="173"/>
                  </a:cubicBezTo>
                  <a:cubicBezTo>
                    <a:pt x="250" y="172"/>
                    <a:pt x="250" y="172"/>
                    <a:pt x="251" y="171"/>
                  </a:cubicBezTo>
                  <a:cubicBezTo>
                    <a:pt x="251" y="171"/>
                    <a:pt x="252" y="170"/>
                    <a:pt x="252" y="170"/>
                  </a:cubicBezTo>
                  <a:cubicBezTo>
                    <a:pt x="252" y="170"/>
                    <a:pt x="253" y="170"/>
                    <a:pt x="254" y="169"/>
                  </a:cubicBezTo>
                  <a:cubicBezTo>
                    <a:pt x="254" y="169"/>
                    <a:pt x="255" y="168"/>
                    <a:pt x="255" y="167"/>
                  </a:cubicBezTo>
                  <a:cubicBezTo>
                    <a:pt x="256" y="167"/>
                    <a:pt x="256" y="166"/>
                    <a:pt x="257" y="165"/>
                  </a:cubicBezTo>
                  <a:cubicBezTo>
                    <a:pt x="260" y="163"/>
                    <a:pt x="261" y="161"/>
                    <a:pt x="258" y="158"/>
                  </a:cubicBezTo>
                  <a:cubicBezTo>
                    <a:pt x="257" y="158"/>
                    <a:pt x="256" y="158"/>
                    <a:pt x="255" y="157"/>
                  </a:cubicBezTo>
                  <a:cubicBezTo>
                    <a:pt x="255" y="157"/>
                    <a:pt x="254" y="156"/>
                    <a:pt x="253" y="156"/>
                  </a:cubicBezTo>
                  <a:cubicBezTo>
                    <a:pt x="252" y="157"/>
                    <a:pt x="251" y="157"/>
                    <a:pt x="250" y="157"/>
                  </a:cubicBezTo>
                  <a:cubicBezTo>
                    <a:pt x="248" y="157"/>
                    <a:pt x="247" y="156"/>
                    <a:pt x="246" y="155"/>
                  </a:cubicBezTo>
                  <a:cubicBezTo>
                    <a:pt x="246" y="154"/>
                    <a:pt x="245" y="152"/>
                    <a:pt x="244" y="151"/>
                  </a:cubicBezTo>
                  <a:cubicBezTo>
                    <a:pt x="244" y="150"/>
                    <a:pt x="243" y="150"/>
                    <a:pt x="243" y="149"/>
                  </a:cubicBezTo>
                  <a:cubicBezTo>
                    <a:pt x="243" y="148"/>
                    <a:pt x="242" y="148"/>
                    <a:pt x="243" y="147"/>
                  </a:cubicBezTo>
                  <a:cubicBezTo>
                    <a:pt x="243" y="146"/>
                    <a:pt x="244" y="146"/>
                    <a:pt x="244" y="146"/>
                  </a:cubicBezTo>
                  <a:cubicBezTo>
                    <a:pt x="246" y="146"/>
                    <a:pt x="246" y="148"/>
                    <a:pt x="247" y="148"/>
                  </a:cubicBezTo>
                  <a:cubicBezTo>
                    <a:pt x="247" y="149"/>
                    <a:pt x="247" y="150"/>
                    <a:pt x="248" y="150"/>
                  </a:cubicBezTo>
                  <a:cubicBezTo>
                    <a:pt x="248" y="151"/>
                    <a:pt x="249" y="151"/>
                    <a:pt x="249" y="152"/>
                  </a:cubicBezTo>
                  <a:cubicBezTo>
                    <a:pt x="250" y="153"/>
                    <a:pt x="250" y="153"/>
                    <a:pt x="251" y="153"/>
                  </a:cubicBezTo>
                  <a:cubicBezTo>
                    <a:pt x="252" y="153"/>
                    <a:pt x="254" y="152"/>
                    <a:pt x="255" y="152"/>
                  </a:cubicBezTo>
                  <a:cubicBezTo>
                    <a:pt x="256" y="153"/>
                    <a:pt x="257" y="154"/>
                    <a:pt x="257" y="154"/>
                  </a:cubicBezTo>
                  <a:cubicBezTo>
                    <a:pt x="258" y="154"/>
                    <a:pt x="259" y="155"/>
                    <a:pt x="259" y="155"/>
                  </a:cubicBezTo>
                  <a:cubicBezTo>
                    <a:pt x="260" y="155"/>
                    <a:pt x="261" y="155"/>
                    <a:pt x="262" y="155"/>
                  </a:cubicBezTo>
                  <a:cubicBezTo>
                    <a:pt x="262" y="155"/>
                    <a:pt x="262" y="155"/>
                    <a:pt x="262" y="155"/>
                  </a:cubicBezTo>
                  <a:cubicBezTo>
                    <a:pt x="262" y="156"/>
                    <a:pt x="262" y="156"/>
                    <a:pt x="262" y="157"/>
                  </a:cubicBezTo>
                  <a:cubicBezTo>
                    <a:pt x="262" y="157"/>
                    <a:pt x="263" y="159"/>
                    <a:pt x="264" y="160"/>
                  </a:cubicBezTo>
                  <a:cubicBezTo>
                    <a:pt x="264" y="160"/>
                    <a:pt x="265" y="160"/>
                    <a:pt x="265" y="161"/>
                  </a:cubicBezTo>
                  <a:cubicBezTo>
                    <a:pt x="265" y="162"/>
                    <a:pt x="265" y="163"/>
                    <a:pt x="265" y="163"/>
                  </a:cubicBezTo>
                  <a:cubicBezTo>
                    <a:pt x="265" y="164"/>
                    <a:pt x="265" y="165"/>
                    <a:pt x="266" y="165"/>
                  </a:cubicBezTo>
                  <a:cubicBezTo>
                    <a:pt x="267" y="165"/>
                    <a:pt x="268" y="164"/>
                    <a:pt x="269" y="165"/>
                  </a:cubicBezTo>
                  <a:cubicBezTo>
                    <a:pt x="269" y="166"/>
                    <a:pt x="269" y="166"/>
                    <a:pt x="269" y="167"/>
                  </a:cubicBezTo>
                  <a:cubicBezTo>
                    <a:pt x="269" y="168"/>
                    <a:pt x="269" y="168"/>
                    <a:pt x="269" y="168"/>
                  </a:cubicBezTo>
                  <a:cubicBezTo>
                    <a:pt x="269" y="170"/>
                    <a:pt x="269" y="171"/>
                    <a:pt x="269" y="172"/>
                  </a:cubicBezTo>
                  <a:cubicBezTo>
                    <a:pt x="269" y="174"/>
                    <a:pt x="270" y="175"/>
                    <a:pt x="270" y="177"/>
                  </a:cubicBezTo>
                  <a:cubicBezTo>
                    <a:pt x="270" y="179"/>
                    <a:pt x="270" y="181"/>
                    <a:pt x="271" y="182"/>
                  </a:cubicBezTo>
                  <a:cubicBezTo>
                    <a:pt x="271" y="183"/>
                    <a:pt x="272" y="184"/>
                    <a:pt x="272" y="186"/>
                  </a:cubicBezTo>
                  <a:cubicBezTo>
                    <a:pt x="272" y="187"/>
                    <a:pt x="272" y="188"/>
                    <a:pt x="273" y="188"/>
                  </a:cubicBezTo>
                  <a:cubicBezTo>
                    <a:pt x="274" y="188"/>
                    <a:pt x="274" y="188"/>
                    <a:pt x="275" y="187"/>
                  </a:cubicBezTo>
                  <a:cubicBezTo>
                    <a:pt x="275" y="187"/>
                    <a:pt x="276" y="187"/>
                    <a:pt x="276" y="186"/>
                  </a:cubicBezTo>
                  <a:cubicBezTo>
                    <a:pt x="276" y="185"/>
                    <a:pt x="276" y="185"/>
                    <a:pt x="277" y="185"/>
                  </a:cubicBezTo>
                  <a:cubicBezTo>
                    <a:pt x="277" y="184"/>
                    <a:pt x="276" y="184"/>
                    <a:pt x="276" y="184"/>
                  </a:cubicBezTo>
                  <a:cubicBezTo>
                    <a:pt x="276" y="184"/>
                    <a:pt x="277" y="182"/>
                    <a:pt x="277" y="181"/>
                  </a:cubicBezTo>
                  <a:cubicBezTo>
                    <a:pt x="278" y="179"/>
                    <a:pt x="277" y="178"/>
                    <a:pt x="278" y="176"/>
                  </a:cubicBezTo>
                  <a:cubicBezTo>
                    <a:pt x="279" y="175"/>
                    <a:pt x="280" y="174"/>
                    <a:pt x="281" y="173"/>
                  </a:cubicBezTo>
                  <a:cubicBezTo>
                    <a:pt x="281" y="172"/>
                    <a:pt x="282" y="172"/>
                    <a:pt x="282" y="172"/>
                  </a:cubicBezTo>
                  <a:cubicBezTo>
                    <a:pt x="284" y="170"/>
                    <a:pt x="285" y="168"/>
                    <a:pt x="287" y="167"/>
                  </a:cubicBezTo>
                  <a:cubicBezTo>
                    <a:pt x="287" y="166"/>
                    <a:pt x="288" y="165"/>
                    <a:pt x="289" y="165"/>
                  </a:cubicBezTo>
                  <a:cubicBezTo>
                    <a:pt x="291" y="165"/>
                    <a:pt x="292" y="164"/>
                    <a:pt x="293" y="163"/>
                  </a:cubicBezTo>
                  <a:cubicBezTo>
                    <a:pt x="294" y="164"/>
                    <a:pt x="294" y="165"/>
                    <a:pt x="294" y="167"/>
                  </a:cubicBezTo>
                  <a:cubicBezTo>
                    <a:pt x="295" y="168"/>
                    <a:pt x="296" y="169"/>
                    <a:pt x="297" y="171"/>
                  </a:cubicBezTo>
                  <a:cubicBezTo>
                    <a:pt x="297" y="172"/>
                    <a:pt x="298" y="172"/>
                    <a:pt x="299" y="172"/>
                  </a:cubicBezTo>
                  <a:cubicBezTo>
                    <a:pt x="299" y="172"/>
                    <a:pt x="299" y="173"/>
                    <a:pt x="300" y="173"/>
                  </a:cubicBezTo>
                  <a:cubicBezTo>
                    <a:pt x="300" y="174"/>
                    <a:pt x="300" y="174"/>
                    <a:pt x="300" y="175"/>
                  </a:cubicBezTo>
                  <a:cubicBezTo>
                    <a:pt x="300" y="176"/>
                    <a:pt x="301" y="176"/>
                    <a:pt x="301" y="177"/>
                  </a:cubicBezTo>
                  <a:cubicBezTo>
                    <a:pt x="301" y="177"/>
                    <a:pt x="301" y="178"/>
                    <a:pt x="301" y="179"/>
                  </a:cubicBezTo>
                  <a:cubicBezTo>
                    <a:pt x="301" y="179"/>
                    <a:pt x="301" y="180"/>
                    <a:pt x="301" y="180"/>
                  </a:cubicBezTo>
                  <a:cubicBezTo>
                    <a:pt x="301" y="181"/>
                    <a:pt x="301" y="182"/>
                    <a:pt x="301" y="183"/>
                  </a:cubicBezTo>
                  <a:cubicBezTo>
                    <a:pt x="301" y="184"/>
                    <a:pt x="302" y="184"/>
                    <a:pt x="302" y="185"/>
                  </a:cubicBezTo>
                  <a:cubicBezTo>
                    <a:pt x="301" y="186"/>
                    <a:pt x="301" y="188"/>
                    <a:pt x="301" y="189"/>
                  </a:cubicBezTo>
                  <a:cubicBezTo>
                    <a:pt x="301" y="190"/>
                    <a:pt x="302" y="191"/>
                    <a:pt x="302" y="193"/>
                  </a:cubicBezTo>
                  <a:cubicBezTo>
                    <a:pt x="303" y="193"/>
                    <a:pt x="302" y="194"/>
                    <a:pt x="303" y="195"/>
                  </a:cubicBezTo>
                  <a:cubicBezTo>
                    <a:pt x="303" y="196"/>
                    <a:pt x="303" y="196"/>
                    <a:pt x="303" y="197"/>
                  </a:cubicBezTo>
                  <a:cubicBezTo>
                    <a:pt x="303" y="198"/>
                    <a:pt x="303" y="198"/>
                    <a:pt x="303" y="199"/>
                  </a:cubicBezTo>
                  <a:cubicBezTo>
                    <a:pt x="303" y="199"/>
                    <a:pt x="303" y="199"/>
                    <a:pt x="303" y="199"/>
                  </a:cubicBezTo>
                  <a:cubicBezTo>
                    <a:pt x="304" y="200"/>
                    <a:pt x="305" y="201"/>
                    <a:pt x="306" y="201"/>
                  </a:cubicBezTo>
                  <a:cubicBezTo>
                    <a:pt x="307" y="200"/>
                    <a:pt x="306" y="199"/>
                    <a:pt x="306" y="198"/>
                  </a:cubicBezTo>
                  <a:cubicBezTo>
                    <a:pt x="306" y="197"/>
                    <a:pt x="306" y="197"/>
                    <a:pt x="306" y="196"/>
                  </a:cubicBezTo>
                  <a:cubicBezTo>
                    <a:pt x="306" y="195"/>
                    <a:pt x="305" y="194"/>
                    <a:pt x="305" y="193"/>
                  </a:cubicBezTo>
                  <a:cubicBezTo>
                    <a:pt x="304" y="192"/>
                    <a:pt x="304" y="192"/>
                    <a:pt x="304" y="191"/>
                  </a:cubicBezTo>
                  <a:cubicBezTo>
                    <a:pt x="303" y="191"/>
                    <a:pt x="303" y="191"/>
                    <a:pt x="303" y="190"/>
                  </a:cubicBezTo>
                  <a:cubicBezTo>
                    <a:pt x="303" y="190"/>
                    <a:pt x="303" y="189"/>
                    <a:pt x="303" y="189"/>
                  </a:cubicBezTo>
                  <a:cubicBezTo>
                    <a:pt x="302" y="187"/>
                    <a:pt x="302" y="186"/>
                    <a:pt x="303" y="184"/>
                  </a:cubicBezTo>
                  <a:cubicBezTo>
                    <a:pt x="303" y="183"/>
                    <a:pt x="303" y="182"/>
                    <a:pt x="304" y="181"/>
                  </a:cubicBezTo>
                  <a:cubicBezTo>
                    <a:pt x="305" y="182"/>
                    <a:pt x="306" y="183"/>
                    <a:pt x="306" y="184"/>
                  </a:cubicBezTo>
                  <a:cubicBezTo>
                    <a:pt x="307" y="185"/>
                    <a:pt x="307" y="186"/>
                    <a:pt x="308" y="186"/>
                  </a:cubicBezTo>
                  <a:cubicBezTo>
                    <a:pt x="309" y="187"/>
                    <a:pt x="308" y="187"/>
                    <a:pt x="308" y="187"/>
                  </a:cubicBezTo>
                  <a:cubicBezTo>
                    <a:pt x="309" y="188"/>
                    <a:pt x="311" y="187"/>
                    <a:pt x="312" y="187"/>
                  </a:cubicBezTo>
                  <a:cubicBezTo>
                    <a:pt x="310" y="196"/>
                    <a:pt x="308" y="206"/>
                    <a:pt x="304" y="215"/>
                  </a:cubicBezTo>
                  <a:cubicBezTo>
                    <a:pt x="304" y="215"/>
                    <a:pt x="303" y="214"/>
                    <a:pt x="303" y="214"/>
                  </a:cubicBezTo>
                  <a:cubicBezTo>
                    <a:pt x="303" y="213"/>
                    <a:pt x="303" y="212"/>
                    <a:pt x="303" y="211"/>
                  </a:cubicBezTo>
                  <a:cubicBezTo>
                    <a:pt x="304" y="209"/>
                    <a:pt x="303" y="209"/>
                    <a:pt x="302" y="208"/>
                  </a:cubicBezTo>
                  <a:cubicBezTo>
                    <a:pt x="302" y="207"/>
                    <a:pt x="302" y="207"/>
                    <a:pt x="302" y="206"/>
                  </a:cubicBezTo>
                  <a:cubicBezTo>
                    <a:pt x="301" y="205"/>
                    <a:pt x="301" y="205"/>
                    <a:pt x="300" y="204"/>
                  </a:cubicBezTo>
                  <a:cubicBezTo>
                    <a:pt x="300" y="204"/>
                    <a:pt x="299" y="203"/>
                    <a:pt x="299" y="202"/>
                  </a:cubicBezTo>
                  <a:cubicBezTo>
                    <a:pt x="299" y="202"/>
                    <a:pt x="299" y="202"/>
                    <a:pt x="299" y="202"/>
                  </a:cubicBezTo>
                  <a:cubicBezTo>
                    <a:pt x="298" y="202"/>
                    <a:pt x="299" y="201"/>
                    <a:pt x="299" y="201"/>
                  </a:cubicBezTo>
                  <a:cubicBezTo>
                    <a:pt x="298" y="200"/>
                    <a:pt x="298" y="199"/>
                    <a:pt x="297" y="199"/>
                  </a:cubicBezTo>
                  <a:cubicBezTo>
                    <a:pt x="296" y="198"/>
                    <a:pt x="296" y="198"/>
                    <a:pt x="295" y="198"/>
                  </a:cubicBezTo>
                  <a:cubicBezTo>
                    <a:pt x="295" y="198"/>
                    <a:pt x="295" y="198"/>
                    <a:pt x="295" y="198"/>
                  </a:cubicBezTo>
                  <a:cubicBezTo>
                    <a:pt x="295" y="198"/>
                    <a:pt x="295" y="198"/>
                    <a:pt x="295" y="198"/>
                  </a:cubicBezTo>
                  <a:cubicBezTo>
                    <a:pt x="295" y="200"/>
                    <a:pt x="296" y="201"/>
                    <a:pt x="296" y="203"/>
                  </a:cubicBezTo>
                  <a:cubicBezTo>
                    <a:pt x="296" y="204"/>
                    <a:pt x="296" y="204"/>
                    <a:pt x="296" y="205"/>
                  </a:cubicBezTo>
                  <a:cubicBezTo>
                    <a:pt x="297" y="206"/>
                    <a:pt x="298" y="207"/>
                    <a:pt x="298" y="208"/>
                  </a:cubicBezTo>
                  <a:cubicBezTo>
                    <a:pt x="299" y="209"/>
                    <a:pt x="299" y="209"/>
                    <a:pt x="299" y="210"/>
                  </a:cubicBezTo>
                  <a:cubicBezTo>
                    <a:pt x="299" y="211"/>
                    <a:pt x="300" y="212"/>
                    <a:pt x="300" y="213"/>
                  </a:cubicBezTo>
                  <a:cubicBezTo>
                    <a:pt x="300" y="213"/>
                    <a:pt x="301" y="214"/>
                    <a:pt x="301" y="214"/>
                  </a:cubicBezTo>
                  <a:cubicBezTo>
                    <a:pt x="301" y="214"/>
                    <a:pt x="301" y="215"/>
                    <a:pt x="301" y="215"/>
                  </a:cubicBezTo>
                  <a:cubicBezTo>
                    <a:pt x="301" y="215"/>
                    <a:pt x="301" y="215"/>
                    <a:pt x="301" y="215"/>
                  </a:cubicBezTo>
                  <a:cubicBezTo>
                    <a:pt x="301" y="215"/>
                    <a:pt x="301" y="216"/>
                    <a:pt x="301" y="216"/>
                  </a:cubicBezTo>
                  <a:cubicBezTo>
                    <a:pt x="301" y="216"/>
                    <a:pt x="302" y="216"/>
                    <a:pt x="302" y="216"/>
                  </a:cubicBezTo>
                  <a:cubicBezTo>
                    <a:pt x="303" y="217"/>
                    <a:pt x="303" y="217"/>
                    <a:pt x="303" y="217"/>
                  </a:cubicBezTo>
                  <a:cubicBezTo>
                    <a:pt x="298" y="232"/>
                    <a:pt x="290" y="246"/>
                    <a:pt x="280" y="258"/>
                  </a:cubicBezTo>
                  <a:cubicBezTo>
                    <a:pt x="279" y="257"/>
                    <a:pt x="279" y="257"/>
                    <a:pt x="278" y="256"/>
                  </a:cubicBezTo>
                  <a:cubicBezTo>
                    <a:pt x="278" y="254"/>
                    <a:pt x="278" y="252"/>
                    <a:pt x="277" y="252"/>
                  </a:cubicBezTo>
                  <a:cubicBezTo>
                    <a:pt x="276" y="253"/>
                    <a:pt x="276" y="254"/>
                    <a:pt x="276" y="255"/>
                  </a:cubicBezTo>
                  <a:cubicBezTo>
                    <a:pt x="275" y="255"/>
                    <a:pt x="275" y="256"/>
                    <a:pt x="275" y="257"/>
                  </a:cubicBezTo>
                  <a:cubicBezTo>
                    <a:pt x="275" y="258"/>
                    <a:pt x="275" y="258"/>
                    <a:pt x="275" y="259"/>
                  </a:cubicBezTo>
                  <a:cubicBezTo>
                    <a:pt x="275" y="259"/>
                    <a:pt x="274" y="260"/>
                    <a:pt x="274" y="261"/>
                  </a:cubicBezTo>
                  <a:cubicBezTo>
                    <a:pt x="273" y="262"/>
                    <a:pt x="273" y="263"/>
                    <a:pt x="272" y="263"/>
                  </a:cubicBezTo>
                  <a:cubicBezTo>
                    <a:pt x="271" y="263"/>
                    <a:pt x="270" y="261"/>
                    <a:pt x="269" y="260"/>
                  </a:cubicBezTo>
                  <a:cubicBezTo>
                    <a:pt x="269" y="260"/>
                    <a:pt x="268" y="260"/>
                    <a:pt x="267" y="260"/>
                  </a:cubicBezTo>
                  <a:cubicBezTo>
                    <a:pt x="266" y="259"/>
                    <a:pt x="267" y="257"/>
                    <a:pt x="268" y="256"/>
                  </a:cubicBezTo>
                  <a:cubicBezTo>
                    <a:pt x="268" y="255"/>
                    <a:pt x="269" y="255"/>
                    <a:pt x="269" y="254"/>
                  </a:cubicBezTo>
                  <a:cubicBezTo>
                    <a:pt x="269" y="253"/>
                    <a:pt x="267" y="253"/>
                    <a:pt x="266" y="253"/>
                  </a:cubicBezTo>
                  <a:cubicBezTo>
                    <a:pt x="265" y="253"/>
                    <a:pt x="263" y="252"/>
                    <a:pt x="262" y="253"/>
                  </a:cubicBezTo>
                  <a:cubicBezTo>
                    <a:pt x="261" y="253"/>
                    <a:pt x="261" y="254"/>
                    <a:pt x="260" y="254"/>
                  </a:cubicBezTo>
                  <a:cubicBezTo>
                    <a:pt x="259" y="256"/>
                    <a:pt x="259" y="257"/>
                    <a:pt x="257" y="258"/>
                  </a:cubicBezTo>
                  <a:cubicBezTo>
                    <a:pt x="256" y="258"/>
                    <a:pt x="255" y="257"/>
                    <a:pt x="254" y="257"/>
                  </a:cubicBezTo>
                  <a:cubicBezTo>
                    <a:pt x="253" y="257"/>
                    <a:pt x="249" y="261"/>
                    <a:pt x="248" y="262"/>
                  </a:cubicBezTo>
                  <a:cubicBezTo>
                    <a:pt x="248" y="262"/>
                    <a:pt x="247" y="262"/>
                    <a:pt x="247" y="263"/>
                  </a:cubicBezTo>
                  <a:cubicBezTo>
                    <a:pt x="247" y="263"/>
                    <a:pt x="247" y="263"/>
                    <a:pt x="246" y="264"/>
                  </a:cubicBezTo>
                  <a:cubicBezTo>
                    <a:pt x="246" y="265"/>
                    <a:pt x="246" y="265"/>
                    <a:pt x="246" y="266"/>
                  </a:cubicBezTo>
                  <a:cubicBezTo>
                    <a:pt x="245" y="267"/>
                    <a:pt x="245" y="268"/>
                    <a:pt x="244" y="268"/>
                  </a:cubicBezTo>
                  <a:cubicBezTo>
                    <a:pt x="242" y="268"/>
                    <a:pt x="242" y="268"/>
                    <a:pt x="241" y="268"/>
                  </a:cubicBezTo>
                  <a:cubicBezTo>
                    <a:pt x="239" y="269"/>
                    <a:pt x="238" y="270"/>
                    <a:pt x="236" y="271"/>
                  </a:cubicBezTo>
                  <a:cubicBezTo>
                    <a:pt x="235" y="272"/>
                    <a:pt x="234" y="273"/>
                    <a:pt x="233" y="274"/>
                  </a:cubicBezTo>
                  <a:cubicBezTo>
                    <a:pt x="232" y="277"/>
                    <a:pt x="231" y="280"/>
                    <a:pt x="232" y="282"/>
                  </a:cubicBezTo>
                  <a:cubicBezTo>
                    <a:pt x="232" y="283"/>
                    <a:pt x="232" y="283"/>
                    <a:pt x="232" y="284"/>
                  </a:cubicBezTo>
                  <a:cubicBezTo>
                    <a:pt x="232" y="285"/>
                    <a:pt x="232" y="285"/>
                    <a:pt x="232" y="285"/>
                  </a:cubicBezTo>
                  <a:cubicBezTo>
                    <a:pt x="232" y="286"/>
                    <a:pt x="233" y="286"/>
                    <a:pt x="233" y="286"/>
                  </a:cubicBezTo>
                  <a:cubicBezTo>
                    <a:pt x="233" y="287"/>
                    <a:pt x="232" y="288"/>
                    <a:pt x="232" y="288"/>
                  </a:cubicBezTo>
                  <a:cubicBezTo>
                    <a:pt x="232" y="289"/>
                    <a:pt x="232" y="290"/>
                    <a:pt x="232" y="291"/>
                  </a:cubicBezTo>
                  <a:cubicBezTo>
                    <a:pt x="232" y="293"/>
                    <a:pt x="231" y="294"/>
                    <a:pt x="231" y="295"/>
                  </a:cubicBezTo>
                  <a:cubicBezTo>
                    <a:pt x="231" y="296"/>
                    <a:pt x="232" y="296"/>
                    <a:pt x="232" y="297"/>
                  </a:cubicBezTo>
                  <a:cubicBezTo>
                    <a:pt x="211" y="308"/>
                    <a:pt x="188" y="314"/>
                    <a:pt x="162" y="314"/>
                  </a:cubicBezTo>
                  <a:cubicBezTo>
                    <a:pt x="134" y="314"/>
                    <a:pt x="108" y="306"/>
                    <a:pt x="86" y="293"/>
                  </a:cubicBezTo>
                  <a:close/>
                  <a:moveTo>
                    <a:pt x="226" y="161"/>
                  </a:moveTo>
                  <a:cubicBezTo>
                    <a:pt x="226" y="160"/>
                    <a:pt x="225" y="160"/>
                    <a:pt x="225" y="159"/>
                  </a:cubicBezTo>
                  <a:cubicBezTo>
                    <a:pt x="225" y="158"/>
                    <a:pt x="225" y="157"/>
                    <a:pt x="224" y="157"/>
                  </a:cubicBezTo>
                  <a:cubicBezTo>
                    <a:pt x="224" y="156"/>
                    <a:pt x="224" y="155"/>
                    <a:pt x="223" y="154"/>
                  </a:cubicBezTo>
                  <a:cubicBezTo>
                    <a:pt x="222" y="154"/>
                    <a:pt x="222" y="151"/>
                    <a:pt x="221" y="150"/>
                  </a:cubicBezTo>
                  <a:cubicBezTo>
                    <a:pt x="221" y="150"/>
                    <a:pt x="222" y="149"/>
                    <a:pt x="221" y="149"/>
                  </a:cubicBezTo>
                  <a:cubicBezTo>
                    <a:pt x="222" y="149"/>
                    <a:pt x="222" y="149"/>
                    <a:pt x="222" y="149"/>
                  </a:cubicBezTo>
                  <a:cubicBezTo>
                    <a:pt x="223" y="149"/>
                    <a:pt x="224" y="150"/>
                    <a:pt x="224" y="151"/>
                  </a:cubicBezTo>
                  <a:cubicBezTo>
                    <a:pt x="224" y="151"/>
                    <a:pt x="225" y="151"/>
                    <a:pt x="225" y="151"/>
                  </a:cubicBezTo>
                  <a:cubicBezTo>
                    <a:pt x="225" y="152"/>
                    <a:pt x="226" y="153"/>
                    <a:pt x="226" y="154"/>
                  </a:cubicBezTo>
                  <a:cubicBezTo>
                    <a:pt x="227" y="154"/>
                    <a:pt x="227" y="155"/>
                    <a:pt x="227" y="156"/>
                  </a:cubicBezTo>
                  <a:cubicBezTo>
                    <a:pt x="228" y="157"/>
                    <a:pt x="229" y="158"/>
                    <a:pt x="230" y="160"/>
                  </a:cubicBezTo>
                  <a:cubicBezTo>
                    <a:pt x="230" y="161"/>
                    <a:pt x="229" y="162"/>
                    <a:pt x="229" y="162"/>
                  </a:cubicBezTo>
                  <a:cubicBezTo>
                    <a:pt x="229" y="163"/>
                    <a:pt x="230" y="164"/>
                    <a:pt x="230" y="164"/>
                  </a:cubicBezTo>
                  <a:cubicBezTo>
                    <a:pt x="230" y="166"/>
                    <a:pt x="232" y="166"/>
                    <a:pt x="233" y="167"/>
                  </a:cubicBezTo>
                  <a:cubicBezTo>
                    <a:pt x="233" y="168"/>
                    <a:pt x="233" y="169"/>
                    <a:pt x="233" y="169"/>
                  </a:cubicBezTo>
                  <a:cubicBezTo>
                    <a:pt x="233" y="170"/>
                    <a:pt x="234" y="170"/>
                    <a:pt x="234" y="171"/>
                  </a:cubicBezTo>
                  <a:cubicBezTo>
                    <a:pt x="235" y="172"/>
                    <a:pt x="235" y="173"/>
                    <a:pt x="235" y="174"/>
                  </a:cubicBezTo>
                  <a:cubicBezTo>
                    <a:pt x="236" y="175"/>
                    <a:pt x="237" y="177"/>
                    <a:pt x="235" y="178"/>
                  </a:cubicBezTo>
                  <a:cubicBezTo>
                    <a:pt x="234" y="178"/>
                    <a:pt x="233" y="176"/>
                    <a:pt x="232" y="175"/>
                  </a:cubicBezTo>
                  <a:cubicBezTo>
                    <a:pt x="231" y="174"/>
                    <a:pt x="229" y="173"/>
                    <a:pt x="230" y="170"/>
                  </a:cubicBezTo>
                  <a:cubicBezTo>
                    <a:pt x="229" y="169"/>
                    <a:pt x="228" y="168"/>
                    <a:pt x="227" y="166"/>
                  </a:cubicBezTo>
                  <a:cubicBezTo>
                    <a:pt x="227" y="164"/>
                    <a:pt x="227" y="162"/>
                    <a:pt x="226" y="161"/>
                  </a:cubicBezTo>
                  <a:close/>
                  <a:moveTo>
                    <a:pt x="223" y="113"/>
                  </a:moveTo>
                  <a:cubicBezTo>
                    <a:pt x="223" y="112"/>
                    <a:pt x="224" y="112"/>
                    <a:pt x="225" y="111"/>
                  </a:cubicBezTo>
                  <a:cubicBezTo>
                    <a:pt x="226" y="111"/>
                    <a:pt x="227" y="110"/>
                    <a:pt x="227" y="110"/>
                  </a:cubicBezTo>
                  <a:cubicBezTo>
                    <a:pt x="228" y="110"/>
                    <a:pt x="229" y="110"/>
                    <a:pt x="229" y="110"/>
                  </a:cubicBezTo>
                  <a:cubicBezTo>
                    <a:pt x="229" y="113"/>
                    <a:pt x="227" y="113"/>
                    <a:pt x="226" y="115"/>
                  </a:cubicBezTo>
                  <a:cubicBezTo>
                    <a:pt x="227" y="115"/>
                    <a:pt x="228" y="116"/>
                    <a:pt x="228" y="117"/>
                  </a:cubicBezTo>
                  <a:cubicBezTo>
                    <a:pt x="229" y="117"/>
                    <a:pt x="230" y="118"/>
                    <a:pt x="230" y="119"/>
                  </a:cubicBezTo>
                  <a:cubicBezTo>
                    <a:pt x="231" y="119"/>
                    <a:pt x="231" y="119"/>
                    <a:pt x="232" y="120"/>
                  </a:cubicBezTo>
                  <a:cubicBezTo>
                    <a:pt x="232" y="120"/>
                    <a:pt x="233" y="121"/>
                    <a:pt x="233" y="121"/>
                  </a:cubicBezTo>
                  <a:cubicBezTo>
                    <a:pt x="233" y="123"/>
                    <a:pt x="229" y="124"/>
                    <a:pt x="227" y="123"/>
                  </a:cubicBezTo>
                  <a:cubicBezTo>
                    <a:pt x="227" y="123"/>
                    <a:pt x="227" y="123"/>
                    <a:pt x="227" y="123"/>
                  </a:cubicBezTo>
                  <a:cubicBezTo>
                    <a:pt x="227" y="123"/>
                    <a:pt x="226" y="123"/>
                    <a:pt x="226" y="123"/>
                  </a:cubicBezTo>
                  <a:cubicBezTo>
                    <a:pt x="225" y="122"/>
                    <a:pt x="224" y="122"/>
                    <a:pt x="224" y="122"/>
                  </a:cubicBezTo>
                  <a:cubicBezTo>
                    <a:pt x="222" y="122"/>
                    <a:pt x="221" y="122"/>
                    <a:pt x="220" y="122"/>
                  </a:cubicBezTo>
                  <a:cubicBezTo>
                    <a:pt x="220" y="122"/>
                    <a:pt x="219" y="123"/>
                    <a:pt x="218" y="123"/>
                  </a:cubicBezTo>
                  <a:cubicBezTo>
                    <a:pt x="217" y="123"/>
                    <a:pt x="216" y="123"/>
                    <a:pt x="215" y="123"/>
                  </a:cubicBezTo>
                  <a:cubicBezTo>
                    <a:pt x="214" y="122"/>
                    <a:pt x="213" y="122"/>
                    <a:pt x="213" y="121"/>
                  </a:cubicBezTo>
                  <a:cubicBezTo>
                    <a:pt x="213" y="120"/>
                    <a:pt x="214" y="118"/>
                    <a:pt x="215" y="116"/>
                  </a:cubicBezTo>
                  <a:cubicBezTo>
                    <a:pt x="216" y="113"/>
                    <a:pt x="217" y="111"/>
                    <a:pt x="219" y="113"/>
                  </a:cubicBezTo>
                  <a:cubicBezTo>
                    <a:pt x="220" y="114"/>
                    <a:pt x="220" y="114"/>
                    <a:pt x="220" y="115"/>
                  </a:cubicBezTo>
                  <a:cubicBezTo>
                    <a:pt x="221" y="116"/>
                    <a:pt x="221" y="116"/>
                    <a:pt x="221" y="117"/>
                  </a:cubicBezTo>
                  <a:cubicBezTo>
                    <a:pt x="223" y="117"/>
                    <a:pt x="224" y="116"/>
                    <a:pt x="224" y="115"/>
                  </a:cubicBezTo>
                  <a:cubicBezTo>
                    <a:pt x="225" y="114"/>
                    <a:pt x="223" y="114"/>
                    <a:pt x="223" y="1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13"/>
            <p:cNvSpPr/>
            <p:nvPr/>
          </p:nvSpPr>
          <p:spPr bwMode="auto">
            <a:xfrm>
              <a:off x="8635153" y="4221989"/>
              <a:ext cx="18603" cy="36565"/>
            </a:xfrm>
            <a:custGeom>
              <a:avLst/>
              <a:gdLst>
                <a:gd name="T0" fmla="*/ 1 w 12"/>
                <a:gd name="T1" fmla="*/ 23 h 24"/>
                <a:gd name="T2" fmla="*/ 3 w 12"/>
                <a:gd name="T3" fmla="*/ 24 h 24"/>
                <a:gd name="T4" fmla="*/ 6 w 12"/>
                <a:gd name="T5" fmla="*/ 21 h 24"/>
                <a:gd name="T6" fmla="*/ 8 w 12"/>
                <a:gd name="T7" fmla="*/ 15 h 24"/>
                <a:gd name="T8" fmla="*/ 9 w 12"/>
                <a:gd name="T9" fmla="*/ 12 h 24"/>
                <a:gd name="T10" fmla="*/ 10 w 12"/>
                <a:gd name="T11" fmla="*/ 10 h 24"/>
                <a:gd name="T12" fmla="*/ 10 w 12"/>
                <a:gd name="T13" fmla="*/ 9 h 24"/>
                <a:gd name="T14" fmla="*/ 12 w 12"/>
                <a:gd name="T15" fmla="*/ 5 h 24"/>
                <a:gd name="T16" fmla="*/ 10 w 12"/>
                <a:gd name="T17" fmla="*/ 0 h 24"/>
                <a:gd name="T18" fmla="*/ 10 w 12"/>
                <a:gd name="T19" fmla="*/ 0 h 24"/>
                <a:gd name="T20" fmla="*/ 9 w 12"/>
                <a:gd name="T21" fmla="*/ 1 h 24"/>
                <a:gd name="T22" fmla="*/ 7 w 12"/>
                <a:gd name="T23" fmla="*/ 3 h 24"/>
                <a:gd name="T24" fmla="*/ 7 w 12"/>
                <a:gd name="T25" fmla="*/ 4 h 24"/>
                <a:gd name="T26" fmla="*/ 4 w 12"/>
                <a:gd name="T27" fmla="*/ 6 h 24"/>
                <a:gd name="T28" fmla="*/ 2 w 12"/>
                <a:gd name="T29" fmla="*/ 7 h 24"/>
                <a:gd name="T30" fmla="*/ 2 w 12"/>
                <a:gd name="T31" fmla="*/ 8 h 24"/>
                <a:gd name="T32" fmla="*/ 2 w 12"/>
                <a:gd name="T33" fmla="*/ 13 h 24"/>
                <a:gd name="T34" fmla="*/ 0 w 12"/>
                <a:gd name="T35" fmla="*/ 18 h 24"/>
                <a:gd name="T36" fmla="*/ 1 w 12"/>
                <a:gd name="T37" fmla="*/ 22 h 24"/>
                <a:gd name="T38" fmla="*/ 1 w 12"/>
                <a:gd name="T3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24">
                  <a:moveTo>
                    <a:pt x="1" y="23"/>
                  </a:moveTo>
                  <a:cubicBezTo>
                    <a:pt x="2" y="24"/>
                    <a:pt x="2" y="24"/>
                    <a:pt x="3" y="24"/>
                  </a:cubicBezTo>
                  <a:cubicBezTo>
                    <a:pt x="5" y="24"/>
                    <a:pt x="6" y="23"/>
                    <a:pt x="6" y="21"/>
                  </a:cubicBezTo>
                  <a:cubicBezTo>
                    <a:pt x="7" y="19"/>
                    <a:pt x="8" y="17"/>
                    <a:pt x="8" y="15"/>
                  </a:cubicBezTo>
                  <a:cubicBezTo>
                    <a:pt x="8" y="14"/>
                    <a:pt x="8" y="13"/>
                    <a:pt x="9" y="12"/>
                  </a:cubicBezTo>
                  <a:cubicBezTo>
                    <a:pt x="9" y="11"/>
                    <a:pt x="9" y="11"/>
                    <a:pt x="10" y="10"/>
                  </a:cubicBezTo>
                  <a:cubicBezTo>
                    <a:pt x="10" y="10"/>
                    <a:pt x="10" y="9"/>
                    <a:pt x="10" y="9"/>
                  </a:cubicBezTo>
                  <a:cubicBezTo>
                    <a:pt x="11" y="7"/>
                    <a:pt x="11" y="6"/>
                    <a:pt x="12" y="5"/>
                  </a:cubicBezTo>
                  <a:cubicBezTo>
                    <a:pt x="11" y="3"/>
                    <a:pt x="12" y="1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9" y="0"/>
                    <a:pt x="9" y="1"/>
                  </a:cubicBezTo>
                  <a:cubicBezTo>
                    <a:pt x="9" y="2"/>
                    <a:pt x="8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5" y="6"/>
                    <a:pt x="4" y="6"/>
                  </a:cubicBezTo>
                  <a:cubicBezTo>
                    <a:pt x="4" y="7"/>
                    <a:pt x="3" y="7"/>
                    <a:pt x="2" y="7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2" y="15"/>
                    <a:pt x="0" y="16"/>
                    <a:pt x="0" y="18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114"/>
            <p:cNvSpPr/>
            <p:nvPr/>
          </p:nvSpPr>
          <p:spPr bwMode="auto">
            <a:xfrm>
              <a:off x="8465159" y="3905093"/>
              <a:ext cx="86601" cy="84677"/>
            </a:xfrm>
            <a:custGeom>
              <a:avLst/>
              <a:gdLst>
                <a:gd name="T0" fmla="*/ 29 w 57"/>
                <a:gd name="T1" fmla="*/ 44 h 56"/>
                <a:gd name="T2" fmla="*/ 33 w 57"/>
                <a:gd name="T3" fmla="*/ 43 h 56"/>
                <a:gd name="T4" fmla="*/ 37 w 57"/>
                <a:gd name="T5" fmla="*/ 40 h 56"/>
                <a:gd name="T6" fmla="*/ 40 w 57"/>
                <a:gd name="T7" fmla="*/ 37 h 56"/>
                <a:gd name="T8" fmla="*/ 42 w 57"/>
                <a:gd name="T9" fmla="*/ 37 h 56"/>
                <a:gd name="T10" fmla="*/ 46 w 57"/>
                <a:gd name="T11" fmla="*/ 36 h 56"/>
                <a:gd name="T12" fmla="*/ 50 w 57"/>
                <a:gd name="T13" fmla="*/ 31 h 56"/>
                <a:gd name="T14" fmla="*/ 51 w 57"/>
                <a:gd name="T15" fmla="*/ 27 h 56"/>
                <a:gd name="T16" fmla="*/ 52 w 57"/>
                <a:gd name="T17" fmla="*/ 20 h 56"/>
                <a:gd name="T18" fmla="*/ 53 w 57"/>
                <a:gd name="T19" fmla="*/ 14 h 56"/>
                <a:gd name="T20" fmla="*/ 55 w 57"/>
                <a:gd name="T21" fmla="*/ 11 h 56"/>
                <a:gd name="T22" fmla="*/ 57 w 57"/>
                <a:gd name="T23" fmla="*/ 8 h 56"/>
                <a:gd name="T24" fmla="*/ 55 w 57"/>
                <a:gd name="T25" fmla="*/ 5 h 56"/>
                <a:gd name="T26" fmla="*/ 53 w 57"/>
                <a:gd name="T27" fmla="*/ 6 h 56"/>
                <a:gd name="T28" fmla="*/ 52 w 57"/>
                <a:gd name="T29" fmla="*/ 3 h 56"/>
                <a:gd name="T30" fmla="*/ 48 w 57"/>
                <a:gd name="T31" fmla="*/ 0 h 56"/>
                <a:gd name="T32" fmla="*/ 45 w 57"/>
                <a:gd name="T33" fmla="*/ 0 h 56"/>
                <a:gd name="T34" fmla="*/ 37 w 57"/>
                <a:gd name="T35" fmla="*/ 0 h 56"/>
                <a:gd name="T36" fmla="*/ 32 w 57"/>
                <a:gd name="T37" fmla="*/ 2 h 56"/>
                <a:gd name="T38" fmla="*/ 29 w 57"/>
                <a:gd name="T39" fmla="*/ 4 h 56"/>
                <a:gd name="T40" fmla="*/ 27 w 57"/>
                <a:gd name="T41" fmla="*/ 6 h 56"/>
                <a:gd name="T42" fmla="*/ 25 w 57"/>
                <a:gd name="T43" fmla="*/ 5 h 56"/>
                <a:gd name="T44" fmla="*/ 20 w 57"/>
                <a:gd name="T45" fmla="*/ 5 h 56"/>
                <a:gd name="T46" fmla="*/ 17 w 57"/>
                <a:gd name="T47" fmla="*/ 6 h 56"/>
                <a:gd name="T48" fmla="*/ 13 w 57"/>
                <a:gd name="T49" fmla="*/ 8 h 56"/>
                <a:gd name="T50" fmla="*/ 11 w 57"/>
                <a:gd name="T51" fmla="*/ 9 h 56"/>
                <a:gd name="T52" fmla="*/ 9 w 57"/>
                <a:gd name="T53" fmla="*/ 10 h 56"/>
                <a:gd name="T54" fmla="*/ 8 w 57"/>
                <a:gd name="T55" fmla="*/ 13 h 56"/>
                <a:gd name="T56" fmla="*/ 2 w 57"/>
                <a:gd name="T57" fmla="*/ 16 h 56"/>
                <a:gd name="T58" fmla="*/ 1 w 57"/>
                <a:gd name="T59" fmla="*/ 19 h 56"/>
                <a:gd name="T60" fmla="*/ 2 w 57"/>
                <a:gd name="T61" fmla="*/ 23 h 56"/>
                <a:gd name="T62" fmla="*/ 8 w 57"/>
                <a:gd name="T63" fmla="*/ 22 h 56"/>
                <a:gd name="T64" fmla="*/ 11 w 57"/>
                <a:gd name="T65" fmla="*/ 22 h 56"/>
                <a:gd name="T66" fmla="*/ 13 w 57"/>
                <a:gd name="T67" fmla="*/ 25 h 56"/>
                <a:gd name="T68" fmla="*/ 14 w 57"/>
                <a:gd name="T69" fmla="*/ 26 h 56"/>
                <a:gd name="T70" fmla="*/ 14 w 57"/>
                <a:gd name="T71" fmla="*/ 27 h 56"/>
                <a:gd name="T72" fmla="*/ 17 w 57"/>
                <a:gd name="T73" fmla="*/ 32 h 56"/>
                <a:gd name="T74" fmla="*/ 18 w 57"/>
                <a:gd name="T75" fmla="*/ 37 h 56"/>
                <a:gd name="T76" fmla="*/ 16 w 57"/>
                <a:gd name="T77" fmla="*/ 39 h 56"/>
                <a:gd name="T78" fmla="*/ 14 w 57"/>
                <a:gd name="T79" fmla="*/ 43 h 56"/>
                <a:gd name="T80" fmla="*/ 15 w 57"/>
                <a:gd name="T81" fmla="*/ 46 h 56"/>
                <a:gd name="T82" fmla="*/ 16 w 57"/>
                <a:gd name="T83" fmla="*/ 50 h 56"/>
                <a:gd name="T84" fmla="*/ 18 w 57"/>
                <a:gd name="T85" fmla="*/ 52 h 56"/>
                <a:gd name="T86" fmla="*/ 21 w 57"/>
                <a:gd name="T87" fmla="*/ 54 h 56"/>
                <a:gd name="T88" fmla="*/ 25 w 57"/>
                <a:gd name="T89" fmla="*/ 53 h 56"/>
                <a:gd name="T90" fmla="*/ 26 w 57"/>
                <a:gd name="T91" fmla="*/ 50 h 56"/>
                <a:gd name="T92" fmla="*/ 28 w 57"/>
                <a:gd name="T93" fmla="*/ 4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" h="56">
                  <a:moveTo>
                    <a:pt x="28" y="47"/>
                  </a:moveTo>
                  <a:cubicBezTo>
                    <a:pt x="28" y="47"/>
                    <a:pt x="28" y="46"/>
                    <a:pt x="29" y="44"/>
                  </a:cubicBezTo>
                  <a:cubicBezTo>
                    <a:pt x="29" y="44"/>
                    <a:pt x="29" y="44"/>
                    <a:pt x="30" y="44"/>
                  </a:cubicBezTo>
                  <a:cubicBezTo>
                    <a:pt x="31" y="43"/>
                    <a:pt x="32" y="44"/>
                    <a:pt x="33" y="43"/>
                  </a:cubicBezTo>
                  <a:cubicBezTo>
                    <a:pt x="34" y="43"/>
                    <a:pt x="34" y="42"/>
                    <a:pt x="35" y="42"/>
                  </a:cubicBezTo>
                  <a:cubicBezTo>
                    <a:pt x="35" y="41"/>
                    <a:pt x="36" y="41"/>
                    <a:pt x="37" y="40"/>
                  </a:cubicBezTo>
                  <a:cubicBezTo>
                    <a:pt x="37" y="40"/>
                    <a:pt x="38" y="39"/>
                    <a:pt x="38" y="39"/>
                  </a:cubicBezTo>
                  <a:cubicBezTo>
                    <a:pt x="39" y="38"/>
                    <a:pt x="39" y="38"/>
                    <a:pt x="40" y="37"/>
                  </a:cubicBezTo>
                  <a:cubicBezTo>
                    <a:pt x="40" y="37"/>
                    <a:pt x="41" y="37"/>
                    <a:pt x="41" y="37"/>
                  </a:cubicBezTo>
                  <a:cubicBezTo>
                    <a:pt x="41" y="37"/>
                    <a:pt x="42" y="37"/>
                    <a:pt x="42" y="37"/>
                  </a:cubicBezTo>
                  <a:cubicBezTo>
                    <a:pt x="43" y="37"/>
                    <a:pt x="44" y="37"/>
                    <a:pt x="45" y="36"/>
                  </a:cubicBezTo>
                  <a:cubicBezTo>
                    <a:pt x="45" y="36"/>
                    <a:pt x="45" y="36"/>
                    <a:pt x="46" y="36"/>
                  </a:cubicBezTo>
                  <a:cubicBezTo>
                    <a:pt x="47" y="35"/>
                    <a:pt x="47" y="35"/>
                    <a:pt x="48" y="34"/>
                  </a:cubicBezTo>
                  <a:cubicBezTo>
                    <a:pt x="49" y="33"/>
                    <a:pt x="50" y="32"/>
                    <a:pt x="50" y="31"/>
                  </a:cubicBezTo>
                  <a:cubicBezTo>
                    <a:pt x="50" y="31"/>
                    <a:pt x="49" y="30"/>
                    <a:pt x="49" y="30"/>
                  </a:cubicBezTo>
                  <a:cubicBezTo>
                    <a:pt x="50" y="29"/>
                    <a:pt x="51" y="29"/>
                    <a:pt x="51" y="27"/>
                  </a:cubicBezTo>
                  <a:cubicBezTo>
                    <a:pt x="51" y="26"/>
                    <a:pt x="51" y="25"/>
                    <a:pt x="51" y="23"/>
                  </a:cubicBezTo>
                  <a:cubicBezTo>
                    <a:pt x="52" y="22"/>
                    <a:pt x="52" y="21"/>
                    <a:pt x="52" y="20"/>
                  </a:cubicBezTo>
                  <a:cubicBezTo>
                    <a:pt x="52" y="19"/>
                    <a:pt x="51" y="19"/>
                    <a:pt x="51" y="18"/>
                  </a:cubicBezTo>
                  <a:cubicBezTo>
                    <a:pt x="52" y="16"/>
                    <a:pt x="52" y="15"/>
                    <a:pt x="53" y="14"/>
                  </a:cubicBezTo>
                  <a:cubicBezTo>
                    <a:pt x="53" y="13"/>
                    <a:pt x="54" y="12"/>
                    <a:pt x="54" y="12"/>
                  </a:cubicBezTo>
                  <a:cubicBezTo>
                    <a:pt x="54" y="12"/>
                    <a:pt x="55" y="12"/>
                    <a:pt x="55" y="1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6" y="10"/>
                    <a:pt x="57" y="9"/>
                    <a:pt x="57" y="8"/>
                  </a:cubicBezTo>
                  <a:cubicBezTo>
                    <a:pt x="57" y="7"/>
                    <a:pt x="57" y="6"/>
                    <a:pt x="57" y="5"/>
                  </a:cubicBezTo>
                  <a:cubicBezTo>
                    <a:pt x="56" y="5"/>
                    <a:pt x="56" y="5"/>
                    <a:pt x="55" y="5"/>
                  </a:cubicBezTo>
                  <a:cubicBezTo>
                    <a:pt x="55" y="6"/>
                    <a:pt x="54" y="6"/>
                    <a:pt x="54" y="6"/>
                  </a:cubicBezTo>
                  <a:cubicBezTo>
                    <a:pt x="54" y="6"/>
                    <a:pt x="53" y="6"/>
                    <a:pt x="53" y="6"/>
                  </a:cubicBezTo>
                  <a:cubicBezTo>
                    <a:pt x="52" y="6"/>
                    <a:pt x="51" y="7"/>
                    <a:pt x="51" y="6"/>
                  </a:cubicBezTo>
                  <a:cubicBezTo>
                    <a:pt x="51" y="4"/>
                    <a:pt x="52" y="4"/>
                    <a:pt x="52" y="3"/>
                  </a:cubicBezTo>
                  <a:cubicBezTo>
                    <a:pt x="52" y="2"/>
                    <a:pt x="51" y="2"/>
                    <a:pt x="50" y="1"/>
                  </a:cubicBezTo>
                  <a:cubicBezTo>
                    <a:pt x="49" y="1"/>
                    <a:pt x="48" y="0"/>
                    <a:pt x="48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6" y="0"/>
                    <a:pt x="45" y="0"/>
                    <a:pt x="45" y="0"/>
                  </a:cubicBezTo>
                  <a:cubicBezTo>
                    <a:pt x="44" y="0"/>
                    <a:pt x="42" y="0"/>
                    <a:pt x="41" y="0"/>
                  </a:cubicBezTo>
                  <a:cubicBezTo>
                    <a:pt x="40" y="0"/>
                    <a:pt x="38" y="0"/>
                    <a:pt x="37" y="0"/>
                  </a:cubicBezTo>
                  <a:cubicBezTo>
                    <a:pt x="36" y="1"/>
                    <a:pt x="34" y="2"/>
                    <a:pt x="33" y="3"/>
                  </a:cubicBezTo>
                  <a:cubicBezTo>
                    <a:pt x="33" y="3"/>
                    <a:pt x="32" y="2"/>
                    <a:pt x="32" y="2"/>
                  </a:cubicBezTo>
                  <a:cubicBezTo>
                    <a:pt x="31" y="2"/>
                    <a:pt x="30" y="2"/>
                    <a:pt x="29" y="3"/>
                  </a:cubicBezTo>
                  <a:cubicBezTo>
                    <a:pt x="29" y="3"/>
                    <a:pt x="29" y="4"/>
                    <a:pt x="29" y="4"/>
                  </a:cubicBezTo>
                  <a:cubicBezTo>
                    <a:pt x="28" y="4"/>
                    <a:pt x="27" y="4"/>
                    <a:pt x="27" y="5"/>
                  </a:cubicBezTo>
                  <a:cubicBezTo>
                    <a:pt x="27" y="6"/>
                    <a:pt x="28" y="6"/>
                    <a:pt x="27" y="6"/>
                  </a:cubicBezTo>
                  <a:cubicBezTo>
                    <a:pt x="28" y="6"/>
                    <a:pt x="27" y="7"/>
                    <a:pt x="27" y="7"/>
                  </a:cubicBezTo>
                  <a:cubicBezTo>
                    <a:pt x="26" y="7"/>
                    <a:pt x="26" y="5"/>
                    <a:pt x="25" y="5"/>
                  </a:cubicBezTo>
                  <a:cubicBezTo>
                    <a:pt x="25" y="5"/>
                    <a:pt x="24" y="5"/>
                    <a:pt x="23" y="5"/>
                  </a:cubicBezTo>
                  <a:cubicBezTo>
                    <a:pt x="22" y="5"/>
                    <a:pt x="21" y="5"/>
                    <a:pt x="20" y="5"/>
                  </a:cubicBezTo>
                  <a:cubicBezTo>
                    <a:pt x="20" y="6"/>
                    <a:pt x="19" y="6"/>
                    <a:pt x="18" y="6"/>
                  </a:cubicBezTo>
                  <a:cubicBezTo>
                    <a:pt x="18" y="6"/>
                    <a:pt x="17" y="6"/>
                    <a:pt x="17" y="6"/>
                  </a:cubicBezTo>
                  <a:cubicBezTo>
                    <a:pt x="16" y="6"/>
                    <a:pt x="16" y="7"/>
                    <a:pt x="15" y="7"/>
                  </a:cubicBezTo>
                  <a:cubicBezTo>
                    <a:pt x="14" y="7"/>
                    <a:pt x="13" y="8"/>
                    <a:pt x="13" y="8"/>
                  </a:cubicBezTo>
                  <a:cubicBezTo>
                    <a:pt x="12" y="8"/>
                    <a:pt x="12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0"/>
                    <a:pt x="10" y="9"/>
                    <a:pt x="10" y="10"/>
                  </a:cubicBezTo>
                  <a:cubicBezTo>
                    <a:pt x="10" y="10"/>
                    <a:pt x="9" y="10"/>
                    <a:pt x="9" y="10"/>
                  </a:cubicBezTo>
                  <a:cubicBezTo>
                    <a:pt x="8" y="11"/>
                    <a:pt x="7" y="11"/>
                    <a:pt x="7" y="12"/>
                  </a:cubicBezTo>
                  <a:cubicBezTo>
                    <a:pt x="7" y="13"/>
                    <a:pt x="9" y="12"/>
                    <a:pt x="8" y="13"/>
                  </a:cubicBezTo>
                  <a:cubicBezTo>
                    <a:pt x="8" y="15"/>
                    <a:pt x="7" y="15"/>
                    <a:pt x="5" y="15"/>
                  </a:cubicBezTo>
                  <a:cubicBezTo>
                    <a:pt x="4" y="15"/>
                    <a:pt x="3" y="16"/>
                    <a:pt x="2" y="16"/>
                  </a:cubicBezTo>
                  <a:cubicBezTo>
                    <a:pt x="2" y="17"/>
                    <a:pt x="1" y="17"/>
                    <a:pt x="1" y="17"/>
                  </a:cubicBezTo>
                  <a:cubicBezTo>
                    <a:pt x="1" y="18"/>
                    <a:pt x="2" y="18"/>
                    <a:pt x="1" y="19"/>
                  </a:cubicBezTo>
                  <a:cubicBezTo>
                    <a:pt x="1" y="20"/>
                    <a:pt x="0" y="20"/>
                    <a:pt x="0" y="21"/>
                  </a:cubicBezTo>
                  <a:cubicBezTo>
                    <a:pt x="1" y="22"/>
                    <a:pt x="1" y="22"/>
                    <a:pt x="2" y="23"/>
                  </a:cubicBezTo>
                  <a:cubicBezTo>
                    <a:pt x="2" y="23"/>
                    <a:pt x="3" y="22"/>
                    <a:pt x="4" y="22"/>
                  </a:cubicBezTo>
                  <a:cubicBezTo>
                    <a:pt x="5" y="22"/>
                    <a:pt x="6" y="22"/>
                    <a:pt x="8" y="22"/>
                  </a:cubicBezTo>
                  <a:cubicBezTo>
                    <a:pt x="9" y="22"/>
                    <a:pt x="10" y="21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2"/>
                    <a:pt x="12" y="22"/>
                    <a:pt x="12" y="23"/>
                  </a:cubicBezTo>
                  <a:cubicBezTo>
                    <a:pt x="13" y="23"/>
                    <a:pt x="13" y="24"/>
                    <a:pt x="13" y="25"/>
                  </a:cubicBezTo>
                  <a:cubicBezTo>
                    <a:pt x="14" y="25"/>
                    <a:pt x="13" y="25"/>
                    <a:pt x="13" y="25"/>
                  </a:cubicBezTo>
                  <a:cubicBezTo>
                    <a:pt x="14" y="25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8"/>
                    <a:pt x="14" y="30"/>
                    <a:pt x="14" y="31"/>
                  </a:cubicBezTo>
                  <a:cubicBezTo>
                    <a:pt x="15" y="31"/>
                    <a:pt x="16" y="31"/>
                    <a:pt x="17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9" y="33"/>
                    <a:pt x="18" y="35"/>
                    <a:pt x="18" y="37"/>
                  </a:cubicBezTo>
                  <a:cubicBezTo>
                    <a:pt x="18" y="37"/>
                    <a:pt x="18" y="37"/>
                    <a:pt x="17" y="38"/>
                  </a:cubicBezTo>
                  <a:cubicBezTo>
                    <a:pt x="17" y="38"/>
                    <a:pt x="16" y="39"/>
                    <a:pt x="16" y="39"/>
                  </a:cubicBezTo>
                  <a:cubicBezTo>
                    <a:pt x="16" y="39"/>
                    <a:pt x="15" y="39"/>
                    <a:pt x="15" y="39"/>
                  </a:cubicBezTo>
                  <a:cubicBezTo>
                    <a:pt x="14" y="41"/>
                    <a:pt x="14" y="41"/>
                    <a:pt x="14" y="43"/>
                  </a:cubicBezTo>
                  <a:cubicBezTo>
                    <a:pt x="14" y="43"/>
                    <a:pt x="14" y="44"/>
                    <a:pt x="14" y="45"/>
                  </a:cubicBezTo>
                  <a:cubicBezTo>
                    <a:pt x="14" y="45"/>
                    <a:pt x="14" y="46"/>
                    <a:pt x="15" y="46"/>
                  </a:cubicBezTo>
                  <a:cubicBezTo>
                    <a:pt x="15" y="47"/>
                    <a:pt x="15" y="48"/>
                    <a:pt x="16" y="48"/>
                  </a:cubicBezTo>
                  <a:cubicBezTo>
                    <a:pt x="16" y="49"/>
                    <a:pt x="16" y="49"/>
                    <a:pt x="16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51"/>
                    <a:pt x="18" y="52"/>
                    <a:pt x="18" y="52"/>
                  </a:cubicBezTo>
                  <a:cubicBezTo>
                    <a:pt x="18" y="53"/>
                    <a:pt x="19" y="54"/>
                    <a:pt x="19" y="54"/>
                  </a:cubicBezTo>
                  <a:cubicBezTo>
                    <a:pt x="20" y="54"/>
                    <a:pt x="20" y="54"/>
                    <a:pt x="21" y="54"/>
                  </a:cubicBezTo>
                  <a:cubicBezTo>
                    <a:pt x="22" y="54"/>
                    <a:pt x="22" y="56"/>
                    <a:pt x="24" y="56"/>
                  </a:cubicBezTo>
                  <a:cubicBezTo>
                    <a:pt x="25" y="55"/>
                    <a:pt x="25" y="54"/>
                    <a:pt x="25" y="53"/>
                  </a:cubicBezTo>
                  <a:cubicBezTo>
                    <a:pt x="25" y="52"/>
                    <a:pt x="26" y="51"/>
                    <a:pt x="26" y="51"/>
                  </a:cubicBezTo>
                  <a:cubicBezTo>
                    <a:pt x="26" y="51"/>
                    <a:pt x="26" y="50"/>
                    <a:pt x="26" y="50"/>
                  </a:cubicBezTo>
                  <a:cubicBezTo>
                    <a:pt x="26" y="50"/>
                    <a:pt x="27" y="49"/>
                    <a:pt x="27" y="49"/>
                  </a:cubicBezTo>
                  <a:cubicBezTo>
                    <a:pt x="27" y="49"/>
                    <a:pt x="27" y="48"/>
                    <a:pt x="2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115"/>
            <p:cNvSpPr/>
            <p:nvPr/>
          </p:nvSpPr>
          <p:spPr bwMode="auto">
            <a:xfrm>
              <a:off x="8404859" y="3937168"/>
              <a:ext cx="13471" cy="10264"/>
            </a:xfrm>
            <a:custGeom>
              <a:avLst/>
              <a:gdLst>
                <a:gd name="T0" fmla="*/ 7 w 9"/>
                <a:gd name="T1" fmla="*/ 1 h 7"/>
                <a:gd name="T2" fmla="*/ 5 w 9"/>
                <a:gd name="T3" fmla="*/ 1 h 7"/>
                <a:gd name="T4" fmla="*/ 4 w 9"/>
                <a:gd name="T5" fmla="*/ 0 h 7"/>
                <a:gd name="T6" fmla="*/ 0 w 9"/>
                <a:gd name="T7" fmla="*/ 2 h 7"/>
                <a:gd name="T8" fmla="*/ 1 w 9"/>
                <a:gd name="T9" fmla="*/ 5 h 7"/>
                <a:gd name="T10" fmla="*/ 3 w 9"/>
                <a:gd name="T11" fmla="*/ 6 h 7"/>
                <a:gd name="T12" fmla="*/ 6 w 9"/>
                <a:gd name="T13" fmla="*/ 6 h 7"/>
                <a:gd name="T14" fmla="*/ 7 w 9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7">
                  <a:moveTo>
                    <a:pt x="7" y="1"/>
                  </a:moveTo>
                  <a:cubicBezTo>
                    <a:pt x="7" y="1"/>
                    <a:pt x="6" y="1"/>
                    <a:pt x="5" y="1"/>
                  </a:cubicBezTo>
                  <a:cubicBezTo>
                    <a:pt x="5" y="1"/>
                    <a:pt x="4" y="0"/>
                    <a:pt x="4" y="0"/>
                  </a:cubicBezTo>
                  <a:cubicBezTo>
                    <a:pt x="3" y="0"/>
                    <a:pt x="1" y="1"/>
                    <a:pt x="0" y="2"/>
                  </a:cubicBezTo>
                  <a:cubicBezTo>
                    <a:pt x="0" y="3"/>
                    <a:pt x="1" y="4"/>
                    <a:pt x="1" y="5"/>
                  </a:cubicBezTo>
                  <a:cubicBezTo>
                    <a:pt x="2" y="4"/>
                    <a:pt x="2" y="6"/>
                    <a:pt x="3" y="6"/>
                  </a:cubicBezTo>
                  <a:cubicBezTo>
                    <a:pt x="4" y="7"/>
                    <a:pt x="5" y="6"/>
                    <a:pt x="6" y="6"/>
                  </a:cubicBezTo>
                  <a:cubicBezTo>
                    <a:pt x="8" y="4"/>
                    <a:pt x="9" y="1"/>
                    <a:pt x="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116"/>
            <p:cNvSpPr/>
            <p:nvPr/>
          </p:nvSpPr>
          <p:spPr bwMode="auto">
            <a:xfrm>
              <a:off x="8522893" y="4016071"/>
              <a:ext cx="9622" cy="14754"/>
            </a:xfrm>
            <a:custGeom>
              <a:avLst/>
              <a:gdLst>
                <a:gd name="T0" fmla="*/ 6 w 6"/>
                <a:gd name="T1" fmla="*/ 2 h 10"/>
                <a:gd name="T2" fmla="*/ 4 w 6"/>
                <a:gd name="T3" fmla="*/ 0 h 10"/>
                <a:gd name="T4" fmla="*/ 3 w 6"/>
                <a:gd name="T5" fmla="*/ 1 h 10"/>
                <a:gd name="T6" fmla="*/ 2 w 6"/>
                <a:gd name="T7" fmla="*/ 2 h 10"/>
                <a:gd name="T8" fmla="*/ 2 w 6"/>
                <a:gd name="T9" fmla="*/ 2 h 10"/>
                <a:gd name="T10" fmla="*/ 1 w 6"/>
                <a:gd name="T11" fmla="*/ 4 h 10"/>
                <a:gd name="T12" fmla="*/ 1 w 6"/>
                <a:gd name="T13" fmla="*/ 5 h 10"/>
                <a:gd name="T14" fmla="*/ 0 w 6"/>
                <a:gd name="T15" fmla="*/ 7 h 10"/>
                <a:gd name="T16" fmla="*/ 4 w 6"/>
                <a:gd name="T17" fmla="*/ 8 h 10"/>
                <a:gd name="T18" fmla="*/ 5 w 6"/>
                <a:gd name="T19" fmla="*/ 7 h 10"/>
                <a:gd name="T20" fmla="*/ 6 w 6"/>
                <a:gd name="T21" fmla="*/ 6 h 10"/>
                <a:gd name="T22" fmla="*/ 5 w 6"/>
                <a:gd name="T23" fmla="*/ 4 h 10"/>
                <a:gd name="T24" fmla="*/ 6 w 6"/>
                <a:gd name="T2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10">
                  <a:moveTo>
                    <a:pt x="6" y="2"/>
                  </a:moveTo>
                  <a:cubicBezTo>
                    <a:pt x="5" y="1"/>
                    <a:pt x="5" y="0"/>
                    <a:pt x="4" y="0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2" y="1"/>
                    <a:pt x="3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2" y="3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1" y="10"/>
                    <a:pt x="3" y="9"/>
                    <a:pt x="4" y="8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5" y="7"/>
                    <a:pt x="6" y="6"/>
                    <a:pt x="6" y="6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5" y="3"/>
                    <a:pt x="6" y="2"/>
                    <a:pt x="6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17"/>
            <p:cNvSpPr/>
            <p:nvPr/>
          </p:nvSpPr>
          <p:spPr bwMode="auto">
            <a:xfrm>
              <a:off x="8441424" y="4051994"/>
              <a:ext cx="14754" cy="16679"/>
            </a:xfrm>
            <a:custGeom>
              <a:avLst/>
              <a:gdLst>
                <a:gd name="T0" fmla="*/ 8 w 10"/>
                <a:gd name="T1" fmla="*/ 6 h 11"/>
                <a:gd name="T2" fmla="*/ 7 w 10"/>
                <a:gd name="T3" fmla="*/ 3 h 11"/>
                <a:gd name="T4" fmla="*/ 6 w 10"/>
                <a:gd name="T5" fmla="*/ 1 h 11"/>
                <a:gd name="T6" fmla="*/ 5 w 10"/>
                <a:gd name="T7" fmla="*/ 0 h 11"/>
                <a:gd name="T8" fmla="*/ 3 w 10"/>
                <a:gd name="T9" fmla="*/ 3 h 11"/>
                <a:gd name="T10" fmla="*/ 0 w 10"/>
                <a:gd name="T11" fmla="*/ 6 h 11"/>
                <a:gd name="T12" fmla="*/ 4 w 10"/>
                <a:gd name="T13" fmla="*/ 8 h 11"/>
                <a:gd name="T14" fmla="*/ 9 w 10"/>
                <a:gd name="T15" fmla="*/ 10 h 11"/>
                <a:gd name="T16" fmla="*/ 9 w 10"/>
                <a:gd name="T17" fmla="*/ 7 h 11"/>
                <a:gd name="T18" fmla="*/ 8 w 10"/>
                <a:gd name="T1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1">
                  <a:moveTo>
                    <a:pt x="8" y="6"/>
                  </a:moveTo>
                  <a:cubicBezTo>
                    <a:pt x="8" y="5"/>
                    <a:pt x="8" y="4"/>
                    <a:pt x="7" y="3"/>
                  </a:cubicBezTo>
                  <a:cubicBezTo>
                    <a:pt x="6" y="2"/>
                    <a:pt x="7" y="1"/>
                    <a:pt x="6" y="1"/>
                  </a:cubicBezTo>
                  <a:cubicBezTo>
                    <a:pt x="6" y="1"/>
                    <a:pt x="5" y="1"/>
                    <a:pt x="5" y="0"/>
                  </a:cubicBezTo>
                  <a:cubicBezTo>
                    <a:pt x="5" y="1"/>
                    <a:pt x="4" y="2"/>
                    <a:pt x="3" y="3"/>
                  </a:cubicBezTo>
                  <a:cubicBezTo>
                    <a:pt x="2" y="4"/>
                    <a:pt x="1" y="5"/>
                    <a:pt x="0" y="6"/>
                  </a:cubicBezTo>
                  <a:cubicBezTo>
                    <a:pt x="0" y="8"/>
                    <a:pt x="3" y="7"/>
                    <a:pt x="4" y="8"/>
                  </a:cubicBezTo>
                  <a:cubicBezTo>
                    <a:pt x="6" y="9"/>
                    <a:pt x="8" y="11"/>
                    <a:pt x="9" y="10"/>
                  </a:cubicBezTo>
                  <a:cubicBezTo>
                    <a:pt x="10" y="9"/>
                    <a:pt x="9" y="8"/>
                    <a:pt x="9" y="7"/>
                  </a:cubicBezTo>
                  <a:cubicBezTo>
                    <a:pt x="9" y="7"/>
                    <a:pt x="8" y="7"/>
                    <a:pt x="8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118"/>
            <p:cNvSpPr/>
            <p:nvPr/>
          </p:nvSpPr>
          <p:spPr bwMode="auto">
            <a:xfrm>
              <a:off x="8520327" y="3971808"/>
              <a:ext cx="22452" cy="13471"/>
            </a:xfrm>
            <a:custGeom>
              <a:avLst/>
              <a:gdLst>
                <a:gd name="T0" fmla="*/ 8 w 15"/>
                <a:gd name="T1" fmla="*/ 8 h 9"/>
                <a:gd name="T2" fmla="*/ 10 w 15"/>
                <a:gd name="T3" fmla="*/ 7 h 9"/>
                <a:gd name="T4" fmla="*/ 13 w 15"/>
                <a:gd name="T5" fmla="*/ 5 h 9"/>
                <a:gd name="T6" fmla="*/ 15 w 15"/>
                <a:gd name="T7" fmla="*/ 3 h 9"/>
                <a:gd name="T8" fmla="*/ 13 w 15"/>
                <a:gd name="T9" fmla="*/ 0 h 9"/>
                <a:gd name="T10" fmla="*/ 7 w 15"/>
                <a:gd name="T11" fmla="*/ 0 h 9"/>
                <a:gd name="T12" fmla="*/ 4 w 15"/>
                <a:gd name="T13" fmla="*/ 2 h 9"/>
                <a:gd name="T14" fmla="*/ 3 w 15"/>
                <a:gd name="T15" fmla="*/ 1 h 9"/>
                <a:gd name="T16" fmla="*/ 2 w 15"/>
                <a:gd name="T17" fmla="*/ 0 h 9"/>
                <a:gd name="T18" fmla="*/ 0 w 15"/>
                <a:gd name="T19" fmla="*/ 4 h 9"/>
                <a:gd name="T20" fmla="*/ 3 w 15"/>
                <a:gd name="T21" fmla="*/ 8 h 9"/>
                <a:gd name="T22" fmla="*/ 8 w 15"/>
                <a:gd name="T23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9">
                  <a:moveTo>
                    <a:pt x="8" y="8"/>
                  </a:moveTo>
                  <a:cubicBezTo>
                    <a:pt x="8" y="8"/>
                    <a:pt x="9" y="7"/>
                    <a:pt x="10" y="7"/>
                  </a:cubicBezTo>
                  <a:cubicBezTo>
                    <a:pt x="12" y="6"/>
                    <a:pt x="13" y="6"/>
                    <a:pt x="13" y="5"/>
                  </a:cubicBezTo>
                  <a:cubicBezTo>
                    <a:pt x="14" y="4"/>
                    <a:pt x="15" y="4"/>
                    <a:pt x="15" y="3"/>
                  </a:cubicBezTo>
                  <a:cubicBezTo>
                    <a:pt x="15" y="2"/>
                    <a:pt x="13" y="0"/>
                    <a:pt x="13" y="0"/>
                  </a:cubicBezTo>
                  <a:cubicBezTo>
                    <a:pt x="11" y="0"/>
                    <a:pt x="9" y="1"/>
                    <a:pt x="7" y="0"/>
                  </a:cubicBezTo>
                  <a:cubicBezTo>
                    <a:pt x="6" y="1"/>
                    <a:pt x="6" y="2"/>
                    <a:pt x="4" y="2"/>
                  </a:cubicBezTo>
                  <a:cubicBezTo>
                    <a:pt x="3" y="2"/>
                    <a:pt x="4" y="1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1"/>
                    <a:pt x="0" y="2"/>
                    <a:pt x="0" y="4"/>
                  </a:cubicBezTo>
                  <a:cubicBezTo>
                    <a:pt x="0" y="6"/>
                    <a:pt x="2" y="7"/>
                    <a:pt x="3" y="8"/>
                  </a:cubicBezTo>
                  <a:cubicBezTo>
                    <a:pt x="5" y="7"/>
                    <a:pt x="6" y="9"/>
                    <a:pt x="8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119"/>
            <p:cNvSpPr/>
            <p:nvPr/>
          </p:nvSpPr>
          <p:spPr bwMode="auto">
            <a:xfrm>
              <a:off x="8529308" y="4001958"/>
              <a:ext cx="22452" cy="33357"/>
            </a:xfrm>
            <a:custGeom>
              <a:avLst/>
              <a:gdLst>
                <a:gd name="T0" fmla="*/ 11 w 15"/>
                <a:gd name="T1" fmla="*/ 13 h 22"/>
                <a:gd name="T2" fmla="*/ 11 w 15"/>
                <a:gd name="T3" fmla="*/ 12 h 22"/>
                <a:gd name="T4" fmla="*/ 9 w 15"/>
                <a:gd name="T5" fmla="*/ 9 h 22"/>
                <a:gd name="T6" fmla="*/ 8 w 15"/>
                <a:gd name="T7" fmla="*/ 4 h 22"/>
                <a:gd name="T8" fmla="*/ 6 w 15"/>
                <a:gd name="T9" fmla="*/ 2 h 22"/>
                <a:gd name="T10" fmla="*/ 6 w 15"/>
                <a:gd name="T11" fmla="*/ 0 h 22"/>
                <a:gd name="T12" fmla="*/ 2 w 15"/>
                <a:gd name="T13" fmla="*/ 1 h 22"/>
                <a:gd name="T14" fmla="*/ 0 w 15"/>
                <a:gd name="T15" fmla="*/ 5 h 22"/>
                <a:gd name="T16" fmla="*/ 3 w 15"/>
                <a:gd name="T17" fmla="*/ 10 h 22"/>
                <a:gd name="T18" fmla="*/ 6 w 15"/>
                <a:gd name="T19" fmla="*/ 12 h 22"/>
                <a:gd name="T20" fmla="*/ 4 w 15"/>
                <a:gd name="T21" fmla="*/ 14 h 22"/>
                <a:gd name="T22" fmla="*/ 3 w 15"/>
                <a:gd name="T23" fmla="*/ 16 h 22"/>
                <a:gd name="T24" fmla="*/ 3 w 15"/>
                <a:gd name="T25" fmla="*/ 17 h 22"/>
                <a:gd name="T26" fmla="*/ 2 w 15"/>
                <a:gd name="T27" fmla="*/ 20 h 22"/>
                <a:gd name="T28" fmla="*/ 3 w 15"/>
                <a:gd name="T29" fmla="*/ 21 h 22"/>
                <a:gd name="T30" fmla="*/ 7 w 15"/>
                <a:gd name="T31" fmla="*/ 20 h 22"/>
                <a:gd name="T32" fmla="*/ 9 w 15"/>
                <a:gd name="T33" fmla="*/ 20 h 22"/>
                <a:gd name="T34" fmla="*/ 11 w 15"/>
                <a:gd name="T35" fmla="*/ 19 h 22"/>
                <a:gd name="T36" fmla="*/ 12 w 15"/>
                <a:gd name="T37" fmla="*/ 19 h 22"/>
                <a:gd name="T38" fmla="*/ 11 w 15"/>
                <a:gd name="T39" fmla="*/ 1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22">
                  <a:moveTo>
                    <a:pt x="11" y="13"/>
                  </a:moveTo>
                  <a:cubicBezTo>
                    <a:pt x="12" y="13"/>
                    <a:pt x="11" y="13"/>
                    <a:pt x="11" y="12"/>
                  </a:cubicBezTo>
                  <a:cubicBezTo>
                    <a:pt x="10" y="12"/>
                    <a:pt x="10" y="10"/>
                    <a:pt x="9" y="9"/>
                  </a:cubicBezTo>
                  <a:cubicBezTo>
                    <a:pt x="8" y="8"/>
                    <a:pt x="7" y="6"/>
                    <a:pt x="8" y="4"/>
                  </a:cubicBezTo>
                  <a:cubicBezTo>
                    <a:pt x="8" y="3"/>
                    <a:pt x="7" y="3"/>
                    <a:pt x="6" y="2"/>
                  </a:cubicBezTo>
                  <a:cubicBezTo>
                    <a:pt x="6" y="1"/>
                    <a:pt x="7" y="1"/>
                    <a:pt x="6" y="0"/>
                  </a:cubicBezTo>
                  <a:cubicBezTo>
                    <a:pt x="5" y="0"/>
                    <a:pt x="3" y="1"/>
                    <a:pt x="2" y="1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0" y="7"/>
                    <a:pt x="2" y="8"/>
                    <a:pt x="3" y="10"/>
                  </a:cubicBezTo>
                  <a:cubicBezTo>
                    <a:pt x="5" y="10"/>
                    <a:pt x="7" y="10"/>
                    <a:pt x="6" y="12"/>
                  </a:cubicBezTo>
                  <a:cubicBezTo>
                    <a:pt x="6" y="13"/>
                    <a:pt x="5" y="13"/>
                    <a:pt x="4" y="14"/>
                  </a:cubicBezTo>
                  <a:cubicBezTo>
                    <a:pt x="4" y="15"/>
                    <a:pt x="3" y="15"/>
                    <a:pt x="3" y="16"/>
                  </a:cubicBezTo>
                  <a:cubicBezTo>
                    <a:pt x="3" y="16"/>
                    <a:pt x="3" y="17"/>
                    <a:pt x="3" y="17"/>
                  </a:cubicBezTo>
                  <a:cubicBezTo>
                    <a:pt x="3" y="18"/>
                    <a:pt x="2" y="19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5" y="22"/>
                    <a:pt x="6" y="20"/>
                    <a:pt x="7" y="20"/>
                  </a:cubicBezTo>
                  <a:cubicBezTo>
                    <a:pt x="8" y="20"/>
                    <a:pt x="9" y="20"/>
                    <a:pt x="9" y="20"/>
                  </a:cubicBezTo>
                  <a:cubicBezTo>
                    <a:pt x="10" y="20"/>
                    <a:pt x="10" y="19"/>
                    <a:pt x="11" y="19"/>
                  </a:cubicBezTo>
                  <a:cubicBezTo>
                    <a:pt x="11" y="19"/>
                    <a:pt x="12" y="19"/>
                    <a:pt x="12" y="19"/>
                  </a:cubicBezTo>
                  <a:cubicBezTo>
                    <a:pt x="15" y="16"/>
                    <a:pt x="13" y="15"/>
                    <a:pt x="11" y="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120"/>
            <p:cNvSpPr/>
            <p:nvPr/>
          </p:nvSpPr>
          <p:spPr bwMode="auto">
            <a:xfrm>
              <a:off x="8368294" y="4123841"/>
              <a:ext cx="16679" cy="14754"/>
            </a:xfrm>
            <a:custGeom>
              <a:avLst/>
              <a:gdLst>
                <a:gd name="T0" fmla="*/ 8 w 11"/>
                <a:gd name="T1" fmla="*/ 4 h 10"/>
                <a:gd name="T2" fmla="*/ 7 w 11"/>
                <a:gd name="T3" fmla="*/ 4 h 10"/>
                <a:gd name="T4" fmla="*/ 6 w 11"/>
                <a:gd name="T5" fmla="*/ 3 h 10"/>
                <a:gd name="T6" fmla="*/ 6 w 11"/>
                <a:gd name="T7" fmla="*/ 2 h 10"/>
                <a:gd name="T8" fmla="*/ 3 w 11"/>
                <a:gd name="T9" fmla="*/ 0 h 10"/>
                <a:gd name="T10" fmla="*/ 0 w 11"/>
                <a:gd name="T11" fmla="*/ 2 h 10"/>
                <a:gd name="T12" fmla="*/ 5 w 11"/>
                <a:gd name="T13" fmla="*/ 5 h 10"/>
                <a:gd name="T14" fmla="*/ 7 w 11"/>
                <a:gd name="T15" fmla="*/ 8 h 10"/>
                <a:gd name="T16" fmla="*/ 8 w 11"/>
                <a:gd name="T17" fmla="*/ 9 h 10"/>
                <a:gd name="T18" fmla="*/ 11 w 11"/>
                <a:gd name="T19" fmla="*/ 9 h 10"/>
                <a:gd name="T20" fmla="*/ 8 w 11"/>
                <a:gd name="T21" fmla="*/ 5 h 10"/>
                <a:gd name="T22" fmla="*/ 8 w 11"/>
                <a:gd name="T2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0">
                  <a:moveTo>
                    <a:pt x="8" y="4"/>
                  </a:moveTo>
                  <a:cubicBezTo>
                    <a:pt x="8" y="4"/>
                    <a:pt x="7" y="4"/>
                    <a:pt x="7" y="4"/>
                  </a:cubicBezTo>
                  <a:cubicBezTo>
                    <a:pt x="7" y="3"/>
                    <a:pt x="7" y="3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2"/>
                    <a:pt x="4" y="1"/>
                    <a:pt x="3" y="0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1" y="4"/>
                    <a:pt x="4" y="4"/>
                    <a:pt x="5" y="5"/>
                  </a:cubicBezTo>
                  <a:cubicBezTo>
                    <a:pt x="6" y="6"/>
                    <a:pt x="7" y="7"/>
                    <a:pt x="7" y="8"/>
                  </a:cubicBezTo>
                  <a:cubicBezTo>
                    <a:pt x="7" y="8"/>
                    <a:pt x="8" y="9"/>
                    <a:pt x="8" y="9"/>
                  </a:cubicBezTo>
                  <a:cubicBezTo>
                    <a:pt x="9" y="10"/>
                    <a:pt x="10" y="10"/>
                    <a:pt x="11" y="9"/>
                  </a:cubicBezTo>
                  <a:cubicBezTo>
                    <a:pt x="11" y="8"/>
                    <a:pt x="9" y="7"/>
                    <a:pt x="8" y="5"/>
                  </a:cubicBezTo>
                  <a:cubicBezTo>
                    <a:pt x="8" y="5"/>
                    <a:pt x="8" y="5"/>
                    <a:pt x="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121"/>
            <p:cNvSpPr/>
            <p:nvPr/>
          </p:nvSpPr>
          <p:spPr bwMode="auto">
            <a:xfrm>
              <a:off x="8594740" y="3920489"/>
              <a:ext cx="30150" cy="22452"/>
            </a:xfrm>
            <a:custGeom>
              <a:avLst/>
              <a:gdLst>
                <a:gd name="T0" fmla="*/ 3 w 20"/>
                <a:gd name="T1" fmla="*/ 13 h 15"/>
                <a:gd name="T2" fmla="*/ 4 w 20"/>
                <a:gd name="T3" fmla="*/ 14 h 15"/>
                <a:gd name="T4" fmla="*/ 8 w 20"/>
                <a:gd name="T5" fmla="*/ 14 h 15"/>
                <a:gd name="T6" fmla="*/ 10 w 20"/>
                <a:gd name="T7" fmla="*/ 12 h 15"/>
                <a:gd name="T8" fmla="*/ 11 w 20"/>
                <a:gd name="T9" fmla="*/ 10 h 15"/>
                <a:gd name="T10" fmla="*/ 12 w 20"/>
                <a:gd name="T11" fmla="*/ 13 h 15"/>
                <a:gd name="T12" fmla="*/ 16 w 20"/>
                <a:gd name="T13" fmla="*/ 12 h 15"/>
                <a:gd name="T14" fmla="*/ 13 w 20"/>
                <a:gd name="T15" fmla="*/ 9 h 15"/>
                <a:gd name="T16" fmla="*/ 10 w 20"/>
                <a:gd name="T17" fmla="*/ 6 h 15"/>
                <a:gd name="T18" fmla="*/ 17 w 20"/>
                <a:gd name="T19" fmla="*/ 7 h 15"/>
                <a:gd name="T20" fmla="*/ 20 w 20"/>
                <a:gd name="T21" fmla="*/ 4 h 15"/>
                <a:gd name="T22" fmla="*/ 9 w 20"/>
                <a:gd name="T23" fmla="*/ 2 h 15"/>
                <a:gd name="T24" fmla="*/ 7 w 20"/>
                <a:gd name="T25" fmla="*/ 3 h 15"/>
                <a:gd name="T26" fmla="*/ 6 w 20"/>
                <a:gd name="T27" fmla="*/ 3 h 15"/>
                <a:gd name="T28" fmla="*/ 4 w 20"/>
                <a:gd name="T29" fmla="*/ 4 h 15"/>
                <a:gd name="T30" fmla="*/ 1 w 20"/>
                <a:gd name="T31" fmla="*/ 4 h 15"/>
                <a:gd name="T32" fmla="*/ 0 w 20"/>
                <a:gd name="T33" fmla="*/ 6 h 15"/>
                <a:gd name="T34" fmla="*/ 2 w 20"/>
                <a:gd name="T35" fmla="*/ 10 h 15"/>
                <a:gd name="T36" fmla="*/ 3 w 20"/>
                <a:gd name="T37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15">
                  <a:moveTo>
                    <a:pt x="3" y="13"/>
                  </a:moveTo>
                  <a:cubicBezTo>
                    <a:pt x="3" y="14"/>
                    <a:pt x="4" y="14"/>
                    <a:pt x="4" y="14"/>
                  </a:cubicBezTo>
                  <a:cubicBezTo>
                    <a:pt x="6" y="15"/>
                    <a:pt x="7" y="15"/>
                    <a:pt x="8" y="14"/>
                  </a:cubicBezTo>
                  <a:cubicBezTo>
                    <a:pt x="9" y="13"/>
                    <a:pt x="9" y="13"/>
                    <a:pt x="10" y="12"/>
                  </a:cubicBezTo>
                  <a:cubicBezTo>
                    <a:pt x="10" y="11"/>
                    <a:pt x="10" y="10"/>
                    <a:pt x="11" y="10"/>
                  </a:cubicBezTo>
                  <a:cubicBezTo>
                    <a:pt x="12" y="11"/>
                    <a:pt x="12" y="12"/>
                    <a:pt x="12" y="13"/>
                  </a:cubicBezTo>
                  <a:cubicBezTo>
                    <a:pt x="14" y="13"/>
                    <a:pt x="16" y="13"/>
                    <a:pt x="16" y="12"/>
                  </a:cubicBezTo>
                  <a:cubicBezTo>
                    <a:pt x="15" y="10"/>
                    <a:pt x="14" y="10"/>
                    <a:pt x="13" y="9"/>
                  </a:cubicBezTo>
                  <a:cubicBezTo>
                    <a:pt x="12" y="9"/>
                    <a:pt x="10" y="8"/>
                    <a:pt x="10" y="6"/>
                  </a:cubicBezTo>
                  <a:cubicBezTo>
                    <a:pt x="13" y="6"/>
                    <a:pt x="15" y="8"/>
                    <a:pt x="17" y="7"/>
                  </a:cubicBezTo>
                  <a:cubicBezTo>
                    <a:pt x="18" y="6"/>
                    <a:pt x="20" y="5"/>
                    <a:pt x="20" y="4"/>
                  </a:cubicBezTo>
                  <a:cubicBezTo>
                    <a:pt x="19" y="0"/>
                    <a:pt x="11" y="1"/>
                    <a:pt x="9" y="2"/>
                  </a:cubicBezTo>
                  <a:cubicBezTo>
                    <a:pt x="8" y="2"/>
                    <a:pt x="8" y="3"/>
                    <a:pt x="7" y="3"/>
                  </a:cubicBezTo>
                  <a:cubicBezTo>
                    <a:pt x="7" y="3"/>
                    <a:pt x="6" y="3"/>
                    <a:pt x="6" y="3"/>
                  </a:cubicBezTo>
                  <a:cubicBezTo>
                    <a:pt x="5" y="3"/>
                    <a:pt x="5" y="4"/>
                    <a:pt x="4" y="4"/>
                  </a:cubicBezTo>
                  <a:cubicBezTo>
                    <a:pt x="3" y="4"/>
                    <a:pt x="2" y="3"/>
                    <a:pt x="1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8"/>
                    <a:pt x="2" y="10"/>
                  </a:cubicBezTo>
                  <a:cubicBezTo>
                    <a:pt x="2" y="11"/>
                    <a:pt x="2" y="13"/>
                    <a:pt x="3" y="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122"/>
            <p:cNvSpPr/>
            <p:nvPr/>
          </p:nvSpPr>
          <p:spPr bwMode="auto">
            <a:xfrm>
              <a:off x="8384973" y="4137312"/>
              <a:ext cx="10905" cy="10264"/>
            </a:xfrm>
            <a:custGeom>
              <a:avLst/>
              <a:gdLst>
                <a:gd name="T0" fmla="*/ 0 w 7"/>
                <a:gd name="T1" fmla="*/ 4 h 7"/>
                <a:gd name="T2" fmla="*/ 5 w 7"/>
                <a:gd name="T3" fmla="*/ 6 h 7"/>
                <a:gd name="T4" fmla="*/ 7 w 7"/>
                <a:gd name="T5" fmla="*/ 5 h 7"/>
                <a:gd name="T6" fmla="*/ 0 w 7"/>
                <a:gd name="T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0" y="4"/>
                  </a:moveTo>
                  <a:cubicBezTo>
                    <a:pt x="1" y="5"/>
                    <a:pt x="3" y="6"/>
                    <a:pt x="5" y="6"/>
                  </a:cubicBezTo>
                  <a:cubicBezTo>
                    <a:pt x="6" y="6"/>
                    <a:pt x="7" y="7"/>
                    <a:pt x="7" y="5"/>
                  </a:cubicBezTo>
                  <a:cubicBezTo>
                    <a:pt x="6" y="3"/>
                    <a:pt x="1" y="0"/>
                    <a:pt x="0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123"/>
            <p:cNvSpPr>
              <a:spLocks noEditPoints="1"/>
            </p:cNvSpPr>
            <p:nvPr/>
          </p:nvSpPr>
          <p:spPr bwMode="auto">
            <a:xfrm>
              <a:off x="8533798" y="2652265"/>
              <a:ext cx="92374" cy="92374"/>
            </a:xfrm>
            <a:custGeom>
              <a:avLst/>
              <a:gdLst>
                <a:gd name="T0" fmla="*/ 31 w 61"/>
                <a:gd name="T1" fmla="*/ 0 h 61"/>
                <a:gd name="T2" fmla="*/ 0 w 61"/>
                <a:gd name="T3" fmla="*/ 31 h 61"/>
                <a:gd name="T4" fmla="*/ 31 w 61"/>
                <a:gd name="T5" fmla="*/ 61 h 61"/>
                <a:gd name="T6" fmla="*/ 61 w 61"/>
                <a:gd name="T7" fmla="*/ 31 h 61"/>
                <a:gd name="T8" fmla="*/ 31 w 61"/>
                <a:gd name="T9" fmla="*/ 0 h 61"/>
                <a:gd name="T10" fmla="*/ 31 w 61"/>
                <a:gd name="T11" fmla="*/ 50 h 61"/>
                <a:gd name="T12" fmla="*/ 11 w 61"/>
                <a:gd name="T13" fmla="*/ 31 h 61"/>
                <a:gd name="T14" fmla="*/ 31 w 61"/>
                <a:gd name="T15" fmla="*/ 11 h 61"/>
                <a:gd name="T16" fmla="*/ 50 w 61"/>
                <a:gd name="T17" fmla="*/ 31 h 61"/>
                <a:gd name="T18" fmla="*/ 31 w 61"/>
                <a:gd name="T19" fmla="*/ 5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61">
                  <a:moveTo>
                    <a:pt x="31" y="0"/>
                  </a:moveTo>
                  <a:cubicBezTo>
                    <a:pt x="14" y="0"/>
                    <a:pt x="0" y="14"/>
                    <a:pt x="0" y="31"/>
                  </a:cubicBezTo>
                  <a:cubicBezTo>
                    <a:pt x="0" y="47"/>
                    <a:pt x="14" y="61"/>
                    <a:pt x="31" y="61"/>
                  </a:cubicBezTo>
                  <a:cubicBezTo>
                    <a:pt x="47" y="61"/>
                    <a:pt x="61" y="47"/>
                    <a:pt x="61" y="31"/>
                  </a:cubicBezTo>
                  <a:cubicBezTo>
                    <a:pt x="61" y="14"/>
                    <a:pt x="47" y="0"/>
                    <a:pt x="31" y="0"/>
                  </a:cubicBezTo>
                  <a:close/>
                  <a:moveTo>
                    <a:pt x="31" y="50"/>
                  </a:moveTo>
                  <a:cubicBezTo>
                    <a:pt x="20" y="50"/>
                    <a:pt x="11" y="41"/>
                    <a:pt x="11" y="31"/>
                  </a:cubicBezTo>
                  <a:cubicBezTo>
                    <a:pt x="11" y="20"/>
                    <a:pt x="20" y="11"/>
                    <a:pt x="31" y="11"/>
                  </a:cubicBezTo>
                  <a:cubicBezTo>
                    <a:pt x="41" y="11"/>
                    <a:pt x="50" y="20"/>
                    <a:pt x="50" y="31"/>
                  </a:cubicBezTo>
                  <a:cubicBezTo>
                    <a:pt x="50" y="41"/>
                    <a:pt x="41" y="50"/>
                    <a:pt x="31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124"/>
            <p:cNvSpPr>
              <a:spLocks noEditPoints="1"/>
            </p:cNvSpPr>
            <p:nvPr/>
          </p:nvSpPr>
          <p:spPr bwMode="auto">
            <a:xfrm>
              <a:off x="7823670" y="3454768"/>
              <a:ext cx="91091" cy="92374"/>
            </a:xfrm>
            <a:custGeom>
              <a:avLst/>
              <a:gdLst>
                <a:gd name="T0" fmla="*/ 30 w 60"/>
                <a:gd name="T1" fmla="*/ 0 h 61"/>
                <a:gd name="T2" fmla="*/ 0 w 60"/>
                <a:gd name="T3" fmla="*/ 30 h 61"/>
                <a:gd name="T4" fmla="*/ 30 w 60"/>
                <a:gd name="T5" fmla="*/ 61 h 61"/>
                <a:gd name="T6" fmla="*/ 60 w 60"/>
                <a:gd name="T7" fmla="*/ 30 h 61"/>
                <a:gd name="T8" fmla="*/ 30 w 60"/>
                <a:gd name="T9" fmla="*/ 0 h 61"/>
                <a:gd name="T10" fmla="*/ 30 w 60"/>
                <a:gd name="T11" fmla="*/ 50 h 61"/>
                <a:gd name="T12" fmla="*/ 10 w 60"/>
                <a:gd name="T13" fmla="*/ 30 h 61"/>
                <a:gd name="T14" fmla="*/ 30 w 60"/>
                <a:gd name="T15" fmla="*/ 11 h 61"/>
                <a:gd name="T16" fmla="*/ 50 w 60"/>
                <a:gd name="T17" fmla="*/ 30 h 61"/>
                <a:gd name="T18" fmla="*/ 30 w 60"/>
                <a:gd name="T19" fmla="*/ 5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1">
                  <a:moveTo>
                    <a:pt x="30" y="0"/>
                  </a:moveTo>
                  <a:cubicBezTo>
                    <a:pt x="13" y="0"/>
                    <a:pt x="0" y="14"/>
                    <a:pt x="0" y="30"/>
                  </a:cubicBezTo>
                  <a:cubicBezTo>
                    <a:pt x="0" y="47"/>
                    <a:pt x="13" y="61"/>
                    <a:pt x="30" y="61"/>
                  </a:cubicBezTo>
                  <a:cubicBezTo>
                    <a:pt x="47" y="61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0"/>
                  </a:moveTo>
                  <a:cubicBezTo>
                    <a:pt x="19" y="50"/>
                    <a:pt x="10" y="41"/>
                    <a:pt x="10" y="30"/>
                  </a:cubicBezTo>
                  <a:cubicBezTo>
                    <a:pt x="10" y="20"/>
                    <a:pt x="19" y="11"/>
                    <a:pt x="30" y="11"/>
                  </a:cubicBezTo>
                  <a:cubicBezTo>
                    <a:pt x="41" y="11"/>
                    <a:pt x="50" y="20"/>
                    <a:pt x="50" y="30"/>
                  </a:cubicBezTo>
                  <a:cubicBezTo>
                    <a:pt x="50" y="41"/>
                    <a:pt x="41" y="50"/>
                    <a:pt x="30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125"/>
            <p:cNvSpPr>
              <a:spLocks noEditPoints="1"/>
            </p:cNvSpPr>
            <p:nvPr/>
          </p:nvSpPr>
          <p:spPr bwMode="auto">
            <a:xfrm>
              <a:off x="8934087" y="5195769"/>
              <a:ext cx="91091" cy="91091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30 h 60"/>
                <a:gd name="T4" fmla="*/ 30 w 60"/>
                <a:gd name="T5" fmla="*/ 60 h 60"/>
                <a:gd name="T6" fmla="*/ 60 w 60"/>
                <a:gd name="T7" fmla="*/ 30 h 60"/>
                <a:gd name="T8" fmla="*/ 30 w 60"/>
                <a:gd name="T9" fmla="*/ 0 h 60"/>
                <a:gd name="T10" fmla="*/ 30 w 60"/>
                <a:gd name="T11" fmla="*/ 50 h 60"/>
                <a:gd name="T12" fmla="*/ 10 w 60"/>
                <a:gd name="T13" fmla="*/ 30 h 60"/>
                <a:gd name="T14" fmla="*/ 30 w 60"/>
                <a:gd name="T15" fmla="*/ 11 h 60"/>
                <a:gd name="T16" fmla="*/ 49 w 60"/>
                <a:gd name="T17" fmla="*/ 30 h 60"/>
                <a:gd name="T18" fmla="*/ 30 w 60"/>
                <a:gd name="T19" fmla="*/ 5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13" y="0"/>
                    <a:pt x="0" y="13"/>
                    <a:pt x="0" y="30"/>
                  </a:cubicBezTo>
                  <a:cubicBezTo>
                    <a:pt x="0" y="47"/>
                    <a:pt x="13" y="60"/>
                    <a:pt x="30" y="60"/>
                  </a:cubicBezTo>
                  <a:cubicBezTo>
                    <a:pt x="47" y="60"/>
                    <a:pt x="60" y="47"/>
                    <a:pt x="60" y="30"/>
                  </a:cubicBezTo>
                  <a:cubicBezTo>
                    <a:pt x="60" y="13"/>
                    <a:pt x="47" y="0"/>
                    <a:pt x="30" y="0"/>
                  </a:cubicBezTo>
                  <a:close/>
                  <a:moveTo>
                    <a:pt x="30" y="50"/>
                  </a:moveTo>
                  <a:cubicBezTo>
                    <a:pt x="19" y="50"/>
                    <a:pt x="10" y="41"/>
                    <a:pt x="10" y="30"/>
                  </a:cubicBezTo>
                  <a:cubicBezTo>
                    <a:pt x="10" y="19"/>
                    <a:pt x="19" y="11"/>
                    <a:pt x="30" y="11"/>
                  </a:cubicBezTo>
                  <a:cubicBezTo>
                    <a:pt x="41" y="11"/>
                    <a:pt x="49" y="19"/>
                    <a:pt x="49" y="30"/>
                  </a:cubicBezTo>
                  <a:cubicBezTo>
                    <a:pt x="49" y="41"/>
                    <a:pt x="41" y="50"/>
                    <a:pt x="30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126"/>
            <p:cNvSpPr>
              <a:spLocks noEditPoints="1"/>
            </p:cNvSpPr>
            <p:nvPr/>
          </p:nvSpPr>
          <p:spPr bwMode="auto">
            <a:xfrm>
              <a:off x="8656964" y="5633906"/>
              <a:ext cx="92374" cy="91091"/>
            </a:xfrm>
            <a:custGeom>
              <a:avLst/>
              <a:gdLst>
                <a:gd name="T0" fmla="*/ 30 w 61"/>
                <a:gd name="T1" fmla="*/ 0 h 60"/>
                <a:gd name="T2" fmla="*/ 0 w 61"/>
                <a:gd name="T3" fmla="*/ 30 h 60"/>
                <a:gd name="T4" fmla="*/ 30 w 61"/>
                <a:gd name="T5" fmla="*/ 60 h 60"/>
                <a:gd name="T6" fmla="*/ 61 w 61"/>
                <a:gd name="T7" fmla="*/ 30 h 60"/>
                <a:gd name="T8" fmla="*/ 30 w 61"/>
                <a:gd name="T9" fmla="*/ 0 h 60"/>
                <a:gd name="T10" fmla="*/ 30 w 61"/>
                <a:gd name="T11" fmla="*/ 49 h 60"/>
                <a:gd name="T12" fmla="*/ 11 w 61"/>
                <a:gd name="T13" fmla="*/ 30 h 60"/>
                <a:gd name="T14" fmla="*/ 30 w 61"/>
                <a:gd name="T15" fmla="*/ 10 h 60"/>
                <a:gd name="T16" fmla="*/ 50 w 61"/>
                <a:gd name="T17" fmla="*/ 30 h 60"/>
                <a:gd name="T18" fmla="*/ 30 w 61"/>
                <a:gd name="T19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0"/>
                    <a:pt x="30" y="60"/>
                  </a:cubicBezTo>
                  <a:cubicBezTo>
                    <a:pt x="47" y="60"/>
                    <a:pt x="61" y="47"/>
                    <a:pt x="61" y="30"/>
                  </a:cubicBezTo>
                  <a:cubicBezTo>
                    <a:pt x="61" y="13"/>
                    <a:pt x="47" y="0"/>
                    <a:pt x="30" y="0"/>
                  </a:cubicBezTo>
                  <a:close/>
                  <a:moveTo>
                    <a:pt x="30" y="49"/>
                  </a:moveTo>
                  <a:cubicBezTo>
                    <a:pt x="20" y="49"/>
                    <a:pt x="11" y="41"/>
                    <a:pt x="11" y="30"/>
                  </a:cubicBezTo>
                  <a:cubicBezTo>
                    <a:pt x="11" y="19"/>
                    <a:pt x="20" y="10"/>
                    <a:pt x="30" y="10"/>
                  </a:cubicBezTo>
                  <a:cubicBezTo>
                    <a:pt x="41" y="10"/>
                    <a:pt x="50" y="19"/>
                    <a:pt x="50" y="30"/>
                  </a:cubicBezTo>
                  <a:cubicBezTo>
                    <a:pt x="50" y="41"/>
                    <a:pt x="41" y="49"/>
                    <a:pt x="30" y="49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127"/>
            <p:cNvSpPr>
              <a:spLocks noEditPoints="1"/>
            </p:cNvSpPr>
            <p:nvPr/>
          </p:nvSpPr>
          <p:spPr bwMode="auto">
            <a:xfrm>
              <a:off x="9905943" y="4615221"/>
              <a:ext cx="91091" cy="90450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30 h 60"/>
                <a:gd name="T4" fmla="*/ 30 w 60"/>
                <a:gd name="T5" fmla="*/ 60 h 60"/>
                <a:gd name="T6" fmla="*/ 60 w 60"/>
                <a:gd name="T7" fmla="*/ 30 h 60"/>
                <a:gd name="T8" fmla="*/ 30 w 60"/>
                <a:gd name="T9" fmla="*/ 0 h 60"/>
                <a:gd name="T10" fmla="*/ 30 w 60"/>
                <a:gd name="T11" fmla="*/ 49 h 60"/>
                <a:gd name="T12" fmla="*/ 11 w 60"/>
                <a:gd name="T13" fmla="*/ 30 h 60"/>
                <a:gd name="T14" fmla="*/ 30 w 60"/>
                <a:gd name="T15" fmla="*/ 10 h 60"/>
                <a:gd name="T16" fmla="*/ 50 w 60"/>
                <a:gd name="T17" fmla="*/ 30 h 60"/>
                <a:gd name="T18" fmla="*/ 30 w 60"/>
                <a:gd name="T19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13" y="0"/>
                    <a:pt x="0" y="13"/>
                    <a:pt x="0" y="30"/>
                  </a:cubicBezTo>
                  <a:cubicBezTo>
                    <a:pt x="0" y="46"/>
                    <a:pt x="13" y="60"/>
                    <a:pt x="30" y="60"/>
                  </a:cubicBezTo>
                  <a:cubicBezTo>
                    <a:pt x="47" y="60"/>
                    <a:pt x="60" y="46"/>
                    <a:pt x="60" y="30"/>
                  </a:cubicBezTo>
                  <a:cubicBezTo>
                    <a:pt x="60" y="13"/>
                    <a:pt x="47" y="0"/>
                    <a:pt x="30" y="0"/>
                  </a:cubicBezTo>
                  <a:close/>
                  <a:moveTo>
                    <a:pt x="30" y="49"/>
                  </a:moveTo>
                  <a:cubicBezTo>
                    <a:pt x="19" y="49"/>
                    <a:pt x="11" y="41"/>
                    <a:pt x="11" y="30"/>
                  </a:cubicBezTo>
                  <a:cubicBezTo>
                    <a:pt x="11" y="19"/>
                    <a:pt x="19" y="10"/>
                    <a:pt x="30" y="10"/>
                  </a:cubicBezTo>
                  <a:cubicBezTo>
                    <a:pt x="41" y="10"/>
                    <a:pt x="50" y="19"/>
                    <a:pt x="50" y="30"/>
                  </a:cubicBezTo>
                  <a:cubicBezTo>
                    <a:pt x="50" y="41"/>
                    <a:pt x="41" y="49"/>
                    <a:pt x="30" y="49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128"/>
            <p:cNvSpPr>
              <a:spLocks noEditPoints="1"/>
            </p:cNvSpPr>
            <p:nvPr/>
          </p:nvSpPr>
          <p:spPr bwMode="auto">
            <a:xfrm>
              <a:off x="10122766" y="5861634"/>
              <a:ext cx="92374" cy="91091"/>
            </a:xfrm>
            <a:custGeom>
              <a:avLst/>
              <a:gdLst>
                <a:gd name="T0" fmla="*/ 31 w 61"/>
                <a:gd name="T1" fmla="*/ 0 h 60"/>
                <a:gd name="T2" fmla="*/ 0 w 61"/>
                <a:gd name="T3" fmla="*/ 30 h 60"/>
                <a:gd name="T4" fmla="*/ 31 w 61"/>
                <a:gd name="T5" fmla="*/ 60 h 60"/>
                <a:gd name="T6" fmla="*/ 61 w 61"/>
                <a:gd name="T7" fmla="*/ 30 h 60"/>
                <a:gd name="T8" fmla="*/ 31 w 61"/>
                <a:gd name="T9" fmla="*/ 0 h 60"/>
                <a:gd name="T10" fmla="*/ 31 w 61"/>
                <a:gd name="T11" fmla="*/ 50 h 60"/>
                <a:gd name="T12" fmla="*/ 11 w 61"/>
                <a:gd name="T13" fmla="*/ 30 h 60"/>
                <a:gd name="T14" fmla="*/ 31 w 61"/>
                <a:gd name="T15" fmla="*/ 11 h 60"/>
                <a:gd name="T16" fmla="*/ 50 w 61"/>
                <a:gd name="T17" fmla="*/ 30 h 60"/>
                <a:gd name="T18" fmla="*/ 31 w 61"/>
                <a:gd name="T19" fmla="*/ 5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60">
                  <a:moveTo>
                    <a:pt x="31" y="0"/>
                  </a:moveTo>
                  <a:cubicBezTo>
                    <a:pt x="14" y="0"/>
                    <a:pt x="0" y="14"/>
                    <a:pt x="0" y="30"/>
                  </a:cubicBezTo>
                  <a:cubicBezTo>
                    <a:pt x="0" y="47"/>
                    <a:pt x="14" y="60"/>
                    <a:pt x="31" y="60"/>
                  </a:cubicBezTo>
                  <a:cubicBezTo>
                    <a:pt x="47" y="60"/>
                    <a:pt x="61" y="47"/>
                    <a:pt x="61" y="30"/>
                  </a:cubicBezTo>
                  <a:cubicBezTo>
                    <a:pt x="61" y="14"/>
                    <a:pt x="47" y="0"/>
                    <a:pt x="31" y="0"/>
                  </a:cubicBezTo>
                  <a:close/>
                  <a:moveTo>
                    <a:pt x="31" y="50"/>
                  </a:moveTo>
                  <a:cubicBezTo>
                    <a:pt x="20" y="50"/>
                    <a:pt x="11" y="41"/>
                    <a:pt x="11" y="30"/>
                  </a:cubicBezTo>
                  <a:cubicBezTo>
                    <a:pt x="11" y="19"/>
                    <a:pt x="20" y="11"/>
                    <a:pt x="31" y="11"/>
                  </a:cubicBezTo>
                  <a:cubicBezTo>
                    <a:pt x="41" y="11"/>
                    <a:pt x="50" y="19"/>
                    <a:pt x="50" y="30"/>
                  </a:cubicBezTo>
                  <a:cubicBezTo>
                    <a:pt x="50" y="41"/>
                    <a:pt x="41" y="50"/>
                    <a:pt x="31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129"/>
            <p:cNvSpPr>
              <a:spLocks noEditPoints="1"/>
            </p:cNvSpPr>
            <p:nvPr/>
          </p:nvSpPr>
          <p:spPr bwMode="auto">
            <a:xfrm>
              <a:off x="8972577" y="3443863"/>
              <a:ext cx="91091" cy="91091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30 h 60"/>
                <a:gd name="T4" fmla="*/ 30 w 60"/>
                <a:gd name="T5" fmla="*/ 60 h 60"/>
                <a:gd name="T6" fmla="*/ 60 w 60"/>
                <a:gd name="T7" fmla="*/ 30 h 60"/>
                <a:gd name="T8" fmla="*/ 30 w 60"/>
                <a:gd name="T9" fmla="*/ 0 h 60"/>
                <a:gd name="T10" fmla="*/ 30 w 60"/>
                <a:gd name="T11" fmla="*/ 50 h 60"/>
                <a:gd name="T12" fmla="*/ 11 w 60"/>
                <a:gd name="T13" fmla="*/ 30 h 60"/>
                <a:gd name="T14" fmla="*/ 30 w 60"/>
                <a:gd name="T15" fmla="*/ 11 h 60"/>
                <a:gd name="T16" fmla="*/ 50 w 60"/>
                <a:gd name="T17" fmla="*/ 30 h 60"/>
                <a:gd name="T18" fmla="*/ 30 w 60"/>
                <a:gd name="T19" fmla="*/ 5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14" y="0"/>
                    <a:pt x="0" y="14"/>
                    <a:pt x="0" y="30"/>
                  </a:cubicBezTo>
                  <a:cubicBezTo>
                    <a:pt x="0" y="47"/>
                    <a:pt x="14" y="60"/>
                    <a:pt x="30" y="60"/>
                  </a:cubicBezTo>
                  <a:cubicBezTo>
                    <a:pt x="47" y="60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0"/>
                  </a:moveTo>
                  <a:cubicBezTo>
                    <a:pt x="19" y="50"/>
                    <a:pt x="11" y="41"/>
                    <a:pt x="11" y="30"/>
                  </a:cubicBezTo>
                  <a:cubicBezTo>
                    <a:pt x="11" y="20"/>
                    <a:pt x="19" y="11"/>
                    <a:pt x="30" y="11"/>
                  </a:cubicBezTo>
                  <a:cubicBezTo>
                    <a:pt x="41" y="11"/>
                    <a:pt x="50" y="20"/>
                    <a:pt x="50" y="30"/>
                  </a:cubicBezTo>
                  <a:cubicBezTo>
                    <a:pt x="50" y="41"/>
                    <a:pt x="41" y="50"/>
                    <a:pt x="30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Freeform 130"/>
            <p:cNvSpPr>
              <a:spLocks noEditPoints="1"/>
            </p:cNvSpPr>
            <p:nvPr/>
          </p:nvSpPr>
          <p:spPr bwMode="auto">
            <a:xfrm>
              <a:off x="8127094" y="3751777"/>
              <a:ext cx="92374" cy="91091"/>
            </a:xfrm>
            <a:custGeom>
              <a:avLst/>
              <a:gdLst>
                <a:gd name="T0" fmla="*/ 31 w 61"/>
                <a:gd name="T1" fmla="*/ 0 h 60"/>
                <a:gd name="T2" fmla="*/ 0 w 61"/>
                <a:gd name="T3" fmla="*/ 30 h 60"/>
                <a:gd name="T4" fmla="*/ 31 w 61"/>
                <a:gd name="T5" fmla="*/ 60 h 60"/>
                <a:gd name="T6" fmla="*/ 61 w 61"/>
                <a:gd name="T7" fmla="*/ 30 h 60"/>
                <a:gd name="T8" fmla="*/ 31 w 61"/>
                <a:gd name="T9" fmla="*/ 0 h 60"/>
                <a:gd name="T10" fmla="*/ 31 w 61"/>
                <a:gd name="T11" fmla="*/ 49 h 60"/>
                <a:gd name="T12" fmla="*/ 11 w 61"/>
                <a:gd name="T13" fmla="*/ 30 h 60"/>
                <a:gd name="T14" fmla="*/ 31 w 61"/>
                <a:gd name="T15" fmla="*/ 10 h 60"/>
                <a:gd name="T16" fmla="*/ 50 w 61"/>
                <a:gd name="T17" fmla="*/ 30 h 60"/>
                <a:gd name="T18" fmla="*/ 31 w 61"/>
                <a:gd name="T19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60">
                  <a:moveTo>
                    <a:pt x="31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6"/>
                    <a:pt x="14" y="60"/>
                    <a:pt x="31" y="60"/>
                  </a:cubicBezTo>
                  <a:cubicBezTo>
                    <a:pt x="47" y="60"/>
                    <a:pt x="61" y="46"/>
                    <a:pt x="61" y="30"/>
                  </a:cubicBezTo>
                  <a:cubicBezTo>
                    <a:pt x="61" y="13"/>
                    <a:pt x="47" y="0"/>
                    <a:pt x="31" y="0"/>
                  </a:cubicBezTo>
                  <a:close/>
                  <a:moveTo>
                    <a:pt x="31" y="49"/>
                  </a:moveTo>
                  <a:cubicBezTo>
                    <a:pt x="20" y="49"/>
                    <a:pt x="11" y="41"/>
                    <a:pt x="11" y="30"/>
                  </a:cubicBezTo>
                  <a:cubicBezTo>
                    <a:pt x="11" y="19"/>
                    <a:pt x="20" y="10"/>
                    <a:pt x="31" y="10"/>
                  </a:cubicBezTo>
                  <a:cubicBezTo>
                    <a:pt x="41" y="10"/>
                    <a:pt x="50" y="19"/>
                    <a:pt x="50" y="30"/>
                  </a:cubicBezTo>
                  <a:cubicBezTo>
                    <a:pt x="50" y="41"/>
                    <a:pt x="41" y="49"/>
                    <a:pt x="31" y="49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7" name="Freeform 131"/>
            <p:cNvSpPr>
              <a:spLocks noEditPoints="1"/>
            </p:cNvSpPr>
            <p:nvPr/>
          </p:nvSpPr>
          <p:spPr bwMode="auto">
            <a:xfrm>
              <a:off x="9653838" y="2277636"/>
              <a:ext cx="91091" cy="91091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30 h 60"/>
                <a:gd name="T4" fmla="*/ 30 w 60"/>
                <a:gd name="T5" fmla="*/ 60 h 60"/>
                <a:gd name="T6" fmla="*/ 60 w 60"/>
                <a:gd name="T7" fmla="*/ 30 h 60"/>
                <a:gd name="T8" fmla="*/ 30 w 60"/>
                <a:gd name="T9" fmla="*/ 0 h 60"/>
                <a:gd name="T10" fmla="*/ 30 w 60"/>
                <a:gd name="T11" fmla="*/ 49 h 60"/>
                <a:gd name="T12" fmla="*/ 10 w 60"/>
                <a:gd name="T13" fmla="*/ 30 h 60"/>
                <a:gd name="T14" fmla="*/ 30 w 60"/>
                <a:gd name="T15" fmla="*/ 10 h 60"/>
                <a:gd name="T16" fmla="*/ 50 w 60"/>
                <a:gd name="T17" fmla="*/ 30 h 60"/>
                <a:gd name="T18" fmla="*/ 30 w 60"/>
                <a:gd name="T19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13" y="0"/>
                    <a:pt x="0" y="13"/>
                    <a:pt x="0" y="30"/>
                  </a:cubicBezTo>
                  <a:cubicBezTo>
                    <a:pt x="0" y="46"/>
                    <a:pt x="13" y="60"/>
                    <a:pt x="30" y="60"/>
                  </a:cubicBezTo>
                  <a:cubicBezTo>
                    <a:pt x="47" y="60"/>
                    <a:pt x="60" y="46"/>
                    <a:pt x="60" y="30"/>
                  </a:cubicBezTo>
                  <a:cubicBezTo>
                    <a:pt x="60" y="13"/>
                    <a:pt x="47" y="0"/>
                    <a:pt x="30" y="0"/>
                  </a:cubicBezTo>
                  <a:close/>
                  <a:moveTo>
                    <a:pt x="30" y="49"/>
                  </a:moveTo>
                  <a:cubicBezTo>
                    <a:pt x="19" y="49"/>
                    <a:pt x="10" y="41"/>
                    <a:pt x="10" y="30"/>
                  </a:cubicBezTo>
                  <a:cubicBezTo>
                    <a:pt x="10" y="19"/>
                    <a:pt x="19" y="10"/>
                    <a:pt x="30" y="10"/>
                  </a:cubicBezTo>
                  <a:cubicBezTo>
                    <a:pt x="41" y="10"/>
                    <a:pt x="50" y="19"/>
                    <a:pt x="50" y="30"/>
                  </a:cubicBezTo>
                  <a:cubicBezTo>
                    <a:pt x="50" y="41"/>
                    <a:pt x="41" y="49"/>
                    <a:pt x="30" y="49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8" name="Freeform 132"/>
            <p:cNvSpPr>
              <a:spLocks noEditPoints="1"/>
            </p:cNvSpPr>
            <p:nvPr/>
          </p:nvSpPr>
          <p:spPr bwMode="auto">
            <a:xfrm>
              <a:off x="8908428" y="1878630"/>
              <a:ext cx="91091" cy="91091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30 h 60"/>
                <a:gd name="T4" fmla="*/ 30 w 60"/>
                <a:gd name="T5" fmla="*/ 60 h 60"/>
                <a:gd name="T6" fmla="*/ 60 w 60"/>
                <a:gd name="T7" fmla="*/ 30 h 60"/>
                <a:gd name="T8" fmla="*/ 30 w 60"/>
                <a:gd name="T9" fmla="*/ 0 h 60"/>
                <a:gd name="T10" fmla="*/ 30 w 60"/>
                <a:gd name="T11" fmla="*/ 49 h 60"/>
                <a:gd name="T12" fmla="*/ 11 w 60"/>
                <a:gd name="T13" fmla="*/ 30 h 60"/>
                <a:gd name="T14" fmla="*/ 30 w 60"/>
                <a:gd name="T15" fmla="*/ 10 h 60"/>
                <a:gd name="T16" fmla="*/ 50 w 60"/>
                <a:gd name="T17" fmla="*/ 30 h 60"/>
                <a:gd name="T18" fmla="*/ 30 w 60"/>
                <a:gd name="T19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13" y="0"/>
                    <a:pt x="0" y="13"/>
                    <a:pt x="0" y="30"/>
                  </a:cubicBezTo>
                  <a:cubicBezTo>
                    <a:pt x="0" y="46"/>
                    <a:pt x="13" y="60"/>
                    <a:pt x="30" y="60"/>
                  </a:cubicBezTo>
                  <a:cubicBezTo>
                    <a:pt x="47" y="60"/>
                    <a:pt x="60" y="46"/>
                    <a:pt x="60" y="30"/>
                  </a:cubicBezTo>
                  <a:cubicBezTo>
                    <a:pt x="60" y="13"/>
                    <a:pt x="47" y="0"/>
                    <a:pt x="30" y="0"/>
                  </a:cubicBezTo>
                  <a:close/>
                  <a:moveTo>
                    <a:pt x="30" y="49"/>
                  </a:moveTo>
                  <a:cubicBezTo>
                    <a:pt x="19" y="49"/>
                    <a:pt x="11" y="41"/>
                    <a:pt x="11" y="30"/>
                  </a:cubicBezTo>
                  <a:cubicBezTo>
                    <a:pt x="11" y="19"/>
                    <a:pt x="19" y="10"/>
                    <a:pt x="30" y="10"/>
                  </a:cubicBezTo>
                  <a:cubicBezTo>
                    <a:pt x="41" y="10"/>
                    <a:pt x="50" y="19"/>
                    <a:pt x="50" y="30"/>
                  </a:cubicBezTo>
                  <a:cubicBezTo>
                    <a:pt x="50" y="41"/>
                    <a:pt x="41" y="49"/>
                    <a:pt x="30" y="49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9" name="Freeform 133"/>
            <p:cNvSpPr>
              <a:spLocks noEditPoints="1"/>
            </p:cNvSpPr>
            <p:nvPr/>
          </p:nvSpPr>
          <p:spPr bwMode="auto">
            <a:xfrm>
              <a:off x="8485045" y="2089680"/>
              <a:ext cx="91091" cy="92374"/>
            </a:xfrm>
            <a:custGeom>
              <a:avLst/>
              <a:gdLst>
                <a:gd name="T0" fmla="*/ 30 w 60"/>
                <a:gd name="T1" fmla="*/ 0 h 61"/>
                <a:gd name="T2" fmla="*/ 0 w 60"/>
                <a:gd name="T3" fmla="*/ 30 h 61"/>
                <a:gd name="T4" fmla="*/ 30 w 60"/>
                <a:gd name="T5" fmla="*/ 61 h 61"/>
                <a:gd name="T6" fmla="*/ 60 w 60"/>
                <a:gd name="T7" fmla="*/ 30 h 61"/>
                <a:gd name="T8" fmla="*/ 30 w 60"/>
                <a:gd name="T9" fmla="*/ 0 h 61"/>
                <a:gd name="T10" fmla="*/ 30 w 60"/>
                <a:gd name="T11" fmla="*/ 50 h 61"/>
                <a:gd name="T12" fmla="*/ 11 w 60"/>
                <a:gd name="T13" fmla="*/ 30 h 61"/>
                <a:gd name="T14" fmla="*/ 30 w 60"/>
                <a:gd name="T15" fmla="*/ 11 h 61"/>
                <a:gd name="T16" fmla="*/ 50 w 60"/>
                <a:gd name="T17" fmla="*/ 30 h 61"/>
                <a:gd name="T18" fmla="*/ 30 w 60"/>
                <a:gd name="T19" fmla="*/ 5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1">
                  <a:moveTo>
                    <a:pt x="30" y="0"/>
                  </a:moveTo>
                  <a:cubicBezTo>
                    <a:pt x="14" y="0"/>
                    <a:pt x="0" y="14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47" y="61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0"/>
                  </a:moveTo>
                  <a:cubicBezTo>
                    <a:pt x="19" y="50"/>
                    <a:pt x="11" y="41"/>
                    <a:pt x="11" y="30"/>
                  </a:cubicBezTo>
                  <a:cubicBezTo>
                    <a:pt x="11" y="20"/>
                    <a:pt x="19" y="11"/>
                    <a:pt x="30" y="11"/>
                  </a:cubicBezTo>
                  <a:cubicBezTo>
                    <a:pt x="41" y="11"/>
                    <a:pt x="50" y="20"/>
                    <a:pt x="50" y="30"/>
                  </a:cubicBezTo>
                  <a:cubicBezTo>
                    <a:pt x="50" y="41"/>
                    <a:pt x="41" y="50"/>
                    <a:pt x="30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0" name="Freeform 134"/>
            <p:cNvSpPr>
              <a:spLocks noEditPoints="1"/>
            </p:cNvSpPr>
            <p:nvPr/>
          </p:nvSpPr>
          <p:spPr bwMode="auto">
            <a:xfrm>
              <a:off x="10906024" y="2673435"/>
              <a:ext cx="91091" cy="91091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30 h 60"/>
                <a:gd name="T4" fmla="*/ 30 w 60"/>
                <a:gd name="T5" fmla="*/ 60 h 60"/>
                <a:gd name="T6" fmla="*/ 60 w 60"/>
                <a:gd name="T7" fmla="*/ 30 h 60"/>
                <a:gd name="T8" fmla="*/ 30 w 60"/>
                <a:gd name="T9" fmla="*/ 0 h 60"/>
                <a:gd name="T10" fmla="*/ 30 w 60"/>
                <a:gd name="T11" fmla="*/ 50 h 60"/>
                <a:gd name="T12" fmla="*/ 11 w 60"/>
                <a:gd name="T13" fmla="*/ 30 h 60"/>
                <a:gd name="T14" fmla="*/ 30 w 60"/>
                <a:gd name="T15" fmla="*/ 11 h 60"/>
                <a:gd name="T16" fmla="*/ 50 w 60"/>
                <a:gd name="T17" fmla="*/ 30 h 60"/>
                <a:gd name="T18" fmla="*/ 30 w 60"/>
                <a:gd name="T19" fmla="*/ 5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13" y="0"/>
                    <a:pt x="0" y="14"/>
                    <a:pt x="0" y="30"/>
                  </a:cubicBezTo>
                  <a:cubicBezTo>
                    <a:pt x="0" y="47"/>
                    <a:pt x="13" y="60"/>
                    <a:pt x="30" y="60"/>
                  </a:cubicBezTo>
                  <a:cubicBezTo>
                    <a:pt x="47" y="60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0"/>
                  </a:moveTo>
                  <a:cubicBezTo>
                    <a:pt x="19" y="50"/>
                    <a:pt x="11" y="41"/>
                    <a:pt x="11" y="30"/>
                  </a:cubicBezTo>
                  <a:cubicBezTo>
                    <a:pt x="11" y="19"/>
                    <a:pt x="19" y="11"/>
                    <a:pt x="30" y="11"/>
                  </a:cubicBezTo>
                  <a:cubicBezTo>
                    <a:pt x="41" y="11"/>
                    <a:pt x="50" y="19"/>
                    <a:pt x="50" y="30"/>
                  </a:cubicBezTo>
                  <a:cubicBezTo>
                    <a:pt x="50" y="41"/>
                    <a:pt x="41" y="50"/>
                    <a:pt x="30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1" name="Freeform 135"/>
            <p:cNvSpPr>
              <a:spLocks noEditPoints="1"/>
            </p:cNvSpPr>
            <p:nvPr/>
          </p:nvSpPr>
          <p:spPr bwMode="auto">
            <a:xfrm>
              <a:off x="11081792" y="3459258"/>
              <a:ext cx="91091" cy="91091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30 h 60"/>
                <a:gd name="T4" fmla="*/ 30 w 60"/>
                <a:gd name="T5" fmla="*/ 60 h 60"/>
                <a:gd name="T6" fmla="*/ 60 w 60"/>
                <a:gd name="T7" fmla="*/ 30 h 60"/>
                <a:gd name="T8" fmla="*/ 30 w 60"/>
                <a:gd name="T9" fmla="*/ 0 h 60"/>
                <a:gd name="T10" fmla="*/ 30 w 60"/>
                <a:gd name="T11" fmla="*/ 50 h 60"/>
                <a:gd name="T12" fmla="*/ 10 w 60"/>
                <a:gd name="T13" fmla="*/ 30 h 60"/>
                <a:gd name="T14" fmla="*/ 30 w 60"/>
                <a:gd name="T15" fmla="*/ 11 h 60"/>
                <a:gd name="T16" fmla="*/ 49 w 60"/>
                <a:gd name="T17" fmla="*/ 30 h 60"/>
                <a:gd name="T18" fmla="*/ 30 w 60"/>
                <a:gd name="T19" fmla="*/ 5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13" y="0"/>
                    <a:pt x="0" y="14"/>
                    <a:pt x="0" y="30"/>
                  </a:cubicBezTo>
                  <a:cubicBezTo>
                    <a:pt x="0" y="47"/>
                    <a:pt x="13" y="60"/>
                    <a:pt x="30" y="60"/>
                  </a:cubicBezTo>
                  <a:cubicBezTo>
                    <a:pt x="47" y="60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0"/>
                  </a:moveTo>
                  <a:cubicBezTo>
                    <a:pt x="19" y="50"/>
                    <a:pt x="10" y="41"/>
                    <a:pt x="10" y="30"/>
                  </a:cubicBezTo>
                  <a:cubicBezTo>
                    <a:pt x="10" y="20"/>
                    <a:pt x="19" y="11"/>
                    <a:pt x="30" y="11"/>
                  </a:cubicBezTo>
                  <a:cubicBezTo>
                    <a:pt x="41" y="11"/>
                    <a:pt x="49" y="20"/>
                    <a:pt x="49" y="30"/>
                  </a:cubicBezTo>
                  <a:cubicBezTo>
                    <a:pt x="49" y="41"/>
                    <a:pt x="41" y="50"/>
                    <a:pt x="30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136"/>
            <p:cNvSpPr>
              <a:spLocks noEditPoints="1"/>
            </p:cNvSpPr>
            <p:nvPr/>
          </p:nvSpPr>
          <p:spPr bwMode="auto">
            <a:xfrm>
              <a:off x="9152835" y="4057126"/>
              <a:ext cx="91091" cy="92374"/>
            </a:xfrm>
            <a:custGeom>
              <a:avLst/>
              <a:gdLst>
                <a:gd name="T0" fmla="*/ 30 w 60"/>
                <a:gd name="T1" fmla="*/ 0 h 61"/>
                <a:gd name="T2" fmla="*/ 0 w 60"/>
                <a:gd name="T3" fmla="*/ 30 h 61"/>
                <a:gd name="T4" fmla="*/ 30 w 60"/>
                <a:gd name="T5" fmla="*/ 61 h 61"/>
                <a:gd name="T6" fmla="*/ 60 w 60"/>
                <a:gd name="T7" fmla="*/ 30 h 61"/>
                <a:gd name="T8" fmla="*/ 30 w 60"/>
                <a:gd name="T9" fmla="*/ 0 h 61"/>
                <a:gd name="T10" fmla="*/ 30 w 60"/>
                <a:gd name="T11" fmla="*/ 50 h 61"/>
                <a:gd name="T12" fmla="*/ 10 w 60"/>
                <a:gd name="T13" fmla="*/ 30 h 61"/>
                <a:gd name="T14" fmla="*/ 30 w 60"/>
                <a:gd name="T15" fmla="*/ 11 h 61"/>
                <a:gd name="T16" fmla="*/ 49 w 60"/>
                <a:gd name="T17" fmla="*/ 30 h 61"/>
                <a:gd name="T18" fmla="*/ 30 w 60"/>
                <a:gd name="T19" fmla="*/ 5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1">
                  <a:moveTo>
                    <a:pt x="30" y="0"/>
                  </a:moveTo>
                  <a:cubicBezTo>
                    <a:pt x="13" y="0"/>
                    <a:pt x="0" y="14"/>
                    <a:pt x="0" y="30"/>
                  </a:cubicBezTo>
                  <a:cubicBezTo>
                    <a:pt x="0" y="47"/>
                    <a:pt x="13" y="61"/>
                    <a:pt x="30" y="61"/>
                  </a:cubicBezTo>
                  <a:cubicBezTo>
                    <a:pt x="47" y="61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0"/>
                  </a:moveTo>
                  <a:cubicBezTo>
                    <a:pt x="19" y="50"/>
                    <a:pt x="10" y="41"/>
                    <a:pt x="10" y="30"/>
                  </a:cubicBezTo>
                  <a:cubicBezTo>
                    <a:pt x="10" y="20"/>
                    <a:pt x="19" y="11"/>
                    <a:pt x="30" y="11"/>
                  </a:cubicBezTo>
                  <a:cubicBezTo>
                    <a:pt x="41" y="11"/>
                    <a:pt x="49" y="20"/>
                    <a:pt x="49" y="30"/>
                  </a:cubicBezTo>
                  <a:cubicBezTo>
                    <a:pt x="49" y="41"/>
                    <a:pt x="41" y="50"/>
                    <a:pt x="30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137"/>
            <p:cNvSpPr>
              <a:spLocks noEditPoints="1"/>
            </p:cNvSpPr>
            <p:nvPr/>
          </p:nvSpPr>
          <p:spPr bwMode="auto">
            <a:xfrm>
              <a:off x="8023814" y="4193122"/>
              <a:ext cx="91091" cy="92374"/>
            </a:xfrm>
            <a:custGeom>
              <a:avLst/>
              <a:gdLst>
                <a:gd name="T0" fmla="*/ 30 w 60"/>
                <a:gd name="T1" fmla="*/ 0 h 61"/>
                <a:gd name="T2" fmla="*/ 0 w 60"/>
                <a:gd name="T3" fmla="*/ 30 h 61"/>
                <a:gd name="T4" fmla="*/ 30 w 60"/>
                <a:gd name="T5" fmla="*/ 61 h 61"/>
                <a:gd name="T6" fmla="*/ 60 w 60"/>
                <a:gd name="T7" fmla="*/ 30 h 61"/>
                <a:gd name="T8" fmla="*/ 30 w 60"/>
                <a:gd name="T9" fmla="*/ 0 h 61"/>
                <a:gd name="T10" fmla="*/ 30 w 60"/>
                <a:gd name="T11" fmla="*/ 50 h 61"/>
                <a:gd name="T12" fmla="*/ 11 w 60"/>
                <a:gd name="T13" fmla="*/ 30 h 61"/>
                <a:gd name="T14" fmla="*/ 30 w 60"/>
                <a:gd name="T15" fmla="*/ 11 h 61"/>
                <a:gd name="T16" fmla="*/ 50 w 60"/>
                <a:gd name="T17" fmla="*/ 30 h 61"/>
                <a:gd name="T18" fmla="*/ 30 w 60"/>
                <a:gd name="T19" fmla="*/ 5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1">
                  <a:moveTo>
                    <a:pt x="30" y="0"/>
                  </a:moveTo>
                  <a:cubicBezTo>
                    <a:pt x="14" y="0"/>
                    <a:pt x="0" y="14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47" y="61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0"/>
                  </a:moveTo>
                  <a:cubicBezTo>
                    <a:pt x="19" y="50"/>
                    <a:pt x="11" y="41"/>
                    <a:pt x="11" y="30"/>
                  </a:cubicBezTo>
                  <a:cubicBezTo>
                    <a:pt x="11" y="20"/>
                    <a:pt x="19" y="11"/>
                    <a:pt x="30" y="11"/>
                  </a:cubicBezTo>
                  <a:cubicBezTo>
                    <a:pt x="41" y="11"/>
                    <a:pt x="50" y="20"/>
                    <a:pt x="50" y="30"/>
                  </a:cubicBezTo>
                  <a:cubicBezTo>
                    <a:pt x="50" y="41"/>
                    <a:pt x="41" y="50"/>
                    <a:pt x="30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138"/>
            <p:cNvSpPr>
              <a:spLocks noEditPoints="1"/>
            </p:cNvSpPr>
            <p:nvPr/>
          </p:nvSpPr>
          <p:spPr bwMode="auto">
            <a:xfrm>
              <a:off x="10474944" y="4789065"/>
              <a:ext cx="92374" cy="91091"/>
            </a:xfrm>
            <a:custGeom>
              <a:avLst/>
              <a:gdLst>
                <a:gd name="T0" fmla="*/ 30 w 61"/>
                <a:gd name="T1" fmla="*/ 0 h 60"/>
                <a:gd name="T2" fmla="*/ 0 w 61"/>
                <a:gd name="T3" fmla="*/ 30 h 60"/>
                <a:gd name="T4" fmla="*/ 30 w 61"/>
                <a:gd name="T5" fmla="*/ 60 h 60"/>
                <a:gd name="T6" fmla="*/ 61 w 61"/>
                <a:gd name="T7" fmla="*/ 30 h 60"/>
                <a:gd name="T8" fmla="*/ 30 w 61"/>
                <a:gd name="T9" fmla="*/ 0 h 60"/>
                <a:gd name="T10" fmla="*/ 30 w 61"/>
                <a:gd name="T11" fmla="*/ 49 h 60"/>
                <a:gd name="T12" fmla="*/ 11 w 61"/>
                <a:gd name="T13" fmla="*/ 30 h 60"/>
                <a:gd name="T14" fmla="*/ 30 w 61"/>
                <a:gd name="T15" fmla="*/ 10 h 60"/>
                <a:gd name="T16" fmla="*/ 50 w 61"/>
                <a:gd name="T17" fmla="*/ 30 h 60"/>
                <a:gd name="T18" fmla="*/ 30 w 61"/>
                <a:gd name="T19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6"/>
                    <a:pt x="14" y="60"/>
                    <a:pt x="30" y="60"/>
                  </a:cubicBezTo>
                  <a:cubicBezTo>
                    <a:pt x="47" y="60"/>
                    <a:pt x="61" y="46"/>
                    <a:pt x="61" y="30"/>
                  </a:cubicBezTo>
                  <a:cubicBezTo>
                    <a:pt x="61" y="13"/>
                    <a:pt x="47" y="0"/>
                    <a:pt x="30" y="0"/>
                  </a:cubicBezTo>
                  <a:close/>
                  <a:moveTo>
                    <a:pt x="30" y="49"/>
                  </a:moveTo>
                  <a:cubicBezTo>
                    <a:pt x="20" y="49"/>
                    <a:pt x="11" y="41"/>
                    <a:pt x="11" y="30"/>
                  </a:cubicBezTo>
                  <a:cubicBezTo>
                    <a:pt x="11" y="19"/>
                    <a:pt x="20" y="10"/>
                    <a:pt x="30" y="10"/>
                  </a:cubicBezTo>
                  <a:cubicBezTo>
                    <a:pt x="41" y="10"/>
                    <a:pt x="50" y="19"/>
                    <a:pt x="50" y="30"/>
                  </a:cubicBezTo>
                  <a:cubicBezTo>
                    <a:pt x="50" y="41"/>
                    <a:pt x="41" y="49"/>
                    <a:pt x="30" y="49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139"/>
            <p:cNvSpPr>
              <a:spLocks noEditPoints="1"/>
            </p:cNvSpPr>
            <p:nvPr/>
          </p:nvSpPr>
          <p:spPr bwMode="auto">
            <a:xfrm>
              <a:off x="9705157" y="5844955"/>
              <a:ext cx="93016" cy="91091"/>
            </a:xfrm>
            <a:custGeom>
              <a:avLst/>
              <a:gdLst>
                <a:gd name="T0" fmla="*/ 30 w 61"/>
                <a:gd name="T1" fmla="*/ 0 h 60"/>
                <a:gd name="T2" fmla="*/ 0 w 61"/>
                <a:gd name="T3" fmla="*/ 30 h 60"/>
                <a:gd name="T4" fmla="*/ 30 w 61"/>
                <a:gd name="T5" fmla="*/ 60 h 60"/>
                <a:gd name="T6" fmla="*/ 61 w 61"/>
                <a:gd name="T7" fmla="*/ 30 h 60"/>
                <a:gd name="T8" fmla="*/ 30 w 61"/>
                <a:gd name="T9" fmla="*/ 0 h 60"/>
                <a:gd name="T10" fmla="*/ 30 w 61"/>
                <a:gd name="T11" fmla="*/ 50 h 60"/>
                <a:gd name="T12" fmla="*/ 11 w 61"/>
                <a:gd name="T13" fmla="*/ 30 h 60"/>
                <a:gd name="T14" fmla="*/ 30 w 61"/>
                <a:gd name="T15" fmla="*/ 10 h 60"/>
                <a:gd name="T16" fmla="*/ 50 w 61"/>
                <a:gd name="T17" fmla="*/ 30 h 60"/>
                <a:gd name="T18" fmla="*/ 30 w 61"/>
                <a:gd name="T19" fmla="*/ 5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0"/>
                    <a:pt x="30" y="60"/>
                  </a:cubicBezTo>
                  <a:cubicBezTo>
                    <a:pt x="47" y="60"/>
                    <a:pt x="61" y="47"/>
                    <a:pt x="61" y="30"/>
                  </a:cubicBezTo>
                  <a:cubicBezTo>
                    <a:pt x="61" y="13"/>
                    <a:pt x="47" y="0"/>
                    <a:pt x="30" y="0"/>
                  </a:cubicBezTo>
                  <a:close/>
                  <a:moveTo>
                    <a:pt x="30" y="50"/>
                  </a:moveTo>
                  <a:cubicBezTo>
                    <a:pt x="20" y="50"/>
                    <a:pt x="11" y="41"/>
                    <a:pt x="11" y="30"/>
                  </a:cubicBezTo>
                  <a:cubicBezTo>
                    <a:pt x="11" y="19"/>
                    <a:pt x="20" y="10"/>
                    <a:pt x="30" y="10"/>
                  </a:cubicBezTo>
                  <a:cubicBezTo>
                    <a:pt x="41" y="10"/>
                    <a:pt x="50" y="19"/>
                    <a:pt x="50" y="30"/>
                  </a:cubicBezTo>
                  <a:cubicBezTo>
                    <a:pt x="50" y="41"/>
                    <a:pt x="41" y="50"/>
                    <a:pt x="30" y="50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Oval 140"/>
            <p:cNvSpPr>
              <a:spLocks noChangeArrowheads="1"/>
            </p:cNvSpPr>
            <p:nvPr/>
          </p:nvSpPr>
          <p:spPr bwMode="auto">
            <a:xfrm>
              <a:off x="9137439" y="2760036"/>
              <a:ext cx="56451" cy="5645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141"/>
            <p:cNvSpPr>
              <a:spLocks noEditPoints="1"/>
            </p:cNvSpPr>
            <p:nvPr/>
          </p:nvSpPr>
          <p:spPr bwMode="auto">
            <a:xfrm>
              <a:off x="9128458" y="2751055"/>
              <a:ext cx="74413" cy="74413"/>
            </a:xfrm>
            <a:custGeom>
              <a:avLst/>
              <a:gdLst>
                <a:gd name="T0" fmla="*/ 24 w 49"/>
                <a:gd name="T1" fmla="*/ 49 h 49"/>
                <a:gd name="T2" fmla="*/ 0 w 49"/>
                <a:gd name="T3" fmla="*/ 24 h 49"/>
                <a:gd name="T4" fmla="*/ 24 w 49"/>
                <a:gd name="T5" fmla="*/ 0 h 49"/>
                <a:gd name="T6" fmla="*/ 49 w 49"/>
                <a:gd name="T7" fmla="*/ 24 h 49"/>
                <a:gd name="T8" fmla="*/ 24 w 49"/>
                <a:gd name="T9" fmla="*/ 49 h 49"/>
                <a:gd name="T10" fmla="*/ 24 w 49"/>
                <a:gd name="T11" fmla="*/ 11 h 49"/>
                <a:gd name="T12" fmla="*/ 12 w 49"/>
                <a:gd name="T13" fmla="*/ 24 h 49"/>
                <a:gd name="T14" fmla="*/ 24 w 49"/>
                <a:gd name="T15" fmla="*/ 37 h 49"/>
                <a:gd name="T16" fmla="*/ 37 w 49"/>
                <a:gd name="T17" fmla="*/ 24 h 49"/>
                <a:gd name="T18" fmla="*/ 24 w 49"/>
                <a:gd name="T19" fmla="*/ 1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9">
                  <a:moveTo>
                    <a:pt x="24" y="49"/>
                  </a:moveTo>
                  <a:cubicBezTo>
                    <a:pt x="11" y="49"/>
                    <a:pt x="0" y="38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38" y="0"/>
                    <a:pt x="49" y="11"/>
                    <a:pt x="49" y="24"/>
                  </a:cubicBezTo>
                  <a:cubicBezTo>
                    <a:pt x="49" y="38"/>
                    <a:pt x="38" y="49"/>
                    <a:pt x="24" y="49"/>
                  </a:cubicBezTo>
                  <a:close/>
                  <a:moveTo>
                    <a:pt x="24" y="11"/>
                  </a:moveTo>
                  <a:cubicBezTo>
                    <a:pt x="17" y="11"/>
                    <a:pt x="12" y="17"/>
                    <a:pt x="12" y="24"/>
                  </a:cubicBezTo>
                  <a:cubicBezTo>
                    <a:pt x="12" y="31"/>
                    <a:pt x="17" y="37"/>
                    <a:pt x="24" y="37"/>
                  </a:cubicBezTo>
                  <a:cubicBezTo>
                    <a:pt x="32" y="37"/>
                    <a:pt x="37" y="31"/>
                    <a:pt x="37" y="24"/>
                  </a:cubicBezTo>
                  <a:cubicBezTo>
                    <a:pt x="37" y="17"/>
                    <a:pt x="32" y="11"/>
                    <a:pt x="24" y="11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Oval 142"/>
            <p:cNvSpPr>
              <a:spLocks noChangeArrowheads="1"/>
            </p:cNvSpPr>
            <p:nvPr/>
          </p:nvSpPr>
          <p:spPr bwMode="auto">
            <a:xfrm>
              <a:off x="7823670" y="3245643"/>
              <a:ext cx="69922" cy="6928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143"/>
            <p:cNvSpPr>
              <a:spLocks noEditPoints="1"/>
            </p:cNvSpPr>
            <p:nvPr/>
          </p:nvSpPr>
          <p:spPr bwMode="auto">
            <a:xfrm>
              <a:off x="7814689" y="3236020"/>
              <a:ext cx="87884" cy="86601"/>
            </a:xfrm>
            <a:custGeom>
              <a:avLst/>
              <a:gdLst>
                <a:gd name="T0" fmla="*/ 29 w 58"/>
                <a:gd name="T1" fmla="*/ 57 h 57"/>
                <a:gd name="T2" fmla="*/ 0 w 58"/>
                <a:gd name="T3" fmla="*/ 29 h 57"/>
                <a:gd name="T4" fmla="*/ 29 w 58"/>
                <a:gd name="T5" fmla="*/ 0 h 57"/>
                <a:gd name="T6" fmla="*/ 58 w 58"/>
                <a:gd name="T7" fmla="*/ 29 h 57"/>
                <a:gd name="T8" fmla="*/ 29 w 58"/>
                <a:gd name="T9" fmla="*/ 57 h 57"/>
                <a:gd name="T10" fmla="*/ 29 w 58"/>
                <a:gd name="T11" fmla="*/ 12 h 57"/>
                <a:gd name="T12" fmla="*/ 12 w 58"/>
                <a:gd name="T13" fmla="*/ 29 h 57"/>
                <a:gd name="T14" fmla="*/ 29 w 58"/>
                <a:gd name="T15" fmla="*/ 46 h 57"/>
                <a:gd name="T16" fmla="*/ 46 w 58"/>
                <a:gd name="T17" fmla="*/ 29 h 57"/>
                <a:gd name="T18" fmla="*/ 29 w 58"/>
                <a:gd name="T1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7">
                  <a:moveTo>
                    <a:pt x="29" y="57"/>
                  </a:move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7"/>
                    <a:pt x="29" y="57"/>
                  </a:cubicBezTo>
                  <a:close/>
                  <a:moveTo>
                    <a:pt x="29" y="12"/>
                  </a:moveTo>
                  <a:cubicBezTo>
                    <a:pt x="19" y="12"/>
                    <a:pt x="12" y="19"/>
                    <a:pt x="12" y="29"/>
                  </a:cubicBezTo>
                  <a:cubicBezTo>
                    <a:pt x="12" y="38"/>
                    <a:pt x="19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19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Oval 144"/>
            <p:cNvSpPr>
              <a:spLocks noChangeArrowheads="1"/>
            </p:cNvSpPr>
            <p:nvPr/>
          </p:nvSpPr>
          <p:spPr bwMode="auto">
            <a:xfrm>
              <a:off x="9186192" y="2165375"/>
              <a:ext cx="68639" cy="68639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145"/>
            <p:cNvSpPr>
              <a:spLocks noEditPoints="1"/>
            </p:cNvSpPr>
            <p:nvPr/>
          </p:nvSpPr>
          <p:spPr bwMode="auto">
            <a:xfrm>
              <a:off x="9177212" y="2156395"/>
              <a:ext cx="86601" cy="86601"/>
            </a:xfrm>
            <a:custGeom>
              <a:avLst/>
              <a:gdLst>
                <a:gd name="T0" fmla="*/ 29 w 57"/>
                <a:gd name="T1" fmla="*/ 57 h 57"/>
                <a:gd name="T2" fmla="*/ 0 w 57"/>
                <a:gd name="T3" fmla="*/ 29 h 57"/>
                <a:gd name="T4" fmla="*/ 29 w 57"/>
                <a:gd name="T5" fmla="*/ 0 h 57"/>
                <a:gd name="T6" fmla="*/ 57 w 57"/>
                <a:gd name="T7" fmla="*/ 29 h 57"/>
                <a:gd name="T8" fmla="*/ 29 w 57"/>
                <a:gd name="T9" fmla="*/ 57 h 57"/>
                <a:gd name="T10" fmla="*/ 29 w 57"/>
                <a:gd name="T11" fmla="*/ 12 h 57"/>
                <a:gd name="T12" fmla="*/ 12 w 57"/>
                <a:gd name="T13" fmla="*/ 29 h 57"/>
                <a:gd name="T14" fmla="*/ 29 w 57"/>
                <a:gd name="T15" fmla="*/ 46 h 57"/>
                <a:gd name="T16" fmla="*/ 46 w 57"/>
                <a:gd name="T17" fmla="*/ 29 h 57"/>
                <a:gd name="T18" fmla="*/ 29 w 57"/>
                <a:gd name="T1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7">
                  <a:moveTo>
                    <a:pt x="29" y="57"/>
                  </a:moveTo>
                  <a:cubicBezTo>
                    <a:pt x="13" y="57"/>
                    <a:pt x="0" y="44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4" y="0"/>
                    <a:pt x="57" y="13"/>
                    <a:pt x="57" y="29"/>
                  </a:cubicBezTo>
                  <a:cubicBezTo>
                    <a:pt x="57" y="44"/>
                    <a:pt x="44" y="57"/>
                    <a:pt x="29" y="57"/>
                  </a:cubicBezTo>
                  <a:close/>
                  <a:moveTo>
                    <a:pt x="29" y="12"/>
                  </a:moveTo>
                  <a:cubicBezTo>
                    <a:pt x="19" y="12"/>
                    <a:pt x="12" y="19"/>
                    <a:pt x="12" y="29"/>
                  </a:cubicBezTo>
                  <a:cubicBezTo>
                    <a:pt x="12" y="38"/>
                    <a:pt x="19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19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Oval 146"/>
            <p:cNvSpPr>
              <a:spLocks noChangeArrowheads="1"/>
            </p:cNvSpPr>
            <p:nvPr/>
          </p:nvSpPr>
          <p:spPr bwMode="auto">
            <a:xfrm>
              <a:off x="10725124" y="2967878"/>
              <a:ext cx="69922" cy="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147"/>
            <p:cNvSpPr>
              <a:spLocks noEditPoints="1"/>
            </p:cNvSpPr>
            <p:nvPr/>
          </p:nvSpPr>
          <p:spPr bwMode="auto">
            <a:xfrm>
              <a:off x="10716144" y="2958897"/>
              <a:ext cx="87884" cy="86601"/>
            </a:xfrm>
            <a:custGeom>
              <a:avLst/>
              <a:gdLst>
                <a:gd name="T0" fmla="*/ 29 w 58"/>
                <a:gd name="T1" fmla="*/ 57 h 57"/>
                <a:gd name="T2" fmla="*/ 0 w 58"/>
                <a:gd name="T3" fmla="*/ 29 h 57"/>
                <a:gd name="T4" fmla="*/ 29 w 58"/>
                <a:gd name="T5" fmla="*/ 0 h 57"/>
                <a:gd name="T6" fmla="*/ 58 w 58"/>
                <a:gd name="T7" fmla="*/ 29 h 57"/>
                <a:gd name="T8" fmla="*/ 29 w 58"/>
                <a:gd name="T9" fmla="*/ 57 h 57"/>
                <a:gd name="T10" fmla="*/ 29 w 58"/>
                <a:gd name="T11" fmla="*/ 12 h 57"/>
                <a:gd name="T12" fmla="*/ 12 w 58"/>
                <a:gd name="T13" fmla="*/ 29 h 57"/>
                <a:gd name="T14" fmla="*/ 29 w 58"/>
                <a:gd name="T15" fmla="*/ 46 h 57"/>
                <a:gd name="T16" fmla="*/ 46 w 58"/>
                <a:gd name="T17" fmla="*/ 29 h 57"/>
                <a:gd name="T18" fmla="*/ 29 w 58"/>
                <a:gd name="T1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7">
                  <a:moveTo>
                    <a:pt x="29" y="57"/>
                  </a:moveTo>
                  <a:cubicBezTo>
                    <a:pt x="13" y="57"/>
                    <a:pt x="0" y="44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4"/>
                    <a:pt x="45" y="57"/>
                    <a:pt x="29" y="57"/>
                  </a:cubicBezTo>
                  <a:close/>
                  <a:moveTo>
                    <a:pt x="29" y="12"/>
                  </a:moveTo>
                  <a:cubicBezTo>
                    <a:pt x="19" y="12"/>
                    <a:pt x="12" y="19"/>
                    <a:pt x="12" y="29"/>
                  </a:cubicBezTo>
                  <a:cubicBezTo>
                    <a:pt x="12" y="38"/>
                    <a:pt x="19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19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Oval 148"/>
            <p:cNvSpPr>
              <a:spLocks noChangeArrowheads="1"/>
            </p:cNvSpPr>
            <p:nvPr/>
          </p:nvSpPr>
          <p:spPr bwMode="auto">
            <a:xfrm>
              <a:off x="10227329" y="3146853"/>
              <a:ext cx="69922" cy="67998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149"/>
            <p:cNvSpPr>
              <a:spLocks noEditPoints="1"/>
            </p:cNvSpPr>
            <p:nvPr/>
          </p:nvSpPr>
          <p:spPr bwMode="auto">
            <a:xfrm>
              <a:off x="10218348" y="3137873"/>
              <a:ext cx="86601" cy="86601"/>
            </a:xfrm>
            <a:custGeom>
              <a:avLst/>
              <a:gdLst>
                <a:gd name="T0" fmla="*/ 29 w 57"/>
                <a:gd name="T1" fmla="*/ 57 h 57"/>
                <a:gd name="T2" fmla="*/ 0 w 57"/>
                <a:gd name="T3" fmla="*/ 29 h 57"/>
                <a:gd name="T4" fmla="*/ 29 w 57"/>
                <a:gd name="T5" fmla="*/ 0 h 57"/>
                <a:gd name="T6" fmla="*/ 57 w 57"/>
                <a:gd name="T7" fmla="*/ 29 h 57"/>
                <a:gd name="T8" fmla="*/ 29 w 57"/>
                <a:gd name="T9" fmla="*/ 57 h 57"/>
                <a:gd name="T10" fmla="*/ 29 w 57"/>
                <a:gd name="T11" fmla="*/ 12 h 57"/>
                <a:gd name="T12" fmla="*/ 12 w 57"/>
                <a:gd name="T13" fmla="*/ 29 h 57"/>
                <a:gd name="T14" fmla="*/ 29 w 57"/>
                <a:gd name="T15" fmla="*/ 46 h 57"/>
                <a:gd name="T16" fmla="*/ 46 w 57"/>
                <a:gd name="T17" fmla="*/ 29 h 57"/>
                <a:gd name="T18" fmla="*/ 29 w 57"/>
                <a:gd name="T1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7">
                  <a:moveTo>
                    <a:pt x="29" y="57"/>
                  </a:moveTo>
                  <a:cubicBezTo>
                    <a:pt x="13" y="57"/>
                    <a:pt x="0" y="44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7" y="13"/>
                    <a:pt x="57" y="29"/>
                  </a:cubicBezTo>
                  <a:cubicBezTo>
                    <a:pt x="57" y="44"/>
                    <a:pt x="45" y="57"/>
                    <a:pt x="29" y="57"/>
                  </a:cubicBezTo>
                  <a:close/>
                  <a:moveTo>
                    <a:pt x="29" y="12"/>
                  </a:moveTo>
                  <a:cubicBezTo>
                    <a:pt x="19" y="12"/>
                    <a:pt x="12" y="19"/>
                    <a:pt x="12" y="29"/>
                  </a:cubicBezTo>
                  <a:cubicBezTo>
                    <a:pt x="12" y="38"/>
                    <a:pt x="19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19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Oval 150"/>
            <p:cNvSpPr>
              <a:spLocks noChangeArrowheads="1"/>
            </p:cNvSpPr>
            <p:nvPr/>
          </p:nvSpPr>
          <p:spPr bwMode="auto">
            <a:xfrm>
              <a:off x="8168149" y="3484918"/>
              <a:ext cx="69922" cy="68639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151"/>
            <p:cNvSpPr>
              <a:spLocks noEditPoints="1"/>
            </p:cNvSpPr>
            <p:nvPr/>
          </p:nvSpPr>
          <p:spPr bwMode="auto">
            <a:xfrm>
              <a:off x="8159169" y="3475937"/>
              <a:ext cx="87884" cy="86601"/>
            </a:xfrm>
            <a:custGeom>
              <a:avLst/>
              <a:gdLst>
                <a:gd name="T0" fmla="*/ 29 w 58"/>
                <a:gd name="T1" fmla="*/ 57 h 57"/>
                <a:gd name="T2" fmla="*/ 0 w 58"/>
                <a:gd name="T3" fmla="*/ 29 h 57"/>
                <a:gd name="T4" fmla="*/ 29 w 58"/>
                <a:gd name="T5" fmla="*/ 0 h 57"/>
                <a:gd name="T6" fmla="*/ 58 w 58"/>
                <a:gd name="T7" fmla="*/ 29 h 57"/>
                <a:gd name="T8" fmla="*/ 29 w 58"/>
                <a:gd name="T9" fmla="*/ 57 h 57"/>
                <a:gd name="T10" fmla="*/ 29 w 58"/>
                <a:gd name="T11" fmla="*/ 12 h 57"/>
                <a:gd name="T12" fmla="*/ 12 w 58"/>
                <a:gd name="T13" fmla="*/ 29 h 57"/>
                <a:gd name="T14" fmla="*/ 29 w 58"/>
                <a:gd name="T15" fmla="*/ 46 h 57"/>
                <a:gd name="T16" fmla="*/ 46 w 58"/>
                <a:gd name="T17" fmla="*/ 29 h 57"/>
                <a:gd name="T18" fmla="*/ 29 w 58"/>
                <a:gd name="T1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7">
                  <a:moveTo>
                    <a:pt x="29" y="57"/>
                  </a:moveTo>
                  <a:cubicBezTo>
                    <a:pt x="13" y="57"/>
                    <a:pt x="0" y="44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4"/>
                    <a:pt x="45" y="57"/>
                    <a:pt x="29" y="57"/>
                  </a:cubicBezTo>
                  <a:close/>
                  <a:moveTo>
                    <a:pt x="29" y="12"/>
                  </a:moveTo>
                  <a:cubicBezTo>
                    <a:pt x="20" y="12"/>
                    <a:pt x="12" y="19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9" y="46"/>
                    <a:pt x="46" y="38"/>
                    <a:pt x="46" y="29"/>
                  </a:cubicBezTo>
                  <a:cubicBezTo>
                    <a:pt x="46" y="19"/>
                    <a:pt x="39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Oval 152"/>
            <p:cNvSpPr>
              <a:spLocks noChangeArrowheads="1"/>
            </p:cNvSpPr>
            <p:nvPr/>
          </p:nvSpPr>
          <p:spPr bwMode="auto">
            <a:xfrm>
              <a:off x="10045146" y="3354696"/>
              <a:ext cx="68639" cy="67998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Freeform 153"/>
            <p:cNvSpPr>
              <a:spLocks noEditPoints="1"/>
            </p:cNvSpPr>
            <p:nvPr/>
          </p:nvSpPr>
          <p:spPr bwMode="auto">
            <a:xfrm>
              <a:off x="10036165" y="3345715"/>
              <a:ext cx="86601" cy="85960"/>
            </a:xfrm>
            <a:custGeom>
              <a:avLst/>
              <a:gdLst>
                <a:gd name="T0" fmla="*/ 29 w 57"/>
                <a:gd name="T1" fmla="*/ 57 h 57"/>
                <a:gd name="T2" fmla="*/ 0 w 57"/>
                <a:gd name="T3" fmla="*/ 28 h 57"/>
                <a:gd name="T4" fmla="*/ 29 w 57"/>
                <a:gd name="T5" fmla="*/ 0 h 57"/>
                <a:gd name="T6" fmla="*/ 57 w 57"/>
                <a:gd name="T7" fmla="*/ 28 h 57"/>
                <a:gd name="T8" fmla="*/ 29 w 57"/>
                <a:gd name="T9" fmla="*/ 57 h 57"/>
                <a:gd name="T10" fmla="*/ 29 w 57"/>
                <a:gd name="T11" fmla="*/ 11 h 57"/>
                <a:gd name="T12" fmla="*/ 12 w 57"/>
                <a:gd name="T13" fmla="*/ 28 h 57"/>
                <a:gd name="T14" fmla="*/ 29 w 57"/>
                <a:gd name="T15" fmla="*/ 45 h 57"/>
                <a:gd name="T16" fmla="*/ 46 w 57"/>
                <a:gd name="T17" fmla="*/ 28 h 57"/>
                <a:gd name="T18" fmla="*/ 29 w 57"/>
                <a:gd name="T19" fmla="*/ 1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7">
                  <a:moveTo>
                    <a:pt x="29" y="57"/>
                  </a:moveTo>
                  <a:cubicBezTo>
                    <a:pt x="13" y="57"/>
                    <a:pt x="0" y="44"/>
                    <a:pt x="0" y="28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4" y="0"/>
                    <a:pt x="57" y="13"/>
                    <a:pt x="57" y="28"/>
                  </a:cubicBezTo>
                  <a:cubicBezTo>
                    <a:pt x="57" y="44"/>
                    <a:pt x="44" y="57"/>
                    <a:pt x="29" y="57"/>
                  </a:cubicBezTo>
                  <a:close/>
                  <a:moveTo>
                    <a:pt x="29" y="11"/>
                  </a:moveTo>
                  <a:cubicBezTo>
                    <a:pt x="19" y="11"/>
                    <a:pt x="12" y="19"/>
                    <a:pt x="12" y="28"/>
                  </a:cubicBezTo>
                  <a:cubicBezTo>
                    <a:pt x="12" y="38"/>
                    <a:pt x="19" y="45"/>
                    <a:pt x="29" y="45"/>
                  </a:cubicBezTo>
                  <a:cubicBezTo>
                    <a:pt x="38" y="45"/>
                    <a:pt x="46" y="38"/>
                    <a:pt x="46" y="28"/>
                  </a:cubicBezTo>
                  <a:cubicBezTo>
                    <a:pt x="46" y="19"/>
                    <a:pt x="38" y="11"/>
                    <a:pt x="29" y="11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Oval 154"/>
            <p:cNvSpPr>
              <a:spLocks noChangeArrowheads="1"/>
            </p:cNvSpPr>
            <p:nvPr/>
          </p:nvSpPr>
          <p:spPr bwMode="auto">
            <a:xfrm>
              <a:off x="9450486" y="3883924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155"/>
            <p:cNvSpPr>
              <a:spLocks noEditPoints="1"/>
            </p:cNvSpPr>
            <p:nvPr/>
          </p:nvSpPr>
          <p:spPr bwMode="auto">
            <a:xfrm>
              <a:off x="9441505" y="3874943"/>
              <a:ext cx="87884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19" y="12"/>
                    <a:pt x="12" y="20"/>
                    <a:pt x="12" y="29"/>
                  </a:cubicBezTo>
                  <a:cubicBezTo>
                    <a:pt x="12" y="38"/>
                    <a:pt x="19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20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Oval 156"/>
            <p:cNvSpPr>
              <a:spLocks noChangeArrowheads="1"/>
            </p:cNvSpPr>
            <p:nvPr/>
          </p:nvSpPr>
          <p:spPr bwMode="auto">
            <a:xfrm>
              <a:off x="8825034" y="4812158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Freeform 157"/>
            <p:cNvSpPr>
              <a:spLocks noEditPoints="1"/>
            </p:cNvSpPr>
            <p:nvPr/>
          </p:nvSpPr>
          <p:spPr bwMode="auto">
            <a:xfrm>
              <a:off x="8816053" y="4803177"/>
              <a:ext cx="87884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19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19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4" name="Oval 158"/>
            <p:cNvSpPr>
              <a:spLocks noChangeArrowheads="1"/>
            </p:cNvSpPr>
            <p:nvPr/>
          </p:nvSpPr>
          <p:spPr bwMode="auto">
            <a:xfrm>
              <a:off x="8632587" y="5424780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5" name="Freeform 159"/>
            <p:cNvSpPr>
              <a:spLocks noEditPoints="1"/>
            </p:cNvSpPr>
            <p:nvPr/>
          </p:nvSpPr>
          <p:spPr bwMode="auto">
            <a:xfrm>
              <a:off x="8622965" y="5415799"/>
              <a:ext cx="88525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19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19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Oval 160"/>
            <p:cNvSpPr>
              <a:spLocks noChangeArrowheads="1"/>
            </p:cNvSpPr>
            <p:nvPr/>
          </p:nvSpPr>
          <p:spPr bwMode="auto">
            <a:xfrm>
              <a:off x="8720471" y="5862917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7" name="Freeform 161"/>
            <p:cNvSpPr>
              <a:spLocks noEditPoints="1"/>
            </p:cNvSpPr>
            <p:nvPr/>
          </p:nvSpPr>
          <p:spPr bwMode="auto">
            <a:xfrm>
              <a:off x="8712774" y="5853936"/>
              <a:ext cx="86601" cy="87884"/>
            </a:xfrm>
            <a:custGeom>
              <a:avLst/>
              <a:gdLst>
                <a:gd name="T0" fmla="*/ 28 w 57"/>
                <a:gd name="T1" fmla="*/ 58 h 58"/>
                <a:gd name="T2" fmla="*/ 0 w 57"/>
                <a:gd name="T3" fmla="*/ 29 h 58"/>
                <a:gd name="T4" fmla="*/ 28 w 57"/>
                <a:gd name="T5" fmla="*/ 0 h 58"/>
                <a:gd name="T6" fmla="*/ 57 w 57"/>
                <a:gd name="T7" fmla="*/ 29 h 58"/>
                <a:gd name="T8" fmla="*/ 28 w 57"/>
                <a:gd name="T9" fmla="*/ 58 h 58"/>
                <a:gd name="T10" fmla="*/ 28 w 57"/>
                <a:gd name="T11" fmla="*/ 12 h 58"/>
                <a:gd name="T12" fmla="*/ 11 w 57"/>
                <a:gd name="T13" fmla="*/ 29 h 58"/>
                <a:gd name="T14" fmla="*/ 28 w 57"/>
                <a:gd name="T15" fmla="*/ 46 h 58"/>
                <a:gd name="T16" fmla="*/ 45 w 57"/>
                <a:gd name="T17" fmla="*/ 29 h 58"/>
                <a:gd name="T18" fmla="*/ 28 w 57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8">
                  <a:moveTo>
                    <a:pt x="28" y="58"/>
                  </a:moveTo>
                  <a:cubicBezTo>
                    <a:pt x="12" y="58"/>
                    <a:pt x="0" y="45"/>
                    <a:pt x="0" y="29"/>
                  </a:cubicBezTo>
                  <a:cubicBezTo>
                    <a:pt x="0" y="13"/>
                    <a:pt x="12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cubicBezTo>
                    <a:pt x="57" y="45"/>
                    <a:pt x="44" y="58"/>
                    <a:pt x="28" y="58"/>
                  </a:cubicBezTo>
                  <a:close/>
                  <a:moveTo>
                    <a:pt x="28" y="12"/>
                  </a:moveTo>
                  <a:cubicBezTo>
                    <a:pt x="19" y="12"/>
                    <a:pt x="11" y="20"/>
                    <a:pt x="11" y="29"/>
                  </a:cubicBezTo>
                  <a:cubicBezTo>
                    <a:pt x="11" y="39"/>
                    <a:pt x="19" y="46"/>
                    <a:pt x="28" y="46"/>
                  </a:cubicBezTo>
                  <a:cubicBezTo>
                    <a:pt x="38" y="46"/>
                    <a:pt x="45" y="39"/>
                    <a:pt x="45" y="29"/>
                  </a:cubicBezTo>
                  <a:cubicBezTo>
                    <a:pt x="45" y="20"/>
                    <a:pt x="38" y="12"/>
                    <a:pt x="28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8" name="Oval 162"/>
            <p:cNvSpPr>
              <a:spLocks noChangeArrowheads="1"/>
            </p:cNvSpPr>
            <p:nvPr/>
          </p:nvSpPr>
          <p:spPr bwMode="auto">
            <a:xfrm>
              <a:off x="8369577" y="4716576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9" name="Freeform 163"/>
            <p:cNvSpPr>
              <a:spLocks noEditPoints="1"/>
            </p:cNvSpPr>
            <p:nvPr/>
          </p:nvSpPr>
          <p:spPr bwMode="auto">
            <a:xfrm>
              <a:off x="8360596" y="4707596"/>
              <a:ext cx="87884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20"/>
                    <a:pt x="12" y="29"/>
                  </a:cubicBezTo>
                  <a:cubicBezTo>
                    <a:pt x="12" y="39"/>
                    <a:pt x="20" y="46"/>
                    <a:pt x="29" y="46"/>
                  </a:cubicBezTo>
                  <a:cubicBezTo>
                    <a:pt x="39" y="46"/>
                    <a:pt x="46" y="39"/>
                    <a:pt x="46" y="29"/>
                  </a:cubicBezTo>
                  <a:cubicBezTo>
                    <a:pt x="46" y="20"/>
                    <a:pt x="39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0" name="Oval 164"/>
            <p:cNvSpPr>
              <a:spLocks noChangeArrowheads="1"/>
            </p:cNvSpPr>
            <p:nvPr/>
          </p:nvSpPr>
          <p:spPr bwMode="auto">
            <a:xfrm>
              <a:off x="10582714" y="4666540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1" name="Freeform 165"/>
            <p:cNvSpPr>
              <a:spLocks noEditPoints="1"/>
            </p:cNvSpPr>
            <p:nvPr/>
          </p:nvSpPr>
          <p:spPr bwMode="auto">
            <a:xfrm>
              <a:off x="10573733" y="4657560"/>
              <a:ext cx="87884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20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20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2" name="Oval 166"/>
            <p:cNvSpPr>
              <a:spLocks noChangeArrowheads="1"/>
            </p:cNvSpPr>
            <p:nvPr/>
          </p:nvSpPr>
          <p:spPr bwMode="auto">
            <a:xfrm>
              <a:off x="10295968" y="5311237"/>
              <a:ext cx="67998" cy="6928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" name="Freeform 167"/>
            <p:cNvSpPr>
              <a:spLocks noEditPoints="1"/>
            </p:cNvSpPr>
            <p:nvPr/>
          </p:nvSpPr>
          <p:spPr bwMode="auto">
            <a:xfrm>
              <a:off x="10286346" y="5303539"/>
              <a:ext cx="86601" cy="86601"/>
            </a:xfrm>
            <a:custGeom>
              <a:avLst/>
              <a:gdLst>
                <a:gd name="T0" fmla="*/ 28 w 57"/>
                <a:gd name="T1" fmla="*/ 57 h 57"/>
                <a:gd name="T2" fmla="*/ 0 w 57"/>
                <a:gd name="T3" fmla="*/ 28 h 57"/>
                <a:gd name="T4" fmla="*/ 28 w 57"/>
                <a:gd name="T5" fmla="*/ 0 h 57"/>
                <a:gd name="T6" fmla="*/ 57 w 57"/>
                <a:gd name="T7" fmla="*/ 28 h 57"/>
                <a:gd name="T8" fmla="*/ 28 w 57"/>
                <a:gd name="T9" fmla="*/ 57 h 57"/>
                <a:gd name="T10" fmla="*/ 28 w 57"/>
                <a:gd name="T11" fmla="*/ 11 h 57"/>
                <a:gd name="T12" fmla="*/ 11 w 57"/>
                <a:gd name="T13" fmla="*/ 28 h 57"/>
                <a:gd name="T14" fmla="*/ 28 w 57"/>
                <a:gd name="T15" fmla="*/ 45 h 57"/>
                <a:gd name="T16" fmla="*/ 45 w 57"/>
                <a:gd name="T17" fmla="*/ 28 h 57"/>
                <a:gd name="T18" fmla="*/ 28 w 57"/>
                <a:gd name="T19" fmla="*/ 1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7">
                  <a:moveTo>
                    <a:pt x="28" y="57"/>
                  </a:moveTo>
                  <a:cubicBezTo>
                    <a:pt x="13" y="57"/>
                    <a:pt x="0" y="44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44" y="0"/>
                    <a:pt x="57" y="12"/>
                    <a:pt x="57" y="28"/>
                  </a:cubicBezTo>
                  <a:cubicBezTo>
                    <a:pt x="57" y="44"/>
                    <a:pt x="44" y="57"/>
                    <a:pt x="28" y="57"/>
                  </a:cubicBezTo>
                  <a:close/>
                  <a:moveTo>
                    <a:pt x="28" y="11"/>
                  </a:moveTo>
                  <a:cubicBezTo>
                    <a:pt x="19" y="11"/>
                    <a:pt x="11" y="19"/>
                    <a:pt x="11" y="28"/>
                  </a:cubicBezTo>
                  <a:cubicBezTo>
                    <a:pt x="11" y="38"/>
                    <a:pt x="19" y="45"/>
                    <a:pt x="28" y="45"/>
                  </a:cubicBezTo>
                  <a:cubicBezTo>
                    <a:pt x="38" y="45"/>
                    <a:pt x="45" y="38"/>
                    <a:pt x="45" y="28"/>
                  </a:cubicBezTo>
                  <a:cubicBezTo>
                    <a:pt x="45" y="19"/>
                    <a:pt x="38" y="11"/>
                    <a:pt x="28" y="11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Oval 168"/>
            <p:cNvSpPr>
              <a:spLocks noChangeArrowheads="1"/>
            </p:cNvSpPr>
            <p:nvPr/>
          </p:nvSpPr>
          <p:spPr bwMode="auto">
            <a:xfrm>
              <a:off x="9233663" y="5123280"/>
              <a:ext cx="69281" cy="6928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169"/>
            <p:cNvSpPr>
              <a:spLocks noEditPoints="1"/>
            </p:cNvSpPr>
            <p:nvPr/>
          </p:nvSpPr>
          <p:spPr bwMode="auto">
            <a:xfrm>
              <a:off x="9224040" y="5113658"/>
              <a:ext cx="86601" cy="87884"/>
            </a:xfrm>
            <a:custGeom>
              <a:avLst/>
              <a:gdLst>
                <a:gd name="T0" fmla="*/ 29 w 57"/>
                <a:gd name="T1" fmla="*/ 58 h 58"/>
                <a:gd name="T2" fmla="*/ 0 w 57"/>
                <a:gd name="T3" fmla="*/ 29 h 58"/>
                <a:gd name="T4" fmla="*/ 29 w 57"/>
                <a:gd name="T5" fmla="*/ 0 h 58"/>
                <a:gd name="T6" fmla="*/ 57 w 57"/>
                <a:gd name="T7" fmla="*/ 29 h 58"/>
                <a:gd name="T8" fmla="*/ 29 w 57"/>
                <a:gd name="T9" fmla="*/ 58 h 58"/>
                <a:gd name="T10" fmla="*/ 29 w 57"/>
                <a:gd name="T11" fmla="*/ 12 h 58"/>
                <a:gd name="T12" fmla="*/ 12 w 57"/>
                <a:gd name="T13" fmla="*/ 29 h 58"/>
                <a:gd name="T14" fmla="*/ 29 w 57"/>
                <a:gd name="T15" fmla="*/ 46 h 58"/>
                <a:gd name="T16" fmla="*/ 46 w 57"/>
                <a:gd name="T17" fmla="*/ 29 h 58"/>
                <a:gd name="T18" fmla="*/ 29 w 57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7" y="13"/>
                    <a:pt x="57" y="29"/>
                  </a:cubicBezTo>
                  <a:cubicBezTo>
                    <a:pt x="57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19" y="12"/>
                    <a:pt x="12" y="20"/>
                    <a:pt x="12" y="29"/>
                  </a:cubicBezTo>
                  <a:cubicBezTo>
                    <a:pt x="12" y="39"/>
                    <a:pt x="19" y="46"/>
                    <a:pt x="29" y="46"/>
                  </a:cubicBezTo>
                  <a:cubicBezTo>
                    <a:pt x="38" y="46"/>
                    <a:pt x="46" y="39"/>
                    <a:pt x="46" y="29"/>
                  </a:cubicBezTo>
                  <a:cubicBezTo>
                    <a:pt x="46" y="20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Oval 170"/>
            <p:cNvSpPr>
              <a:spLocks noChangeArrowheads="1"/>
            </p:cNvSpPr>
            <p:nvPr/>
          </p:nvSpPr>
          <p:spPr bwMode="auto">
            <a:xfrm>
              <a:off x="9288189" y="5914878"/>
              <a:ext cx="69922" cy="6928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" name="Freeform 171"/>
            <p:cNvSpPr>
              <a:spLocks noEditPoints="1"/>
            </p:cNvSpPr>
            <p:nvPr/>
          </p:nvSpPr>
          <p:spPr bwMode="auto">
            <a:xfrm>
              <a:off x="9279208" y="5905255"/>
              <a:ext cx="87884" cy="88525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19" y="12"/>
                    <a:pt x="12" y="20"/>
                    <a:pt x="12" y="29"/>
                  </a:cubicBezTo>
                  <a:cubicBezTo>
                    <a:pt x="12" y="39"/>
                    <a:pt x="19" y="46"/>
                    <a:pt x="29" y="46"/>
                  </a:cubicBezTo>
                  <a:cubicBezTo>
                    <a:pt x="38" y="46"/>
                    <a:pt x="46" y="39"/>
                    <a:pt x="46" y="29"/>
                  </a:cubicBezTo>
                  <a:cubicBezTo>
                    <a:pt x="46" y="20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" name="Oval 172"/>
            <p:cNvSpPr>
              <a:spLocks noChangeArrowheads="1"/>
            </p:cNvSpPr>
            <p:nvPr/>
          </p:nvSpPr>
          <p:spPr bwMode="auto">
            <a:xfrm>
              <a:off x="10300459" y="5602473"/>
              <a:ext cx="69281" cy="6928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" name="Freeform 173"/>
            <p:cNvSpPr>
              <a:spLocks noEditPoints="1"/>
            </p:cNvSpPr>
            <p:nvPr/>
          </p:nvSpPr>
          <p:spPr bwMode="auto">
            <a:xfrm>
              <a:off x="10290836" y="5592850"/>
              <a:ext cx="88525" cy="88525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20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9" y="46"/>
                    <a:pt x="46" y="38"/>
                    <a:pt x="46" y="29"/>
                  </a:cubicBezTo>
                  <a:cubicBezTo>
                    <a:pt x="46" y="20"/>
                    <a:pt x="39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0" name="Oval 174"/>
            <p:cNvSpPr>
              <a:spLocks noChangeArrowheads="1"/>
            </p:cNvSpPr>
            <p:nvPr/>
          </p:nvSpPr>
          <p:spPr bwMode="auto">
            <a:xfrm>
              <a:off x="9773796" y="4232894"/>
              <a:ext cx="69922" cy="67998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" name="Freeform 175"/>
            <p:cNvSpPr>
              <a:spLocks noEditPoints="1"/>
            </p:cNvSpPr>
            <p:nvPr/>
          </p:nvSpPr>
          <p:spPr bwMode="auto">
            <a:xfrm>
              <a:off x="9764815" y="4223913"/>
              <a:ext cx="87884" cy="85960"/>
            </a:xfrm>
            <a:custGeom>
              <a:avLst/>
              <a:gdLst>
                <a:gd name="T0" fmla="*/ 29 w 58"/>
                <a:gd name="T1" fmla="*/ 57 h 57"/>
                <a:gd name="T2" fmla="*/ 0 w 58"/>
                <a:gd name="T3" fmla="*/ 28 h 57"/>
                <a:gd name="T4" fmla="*/ 29 w 58"/>
                <a:gd name="T5" fmla="*/ 0 h 57"/>
                <a:gd name="T6" fmla="*/ 58 w 58"/>
                <a:gd name="T7" fmla="*/ 28 h 57"/>
                <a:gd name="T8" fmla="*/ 29 w 58"/>
                <a:gd name="T9" fmla="*/ 57 h 57"/>
                <a:gd name="T10" fmla="*/ 29 w 58"/>
                <a:gd name="T11" fmla="*/ 11 h 57"/>
                <a:gd name="T12" fmla="*/ 12 w 58"/>
                <a:gd name="T13" fmla="*/ 28 h 57"/>
                <a:gd name="T14" fmla="*/ 29 w 58"/>
                <a:gd name="T15" fmla="*/ 45 h 57"/>
                <a:gd name="T16" fmla="*/ 46 w 58"/>
                <a:gd name="T17" fmla="*/ 28 h 57"/>
                <a:gd name="T18" fmla="*/ 29 w 58"/>
                <a:gd name="T19" fmla="*/ 1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7">
                  <a:moveTo>
                    <a:pt x="29" y="57"/>
                  </a:moveTo>
                  <a:cubicBezTo>
                    <a:pt x="13" y="57"/>
                    <a:pt x="0" y="44"/>
                    <a:pt x="0" y="28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8"/>
                  </a:cubicBezTo>
                  <a:cubicBezTo>
                    <a:pt x="58" y="44"/>
                    <a:pt x="45" y="57"/>
                    <a:pt x="29" y="57"/>
                  </a:cubicBezTo>
                  <a:close/>
                  <a:moveTo>
                    <a:pt x="29" y="11"/>
                  </a:moveTo>
                  <a:cubicBezTo>
                    <a:pt x="20" y="11"/>
                    <a:pt x="12" y="19"/>
                    <a:pt x="12" y="28"/>
                  </a:cubicBezTo>
                  <a:cubicBezTo>
                    <a:pt x="12" y="38"/>
                    <a:pt x="20" y="45"/>
                    <a:pt x="29" y="45"/>
                  </a:cubicBezTo>
                  <a:cubicBezTo>
                    <a:pt x="39" y="45"/>
                    <a:pt x="46" y="38"/>
                    <a:pt x="46" y="28"/>
                  </a:cubicBezTo>
                  <a:cubicBezTo>
                    <a:pt x="46" y="19"/>
                    <a:pt x="39" y="11"/>
                    <a:pt x="29" y="11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" name="Oval 176"/>
            <p:cNvSpPr>
              <a:spLocks noChangeArrowheads="1"/>
            </p:cNvSpPr>
            <p:nvPr/>
          </p:nvSpPr>
          <p:spPr bwMode="auto">
            <a:xfrm>
              <a:off x="10239517" y="4588920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3" name="Freeform 177"/>
            <p:cNvSpPr>
              <a:spLocks noEditPoints="1"/>
            </p:cNvSpPr>
            <p:nvPr/>
          </p:nvSpPr>
          <p:spPr bwMode="auto">
            <a:xfrm>
              <a:off x="10230536" y="4579939"/>
              <a:ext cx="87884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20"/>
                    <a:pt x="12" y="29"/>
                  </a:cubicBezTo>
                  <a:cubicBezTo>
                    <a:pt x="12" y="39"/>
                    <a:pt x="20" y="46"/>
                    <a:pt x="29" y="46"/>
                  </a:cubicBezTo>
                  <a:cubicBezTo>
                    <a:pt x="39" y="46"/>
                    <a:pt x="46" y="39"/>
                    <a:pt x="46" y="29"/>
                  </a:cubicBezTo>
                  <a:cubicBezTo>
                    <a:pt x="46" y="20"/>
                    <a:pt x="39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4" name="Oval 178"/>
            <p:cNvSpPr>
              <a:spLocks noChangeArrowheads="1"/>
            </p:cNvSpPr>
            <p:nvPr/>
          </p:nvSpPr>
          <p:spPr bwMode="auto">
            <a:xfrm>
              <a:off x="10759765" y="4429831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" name="Freeform 179"/>
            <p:cNvSpPr>
              <a:spLocks noEditPoints="1"/>
            </p:cNvSpPr>
            <p:nvPr/>
          </p:nvSpPr>
          <p:spPr bwMode="auto">
            <a:xfrm>
              <a:off x="10752708" y="4420850"/>
              <a:ext cx="86601" cy="87884"/>
            </a:xfrm>
            <a:custGeom>
              <a:avLst/>
              <a:gdLst>
                <a:gd name="T0" fmla="*/ 28 w 57"/>
                <a:gd name="T1" fmla="*/ 58 h 58"/>
                <a:gd name="T2" fmla="*/ 0 w 57"/>
                <a:gd name="T3" fmla="*/ 29 h 58"/>
                <a:gd name="T4" fmla="*/ 28 w 57"/>
                <a:gd name="T5" fmla="*/ 0 h 58"/>
                <a:gd name="T6" fmla="*/ 57 w 57"/>
                <a:gd name="T7" fmla="*/ 29 h 58"/>
                <a:gd name="T8" fmla="*/ 28 w 57"/>
                <a:gd name="T9" fmla="*/ 58 h 58"/>
                <a:gd name="T10" fmla="*/ 28 w 57"/>
                <a:gd name="T11" fmla="*/ 12 h 58"/>
                <a:gd name="T12" fmla="*/ 11 w 57"/>
                <a:gd name="T13" fmla="*/ 29 h 58"/>
                <a:gd name="T14" fmla="*/ 28 w 57"/>
                <a:gd name="T15" fmla="*/ 46 h 58"/>
                <a:gd name="T16" fmla="*/ 45 w 57"/>
                <a:gd name="T17" fmla="*/ 29 h 58"/>
                <a:gd name="T18" fmla="*/ 28 w 57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8">
                  <a:moveTo>
                    <a:pt x="28" y="58"/>
                  </a:moveTo>
                  <a:cubicBezTo>
                    <a:pt x="12" y="58"/>
                    <a:pt x="0" y="45"/>
                    <a:pt x="0" y="29"/>
                  </a:cubicBezTo>
                  <a:cubicBezTo>
                    <a:pt x="0" y="13"/>
                    <a:pt x="12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cubicBezTo>
                    <a:pt x="57" y="45"/>
                    <a:pt x="44" y="58"/>
                    <a:pt x="28" y="58"/>
                  </a:cubicBezTo>
                  <a:close/>
                  <a:moveTo>
                    <a:pt x="28" y="12"/>
                  </a:moveTo>
                  <a:cubicBezTo>
                    <a:pt x="19" y="12"/>
                    <a:pt x="11" y="20"/>
                    <a:pt x="11" y="29"/>
                  </a:cubicBezTo>
                  <a:cubicBezTo>
                    <a:pt x="11" y="39"/>
                    <a:pt x="19" y="46"/>
                    <a:pt x="28" y="46"/>
                  </a:cubicBezTo>
                  <a:cubicBezTo>
                    <a:pt x="38" y="46"/>
                    <a:pt x="45" y="39"/>
                    <a:pt x="45" y="29"/>
                  </a:cubicBezTo>
                  <a:cubicBezTo>
                    <a:pt x="45" y="20"/>
                    <a:pt x="38" y="12"/>
                    <a:pt x="28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" name="Oval 180"/>
            <p:cNvSpPr>
              <a:spLocks noChangeArrowheads="1"/>
            </p:cNvSpPr>
            <p:nvPr/>
          </p:nvSpPr>
          <p:spPr bwMode="auto">
            <a:xfrm>
              <a:off x="10984927" y="4038523"/>
              <a:ext cx="67998" cy="68639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" name="Freeform 181"/>
            <p:cNvSpPr>
              <a:spLocks noEditPoints="1"/>
            </p:cNvSpPr>
            <p:nvPr/>
          </p:nvSpPr>
          <p:spPr bwMode="auto">
            <a:xfrm>
              <a:off x="10975305" y="4029542"/>
              <a:ext cx="86601" cy="86601"/>
            </a:xfrm>
            <a:custGeom>
              <a:avLst/>
              <a:gdLst>
                <a:gd name="T0" fmla="*/ 28 w 57"/>
                <a:gd name="T1" fmla="*/ 57 h 57"/>
                <a:gd name="T2" fmla="*/ 0 w 57"/>
                <a:gd name="T3" fmla="*/ 28 h 57"/>
                <a:gd name="T4" fmla="*/ 28 w 57"/>
                <a:gd name="T5" fmla="*/ 0 h 57"/>
                <a:gd name="T6" fmla="*/ 57 w 57"/>
                <a:gd name="T7" fmla="*/ 28 h 57"/>
                <a:gd name="T8" fmla="*/ 28 w 57"/>
                <a:gd name="T9" fmla="*/ 57 h 57"/>
                <a:gd name="T10" fmla="*/ 28 w 57"/>
                <a:gd name="T11" fmla="*/ 11 h 57"/>
                <a:gd name="T12" fmla="*/ 11 w 57"/>
                <a:gd name="T13" fmla="*/ 28 h 57"/>
                <a:gd name="T14" fmla="*/ 28 w 57"/>
                <a:gd name="T15" fmla="*/ 45 h 57"/>
                <a:gd name="T16" fmla="*/ 45 w 57"/>
                <a:gd name="T17" fmla="*/ 28 h 57"/>
                <a:gd name="T18" fmla="*/ 28 w 57"/>
                <a:gd name="T19" fmla="*/ 1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7">
                  <a:moveTo>
                    <a:pt x="28" y="57"/>
                  </a:moveTo>
                  <a:cubicBezTo>
                    <a:pt x="13" y="57"/>
                    <a:pt x="0" y="44"/>
                    <a:pt x="0" y="28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44" y="0"/>
                    <a:pt x="57" y="13"/>
                    <a:pt x="57" y="28"/>
                  </a:cubicBezTo>
                  <a:cubicBezTo>
                    <a:pt x="57" y="44"/>
                    <a:pt x="44" y="57"/>
                    <a:pt x="28" y="57"/>
                  </a:cubicBezTo>
                  <a:close/>
                  <a:moveTo>
                    <a:pt x="28" y="11"/>
                  </a:moveTo>
                  <a:cubicBezTo>
                    <a:pt x="19" y="11"/>
                    <a:pt x="11" y="19"/>
                    <a:pt x="11" y="28"/>
                  </a:cubicBezTo>
                  <a:cubicBezTo>
                    <a:pt x="11" y="38"/>
                    <a:pt x="19" y="45"/>
                    <a:pt x="28" y="45"/>
                  </a:cubicBezTo>
                  <a:cubicBezTo>
                    <a:pt x="38" y="45"/>
                    <a:pt x="45" y="38"/>
                    <a:pt x="45" y="28"/>
                  </a:cubicBezTo>
                  <a:cubicBezTo>
                    <a:pt x="45" y="19"/>
                    <a:pt x="38" y="11"/>
                    <a:pt x="28" y="11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8" name="Oval 182"/>
            <p:cNvSpPr>
              <a:spLocks noChangeArrowheads="1"/>
            </p:cNvSpPr>
            <p:nvPr/>
          </p:nvSpPr>
          <p:spPr bwMode="auto">
            <a:xfrm>
              <a:off x="11018285" y="2879994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9" name="Freeform 183"/>
            <p:cNvSpPr>
              <a:spLocks noEditPoints="1"/>
            </p:cNvSpPr>
            <p:nvPr/>
          </p:nvSpPr>
          <p:spPr bwMode="auto">
            <a:xfrm>
              <a:off x="11008663" y="2871013"/>
              <a:ext cx="88525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19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19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0" name="Oval 184"/>
            <p:cNvSpPr>
              <a:spLocks noChangeArrowheads="1"/>
            </p:cNvSpPr>
            <p:nvPr/>
          </p:nvSpPr>
          <p:spPr bwMode="auto">
            <a:xfrm>
              <a:off x="10453775" y="2214129"/>
              <a:ext cx="69281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1" name="Freeform 185"/>
            <p:cNvSpPr>
              <a:spLocks noEditPoints="1"/>
            </p:cNvSpPr>
            <p:nvPr/>
          </p:nvSpPr>
          <p:spPr bwMode="auto">
            <a:xfrm>
              <a:off x="10446077" y="2205148"/>
              <a:ext cx="86601" cy="87884"/>
            </a:xfrm>
            <a:custGeom>
              <a:avLst/>
              <a:gdLst>
                <a:gd name="T0" fmla="*/ 28 w 57"/>
                <a:gd name="T1" fmla="*/ 58 h 58"/>
                <a:gd name="T2" fmla="*/ 0 w 57"/>
                <a:gd name="T3" fmla="*/ 29 h 58"/>
                <a:gd name="T4" fmla="*/ 28 w 57"/>
                <a:gd name="T5" fmla="*/ 0 h 58"/>
                <a:gd name="T6" fmla="*/ 57 w 57"/>
                <a:gd name="T7" fmla="*/ 29 h 58"/>
                <a:gd name="T8" fmla="*/ 28 w 57"/>
                <a:gd name="T9" fmla="*/ 58 h 58"/>
                <a:gd name="T10" fmla="*/ 28 w 57"/>
                <a:gd name="T11" fmla="*/ 12 h 58"/>
                <a:gd name="T12" fmla="*/ 11 w 57"/>
                <a:gd name="T13" fmla="*/ 29 h 58"/>
                <a:gd name="T14" fmla="*/ 28 w 57"/>
                <a:gd name="T15" fmla="*/ 46 h 58"/>
                <a:gd name="T16" fmla="*/ 45 w 57"/>
                <a:gd name="T17" fmla="*/ 29 h 58"/>
                <a:gd name="T18" fmla="*/ 28 w 57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8">
                  <a:moveTo>
                    <a:pt x="28" y="58"/>
                  </a:moveTo>
                  <a:cubicBezTo>
                    <a:pt x="12" y="58"/>
                    <a:pt x="0" y="45"/>
                    <a:pt x="0" y="29"/>
                  </a:cubicBezTo>
                  <a:cubicBezTo>
                    <a:pt x="0" y="13"/>
                    <a:pt x="12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cubicBezTo>
                    <a:pt x="57" y="45"/>
                    <a:pt x="44" y="58"/>
                    <a:pt x="28" y="58"/>
                  </a:cubicBezTo>
                  <a:close/>
                  <a:moveTo>
                    <a:pt x="28" y="12"/>
                  </a:moveTo>
                  <a:cubicBezTo>
                    <a:pt x="19" y="12"/>
                    <a:pt x="11" y="19"/>
                    <a:pt x="11" y="29"/>
                  </a:cubicBezTo>
                  <a:cubicBezTo>
                    <a:pt x="11" y="38"/>
                    <a:pt x="19" y="46"/>
                    <a:pt x="28" y="46"/>
                  </a:cubicBezTo>
                  <a:cubicBezTo>
                    <a:pt x="38" y="46"/>
                    <a:pt x="45" y="38"/>
                    <a:pt x="45" y="29"/>
                  </a:cubicBezTo>
                  <a:cubicBezTo>
                    <a:pt x="45" y="19"/>
                    <a:pt x="38" y="12"/>
                    <a:pt x="28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" name="Oval 186"/>
            <p:cNvSpPr>
              <a:spLocks noChangeArrowheads="1"/>
            </p:cNvSpPr>
            <p:nvPr/>
          </p:nvSpPr>
          <p:spPr bwMode="auto">
            <a:xfrm>
              <a:off x="10297251" y="2242996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" name="Freeform 187"/>
            <p:cNvSpPr>
              <a:spLocks noEditPoints="1"/>
            </p:cNvSpPr>
            <p:nvPr/>
          </p:nvSpPr>
          <p:spPr bwMode="auto">
            <a:xfrm>
              <a:off x="10288270" y="2234015"/>
              <a:ext cx="87884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19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19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" name="Oval 188"/>
            <p:cNvSpPr>
              <a:spLocks noChangeArrowheads="1"/>
            </p:cNvSpPr>
            <p:nvPr/>
          </p:nvSpPr>
          <p:spPr bwMode="auto">
            <a:xfrm>
              <a:off x="9054046" y="2402085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" name="Freeform 189"/>
            <p:cNvSpPr>
              <a:spLocks noEditPoints="1"/>
            </p:cNvSpPr>
            <p:nvPr/>
          </p:nvSpPr>
          <p:spPr bwMode="auto">
            <a:xfrm>
              <a:off x="9045065" y="2393104"/>
              <a:ext cx="87884" cy="86601"/>
            </a:xfrm>
            <a:custGeom>
              <a:avLst/>
              <a:gdLst>
                <a:gd name="T0" fmla="*/ 29 w 58"/>
                <a:gd name="T1" fmla="*/ 57 h 57"/>
                <a:gd name="T2" fmla="*/ 0 w 58"/>
                <a:gd name="T3" fmla="*/ 29 h 57"/>
                <a:gd name="T4" fmla="*/ 29 w 58"/>
                <a:gd name="T5" fmla="*/ 0 h 57"/>
                <a:gd name="T6" fmla="*/ 58 w 58"/>
                <a:gd name="T7" fmla="*/ 29 h 57"/>
                <a:gd name="T8" fmla="*/ 29 w 58"/>
                <a:gd name="T9" fmla="*/ 57 h 57"/>
                <a:gd name="T10" fmla="*/ 29 w 58"/>
                <a:gd name="T11" fmla="*/ 12 h 57"/>
                <a:gd name="T12" fmla="*/ 12 w 58"/>
                <a:gd name="T13" fmla="*/ 29 h 57"/>
                <a:gd name="T14" fmla="*/ 29 w 58"/>
                <a:gd name="T15" fmla="*/ 46 h 57"/>
                <a:gd name="T16" fmla="*/ 46 w 58"/>
                <a:gd name="T17" fmla="*/ 29 h 57"/>
                <a:gd name="T18" fmla="*/ 29 w 58"/>
                <a:gd name="T1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7">
                  <a:moveTo>
                    <a:pt x="29" y="57"/>
                  </a:moveTo>
                  <a:cubicBezTo>
                    <a:pt x="13" y="57"/>
                    <a:pt x="0" y="44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4"/>
                    <a:pt x="45" y="57"/>
                    <a:pt x="29" y="57"/>
                  </a:cubicBezTo>
                  <a:close/>
                  <a:moveTo>
                    <a:pt x="29" y="12"/>
                  </a:moveTo>
                  <a:cubicBezTo>
                    <a:pt x="20" y="12"/>
                    <a:pt x="12" y="19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19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6" name="Oval 190"/>
            <p:cNvSpPr>
              <a:spLocks noChangeArrowheads="1"/>
            </p:cNvSpPr>
            <p:nvPr/>
          </p:nvSpPr>
          <p:spPr bwMode="auto">
            <a:xfrm>
              <a:off x="10043863" y="1877347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7" name="Freeform 191"/>
            <p:cNvSpPr>
              <a:spLocks noEditPoints="1"/>
            </p:cNvSpPr>
            <p:nvPr/>
          </p:nvSpPr>
          <p:spPr bwMode="auto">
            <a:xfrm>
              <a:off x="10034882" y="1868366"/>
              <a:ext cx="86601" cy="87884"/>
            </a:xfrm>
            <a:custGeom>
              <a:avLst/>
              <a:gdLst>
                <a:gd name="T0" fmla="*/ 29 w 57"/>
                <a:gd name="T1" fmla="*/ 58 h 58"/>
                <a:gd name="T2" fmla="*/ 0 w 57"/>
                <a:gd name="T3" fmla="*/ 29 h 58"/>
                <a:gd name="T4" fmla="*/ 29 w 57"/>
                <a:gd name="T5" fmla="*/ 0 h 58"/>
                <a:gd name="T6" fmla="*/ 57 w 57"/>
                <a:gd name="T7" fmla="*/ 29 h 58"/>
                <a:gd name="T8" fmla="*/ 29 w 57"/>
                <a:gd name="T9" fmla="*/ 58 h 58"/>
                <a:gd name="T10" fmla="*/ 29 w 57"/>
                <a:gd name="T11" fmla="*/ 12 h 58"/>
                <a:gd name="T12" fmla="*/ 12 w 57"/>
                <a:gd name="T13" fmla="*/ 29 h 58"/>
                <a:gd name="T14" fmla="*/ 29 w 57"/>
                <a:gd name="T15" fmla="*/ 46 h 58"/>
                <a:gd name="T16" fmla="*/ 46 w 57"/>
                <a:gd name="T17" fmla="*/ 29 h 58"/>
                <a:gd name="T18" fmla="*/ 29 w 57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7" y="13"/>
                    <a:pt x="57" y="29"/>
                  </a:cubicBezTo>
                  <a:cubicBezTo>
                    <a:pt x="57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19" y="12"/>
                    <a:pt x="12" y="20"/>
                    <a:pt x="12" y="29"/>
                  </a:cubicBezTo>
                  <a:cubicBezTo>
                    <a:pt x="12" y="39"/>
                    <a:pt x="19" y="46"/>
                    <a:pt x="29" y="46"/>
                  </a:cubicBezTo>
                  <a:cubicBezTo>
                    <a:pt x="38" y="46"/>
                    <a:pt x="46" y="39"/>
                    <a:pt x="46" y="29"/>
                  </a:cubicBezTo>
                  <a:cubicBezTo>
                    <a:pt x="46" y="20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8" name="Oval 192"/>
            <p:cNvSpPr>
              <a:spLocks noChangeArrowheads="1"/>
            </p:cNvSpPr>
            <p:nvPr/>
          </p:nvSpPr>
          <p:spPr bwMode="auto">
            <a:xfrm>
              <a:off x="9866171" y="1815123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9" name="Freeform 193"/>
            <p:cNvSpPr>
              <a:spLocks noEditPoints="1"/>
            </p:cNvSpPr>
            <p:nvPr/>
          </p:nvSpPr>
          <p:spPr bwMode="auto">
            <a:xfrm>
              <a:off x="9857190" y="1807425"/>
              <a:ext cx="87884" cy="86601"/>
            </a:xfrm>
            <a:custGeom>
              <a:avLst/>
              <a:gdLst>
                <a:gd name="T0" fmla="*/ 29 w 58"/>
                <a:gd name="T1" fmla="*/ 57 h 57"/>
                <a:gd name="T2" fmla="*/ 0 w 58"/>
                <a:gd name="T3" fmla="*/ 28 h 57"/>
                <a:gd name="T4" fmla="*/ 29 w 58"/>
                <a:gd name="T5" fmla="*/ 0 h 57"/>
                <a:gd name="T6" fmla="*/ 58 w 58"/>
                <a:gd name="T7" fmla="*/ 28 h 57"/>
                <a:gd name="T8" fmla="*/ 29 w 58"/>
                <a:gd name="T9" fmla="*/ 57 h 57"/>
                <a:gd name="T10" fmla="*/ 29 w 58"/>
                <a:gd name="T11" fmla="*/ 11 h 57"/>
                <a:gd name="T12" fmla="*/ 12 w 58"/>
                <a:gd name="T13" fmla="*/ 28 h 57"/>
                <a:gd name="T14" fmla="*/ 29 w 58"/>
                <a:gd name="T15" fmla="*/ 45 h 57"/>
                <a:gd name="T16" fmla="*/ 46 w 58"/>
                <a:gd name="T17" fmla="*/ 28 h 57"/>
                <a:gd name="T18" fmla="*/ 29 w 58"/>
                <a:gd name="T19" fmla="*/ 1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7">
                  <a:moveTo>
                    <a:pt x="29" y="57"/>
                  </a:moveTo>
                  <a:cubicBezTo>
                    <a:pt x="13" y="57"/>
                    <a:pt x="0" y="44"/>
                    <a:pt x="0" y="28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45" y="0"/>
                    <a:pt x="58" y="12"/>
                    <a:pt x="58" y="28"/>
                  </a:cubicBezTo>
                  <a:cubicBezTo>
                    <a:pt x="58" y="44"/>
                    <a:pt x="45" y="57"/>
                    <a:pt x="29" y="57"/>
                  </a:cubicBezTo>
                  <a:close/>
                  <a:moveTo>
                    <a:pt x="29" y="11"/>
                  </a:moveTo>
                  <a:cubicBezTo>
                    <a:pt x="19" y="11"/>
                    <a:pt x="12" y="19"/>
                    <a:pt x="12" y="28"/>
                  </a:cubicBezTo>
                  <a:cubicBezTo>
                    <a:pt x="12" y="38"/>
                    <a:pt x="19" y="45"/>
                    <a:pt x="29" y="45"/>
                  </a:cubicBezTo>
                  <a:cubicBezTo>
                    <a:pt x="38" y="45"/>
                    <a:pt x="46" y="38"/>
                    <a:pt x="46" y="28"/>
                  </a:cubicBezTo>
                  <a:cubicBezTo>
                    <a:pt x="46" y="19"/>
                    <a:pt x="38" y="11"/>
                    <a:pt x="29" y="11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0" name="Oval 194"/>
            <p:cNvSpPr>
              <a:spLocks noChangeArrowheads="1"/>
            </p:cNvSpPr>
            <p:nvPr/>
          </p:nvSpPr>
          <p:spPr bwMode="auto">
            <a:xfrm>
              <a:off x="9197098" y="1798444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1" name="Freeform 195"/>
            <p:cNvSpPr>
              <a:spLocks noEditPoints="1"/>
            </p:cNvSpPr>
            <p:nvPr/>
          </p:nvSpPr>
          <p:spPr bwMode="auto">
            <a:xfrm>
              <a:off x="9188117" y="1789463"/>
              <a:ext cx="87884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19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19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2" name="Oval 196"/>
            <p:cNvSpPr>
              <a:spLocks noChangeArrowheads="1"/>
            </p:cNvSpPr>
            <p:nvPr/>
          </p:nvSpPr>
          <p:spPr bwMode="auto">
            <a:xfrm>
              <a:off x="9356187" y="1997305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3" name="Freeform 197"/>
            <p:cNvSpPr>
              <a:spLocks noEditPoints="1"/>
            </p:cNvSpPr>
            <p:nvPr/>
          </p:nvSpPr>
          <p:spPr bwMode="auto">
            <a:xfrm>
              <a:off x="9347206" y="1988325"/>
              <a:ext cx="87884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20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9" y="46"/>
                    <a:pt x="46" y="38"/>
                    <a:pt x="46" y="29"/>
                  </a:cubicBezTo>
                  <a:cubicBezTo>
                    <a:pt x="46" y="20"/>
                    <a:pt x="39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4" name="Oval 198"/>
            <p:cNvSpPr>
              <a:spLocks noChangeArrowheads="1"/>
            </p:cNvSpPr>
            <p:nvPr/>
          </p:nvSpPr>
          <p:spPr bwMode="auto">
            <a:xfrm>
              <a:off x="8771791" y="1931874"/>
              <a:ext cx="68639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5" name="Freeform 199"/>
            <p:cNvSpPr>
              <a:spLocks noEditPoints="1"/>
            </p:cNvSpPr>
            <p:nvPr/>
          </p:nvSpPr>
          <p:spPr bwMode="auto">
            <a:xfrm>
              <a:off x="8762810" y="1922893"/>
              <a:ext cx="86601" cy="87884"/>
            </a:xfrm>
            <a:custGeom>
              <a:avLst/>
              <a:gdLst>
                <a:gd name="T0" fmla="*/ 28 w 57"/>
                <a:gd name="T1" fmla="*/ 58 h 58"/>
                <a:gd name="T2" fmla="*/ 0 w 57"/>
                <a:gd name="T3" fmla="*/ 29 h 58"/>
                <a:gd name="T4" fmla="*/ 28 w 57"/>
                <a:gd name="T5" fmla="*/ 0 h 58"/>
                <a:gd name="T6" fmla="*/ 57 w 57"/>
                <a:gd name="T7" fmla="*/ 29 h 58"/>
                <a:gd name="T8" fmla="*/ 28 w 57"/>
                <a:gd name="T9" fmla="*/ 58 h 58"/>
                <a:gd name="T10" fmla="*/ 28 w 57"/>
                <a:gd name="T11" fmla="*/ 12 h 58"/>
                <a:gd name="T12" fmla="*/ 11 w 57"/>
                <a:gd name="T13" fmla="*/ 29 h 58"/>
                <a:gd name="T14" fmla="*/ 28 w 57"/>
                <a:gd name="T15" fmla="*/ 46 h 58"/>
                <a:gd name="T16" fmla="*/ 45 w 57"/>
                <a:gd name="T17" fmla="*/ 29 h 58"/>
                <a:gd name="T18" fmla="*/ 28 w 57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8">
                  <a:moveTo>
                    <a:pt x="28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cubicBezTo>
                    <a:pt x="57" y="45"/>
                    <a:pt x="44" y="58"/>
                    <a:pt x="28" y="58"/>
                  </a:cubicBezTo>
                  <a:close/>
                  <a:moveTo>
                    <a:pt x="28" y="12"/>
                  </a:moveTo>
                  <a:cubicBezTo>
                    <a:pt x="19" y="12"/>
                    <a:pt x="11" y="19"/>
                    <a:pt x="11" y="29"/>
                  </a:cubicBezTo>
                  <a:cubicBezTo>
                    <a:pt x="11" y="38"/>
                    <a:pt x="19" y="46"/>
                    <a:pt x="28" y="46"/>
                  </a:cubicBezTo>
                  <a:cubicBezTo>
                    <a:pt x="38" y="46"/>
                    <a:pt x="45" y="38"/>
                    <a:pt x="45" y="29"/>
                  </a:cubicBezTo>
                  <a:cubicBezTo>
                    <a:pt x="45" y="19"/>
                    <a:pt x="38" y="12"/>
                    <a:pt x="28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6" name="Oval 200"/>
            <p:cNvSpPr>
              <a:spLocks noChangeArrowheads="1"/>
            </p:cNvSpPr>
            <p:nvPr/>
          </p:nvSpPr>
          <p:spPr bwMode="auto">
            <a:xfrm>
              <a:off x="7970571" y="2687547"/>
              <a:ext cx="69922" cy="6928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7" name="Freeform 201"/>
            <p:cNvSpPr>
              <a:spLocks noEditPoints="1"/>
            </p:cNvSpPr>
            <p:nvPr/>
          </p:nvSpPr>
          <p:spPr bwMode="auto">
            <a:xfrm>
              <a:off x="7961590" y="2679849"/>
              <a:ext cx="86601" cy="86601"/>
            </a:xfrm>
            <a:custGeom>
              <a:avLst/>
              <a:gdLst>
                <a:gd name="T0" fmla="*/ 29 w 57"/>
                <a:gd name="T1" fmla="*/ 57 h 57"/>
                <a:gd name="T2" fmla="*/ 0 w 57"/>
                <a:gd name="T3" fmla="*/ 28 h 57"/>
                <a:gd name="T4" fmla="*/ 29 w 57"/>
                <a:gd name="T5" fmla="*/ 0 h 57"/>
                <a:gd name="T6" fmla="*/ 57 w 57"/>
                <a:gd name="T7" fmla="*/ 28 h 57"/>
                <a:gd name="T8" fmla="*/ 29 w 57"/>
                <a:gd name="T9" fmla="*/ 57 h 57"/>
                <a:gd name="T10" fmla="*/ 29 w 57"/>
                <a:gd name="T11" fmla="*/ 11 h 57"/>
                <a:gd name="T12" fmla="*/ 12 w 57"/>
                <a:gd name="T13" fmla="*/ 28 h 57"/>
                <a:gd name="T14" fmla="*/ 29 w 57"/>
                <a:gd name="T15" fmla="*/ 45 h 57"/>
                <a:gd name="T16" fmla="*/ 46 w 57"/>
                <a:gd name="T17" fmla="*/ 28 h 57"/>
                <a:gd name="T18" fmla="*/ 29 w 57"/>
                <a:gd name="T19" fmla="*/ 1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7">
                  <a:moveTo>
                    <a:pt x="29" y="57"/>
                  </a:moveTo>
                  <a:cubicBezTo>
                    <a:pt x="13" y="57"/>
                    <a:pt x="0" y="44"/>
                    <a:pt x="0" y="28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45" y="0"/>
                    <a:pt x="57" y="12"/>
                    <a:pt x="57" y="28"/>
                  </a:cubicBezTo>
                  <a:cubicBezTo>
                    <a:pt x="57" y="44"/>
                    <a:pt x="45" y="57"/>
                    <a:pt x="29" y="57"/>
                  </a:cubicBezTo>
                  <a:close/>
                  <a:moveTo>
                    <a:pt x="29" y="11"/>
                  </a:moveTo>
                  <a:cubicBezTo>
                    <a:pt x="19" y="11"/>
                    <a:pt x="12" y="19"/>
                    <a:pt x="12" y="28"/>
                  </a:cubicBezTo>
                  <a:cubicBezTo>
                    <a:pt x="12" y="38"/>
                    <a:pt x="19" y="45"/>
                    <a:pt x="29" y="45"/>
                  </a:cubicBezTo>
                  <a:cubicBezTo>
                    <a:pt x="38" y="45"/>
                    <a:pt x="46" y="38"/>
                    <a:pt x="46" y="28"/>
                  </a:cubicBezTo>
                  <a:cubicBezTo>
                    <a:pt x="46" y="19"/>
                    <a:pt x="38" y="11"/>
                    <a:pt x="29" y="11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8" name="Oval 202"/>
            <p:cNvSpPr>
              <a:spLocks noChangeArrowheads="1"/>
            </p:cNvSpPr>
            <p:nvPr/>
          </p:nvSpPr>
          <p:spPr bwMode="auto">
            <a:xfrm>
              <a:off x="7828160" y="3697251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9" name="Freeform 203"/>
            <p:cNvSpPr>
              <a:spLocks noEditPoints="1"/>
            </p:cNvSpPr>
            <p:nvPr/>
          </p:nvSpPr>
          <p:spPr bwMode="auto">
            <a:xfrm>
              <a:off x="7819179" y="3688270"/>
              <a:ext cx="87884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19" y="12"/>
                    <a:pt x="12" y="20"/>
                    <a:pt x="12" y="29"/>
                  </a:cubicBezTo>
                  <a:cubicBezTo>
                    <a:pt x="12" y="39"/>
                    <a:pt x="19" y="46"/>
                    <a:pt x="29" y="46"/>
                  </a:cubicBezTo>
                  <a:cubicBezTo>
                    <a:pt x="38" y="46"/>
                    <a:pt x="46" y="39"/>
                    <a:pt x="46" y="29"/>
                  </a:cubicBezTo>
                  <a:cubicBezTo>
                    <a:pt x="46" y="20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0" name="Oval 204"/>
            <p:cNvSpPr>
              <a:spLocks noChangeArrowheads="1"/>
            </p:cNvSpPr>
            <p:nvPr/>
          </p:nvSpPr>
          <p:spPr bwMode="auto">
            <a:xfrm>
              <a:off x="8199582" y="4476660"/>
              <a:ext cx="69922" cy="6992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06"/>
            <p:cNvSpPr>
              <a:spLocks noEditPoints="1"/>
            </p:cNvSpPr>
            <p:nvPr/>
          </p:nvSpPr>
          <p:spPr bwMode="auto">
            <a:xfrm>
              <a:off x="8190602" y="4467679"/>
              <a:ext cx="87884" cy="87884"/>
            </a:xfrm>
            <a:custGeom>
              <a:avLst/>
              <a:gdLst>
                <a:gd name="T0" fmla="*/ 29 w 58"/>
                <a:gd name="T1" fmla="*/ 58 h 58"/>
                <a:gd name="T2" fmla="*/ 0 w 58"/>
                <a:gd name="T3" fmla="*/ 29 h 58"/>
                <a:gd name="T4" fmla="*/ 29 w 58"/>
                <a:gd name="T5" fmla="*/ 0 h 58"/>
                <a:gd name="T6" fmla="*/ 58 w 58"/>
                <a:gd name="T7" fmla="*/ 29 h 58"/>
                <a:gd name="T8" fmla="*/ 29 w 58"/>
                <a:gd name="T9" fmla="*/ 58 h 58"/>
                <a:gd name="T10" fmla="*/ 29 w 58"/>
                <a:gd name="T11" fmla="*/ 12 h 58"/>
                <a:gd name="T12" fmla="*/ 12 w 58"/>
                <a:gd name="T13" fmla="*/ 29 h 58"/>
                <a:gd name="T14" fmla="*/ 29 w 58"/>
                <a:gd name="T15" fmla="*/ 46 h 58"/>
                <a:gd name="T16" fmla="*/ 46 w 58"/>
                <a:gd name="T17" fmla="*/ 29 h 58"/>
                <a:gd name="T18" fmla="*/ 29 w 58"/>
                <a:gd name="T1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lose/>
                  <a:moveTo>
                    <a:pt x="29" y="12"/>
                  </a:moveTo>
                  <a:cubicBezTo>
                    <a:pt x="20" y="12"/>
                    <a:pt x="12" y="20"/>
                    <a:pt x="12" y="29"/>
                  </a:cubicBezTo>
                  <a:cubicBezTo>
                    <a:pt x="12" y="38"/>
                    <a:pt x="20" y="46"/>
                    <a:pt x="29" y="46"/>
                  </a:cubicBezTo>
                  <a:cubicBezTo>
                    <a:pt x="38" y="46"/>
                    <a:pt x="46" y="38"/>
                    <a:pt x="46" y="29"/>
                  </a:cubicBezTo>
                  <a:cubicBezTo>
                    <a:pt x="46" y="20"/>
                    <a:pt x="38" y="12"/>
                    <a:pt x="29" y="12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07"/>
            <p:cNvSpPr/>
            <p:nvPr/>
          </p:nvSpPr>
          <p:spPr bwMode="auto">
            <a:xfrm>
              <a:off x="9010424" y="5533833"/>
              <a:ext cx="127015" cy="15396"/>
            </a:xfrm>
            <a:custGeom>
              <a:avLst/>
              <a:gdLst>
                <a:gd name="T0" fmla="*/ 6 w 84"/>
                <a:gd name="T1" fmla="*/ 10 h 10"/>
                <a:gd name="T2" fmla="*/ 78 w 84"/>
                <a:gd name="T3" fmla="*/ 10 h 10"/>
                <a:gd name="T4" fmla="*/ 84 w 84"/>
                <a:gd name="T5" fmla="*/ 5 h 10"/>
                <a:gd name="T6" fmla="*/ 78 w 84"/>
                <a:gd name="T7" fmla="*/ 0 h 10"/>
                <a:gd name="T8" fmla="*/ 6 w 84"/>
                <a:gd name="T9" fmla="*/ 0 h 10"/>
                <a:gd name="T10" fmla="*/ 0 w 84"/>
                <a:gd name="T11" fmla="*/ 5 h 10"/>
                <a:gd name="T12" fmla="*/ 6 w 84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0">
                  <a:moveTo>
                    <a:pt x="6" y="10"/>
                  </a:moveTo>
                  <a:cubicBezTo>
                    <a:pt x="78" y="10"/>
                    <a:pt x="78" y="10"/>
                    <a:pt x="78" y="10"/>
                  </a:cubicBezTo>
                  <a:cubicBezTo>
                    <a:pt x="81" y="10"/>
                    <a:pt x="84" y="8"/>
                    <a:pt x="84" y="5"/>
                  </a:cubicBezTo>
                  <a:cubicBezTo>
                    <a:pt x="84" y="2"/>
                    <a:pt x="81" y="0"/>
                    <a:pt x="7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08"/>
            <p:cNvSpPr/>
            <p:nvPr/>
          </p:nvSpPr>
          <p:spPr bwMode="auto">
            <a:xfrm>
              <a:off x="9010424" y="5648018"/>
              <a:ext cx="127015" cy="16679"/>
            </a:xfrm>
            <a:custGeom>
              <a:avLst/>
              <a:gdLst>
                <a:gd name="T0" fmla="*/ 0 w 84"/>
                <a:gd name="T1" fmla="*/ 5 h 11"/>
                <a:gd name="T2" fmla="*/ 6 w 84"/>
                <a:gd name="T3" fmla="*/ 11 h 11"/>
                <a:gd name="T4" fmla="*/ 78 w 84"/>
                <a:gd name="T5" fmla="*/ 11 h 11"/>
                <a:gd name="T6" fmla="*/ 84 w 84"/>
                <a:gd name="T7" fmla="*/ 5 h 11"/>
                <a:gd name="T8" fmla="*/ 78 w 84"/>
                <a:gd name="T9" fmla="*/ 0 h 11"/>
                <a:gd name="T10" fmla="*/ 6 w 84"/>
                <a:gd name="T11" fmla="*/ 0 h 11"/>
                <a:gd name="T12" fmla="*/ 0 w 84"/>
                <a:gd name="T13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1">
                  <a:moveTo>
                    <a:pt x="0" y="5"/>
                  </a:moveTo>
                  <a:cubicBezTo>
                    <a:pt x="0" y="8"/>
                    <a:pt x="3" y="11"/>
                    <a:pt x="6" y="11"/>
                  </a:cubicBezTo>
                  <a:cubicBezTo>
                    <a:pt x="78" y="11"/>
                    <a:pt x="78" y="11"/>
                    <a:pt x="78" y="11"/>
                  </a:cubicBezTo>
                  <a:cubicBezTo>
                    <a:pt x="81" y="11"/>
                    <a:pt x="84" y="8"/>
                    <a:pt x="84" y="5"/>
                  </a:cubicBezTo>
                  <a:cubicBezTo>
                    <a:pt x="84" y="2"/>
                    <a:pt x="81" y="0"/>
                    <a:pt x="7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09"/>
            <p:cNvSpPr>
              <a:spLocks noEditPoints="1"/>
            </p:cNvSpPr>
            <p:nvPr/>
          </p:nvSpPr>
          <p:spPr bwMode="auto">
            <a:xfrm>
              <a:off x="8948200" y="5476099"/>
              <a:ext cx="288029" cy="255313"/>
            </a:xfrm>
            <a:custGeom>
              <a:avLst/>
              <a:gdLst>
                <a:gd name="T0" fmla="*/ 186 w 190"/>
                <a:gd name="T1" fmla="*/ 11 h 168"/>
                <a:gd name="T2" fmla="*/ 174 w 190"/>
                <a:gd name="T3" fmla="*/ 9 h 168"/>
                <a:gd name="T4" fmla="*/ 148 w 190"/>
                <a:gd name="T5" fmla="*/ 35 h 168"/>
                <a:gd name="T6" fmla="*/ 148 w 190"/>
                <a:gd name="T7" fmla="*/ 14 h 168"/>
                <a:gd name="T8" fmla="*/ 132 w 190"/>
                <a:gd name="T9" fmla="*/ 0 h 168"/>
                <a:gd name="T10" fmla="*/ 29 w 190"/>
                <a:gd name="T11" fmla="*/ 0 h 168"/>
                <a:gd name="T12" fmla="*/ 13 w 190"/>
                <a:gd name="T13" fmla="*/ 14 h 168"/>
                <a:gd name="T14" fmla="*/ 13 w 190"/>
                <a:gd name="T15" fmla="*/ 38 h 168"/>
                <a:gd name="T16" fmla="*/ 5 w 190"/>
                <a:gd name="T17" fmla="*/ 38 h 168"/>
                <a:gd name="T18" fmla="*/ 0 w 190"/>
                <a:gd name="T19" fmla="*/ 43 h 168"/>
                <a:gd name="T20" fmla="*/ 5 w 190"/>
                <a:gd name="T21" fmla="*/ 48 h 168"/>
                <a:gd name="T22" fmla="*/ 13 w 190"/>
                <a:gd name="T23" fmla="*/ 48 h 168"/>
                <a:gd name="T24" fmla="*/ 13 w 190"/>
                <a:gd name="T25" fmla="*/ 75 h 168"/>
                <a:gd name="T26" fmla="*/ 5 w 190"/>
                <a:gd name="T27" fmla="*/ 75 h 168"/>
                <a:gd name="T28" fmla="*/ 0 w 190"/>
                <a:gd name="T29" fmla="*/ 81 h 168"/>
                <a:gd name="T30" fmla="*/ 5 w 190"/>
                <a:gd name="T31" fmla="*/ 86 h 168"/>
                <a:gd name="T32" fmla="*/ 13 w 190"/>
                <a:gd name="T33" fmla="*/ 86 h 168"/>
                <a:gd name="T34" fmla="*/ 13 w 190"/>
                <a:gd name="T35" fmla="*/ 113 h 168"/>
                <a:gd name="T36" fmla="*/ 5 w 190"/>
                <a:gd name="T37" fmla="*/ 113 h 168"/>
                <a:gd name="T38" fmla="*/ 0 w 190"/>
                <a:gd name="T39" fmla="*/ 118 h 168"/>
                <a:gd name="T40" fmla="*/ 5 w 190"/>
                <a:gd name="T41" fmla="*/ 124 h 168"/>
                <a:gd name="T42" fmla="*/ 13 w 190"/>
                <a:gd name="T43" fmla="*/ 124 h 168"/>
                <a:gd name="T44" fmla="*/ 13 w 190"/>
                <a:gd name="T45" fmla="*/ 154 h 168"/>
                <a:gd name="T46" fmla="*/ 29 w 190"/>
                <a:gd name="T47" fmla="*/ 168 h 168"/>
                <a:gd name="T48" fmla="*/ 132 w 190"/>
                <a:gd name="T49" fmla="*/ 168 h 168"/>
                <a:gd name="T50" fmla="*/ 148 w 190"/>
                <a:gd name="T51" fmla="*/ 154 h 168"/>
                <a:gd name="T52" fmla="*/ 148 w 190"/>
                <a:gd name="T53" fmla="*/ 63 h 168"/>
                <a:gd name="T54" fmla="*/ 188 w 190"/>
                <a:gd name="T55" fmla="*/ 23 h 168"/>
                <a:gd name="T56" fmla="*/ 186 w 190"/>
                <a:gd name="T57" fmla="*/ 11 h 168"/>
                <a:gd name="T58" fmla="*/ 137 w 190"/>
                <a:gd name="T59" fmla="*/ 154 h 168"/>
                <a:gd name="T60" fmla="*/ 132 w 190"/>
                <a:gd name="T61" fmla="*/ 157 h 168"/>
                <a:gd name="T62" fmla="*/ 29 w 190"/>
                <a:gd name="T63" fmla="*/ 157 h 168"/>
                <a:gd name="T64" fmla="*/ 24 w 190"/>
                <a:gd name="T65" fmla="*/ 154 h 168"/>
                <a:gd name="T66" fmla="*/ 24 w 190"/>
                <a:gd name="T67" fmla="*/ 124 h 168"/>
                <a:gd name="T68" fmla="*/ 29 w 190"/>
                <a:gd name="T69" fmla="*/ 118 h 168"/>
                <a:gd name="T70" fmla="*/ 24 w 190"/>
                <a:gd name="T71" fmla="*/ 113 h 168"/>
                <a:gd name="T72" fmla="*/ 24 w 190"/>
                <a:gd name="T73" fmla="*/ 86 h 168"/>
                <a:gd name="T74" fmla="*/ 29 w 190"/>
                <a:gd name="T75" fmla="*/ 81 h 168"/>
                <a:gd name="T76" fmla="*/ 24 w 190"/>
                <a:gd name="T77" fmla="*/ 75 h 168"/>
                <a:gd name="T78" fmla="*/ 24 w 190"/>
                <a:gd name="T79" fmla="*/ 48 h 168"/>
                <a:gd name="T80" fmla="*/ 29 w 190"/>
                <a:gd name="T81" fmla="*/ 43 h 168"/>
                <a:gd name="T82" fmla="*/ 24 w 190"/>
                <a:gd name="T83" fmla="*/ 38 h 168"/>
                <a:gd name="T84" fmla="*/ 24 w 190"/>
                <a:gd name="T85" fmla="*/ 14 h 168"/>
                <a:gd name="T86" fmla="*/ 29 w 190"/>
                <a:gd name="T87" fmla="*/ 11 h 168"/>
                <a:gd name="T88" fmla="*/ 132 w 190"/>
                <a:gd name="T89" fmla="*/ 11 h 168"/>
                <a:gd name="T90" fmla="*/ 137 w 190"/>
                <a:gd name="T91" fmla="*/ 14 h 168"/>
                <a:gd name="T92" fmla="*/ 137 w 190"/>
                <a:gd name="T93" fmla="*/ 46 h 168"/>
                <a:gd name="T94" fmla="*/ 108 w 190"/>
                <a:gd name="T95" fmla="*/ 75 h 168"/>
                <a:gd name="T96" fmla="*/ 47 w 190"/>
                <a:gd name="T97" fmla="*/ 75 h 168"/>
                <a:gd name="T98" fmla="*/ 41 w 190"/>
                <a:gd name="T99" fmla="*/ 81 h 168"/>
                <a:gd name="T100" fmla="*/ 47 w 190"/>
                <a:gd name="T101" fmla="*/ 86 h 168"/>
                <a:gd name="T102" fmla="*/ 98 w 190"/>
                <a:gd name="T103" fmla="*/ 86 h 168"/>
                <a:gd name="T104" fmla="*/ 94 w 190"/>
                <a:gd name="T105" fmla="*/ 103 h 168"/>
                <a:gd name="T106" fmla="*/ 112 w 190"/>
                <a:gd name="T107" fmla="*/ 99 h 168"/>
                <a:gd name="T108" fmla="*/ 137 w 190"/>
                <a:gd name="T109" fmla="*/ 74 h 168"/>
                <a:gd name="T110" fmla="*/ 137 w 190"/>
                <a:gd name="T111" fmla="*/ 15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0" h="168">
                  <a:moveTo>
                    <a:pt x="186" y="11"/>
                  </a:moveTo>
                  <a:cubicBezTo>
                    <a:pt x="182" y="8"/>
                    <a:pt x="177" y="7"/>
                    <a:pt x="174" y="9"/>
                  </a:cubicBezTo>
                  <a:cubicBezTo>
                    <a:pt x="148" y="35"/>
                    <a:pt x="148" y="35"/>
                    <a:pt x="148" y="35"/>
                  </a:cubicBezTo>
                  <a:cubicBezTo>
                    <a:pt x="148" y="14"/>
                    <a:pt x="148" y="14"/>
                    <a:pt x="148" y="14"/>
                  </a:cubicBezTo>
                  <a:cubicBezTo>
                    <a:pt x="148" y="6"/>
                    <a:pt x="141" y="0"/>
                    <a:pt x="132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1" y="0"/>
                    <a:pt x="13" y="6"/>
                    <a:pt x="13" y="14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2" y="38"/>
                    <a:pt x="0" y="40"/>
                    <a:pt x="0" y="43"/>
                  </a:cubicBezTo>
                  <a:cubicBezTo>
                    <a:pt x="0" y="46"/>
                    <a:pt x="2" y="48"/>
                    <a:pt x="5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2" y="75"/>
                    <a:pt x="0" y="78"/>
                    <a:pt x="0" y="81"/>
                  </a:cubicBezTo>
                  <a:cubicBezTo>
                    <a:pt x="0" y="84"/>
                    <a:pt x="2" y="86"/>
                    <a:pt x="5" y="86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3" y="113"/>
                    <a:pt x="13" y="113"/>
                    <a:pt x="13" y="113"/>
                  </a:cubicBezTo>
                  <a:cubicBezTo>
                    <a:pt x="5" y="113"/>
                    <a:pt x="5" y="113"/>
                    <a:pt x="5" y="113"/>
                  </a:cubicBezTo>
                  <a:cubicBezTo>
                    <a:pt x="2" y="113"/>
                    <a:pt x="0" y="115"/>
                    <a:pt x="0" y="118"/>
                  </a:cubicBezTo>
                  <a:cubicBezTo>
                    <a:pt x="0" y="121"/>
                    <a:pt x="2" y="124"/>
                    <a:pt x="5" y="124"/>
                  </a:cubicBezTo>
                  <a:cubicBezTo>
                    <a:pt x="13" y="124"/>
                    <a:pt x="13" y="124"/>
                    <a:pt x="13" y="124"/>
                  </a:cubicBezTo>
                  <a:cubicBezTo>
                    <a:pt x="13" y="154"/>
                    <a:pt x="13" y="154"/>
                    <a:pt x="13" y="154"/>
                  </a:cubicBezTo>
                  <a:cubicBezTo>
                    <a:pt x="13" y="162"/>
                    <a:pt x="21" y="168"/>
                    <a:pt x="29" y="168"/>
                  </a:cubicBezTo>
                  <a:cubicBezTo>
                    <a:pt x="132" y="168"/>
                    <a:pt x="132" y="168"/>
                    <a:pt x="132" y="168"/>
                  </a:cubicBezTo>
                  <a:cubicBezTo>
                    <a:pt x="141" y="168"/>
                    <a:pt x="148" y="162"/>
                    <a:pt x="148" y="154"/>
                  </a:cubicBezTo>
                  <a:cubicBezTo>
                    <a:pt x="148" y="63"/>
                    <a:pt x="148" y="63"/>
                    <a:pt x="148" y="63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90" y="20"/>
                    <a:pt x="190" y="15"/>
                    <a:pt x="186" y="11"/>
                  </a:cubicBezTo>
                  <a:close/>
                  <a:moveTo>
                    <a:pt x="137" y="154"/>
                  </a:moveTo>
                  <a:cubicBezTo>
                    <a:pt x="137" y="156"/>
                    <a:pt x="135" y="157"/>
                    <a:pt x="132" y="157"/>
                  </a:cubicBezTo>
                  <a:cubicBezTo>
                    <a:pt x="29" y="157"/>
                    <a:pt x="29" y="157"/>
                    <a:pt x="29" y="157"/>
                  </a:cubicBezTo>
                  <a:cubicBezTo>
                    <a:pt x="26" y="157"/>
                    <a:pt x="24" y="156"/>
                    <a:pt x="24" y="154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7" y="123"/>
                    <a:pt x="29" y="121"/>
                    <a:pt x="29" y="118"/>
                  </a:cubicBezTo>
                  <a:cubicBezTo>
                    <a:pt x="29" y="115"/>
                    <a:pt x="27" y="113"/>
                    <a:pt x="24" y="113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27" y="86"/>
                    <a:pt x="29" y="84"/>
                    <a:pt x="29" y="81"/>
                  </a:cubicBezTo>
                  <a:cubicBezTo>
                    <a:pt x="29" y="78"/>
                    <a:pt x="27" y="75"/>
                    <a:pt x="24" y="75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7" y="48"/>
                    <a:pt x="29" y="46"/>
                    <a:pt x="29" y="43"/>
                  </a:cubicBezTo>
                  <a:cubicBezTo>
                    <a:pt x="29" y="40"/>
                    <a:pt x="27" y="38"/>
                    <a:pt x="24" y="38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2"/>
                    <a:pt x="26" y="11"/>
                    <a:pt x="29" y="11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35" y="11"/>
                    <a:pt x="137" y="12"/>
                    <a:pt x="137" y="14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108" y="75"/>
                    <a:pt x="108" y="75"/>
                    <a:pt x="10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4" y="75"/>
                    <a:pt x="41" y="78"/>
                    <a:pt x="41" y="81"/>
                  </a:cubicBezTo>
                  <a:cubicBezTo>
                    <a:pt x="41" y="84"/>
                    <a:pt x="44" y="86"/>
                    <a:pt x="47" y="86"/>
                  </a:cubicBezTo>
                  <a:cubicBezTo>
                    <a:pt x="98" y="86"/>
                    <a:pt x="98" y="86"/>
                    <a:pt x="98" y="86"/>
                  </a:cubicBezTo>
                  <a:cubicBezTo>
                    <a:pt x="95" y="90"/>
                    <a:pt x="90" y="100"/>
                    <a:pt x="94" y="103"/>
                  </a:cubicBezTo>
                  <a:cubicBezTo>
                    <a:pt x="98" y="107"/>
                    <a:pt x="110" y="101"/>
                    <a:pt x="112" y="99"/>
                  </a:cubicBezTo>
                  <a:cubicBezTo>
                    <a:pt x="137" y="74"/>
                    <a:pt x="137" y="74"/>
                    <a:pt x="137" y="74"/>
                  </a:cubicBezTo>
                  <a:lnTo>
                    <a:pt x="137" y="1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0"/>
            <p:cNvSpPr>
              <a:spLocks noEditPoints="1"/>
            </p:cNvSpPr>
            <p:nvPr/>
          </p:nvSpPr>
          <p:spPr bwMode="auto">
            <a:xfrm>
              <a:off x="9268303" y="4496546"/>
              <a:ext cx="382327" cy="341272"/>
            </a:xfrm>
            <a:custGeom>
              <a:avLst/>
              <a:gdLst>
                <a:gd name="T0" fmla="*/ 250 w 252"/>
                <a:gd name="T1" fmla="*/ 209 h 225"/>
                <a:gd name="T2" fmla="*/ 226 w 252"/>
                <a:gd name="T3" fmla="*/ 157 h 225"/>
                <a:gd name="T4" fmla="*/ 212 w 252"/>
                <a:gd name="T5" fmla="*/ 148 h 225"/>
                <a:gd name="T6" fmla="*/ 185 w 252"/>
                <a:gd name="T7" fmla="*/ 148 h 225"/>
                <a:gd name="T8" fmla="*/ 185 w 252"/>
                <a:gd name="T9" fmla="*/ 140 h 225"/>
                <a:gd name="T10" fmla="*/ 208 w 252"/>
                <a:gd name="T11" fmla="*/ 140 h 225"/>
                <a:gd name="T12" fmla="*/ 224 w 252"/>
                <a:gd name="T13" fmla="*/ 122 h 225"/>
                <a:gd name="T14" fmla="*/ 224 w 252"/>
                <a:gd name="T15" fmla="*/ 18 h 225"/>
                <a:gd name="T16" fmla="*/ 208 w 252"/>
                <a:gd name="T17" fmla="*/ 0 h 225"/>
                <a:gd name="T18" fmla="*/ 44 w 252"/>
                <a:gd name="T19" fmla="*/ 0 h 225"/>
                <a:gd name="T20" fmla="*/ 27 w 252"/>
                <a:gd name="T21" fmla="*/ 18 h 225"/>
                <a:gd name="T22" fmla="*/ 27 w 252"/>
                <a:gd name="T23" fmla="*/ 122 h 225"/>
                <a:gd name="T24" fmla="*/ 44 w 252"/>
                <a:gd name="T25" fmla="*/ 140 h 225"/>
                <a:gd name="T26" fmla="*/ 66 w 252"/>
                <a:gd name="T27" fmla="*/ 140 h 225"/>
                <a:gd name="T28" fmla="*/ 66 w 252"/>
                <a:gd name="T29" fmla="*/ 148 h 225"/>
                <a:gd name="T30" fmla="*/ 39 w 252"/>
                <a:gd name="T31" fmla="*/ 148 h 225"/>
                <a:gd name="T32" fmla="*/ 25 w 252"/>
                <a:gd name="T33" fmla="*/ 157 h 225"/>
                <a:gd name="T34" fmla="*/ 1 w 252"/>
                <a:gd name="T35" fmla="*/ 209 h 225"/>
                <a:gd name="T36" fmla="*/ 2 w 252"/>
                <a:gd name="T37" fmla="*/ 220 h 225"/>
                <a:gd name="T38" fmla="*/ 10 w 252"/>
                <a:gd name="T39" fmla="*/ 225 h 225"/>
                <a:gd name="T40" fmla="*/ 75 w 252"/>
                <a:gd name="T41" fmla="*/ 225 h 225"/>
                <a:gd name="T42" fmla="*/ 76 w 252"/>
                <a:gd name="T43" fmla="*/ 225 h 225"/>
                <a:gd name="T44" fmla="*/ 126 w 252"/>
                <a:gd name="T45" fmla="*/ 225 h 225"/>
                <a:gd name="T46" fmla="*/ 176 w 252"/>
                <a:gd name="T47" fmla="*/ 225 h 225"/>
                <a:gd name="T48" fmla="*/ 176 w 252"/>
                <a:gd name="T49" fmla="*/ 225 h 225"/>
                <a:gd name="T50" fmla="*/ 241 w 252"/>
                <a:gd name="T51" fmla="*/ 225 h 225"/>
                <a:gd name="T52" fmla="*/ 250 w 252"/>
                <a:gd name="T53" fmla="*/ 220 h 225"/>
                <a:gd name="T54" fmla="*/ 250 w 252"/>
                <a:gd name="T55" fmla="*/ 209 h 225"/>
                <a:gd name="T56" fmla="*/ 41 w 252"/>
                <a:gd name="T57" fmla="*/ 122 h 225"/>
                <a:gd name="T58" fmla="*/ 41 w 252"/>
                <a:gd name="T59" fmla="*/ 18 h 225"/>
                <a:gd name="T60" fmla="*/ 44 w 252"/>
                <a:gd name="T61" fmla="*/ 15 h 225"/>
                <a:gd name="T62" fmla="*/ 208 w 252"/>
                <a:gd name="T63" fmla="*/ 15 h 225"/>
                <a:gd name="T64" fmla="*/ 210 w 252"/>
                <a:gd name="T65" fmla="*/ 18 h 225"/>
                <a:gd name="T66" fmla="*/ 210 w 252"/>
                <a:gd name="T67" fmla="*/ 122 h 225"/>
                <a:gd name="T68" fmla="*/ 208 w 252"/>
                <a:gd name="T69" fmla="*/ 125 h 225"/>
                <a:gd name="T70" fmla="*/ 44 w 252"/>
                <a:gd name="T71" fmla="*/ 125 h 225"/>
                <a:gd name="T72" fmla="*/ 41 w 252"/>
                <a:gd name="T73" fmla="*/ 122 h 225"/>
                <a:gd name="T74" fmla="*/ 167 w 252"/>
                <a:gd name="T75" fmla="*/ 206 h 225"/>
                <a:gd name="T76" fmla="*/ 164 w 252"/>
                <a:gd name="T77" fmla="*/ 208 h 225"/>
                <a:gd name="T78" fmla="*/ 145 w 252"/>
                <a:gd name="T79" fmla="*/ 208 h 225"/>
                <a:gd name="T80" fmla="*/ 137 w 252"/>
                <a:gd name="T81" fmla="*/ 208 h 225"/>
                <a:gd name="T82" fmla="*/ 115 w 252"/>
                <a:gd name="T83" fmla="*/ 208 h 225"/>
                <a:gd name="T84" fmla="*/ 107 w 252"/>
                <a:gd name="T85" fmla="*/ 208 h 225"/>
                <a:gd name="T86" fmla="*/ 87 w 252"/>
                <a:gd name="T87" fmla="*/ 208 h 225"/>
                <a:gd name="T88" fmla="*/ 85 w 252"/>
                <a:gd name="T89" fmla="*/ 206 h 225"/>
                <a:gd name="T90" fmla="*/ 84 w 252"/>
                <a:gd name="T91" fmla="*/ 203 h 225"/>
                <a:gd name="T92" fmla="*/ 87 w 252"/>
                <a:gd name="T93" fmla="*/ 188 h 225"/>
                <a:gd name="T94" fmla="*/ 91 w 252"/>
                <a:gd name="T95" fmla="*/ 185 h 225"/>
                <a:gd name="T96" fmla="*/ 109 w 252"/>
                <a:gd name="T97" fmla="*/ 185 h 225"/>
                <a:gd name="T98" fmla="*/ 142 w 252"/>
                <a:gd name="T99" fmla="*/ 185 h 225"/>
                <a:gd name="T100" fmla="*/ 161 w 252"/>
                <a:gd name="T101" fmla="*/ 185 h 225"/>
                <a:gd name="T102" fmla="*/ 164 w 252"/>
                <a:gd name="T103" fmla="*/ 188 h 225"/>
                <a:gd name="T104" fmla="*/ 168 w 252"/>
                <a:gd name="T105" fmla="*/ 203 h 225"/>
                <a:gd name="T106" fmla="*/ 167 w 252"/>
                <a:gd name="T107" fmla="*/ 206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52" h="225">
                  <a:moveTo>
                    <a:pt x="250" y="209"/>
                  </a:moveTo>
                  <a:cubicBezTo>
                    <a:pt x="226" y="157"/>
                    <a:pt x="226" y="157"/>
                    <a:pt x="226" y="157"/>
                  </a:cubicBezTo>
                  <a:cubicBezTo>
                    <a:pt x="223" y="152"/>
                    <a:pt x="218" y="148"/>
                    <a:pt x="212" y="148"/>
                  </a:cubicBezTo>
                  <a:cubicBezTo>
                    <a:pt x="185" y="148"/>
                    <a:pt x="185" y="148"/>
                    <a:pt x="185" y="148"/>
                  </a:cubicBezTo>
                  <a:cubicBezTo>
                    <a:pt x="185" y="140"/>
                    <a:pt x="185" y="140"/>
                    <a:pt x="185" y="140"/>
                  </a:cubicBezTo>
                  <a:cubicBezTo>
                    <a:pt x="208" y="140"/>
                    <a:pt x="208" y="140"/>
                    <a:pt x="208" y="140"/>
                  </a:cubicBezTo>
                  <a:cubicBezTo>
                    <a:pt x="217" y="140"/>
                    <a:pt x="224" y="132"/>
                    <a:pt x="224" y="122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24" y="8"/>
                    <a:pt x="217" y="0"/>
                    <a:pt x="208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4" y="0"/>
                    <a:pt x="27" y="8"/>
                    <a:pt x="27" y="18"/>
                  </a:cubicBezTo>
                  <a:cubicBezTo>
                    <a:pt x="27" y="122"/>
                    <a:pt x="27" y="122"/>
                    <a:pt x="27" y="122"/>
                  </a:cubicBezTo>
                  <a:cubicBezTo>
                    <a:pt x="27" y="132"/>
                    <a:pt x="34" y="140"/>
                    <a:pt x="44" y="140"/>
                  </a:cubicBezTo>
                  <a:cubicBezTo>
                    <a:pt x="66" y="140"/>
                    <a:pt x="66" y="140"/>
                    <a:pt x="66" y="140"/>
                  </a:cubicBezTo>
                  <a:cubicBezTo>
                    <a:pt x="66" y="148"/>
                    <a:pt x="66" y="148"/>
                    <a:pt x="66" y="148"/>
                  </a:cubicBezTo>
                  <a:cubicBezTo>
                    <a:pt x="39" y="148"/>
                    <a:pt x="39" y="148"/>
                    <a:pt x="39" y="148"/>
                  </a:cubicBezTo>
                  <a:cubicBezTo>
                    <a:pt x="34" y="148"/>
                    <a:pt x="28" y="152"/>
                    <a:pt x="25" y="157"/>
                  </a:cubicBezTo>
                  <a:cubicBezTo>
                    <a:pt x="1" y="209"/>
                    <a:pt x="1" y="209"/>
                    <a:pt x="1" y="209"/>
                  </a:cubicBezTo>
                  <a:cubicBezTo>
                    <a:pt x="0" y="213"/>
                    <a:pt x="0" y="217"/>
                    <a:pt x="2" y="220"/>
                  </a:cubicBezTo>
                  <a:cubicBezTo>
                    <a:pt x="3" y="223"/>
                    <a:pt x="7" y="225"/>
                    <a:pt x="10" y="225"/>
                  </a:cubicBezTo>
                  <a:cubicBezTo>
                    <a:pt x="75" y="225"/>
                    <a:pt x="75" y="225"/>
                    <a:pt x="75" y="225"/>
                  </a:cubicBezTo>
                  <a:cubicBezTo>
                    <a:pt x="75" y="225"/>
                    <a:pt x="75" y="225"/>
                    <a:pt x="76" y="225"/>
                  </a:cubicBezTo>
                  <a:cubicBezTo>
                    <a:pt x="126" y="225"/>
                    <a:pt x="126" y="225"/>
                    <a:pt x="126" y="225"/>
                  </a:cubicBezTo>
                  <a:cubicBezTo>
                    <a:pt x="176" y="225"/>
                    <a:pt x="176" y="225"/>
                    <a:pt x="176" y="225"/>
                  </a:cubicBezTo>
                  <a:cubicBezTo>
                    <a:pt x="176" y="225"/>
                    <a:pt x="176" y="225"/>
                    <a:pt x="176" y="225"/>
                  </a:cubicBezTo>
                  <a:cubicBezTo>
                    <a:pt x="241" y="225"/>
                    <a:pt x="241" y="225"/>
                    <a:pt x="241" y="225"/>
                  </a:cubicBezTo>
                  <a:cubicBezTo>
                    <a:pt x="245" y="225"/>
                    <a:pt x="248" y="223"/>
                    <a:pt x="250" y="220"/>
                  </a:cubicBezTo>
                  <a:cubicBezTo>
                    <a:pt x="252" y="217"/>
                    <a:pt x="252" y="213"/>
                    <a:pt x="250" y="209"/>
                  </a:cubicBezTo>
                  <a:close/>
                  <a:moveTo>
                    <a:pt x="41" y="122"/>
                  </a:moveTo>
                  <a:cubicBezTo>
                    <a:pt x="41" y="18"/>
                    <a:pt x="41" y="18"/>
                    <a:pt x="41" y="18"/>
                  </a:cubicBezTo>
                  <a:cubicBezTo>
                    <a:pt x="41" y="16"/>
                    <a:pt x="42" y="15"/>
                    <a:pt x="44" y="15"/>
                  </a:cubicBezTo>
                  <a:cubicBezTo>
                    <a:pt x="208" y="15"/>
                    <a:pt x="208" y="15"/>
                    <a:pt x="208" y="15"/>
                  </a:cubicBezTo>
                  <a:cubicBezTo>
                    <a:pt x="209" y="15"/>
                    <a:pt x="210" y="16"/>
                    <a:pt x="210" y="18"/>
                  </a:cubicBezTo>
                  <a:cubicBezTo>
                    <a:pt x="210" y="122"/>
                    <a:pt x="210" y="122"/>
                    <a:pt x="210" y="122"/>
                  </a:cubicBezTo>
                  <a:cubicBezTo>
                    <a:pt x="210" y="123"/>
                    <a:pt x="209" y="125"/>
                    <a:pt x="208" y="125"/>
                  </a:cubicBezTo>
                  <a:cubicBezTo>
                    <a:pt x="44" y="125"/>
                    <a:pt x="44" y="125"/>
                    <a:pt x="44" y="125"/>
                  </a:cubicBezTo>
                  <a:cubicBezTo>
                    <a:pt x="42" y="125"/>
                    <a:pt x="41" y="123"/>
                    <a:pt x="41" y="122"/>
                  </a:cubicBezTo>
                  <a:close/>
                  <a:moveTo>
                    <a:pt x="167" y="206"/>
                  </a:moveTo>
                  <a:cubicBezTo>
                    <a:pt x="166" y="207"/>
                    <a:pt x="165" y="208"/>
                    <a:pt x="164" y="208"/>
                  </a:cubicBezTo>
                  <a:cubicBezTo>
                    <a:pt x="145" y="208"/>
                    <a:pt x="145" y="208"/>
                    <a:pt x="145" y="208"/>
                  </a:cubicBezTo>
                  <a:cubicBezTo>
                    <a:pt x="137" y="208"/>
                    <a:pt x="137" y="208"/>
                    <a:pt x="137" y="208"/>
                  </a:cubicBezTo>
                  <a:cubicBezTo>
                    <a:pt x="115" y="208"/>
                    <a:pt x="115" y="208"/>
                    <a:pt x="115" y="208"/>
                  </a:cubicBezTo>
                  <a:cubicBezTo>
                    <a:pt x="107" y="208"/>
                    <a:pt x="107" y="208"/>
                    <a:pt x="107" y="208"/>
                  </a:cubicBezTo>
                  <a:cubicBezTo>
                    <a:pt x="87" y="208"/>
                    <a:pt x="87" y="208"/>
                    <a:pt x="87" y="208"/>
                  </a:cubicBezTo>
                  <a:cubicBezTo>
                    <a:pt x="86" y="208"/>
                    <a:pt x="85" y="207"/>
                    <a:pt x="85" y="206"/>
                  </a:cubicBezTo>
                  <a:cubicBezTo>
                    <a:pt x="84" y="205"/>
                    <a:pt x="84" y="204"/>
                    <a:pt x="84" y="203"/>
                  </a:cubicBezTo>
                  <a:cubicBezTo>
                    <a:pt x="87" y="188"/>
                    <a:pt x="87" y="188"/>
                    <a:pt x="87" y="188"/>
                  </a:cubicBezTo>
                  <a:cubicBezTo>
                    <a:pt x="88" y="186"/>
                    <a:pt x="89" y="185"/>
                    <a:pt x="91" y="185"/>
                  </a:cubicBezTo>
                  <a:cubicBezTo>
                    <a:pt x="109" y="185"/>
                    <a:pt x="109" y="185"/>
                    <a:pt x="109" y="185"/>
                  </a:cubicBezTo>
                  <a:cubicBezTo>
                    <a:pt x="142" y="185"/>
                    <a:pt x="142" y="185"/>
                    <a:pt x="142" y="185"/>
                  </a:cubicBezTo>
                  <a:cubicBezTo>
                    <a:pt x="161" y="185"/>
                    <a:pt x="161" y="185"/>
                    <a:pt x="161" y="185"/>
                  </a:cubicBezTo>
                  <a:cubicBezTo>
                    <a:pt x="162" y="185"/>
                    <a:pt x="164" y="186"/>
                    <a:pt x="164" y="188"/>
                  </a:cubicBezTo>
                  <a:cubicBezTo>
                    <a:pt x="168" y="203"/>
                    <a:pt x="168" y="203"/>
                    <a:pt x="168" y="203"/>
                  </a:cubicBezTo>
                  <a:cubicBezTo>
                    <a:pt x="168" y="204"/>
                    <a:pt x="168" y="205"/>
                    <a:pt x="167" y="2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1"/>
            <p:cNvSpPr/>
            <p:nvPr/>
          </p:nvSpPr>
          <p:spPr bwMode="auto">
            <a:xfrm>
              <a:off x="10227329" y="4016071"/>
              <a:ext cx="154599" cy="155882"/>
            </a:xfrm>
            <a:custGeom>
              <a:avLst/>
              <a:gdLst>
                <a:gd name="T0" fmla="*/ 19 w 102"/>
                <a:gd name="T1" fmla="*/ 76 h 103"/>
                <a:gd name="T2" fmla="*/ 18 w 102"/>
                <a:gd name="T3" fmla="*/ 102 h 103"/>
                <a:gd name="T4" fmla="*/ 18 w 102"/>
                <a:gd name="T5" fmla="*/ 103 h 103"/>
                <a:gd name="T6" fmla="*/ 20 w 102"/>
                <a:gd name="T7" fmla="*/ 102 h 103"/>
                <a:gd name="T8" fmla="*/ 41 w 102"/>
                <a:gd name="T9" fmla="*/ 85 h 103"/>
                <a:gd name="T10" fmla="*/ 54 w 102"/>
                <a:gd name="T11" fmla="*/ 87 h 103"/>
                <a:gd name="T12" fmla="*/ 102 w 102"/>
                <a:gd name="T13" fmla="*/ 63 h 103"/>
                <a:gd name="T14" fmla="*/ 62 w 102"/>
                <a:gd name="T15" fmla="*/ 17 h 103"/>
                <a:gd name="T16" fmla="*/ 66 w 102"/>
                <a:gd name="T17" fmla="*/ 1 h 103"/>
                <a:gd name="T18" fmla="*/ 54 w 102"/>
                <a:gd name="T19" fmla="*/ 0 h 103"/>
                <a:gd name="T20" fmla="*/ 0 w 102"/>
                <a:gd name="T21" fmla="*/ 43 h 103"/>
                <a:gd name="T22" fmla="*/ 19 w 102"/>
                <a:gd name="T23" fmla="*/ 76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2" h="103">
                  <a:moveTo>
                    <a:pt x="19" y="76"/>
                  </a:moveTo>
                  <a:cubicBezTo>
                    <a:pt x="18" y="102"/>
                    <a:pt x="18" y="102"/>
                    <a:pt x="18" y="102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19" y="103"/>
                    <a:pt x="20" y="103"/>
                    <a:pt x="20" y="102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5" y="86"/>
                    <a:pt x="50" y="87"/>
                    <a:pt x="54" y="87"/>
                  </a:cubicBezTo>
                  <a:cubicBezTo>
                    <a:pt x="75" y="87"/>
                    <a:pt x="94" y="77"/>
                    <a:pt x="102" y="63"/>
                  </a:cubicBezTo>
                  <a:cubicBezTo>
                    <a:pt x="79" y="56"/>
                    <a:pt x="62" y="38"/>
                    <a:pt x="62" y="17"/>
                  </a:cubicBezTo>
                  <a:cubicBezTo>
                    <a:pt x="62" y="11"/>
                    <a:pt x="63" y="6"/>
                    <a:pt x="66" y="1"/>
                  </a:cubicBezTo>
                  <a:cubicBezTo>
                    <a:pt x="62" y="0"/>
                    <a:pt x="58" y="0"/>
                    <a:pt x="54" y="0"/>
                  </a:cubicBezTo>
                  <a:cubicBezTo>
                    <a:pt x="24" y="0"/>
                    <a:pt x="0" y="19"/>
                    <a:pt x="0" y="43"/>
                  </a:cubicBezTo>
                  <a:cubicBezTo>
                    <a:pt x="0" y="56"/>
                    <a:pt x="8" y="68"/>
                    <a:pt x="19" y="7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2"/>
            <p:cNvSpPr/>
            <p:nvPr/>
          </p:nvSpPr>
          <p:spPr bwMode="auto">
            <a:xfrm>
              <a:off x="10327401" y="3967318"/>
              <a:ext cx="178975" cy="168070"/>
            </a:xfrm>
            <a:custGeom>
              <a:avLst/>
              <a:gdLst>
                <a:gd name="T0" fmla="*/ 42 w 118"/>
                <a:gd name="T1" fmla="*/ 75 h 111"/>
                <a:gd name="T2" fmla="*/ 36 w 118"/>
                <a:gd name="T3" fmla="*/ 95 h 111"/>
                <a:gd name="T4" fmla="*/ 57 w 118"/>
                <a:gd name="T5" fmla="*/ 98 h 111"/>
                <a:gd name="T6" fmla="*/ 79 w 118"/>
                <a:gd name="T7" fmla="*/ 94 h 111"/>
                <a:gd name="T8" fmla="*/ 99 w 118"/>
                <a:gd name="T9" fmla="*/ 110 h 111"/>
                <a:gd name="T10" fmla="*/ 101 w 118"/>
                <a:gd name="T11" fmla="*/ 111 h 111"/>
                <a:gd name="T12" fmla="*/ 101 w 118"/>
                <a:gd name="T13" fmla="*/ 110 h 111"/>
                <a:gd name="T14" fmla="*/ 100 w 118"/>
                <a:gd name="T15" fmla="*/ 84 h 111"/>
                <a:gd name="T16" fmla="*/ 118 w 118"/>
                <a:gd name="T17" fmla="*/ 49 h 111"/>
                <a:gd name="T18" fmla="*/ 57 w 118"/>
                <a:gd name="T19" fmla="*/ 0 h 111"/>
                <a:gd name="T20" fmla="*/ 0 w 118"/>
                <a:gd name="T21" fmla="*/ 33 h 111"/>
                <a:gd name="T22" fmla="*/ 42 w 118"/>
                <a:gd name="T23" fmla="*/ 75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111">
                  <a:moveTo>
                    <a:pt x="42" y="75"/>
                  </a:moveTo>
                  <a:cubicBezTo>
                    <a:pt x="42" y="82"/>
                    <a:pt x="40" y="89"/>
                    <a:pt x="36" y="95"/>
                  </a:cubicBezTo>
                  <a:cubicBezTo>
                    <a:pt x="43" y="97"/>
                    <a:pt x="50" y="98"/>
                    <a:pt x="57" y="98"/>
                  </a:cubicBezTo>
                  <a:cubicBezTo>
                    <a:pt x="65" y="98"/>
                    <a:pt x="72" y="96"/>
                    <a:pt x="79" y="94"/>
                  </a:cubicBezTo>
                  <a:cubicBezTo>
                    <a:pt x="99" y="110"/>
                    <a:pt x="99" y="110"/>
                    <a:pt x="99" y="110"/>
                  </a:cubicBezTo>
                  <a:cubicBezTo>
                    <a:pt x="99" y="111"/>
                    <a:pt x="100" y="111"/>
                    <a:pt x="101" y="111"/>
                  </a:cubicBezTo>
                  <a:cubicBezTo>
                    <a:pt x="101" y="111"/>
                    <a:pt x="101" y="111"/>
                    <a:pt x="101" y="110"/>
                  </a:cubicBezTo>
                  <a:cubicBezTo>
                    <a:pt x="100" y="84"/>
                    <a:pt x="100" y="84"/>
                    <a:pt x="100" y="84"/>
                  </a:cubicBezTo>
                  <a:cubicBezTo>
                    <a:pt x="111" y="75"/>
                    <a:pt x="118" y="62"/>
                    <a:pt x="118" y="49"/>
                  </a:cubicBezTo>
                  <a:cubicBezTo>
                    <a:pt x="118" y="22"/>
                    <a:pt x="91" y="0"/>
                    <a:pt x="57" y="0"/>
                  </a:cubicBezTo>
                  <a:cubicBezTo>
                    <a:pt x="30" y="0"/>
                    <a:pt x="8" y="14"/>
                    <a:pt x="0" y="33"/>
                  </a:cubicBezTo>
                  <a:cubicBezTo>
                    <a:pt x="24" y="37"/>
                    <a:pt x="42" y="54"/>
                    <a:pt x="42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3"/>
            <p:cNvSpPr/>
            <p:nvPr/>
          </p:nvSpPr>
          <p:spPr bwMode="auto">
            <a:xfrm>
              <a:off x="10288270" y="4196329"/>
              <a:ext cx="159089" cy="177692"/>
            </a:xfrm>
            <a:custGeom>
              <a:avLst/>
              <a:gdLst>
                <a:gd name="T0" fmla="*/ 92 w 105"/>
                <a:gd name="T1" fmla="*/ 95 h 117"/>
                <a:gd name="T2" fmla="*/ 72 w 105"/>
                <a:gd name="T3" fmla="*/ 87 h 117"/>
                <a:gd name="T4" fmla="*/ 69 w 105"/>
                <a:gd name="T5" fmla="*/ 67 h 117"/>
                <a:gd name="T6" fmla="*/ 79 w 105"/>
                <a:gd name="T7" fmla="*/ 29 h 117"/>
                <a:gd name="T8" fmla="*/ 54 w 105"/>
                <a:gd name="T9" fmla="*/ 0 h 117"/>
                <a:gd name="T10" fmla="*/ 52 w 105"/>
                <a:gd name="T11" fmla="*/ 0 h 117"/>
                <a:gd name="T12" fmla="*/ 52 w 105"/>
                <a:gd name="T13" fmla="*/ 0 h 117"/>
                <a:gd name="T14" fmla="*/ 51 w 105"/>
                <a:gd name="T15" fmla="*/ 0 h 117"/>
                <a:gd name="T16" fmla="*/ 26 w 105"/>
                <a:gd name="T17" fmla="*/ 29 h 117"/>
                <a:gd name="T18" fmla="*/ 36 w 105"/>
                <a:gd name="T19" fmla="*/ 67 h 117"/>
                <a:gd name="T20" fmla="*/ 33 w 105"/>
                <a:gd name="T21" fmla="*/ 87 h 117"/>
                <a:gd name="T22" fmla="*/ 12 w 105"/>
                <a:gd name="T23" fmla="*/ 95 h 117"/>
                <a:gd name="T24" fmla="*/ 0 w 105"/>
                <a:gd name="T25" fmla="*/ 117 h 117"/>
                <a:gd name="T26" fmla="*/ 52 w 105"/>
                <a:gd name="T27" fmla="*/ 117 h 117"/>
                <a:gd name="T28" fmla="*/ 52 w 105"/>
                <a:gd name="T29" fmla="*/ 117 h 117"/>
                <a:gd name="T30" fmla="*/ 104 w 105"/>
                <a:gd name="T31" fmla="*/ 117 h 117"/>
                <a:gd name="T32" fmla="*/ 92 w 105"/>
                <a:gd name="T33" fmla="*/ 9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5" h="117">
                  <a:moveTo>
                    <a:pt x="92" y="95"/>
                  </a:moveTo>
                  <a:cubicBezTo>
                    <a:pt x="92" y="95"/>
                    <a:pt x="72" y="87"/>
                    <a:pt x="72" y="87"/>
                  </a:cubicBezTo>
                  <a:cubicBezTo>
                    <a:pt x="68" y="86"/>
                    <a:pt x="63" y="73"/>
                    <a:pt x="69" y="67"/>
                  </a:cubicBezTo>
                  <a:cubicBezTo>
                    <a:pt x="78" y="55"/>
                    <a:pt x="79" y="29"/>
                    <a:pt x="79" y="29"/>
                  </a:cubicBezTo>
                  <a:cubicBezTo>
                    <a:pt x="79" y="13"/>
                    <a:pt x="70" y="0"/>
                    <a:pt x="54" y="0"/>
                  </a:cubicBezTo>
                  <a:cubicBezTo>
                    <a:pt x="54" y="0"/>
                    <a:pt x="53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0"/>
                    <a:pt x="51" y="0"/>
                    <a:pt x="51" y="0"/>
                  </a:cubicBezTo>
                  <a:cubicBezTo>
                    <a:pt x="34" y="0"/>
                    <a:pt x="26" y="13"/>
                    <a:pt x="26" y="29"/>
                  </a:cubicBezTo>
                  <a:cubicBezTo>
                    <a:pt x="26" y="29"/>
                    <a:pt x="27" y="55"/>
                    <a:pt x="36" y="67"/>
                  </a:cubicBezTo>
                  <a:cubicBezTo>
                    <a:pt x="42" y="73"/>
                    <a:pt x="37" y="86"/>
                    <a:pt x="33" y="87"/>
                  </a:cubicBezTo>
                  <a:cubicBezTo>
                    <a:pt x="33" y="87"/>
                    <a:pt x="12" y="95"/>
                    <a:pt x="12" y="95"/>
                  </a:cubicBezTo>
                  <a:cubicBezTo>
                    <a:pt x="0" y="102"/>
                    <a:pt x="1" y="108"/>
                    <a:pt x="0" y="117"/>
                  </a:cubicBezTo>
                  <a:cubicBezTo>
                    <a:pt x="52" y="117"/>
                    <a:pt x="52" y="117"/>
                    <a:pt x="52" y="117"/>
                  </a:cubicBezTo>
                  <a:cubicBezTo>
                    <a:pt x="52" y="117"/>
                    <a:pt x="52" y="117"/>
                    <a:pt x="52" y="117"/>
                  </a:cubicBezTo>
                  <a:cubicBezTo>
                    <a:pt x="104" y="117"/>
                    <a:pt x="104" y="117"/>
                    <a:pt x="104" y="117"/>
                  </a:cubicBezTo>
                  <a:cubicBezTo>
                    <a:pt x="103" y="108"/>
                    <a:pt x="105" y="102"/>
                    <a:pt x="92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4"/>
            <p:cNvSpPr/>
            <p:nvPr/>
          </p:nvSpPr>
          <p:spPr bwMode="auto">
            <a:xfrm>
              <a:off x="10400531" y="4171952"/>
              <a:ext cx="144335" cy="178975"/>
            </a:xfrm>
            <a:custGeom>
              <a:avLst/>
              <a:gdLst>
                <a:gd name="T0" fmla="*/ 83 w 95"/>
                <a:gd name="T1" fmla="*/ 96 h 118"/>
                <a:gd name="T2" fmla="*/ 62 w 95"/>
                <a:gd name="T3" fmla="*/ 88 h 118"/>
                <a:gd name="T4" fmla="*/ 59 w 95"/>
                <a:gd name="T5" fmla="*/ 68 h 118"/>
                <a:gd name="T6" fmla="*/ 69 w 95"/>
                <a:gd name="T7" fmla="*/ 30 h 118"/>
                <a:gd name="T8" fmla="*/ 45 w 95"/>
                <a:gd name="T9" fmla="*/ 0 h 118"/>
                <a:gd name="T10" fmla="*/ 43 w 95"/>
                <a:gd name="T11" fmla="*/ 0 h 118"/>
                <a:gd name="T12" fmla="*/ 43 w 95"/>
                <a:gd name="T13" fmla="*/ 0 h 118"/>
                <a:gd name="T14" fmla="*/ 41 w 95"/>
                <a:gd name="T15" fmla="*/ 0 h 118"/>
                <a:gd name="T16" fmla="*/ 17 w 95"/>
                <a:gd name="T17" fmla="*/ 30 h 118"/>
                <a:gd name="T18" fmla="*/ 27 w 95"/>
                <a:gd name="T19" fmla="*/ 68 h 118"/>
                <a:gd name="T20" fmla="*/ 24 w 95"/>
                <a:gd name="T21" fmla="*/ 88 h 118"/>
                <a:gd name="T22" fmla="*/ 3 w 95"/>
                <a:gd name="T23" fmla="*/ 96 h 118"/>
                <a:gd name="T24" fmla="*/ 0 w 95"/>
                <a:gd name="T25" fmla="*/ 97 h 118"/>
                <a:gd name="T26" fmla="*/ 0 w 95"/>
                <a:gd name="T27" fmla="*/ 98 h 118"/>
                <a:gd name="T28" fmla="*/ 20 w 95"/>
                <a:gd name="T29" fmla="*/ 105 h 118"/>
                <a:gd name="T30" fmla="*/ 21 w 95"/>
                <a:gd name="T31" fmla="*/ 106 h 118"/>
                <a:gd name="T32" fmla="*/ 21 w 95"/>
                <a:gd name="T33" fmla="*/ 106 h 118"/>
                <a:gd name="T34" fmla="*/ 34 w 95"/>
                <a:gd name="T35" fmla="*/ 118 h 118"/>
                <a:gd name="T36" fmla="*/ 43 w 95"/>
                <a:gd name="T37" fmla="*/ 118 h 118"/>
                <a:gd name="T38" fmla="*/ 43 w 95"/>
                <a:gd name="T39" fmla="*/ 118 h 118"/>
                <a:gd name="T40" fmla="*/ 95 w 95"/>
                <a:gd name="T41" fmla="*/ 118 h 118"/>
                <a:gd name="T42" fmla="*/ 83 w 95"/>
                <a:gd name="T43" fmla="*/ 9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5" h="118">
                  <a:moveTo>
                    <a:pt x="83" y="96"/>
                  </a:moveTo>
                  <a:cubicBezTo>
                    <a:pt x="83" y="96"/>
                    <a:pt x="62" y="88"/>
                    <a:pt x="62" y="88"/>
                  </a:cubicBezTo>
                  <a:cubicBezTo>
                    <a:pt x="59" y="87"/>
                    <a:pt x="53" y="74"/>
                    <a:pt x="59" y="68"/>
                  </a:cubicBezTo>
                  <a:cubicBezTo>
                    <a:pt x="68" y="56"/>
                    <a:pt x="69" y="30"/>
                    <a:pt x="69" y="30"/>
                  </a:cubicBezTo>
                  <a:cubicBezTo>
                    <a:pt x="69" y="13"/>
                    <a:pt x="61" y="1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0"/>
                    <a:pt x="41" y="0"/>
                    <a:pt x="41" y="0"/>
                  </a:cubicBezTo>
                  <a:cubicBezTo>
                    <a:pt x="25" y="1"/>
                    <a:pt x="17" y="13"/>
                    <a:pt x="17" y="30"/>
                  </a:cubicBezTo>
                  <a:cubicBezTo>
                    <a:pt x="17" y="30"/>
                    <a:pt x="18" y="56"/>
                    <a:pt x="27" y="68"/>
                  </a:cubicBezTo>
                  <a:cubicBezTo>
                    <a:pt x="33" y="74"/>
                    <a:pt x="27" y="87"/>
                    <a:pt x="24" y="88"/>
                  </a:cubicBezTo>
                  <a:cubicBezTo>
                    <a:pt x="23" y="88"/>
                    <a:pt x="3" y="96"/>
                    <a:pt x="3" y="96"/>
                  </a:cubicBezTo>
                  <a:cubicBezTo>
                    <a:pt x="2" y="96"/>
                    <a:pt x="1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4" y="99"/>
                    <a:pt x="20" y="105"/>
                    <a:pt x="20" y="105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28" y="110"/>
                    <a:pt x="32" y="114"/>
                    <a:pt x="34" y="118"/>
                  </a:cubicBezTo>
                  <a:cubicBezTo>
                    <a:pt x="43" y="118"/>
                    <a:pt x="43" y="118"/>
                    <a:pt x="43" y="118"/>
                  </a:cubicBezTo>
                  <a:cubicBezTo>
                    <a:pt x="43" y="118"/>
                    <a:pt x="43" y="118"/>
                    <a:pt x="43" y="118"/>
                  </a:cubicBezTo>
                  <a:cubicBezTo>
                    <a:pt x="95" y="118"/>
                    <a:pt x="95" y="118"/>
                    <a:pt x="95" y="118"/>
                  </a:cubicBezTo>
                  <a:cubicBezTo>
                    <a:pt x="94" y="108"/>
                    <a:pt x="95" y="103"/>
                    <a:pt x="83" y="9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15"/>
            <p:cNvSpPr/>
            <p:nvPr/>
          </p:nvSpPr>
          <p:spPr bwMode="auto">
            <a:xfrm>
              <a:off x="10189481" y="4171952"/>
              <a:ext cx="145618" cy="178975"/>
            </a:xfrm>
            <a:custGeom>
              <a:avLst/>
              <a:gdLst>
                <a:gd name="T0" fmla="*/ 74 w 96"/>
                <a:gd name="T1" fmla="*/ 106 h 118"/>
                <a:gd name="T2" fmla="*/ 75 w 96"/>
                <a:gd name="T3" fmla="*/ 106 h 118"/>
                <a:gd name="T4" fmla="*/ 75 w 96"/>
                <a:gd name="T5" fmla="*/ 105 h 118"/>
                <a:gd name="T6" fmla="*/ 95 w 96"/>
                <a:gd name="T7" fmla="*/ 98 h 118"/>
                <a:gd name="T8" fmla="*/ 96 w 96"/>
                <a:gd name="T9" fmla="*/ 97 h 118"/>
                <a:gd name="T10" fmla="*/ 93 w 96"/>
                <a:gd name="T11" fmla="*/ 96 h 118"/>
                <a:gd name="T12" fmla="*/ 72 w 96"/>
                <a:gd name="T13" fmla="*/ 88 h 118"/>
                <a:gd name="T14" fmla="*/ 69 w 96"/>
                <a:gd name="T15" fmla="*/ 68 h 118"/>
                <a:gd name="T16" fmla="*/ 79 w 96"/>
                <a:gd name="T17" fmla="*/ 30 h 118"/>
                <a:gd name="T18" fmla="*/ 55 w 96"/>
                <a:gd name="T19" fmla="*/ 0 h 118"/>
                <a:gd name="T20" fmla="*/ 53 w 96"/>
                <a:gd name="T21" fmla="*/ 0 h 118"/>
                <a:gd name="T22" fmla="*/ 51 w 96"/>
                <a:gd name="T23" fmla="*/ 0 h 118"/>
                <a:gd name="T24" fmla="*/ 26 w 96"/>
                <a:gd name="T25" fmla="*/ 30 h 118"/>
                <a:gd name="T26" fmla="*/ 36 w 96"/>
                <a:gd name="T27" fmla="*/ 68 h 118"/>
                <a:gd name="T28" fmla="*/ 33 w 96"/>
                <a:gd name="T29" fmla="*/ 88 h 118"/>
                <a:gd name="T30" fmla="*/ 13 w 96"/>
                <a:gd name="T31" fmla="*/ 96 h 118"/>
                <a:gd name="T32" fmla="*/ 1 w 96"/>
                <a:gd name="T33" fmla="*/ 118 h 118"/>
                <a:gd name="T34" fmla="*/ 53 w 96"/>
                <a:gd name="T35" fmla="*/ 118 h 118"/>
                <a:gd name="T36" fmla="*/ 62 w 96"/>
                <a:gd name="T37" fmla="*/ 118 h 118"/>
                <a:gd name="T38" fmla="*/ 74 w 96"/>
                <a:gd name="T39" fmla="*/ 10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6" h="118">
                  <a:moveTo>
                    <a:pt x="74" y="106"/>
                  </a:moveTo>
                  <a:cubicBezTo>
                    <a:pt x="75" y="106"/>
                    <a:pt x="75" y="106"/>
                    <a:pt x="75" y="106"/>
                  </a:cubicBezTo>
                  <a:cubicBezTo>
                    <a:pt x="75" y="105"/>
                    <a:pt x="75" y="105"/>
                    <a:pt x="75" y="105"/>
                  </a:cubicBezTo>
                  <a:cubicBezTo>
                    <a:pt x="75" y="105"/>
                    <a:pt x="92" y="99"/>
                    <a:pt x="95" y="98"/>
                  </a:cubicBezTo>
                  <a:cubicBezTo>
                    <a:pt x="95" y="98"/>
                    <a:pt x="95" y="98"/>
                    <a:pt x="96" y="97"/>
                  </a:cubicBezTo>
                  <a:cubicBezTo>
                    <a:pt x="95" y="97"/>
                    <a:pt x="94" y="96"/>
                    <a:pt x="93" y="96"/>
                  </a:cubicBezTo>
                  <a:cubicBezTo>
                    <a:pt x="93" y="96"/>
                    <a:pt x="72" y="88"/>
                    <a:pt x="72" y="88"/>
                  </a:cubicBezTo>
                  <a:cubicBezTo>
                    <a:pt x="68" y="87"/>
                    <a:pt x="63" y="74"/>
                    <a:pt x="69" y="68"/>
                  </a:cubicBezTo>
                  <a:cubicBezTo>
                    <a:pt x="78" y="56"/>
                    <a:pt x="79" y="30"/>
                    <a:pt x="79" y="30"/>
                  </a:cubicBezTo>
                  <a:cubicBezTo>
                    <a:pt x="79" y="13"/>
                    <a:pt x="71" y="1"/>
                    <a:pt x="55" y="0"/>
                  </a:cubicBezTo>
                  <a:cubicBezTo>
                    <a:pt x="54" y="0"/>
                    <a:pt x="53" y="0"/>
                    <a:pt x="53" y="0"/>
                  </a:cubicBezTo>
                  <a:cubicBezTo>
                    <a:pt x="52" y="0"/>
                    <a:pt x="51" y="0"/>
                    <a:pt x="51" y="0"/>
                  </a:cubicBezTo>
                  <a:cubicBezTo>
                    <a:pt x="35" y="1"/>
                    <a:pt x="26" y="13"/>
                    <a:pt x="26" y="30"/>
                  </a:cubicBezTo>
                  <a:cubicBezTo>
                    <a:pt x="26" y="30"/>
                    <a:pt x="27" y="56"/>
                    <a:pt x="36" y="68"/>
                  </a:cubicBezTo>
                  <a:cubicBezTo>
                    <a:pt x="42" y="74"/>
                    <a:pt x="37" y="87"/>
                    <a:pt x="33" y="88"/>
                  </a:cubicBezTo>
                  <a:cubicBezTo>
                    <a:pt x="33" y="88"/>
                    <a:pt x="13" y="96"/>
                    <a:pt x="13" y="96"/>
                  </a:cubicBezTo>
                  <a:cubicBezTo>
                    <a:pt x="0" y="103"/>
                    <a:pt x="2" y="108"/>
                    <a:pt x="1" y="118"/>
                  </a:cubicBezTo>
                  <a:cubicBezTo>
                    <a:pt x="53" y="118"/>
                    <a:pt x="53" y="118"/>
                    <a:pt x="53" y="118"/>
                  </a:cubicBezTo>
                  <a:cubicBezTo>
                    <a:pt x="62" y="118"/>
                    <a:pt x="62" y="118"/>
                    <a:pt x="62" y="118"/>
                  </a:cubicBezTo>
                  <a:cubicBezTo>
                    <a:pt x="64" y="114"/>
                    <a:pt x="67" y="110"/>
                    <a:pt x="74" y="1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16"/>
            <p:cNvSpPr>
              <a:spLocks noEditPoints="1"/>
            </p:cNvSpPr>
            <p:nvPr/>
          </p:nvSpPr>
          <p:spPr bwMode="auto">
            <a:xfrm>
              <a:off x="8611418" y="2314201"/>
              <a:ext cx="327801" cy="292519"/>
            </a:xfrm>
            <a:custGeom>
              <a:avLst/>
              <a:gdLst>
                <a:gd name="T0" fmla="*/ 216 w 216"/>
                <a:gd name="T1" fmla="*/ 86 h 193"/>
                <a:gd name="T2" fmla="*/ 108 w 216"/>
                <a:gd name="T3" fmla="*/ 0 h 193"/>
                <a:gd name="T4" fmla="*/ 0 w 216"/>
                <a:gd name="T5" fmla="*/ 86 h 193"/>
                <a:gd name="T6" fmla="*/ 108 w 216"/>
                <a:gd name="T7" fmla="*/ 171 h 193"/>
                <a:gd name="T8" fmla="*/ 145 w 216"/>
                <a:gd name="T9" fmla="*/ 166 h 193"/>
                <a:gd name="T10" fmla="*/ 176 w 216"/>
                <a:gd name="T11" fmla="*/ 192 h 193"/>
                <a:gd name="T12" fmla="*/ 179 w 216"/>
                <a:gd name="T13" fmla="*/ 193 h 193"/>
                <a:gd name="T14" fmla="*/ 180 w 216"/>
                <a:gd name="T15" fmla="*/ 192 h 193"/>
                <a:gd name="T16" fmla="*/ 178 w 216"/>
                <a:gd name="T17" fmla="*/ 151 h 193"/>
                <a:gd name="T18" fmla="*/ 216 w 216"/>
                <a:gd name="T19" fmla="*/ 86 h 193"/>
                <a:gd name="T20" fmla="*/ 150 w 216"/>
                <a:gd name="T21" fmla="*/ 123 h 193"/>
                <a:gd name="T22" fmla="*/ 67 w 216"/>
                <a:gd name="T23" fmla="*/ 123 h 193"/>
                <a:gd name="T24" fmla="*/ 59 w 216"/>
                <a:gd name="T25" fmla="*/ 115 h 193"/>
                <a:gd name="T26" fmla="*/ 67 w 216"/>
                <a:gd name="T27" fmla="*/ 107 h 193"/>
                <a:gd name="T28" fmla="*/ 150 w 216"/>
                <a:gd name="T29" fmla="*/ 107 h 193"/>
                <a:gd name="T30" fmla="*/ 158 w 216"/>
                <a:gd name="T31" fmla="*/ 115 h 193"/>
                <a:gd name="T32" fmla="*/ 150 w 216"/>
                <a:gd name="T33" fmla="*/ 123 h 193"/>
                <a:gd name="T34" fmla="*/ 150 w 216"/>
                <a:gd name="T35" fmla="*/ 90 h 193"/>
                <a:gd name="T36" fmla="*/ 67 w 216"/>
                <a:gd name="T37" fmla="*/ 90 h 193"/>
                <a:gd name="T38" fmla="*/ 59 w 216"/>
                <a:gd name="T39" fmla="*/ 83 h 193"/>
                <a:gd name="T40" fmla="*/ 67 w 216"/>
                <a:gd name="T41" fmla="*/ 75 h 193"/>
                <a:gd name="T42" fmla="*/ 150 w 216"/>
                <a:gd name="T43" fmla="*/ 75 h 193"/>
                <a:gd name="T44" fmla="*/ 158 w 216"/>
                <a:gd name="T45" fmla="*/ 83 h 193"/>
                <a:gd name="T46" fmla="*/ 150 w 216"/>
                <a:gd name="T47" fmla="*/ 90 h 193"/>
                <a:gd name="T48" fmla="*/ 150 w 216"/>
                <a:gd name="T49" fmla="*/ 58 h 193"/>
                <a:gd name="T50" fmla="*/ 67 w 216"/>
                <a:gd name="T51" fmla="*/ 58 h 193"/>
                <a:gd name="T52" fmla="*/ 59 w 216"/>
                <a:gd name="T53" fmla="*/ 51 h 193"/>
                <a:gd name="T54" fmla="*/ 67 w 216"/>
                <a:gd name="T55" fmla="*/ 43 h 193"/>
                <a:gd name="T56" fmla="*/ 150 w 216"/>
                <a:gd name="T57" fmla="*/ 43 h 193"/>
                <a:gd name="T58" fmla="*/ 158 w 216"/>
                <a:gd name="T59" fmla="*/ 51 h 193"/>
                <a:gd name="T60" fmla="*/ 150 w 216"/>
                <a:gd name="T61" fmla="*/ 58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16" h="193">
                  <a:moveTo>
                    <a:pt x="216" y="86"/>
                  </a:moveTo>
                  <a:cubicBezTo>
                    <a:pt x="216" y="39"/>
                    <a:pt x="167" y="0"/>
                    <a:pt x="108" y="0"/>
                  </a:cubicBezTo>
                  <a:cubicBezTo>
                    <a:pt x="49" y="0"/>
                    <a:pt x="0" y="39"/>
                    <a:pt x="0" y="86"/>
                  </a:cubicBezTo>
                  <a:cubicBezTo>
                    <a:pt x="0" y="133"/>
                    <a:pt x="49" y="171"/>
                    <a:pt x="108" y="171"/>
                  </a:cubicBezTo>
                  <a:cubicBezTo>
                    <a:pt x="121" y="171"/>
                    <a:pt x="133" y="170"/>
                    <a:pt x="145" y="166"/>
                  </a:cubicBezTo>
                  <a:cubicBezTo>
                    <a:pt x="176" y="192"/>
                    <a:pt x="176" y="192"/>
                    <a:pt x="176" y="192"/>
                  </a:cubicBezTo>
                  <a:cubicBezTo>
                    <a:pt x="177" y="193"/>
                    <a:pt x="178" y="193"/>
                    <a:pt x="179" y="193"/>
                  </a:cubicBezTo>
                  <a:cubicBezTo>
                    <a:pt x="180" y="193"/>
                    <a:pt x="180" y="193"/>
                    <a:pt x="180" y="192"/>
                  </a:cubicBezTo>
                  <a:cubicBezTo>
                    <a:pt x="178" y="151"/>
                    <a:pt x="178" y="151"/>
                    <a:pt x="178" y="151"/>
                  </a:cubicBezTo>
                  <a:cubicBezTo>
                    <a:pt x="201" y="135"/>
                    <a:pt x="216" y="112"/>
                    <a:pt x="216" y="86"/>
                  </a:cubicBezTo>
                  <a:close/>
                  <a:moveTo>
                    <a:pt x="150" y="123"/>
                  </a:moveTo>
                  <a:cubicBezTo>
                    <a:pt x="67" y="123"/>
                    <a:pt x="67" y="123"/>
                    <a:pt x="67" y="123"/>
                  </a:cubicBezTo>
                  <a:cubicBezTo>
                    <a:pt x="63" y="123"/>
                    <a:pt x="59" y="119"/>
                    <a:pt x="59" y="115"/>
                  </a:cubicBezTo>
                  <a:cubicBezTo>
                    <a:pt x="59" y="111"/>
                    <a:pt x="63" y="107"/>
                    <a:pt x="67" y="107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155" y="107"/>
                    <a:pt x="158" y="111"/>
                    <a:pt x="158" y="115"/>
                  </a:cubicBezTo>
                  <a:cubicBezTo>
                    <a:pt x="158" y="119"/>
                    <a:pt x="155" y="123"/>
                    <a:pt x="150" y="123"/>
                  </a:cubicBezTo>
                  <a:close/>
                  <a:moveTo>
                    <a:pt x="150" y="90"/>
                  </a:moveTo>
                  <a:cubicBezTo>
                    <a:pt x="67" y="90"/>
                    <a:pt x="67" y="90"/>
                    <a:pt x="67" y="90"/>
                  </a:cubicBezTo>
                  <a:cubicBezTo>
                    <a:pt x="63" y="90"/>
                    <a:pt x="59" y="87"/>
                    <a:pt x="59" y="83"/>
                  </a:cubicBezTo>
                  <a:cubicBezTo>
                    <a:pt x="59" y="78"/>
                    <a:pt x="63" y="75"/>
                    <a:pt x="67" y="75"/>
                  </a:cubicBezTo>
                  <a:cubicBezTo>
                    <a:pt x="150" y="75"/>
                    <a:pt x="150" y="75"/>
                    <a:pt x="150" y="75"/>
                  </a:cubicBezTo>
                  <a:cubicBezTo>
                    <a:pt x="155" y="75"/>
                    <a:pt x="158" y="78"/>
                    <a:pt x="158" y="83"/>
                  </a:cubicBezTo>
                  <a:cubicBezTo>
                    <a:pt x="158" y="87"/>
                    <a:pt x="155" y="90"/>
                    <a:pt x="150" y="90"/>
                  </a:cubicBezTo>
                  <a:close/>
                  <a:moveTo>
                    <a:pt x="150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3" y="58"/>
                    <a:pt x="59" y="55"/>
                    <a:pt x="59" y="51"/>
                  </a:cubicBezTo>
                  <a:cubicBezTo>
                    <a:pt x="59" y="46"/>
                    <a:pt x="63" y="43"/>
                    <a:pt x="67" y="43"/>
                  </a:cubicBezTo>
                  <a:cubicBezTo>
                    <a:pt x="150" y="43"/>
                    <a:pt x="150" y="43"/>
                    <a:pt x="150" y="43"/>
                  </a:cubicBezTo>
                  <a:cubicBezTo>
                    <a:pt x="155" y="43"/>
                    <a:pt x="158" y="46"/>
                    <a:pt x="158" y="51"/>
                  </a:cubicBezTo>
                  <a:cubicBezTo>
                    <a:pt x="158" y="55"/>
                    <a:pt x="155" y="58"/>
                    <a:pt x="150" y="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17"/>
            <p:cNvSpPr/>
            <p:nvPr/>
          </p:nvSpPr>
          <p:spPr bwMode="auto">
            <a:xfrm>
              <a:off x="9799456" y="5209240"/>
              <a:ext cx="271350" cy="303424"/>
            </a:xfrm>
            <a:custGeom>
              <a:avLst/>
              <a:gdLst>
                <a:gd name="T0" fmla="*/ 111 w 179"/>
                <a:gd name="T1" fmla="*/ 6 h 200"/>
                <a:gd name="T2" fmla="*/ 111 w 179"/>
                <a:gd name="T3" fmla="*/ 6 h 200"/>
                <a:gd name="T4" fmla="*/ 105 w 179"/>
                <a:gd name="T5" fmla="*/ 0 h 200"/>
                <a:gd name="T6" fmla="*/ 99 w 179"/>
                <a:gd name="T7" fmla="*/ 6 h 200"/>
                <a:gd name="T8" fmla="*/ 99 w 179"/>
                <a:gd name="T9" fmla="*/ 134 h 200"/>
                <a:gd name="T10" fmla="*/ 56 w 179"/>
                <a:gd name="T11" fmla="*/ 118 h 200"/>
                <a:gd name="T12" fmla="*/ 0 w 179"/>
                <a:gd name="T13" fmla="*/ 159 h 200"/>
                <a:gd name="T14" fmla="*/ 56 w 179"/>
                <a:gd name="T15" fmla="*/ 200 h 200"/>
                <a:gd name="T16" fmla="*/ 111 w 179"/>
                <a:gd name="T17" fmla="*/ 160 h 200"/>
                <a:gd name="T18" fmla="*/ 111 w 179"/>
                <a:gd name="T19" fmla="*/ 160 h 200"/>
                <a:gd name="T20" fmla="*/ 111 w 179"/>
                <a:gd name="T21" fmla="*/ 79 h 200"/>
                <a:gd name="T22" fmla="*/ 162 w 179"/>
                <a:gd name="T23" fmla="*/ 145 h 200"/>
                <a:gd name="T24" fmla="*/ 168 w 179"/>
                <a:gd name="T25" fmla="*/ 151 h 200"/>
                <a:gd name="T26" fmla="*/ 174 w 179"/>
                <a:gd name="T27" fmla="*/ 145 h 200"/>
                <a:gd name="T28" fmla="*/ 174 w 179"/>
                <a:gd name="T29" fmla="*/ 97 h 200"/>
                <a:gd name="T30" fmla="*/ 111 w 179"/>
                <a:gd name="T31" fmla="*/ 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9" h="200">
                  <a:moveTo>
                    <a:pt x="111" y="6"/>
                  </a:moveTo>
                  <a:cubicBezTo>
                    <a:pt x="111" y="6"/>
                    <a:pt x="111" y="6"/>
                    <a:pt x="111" y="6"/>
                  </a:cubicBezTo>
                  <a:cubicBezTo>
                    <a:pt x="111" y="3"/>
                    <a:pt x="109" y="0"/>
                    <a:pt x="105" y="0"/>
                  </a:cubicBezTo>
                  <a:cubicBezTo>
                    <a:pt x="102" y="0"/>
                    <a:pt x="99" y="3"/>
                    <a:pt x="99" y="6"/>
                  </a:cubicBezTo>
                  <a:cubicBezTo>
                    <a:pt x="99" y="134"/>
                    <a:pt x="99" y="134"/>
                    <a:pt x="99" y="134"/>
                  </a:cubicBezTo>
                  <a:cubicBezTo>
                    <a:pt x="89" y="124"/>
                    <a:pt x="73" y="118"/>
                    <a:pt x="56" y="118"/>
                  </a:cubicBezTo>
                  <a:cubicBezTo>
                    <a:pt x="25" y="118"/>
                    <a:pt x="0" y="137"/>
                    <a:pt x="0" y="159"/>
                  </a:cubicBezTo>
                  <a:cubicBezTo>
                    <a:pt x="0" y="182"/>
                    <a:pt x="25" y="200"/>
                    <a:pt x="56" y="200"/>
                  </a:cubicBezTo>
                  <a:cubicBezTo>
                    <a:pt x="86" y="200"/>
                    <a:pt x="111" y="182"/>
                    <a:pt x="111" y="160"/>
                  </a:cubicBezTo>
                  <a:cubicBezTo>
                    <a:pt x="111" y="160"/>
                    <a:pt x="111" y="160"/>
                    <a:pt x="111" y="160"/>
                  </a:cubicBezTo>
                  <a:cubicBezTo>
                    <a:pt x="111" y="79"/>
                    <a:pt x="111" y="79"/>
                    <a:pt x="111" y="79"/>
                  </a:cubicBezTo>
                  <a:cubicBezTo>
                    <a:pt x="124" y="79"/>
                    <a:pt x="162" y="68"/>
                    <a:pt x="162" y="145"/>
                  </a:cubicBezTo>
                  <a:cubicBezTo>
                    <a:pt x="162" y="148"/>
                    <a:pt x="165" y="151"/>
                    <a:pt x="168" y="151"/>
                  </a:cubicBezTo>
                  <a:cubicBezTo>
                    <a:pt x="171" y="151"/>
                    <a:pt x="174" y="148"/>
                    <a:pt x="174" y="145"/>
                  </a:cubicBezTo>
                  <a:cubicBezTo>
                    <a:pt x="174" y="97"/>
                    <a:pt x="174" y="97"/>
                    <a:pt x="174" y="97"/>
                  </a:cubicBezTo>
                  <a:cubicBezTo>
                    <a:pt x="179" y="1"/>
                    <a:pt x="116" y="45"/>
                    <a:pt x="111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18"/>
            <p:cNvSpPr/>
            <p:nvPr/>
          </p:nvSpPr>
          <p:spPr bwMode="auto">
            <a:xfrm>
              <a:off x="9711572" y="5308029"/>
              <a:ext cx="141128" cy="141128"/>
            </a:xfrm>
            <a:custGeom>
              <a:avLst/>
              <a:gdLst>
                <a:gd name="T0" fmla="*/ 0 w 93"/>
                <a:gd name="T1" fmla="*/ 86 h 93"/>
                <a:gd name="T2" fmla="*/ 8 w 93"/>
                <a:gd name="T3" fmla="*/ 93 h 93"/>
                <a:gd name="T4" fmla="*/ 15 w 93"/>
                <a:gd name="T5" fmla="*/ 86 h 93"/>
                <a:gd name="T6" fmla="*/ 85 w 93"/>
                <a:gd name="T7" fmla="*/ 15 h 93"/>
                <a:gd name="T8" fmla="*/ 93 w 93"/>
                <a:gd name="T9" fmla="*/ 8 h 93"/>
                <a:gd name="T10" fmla="*/ 85 w 93"/>
                <a:gd name="T11" fmla="*/ 0 h 93"/>
                <a:gd name="T12" fmla="*/ 0 w 93"/>
                <a:gd name="T13" fmla="*/ 8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93">
                  <a:moveTo>
                    <a:pt x="0" y="86"/>
                  </a:moveTo>
                  <a:cubicBezTo>
                    <a:pt x="0" y="90"/>
                    <a:pt x="3" y="93"/>
                    <a:pt x="8" y="93"/>
                  </a:cubicBezTo>
                  <a:cubicBezTo>
                    <a:pt x="12" y="93"/>
                    <a:pt x="15" y="90"/>
                    <a:pt x="15" y="86"/>
                  </a:cubicBezTo>
                  <a:cubicBezTo>
                    <a:pt x="15" y="47"/>
                    <a:pt x="47" y="15"/>
                    <a:pt x="85" y="15"/>
                  </a:cubicBezTo>
                  <a:cubicBezTo>
                    <a:pt x="89" y="15"/>
                    <a:pt x="93" y="12"/>
                    <a:pt x="93" y="8"/>
                  </a:cubicBezTo>
                  <a:cubicBezTo>
                    <a:pt x="93" y="3"/>
                    <a:pt x="89" y="0"/>
                    <a:pt x="85" y="0"/>
                  </a:cubicBezTo>
                  <a:cubicBezTo>
                    <a:pt x="38" y="0"/>
                    <a:pt x="0" y="38"/>
                    <a:pt x="0" y="8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19"/>
            <p:cNvSpPr/>
            <p:nvPr/>
          </p:nvSpPr>
          <p:spPr bwMode="auto">
            <a:xfrm>
              <a:off x="9755193" y="5353575"/>
              <a:ext cx="97506" cy="95582"/>
            </a:xfrm>
            <a:custGeom>
              <a:avLst/>
              <a:gdLst>
                <a:gd name="T0" fmla="*/ 56 w 64"/>
                <a:gd name="T1" fmla="*/ 15 h 63"/>
                <a:gd name="T2" fmla="*/ 64 w 64"/>
                <a:gd name="T3" fmla="*/ 7 h 63"/>
                <a:gd name="T4" fmla="*/ 56 w 64"/>
                <a:gd name="T5" fmla="*/ 0 h 63"/>
                <a:gd name="T6" fmla="*/ 0 w 64"/>
                <a:gd name="T7" fmla="*/ 56 h 63"/>
                <a:gd name="T8" fmla="*/ 7 w 64"/>
                <a:gd name="T9" fmla="*/ 63 h 63"/>
                <a:gd name="T10" fmla="*/ 15 w 64"/>
                <a:gd name="T11" fmla="*/ 56 h 63"/>
                <a:gd name="T12" fmla="*/ 56 w 64"/>
                <a:gd name="T13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63">
                  <a:moveTo>
                    <a:pt x="56" y="15"/>
                  </a:moveTo>
                  <a:cubicBezTo>
                    <a:pt x="60" y="15"/>
                    <a:pt x="64" y="12"/>
                    <a:pt x="64" y="7"/>
                  </a:cubicBezTo>
                  <a:cubicBezTo>
                    <a:pt x="64" y="3"/>
                    <a:pt x="60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60"/>
                    <a:pt x="3" y="63"/>
                    <a:pt x="7" y="63"/>
                  </a:cubicBezTo>
                  <a:cubicBezTo>
                    <a:pt x="11" y="63"/>
                    <a:pt x="15" y="60"/>
                    <a:pt x="15" y="56"/>
                  </a:cubicBezTo>
                  <a:cubicBezTo>
                    <a:pt x="15" y="33"/>
                    <a:pt x="33" y="15"/>
                    <a:pt x="56" y="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0"/>
            <p:cNvSpPr>
              <a:spLocks noEditPoints="1"/>
            </p:cNvSpPr>
            <p:nvPr/>
          </p:nvSpPr>
          <p:spPr bwMode="auto">
            <a:xfrm>
              <a:off x="9941866" y="2484195"/>
              <a:ext cx="346404" cy="303424"/>
            </a:xfrm>
            <a:custGeom>
              <a:avLst/>
              <a:gdLst>
                <a:gd name="T0" fmla="*/ 228 w 228"/>
                <a:gd name="T1" fmla="*/ 72 h 200"/>
                <a:gd name="T2" fmla="*/ 213 w 228"/>
                <a:gd name="T3" fmla="*/ 57 h 200"/>
                <a:gd name="T4" fmla="*/ 175 w 228"/>
                <a:gd name="T5" fmla="*/ 57 h 200"/>
                <a:gd name="T6" fmla="*/ 115 w 228"/>
                <a:gd name="T7" fmla="*/ 0 h 200"/>
                <a:gd name="T8" fmla="*/ 54 w 228"/>
                <a:gd name="T9" fmla="*/ 57 h 200"/>
                <a:gd name="T10" fmla="*/ 15 w 228"/>
                <a:gd name="T11" fmla="*/ 57 h 200"/>
                <a:gd name="T12" fmla="*/ 0 w 228"/>
                <a:gd name="T13" fmla="*/ 72 h 200"/>
                <a:gd name="T14" fmla="*/ 13 w 228"/>
                <a:gd name="T15" fmla="*/ 184 h 200"/>
                <a:gd name="T16" fmla="*/ 13 w 228"/>
                <a:gd name="T17" fmla="*/ 185 h 200"/>
                <a:gd name="T18" fmla="*/ 30 w 228"/>
                <a:gd name="T19" fmla="*/ 200 h 200"/>
                <a:gd name="T20" fmla="*/ 196 w 228"/>
                <a:gd name="T21" fmla="*/ 200 h 200"/>
                <a:gd name="T22" fmla="*/ 213 w 228"/>
                <a:gd name="T23" fmla="*/ 185 h 200"/>
                <a:gd name="T24" fmla="*/ 213 w 228"/>
                <a:gd name="T25" fmla="*/ 184 h 200"/>
                <a:gd name="T26" fmla="*/ 228 w 228"/>
                <a:gd name="T27" fmla="*/ 72 h 200"/>
                <a:gd name="T28" fmla="*/ 110 w 228"/>
                <a:gd name="T29" fmla="*/ 168 h 200"/>
                <a:gd name="T30" fmla="*/ 74 w 228"/>
                <a:gd name="T31" fmla="*/ 168 h 200"/>
                <a:gd name="T32" fmla="*/ 74 w 228"/>
                <a:gd name="T33" fmla="*/ 132 h 200"/>
                <a:gd name="T34" fmla="*/ 110 w 228"/>
                <a:gd name="T35" fmla="*/ 132 h 200"/>
                <a:gd name="T36" fmla="*/ 110 w 228"/>
                <a:gd name="T37" fmla="*/ 168 h 200"/>
                <a:gd name="T38" fmla="*/ 110 w 228"/>
                <a:gd name="T39" fmla="*/ 123 h 200"/>
                <a:gd name="T40" fmla="*/ 74 w 228"/>
                <a:gd name="T41" fmla="*/ 123 h 200"/>
                <a:gd name="T42" fmla="*/ 74 w 228"/>
                <a:gd name="T43" fmla="*/ 87 h 200"/>
                <a:gd name="T44" fmla="*/ 110 w 228"/>
                <a:gd name="T45" fmla="*/ 87 h 200"/>
                <a:gd name="T46" fmla="*/ 110 w 228"/>
                <a:gd name="T47" fmla="*/ 123 h 200"/>
                <a:gd name="T48" fmla="*/ 156 w 228"/>
                <a:gd name="T49" fmla="*/ 168 h 200"/>
                <a:gd name="T50" fmla="*/ 120 w 228"/>
                <a:gd name="T51" fmla="*/ 168 h 200"/>
                <a:gd name="T52" fmla="*/ 120 w 228"/>
                <a:gd name="T53" fmla="*/ 132 h 200"/>
                <a:gd name="T54" fmla="*/ 156 w 228"/>
                <a:gd name="T55" fmla="*/ 132 h 200"/>
                <a:gd name="T56" fmla="*/ 156 w 228"/>
                <a:gd name="T57" fmla="*/ 168 h 200"/>
                <a:gd name="T58" fmla="*/ 156 w 228"/>
                <a:gd name="T59" fmla="*/ 123 h 200"/>
                <a:gd name="T60" fmla="*/ 120 w 228"/>
                <a:gd name="T61" fmla="*/ 123 h 200"/>
                <a:gd name="T62" fmla="*/ 120 w 228"/>
                <a:gd name="T63" fmla="*/ 87 h 200"/>
                <a:gd name="T64" fmla="*/ 156 w 228"/>
                <a:gd name="T65" fmla="*/ 87 h 200"/>
                <a:gd name="T66" fmla="*/ 156 w 228"/>
                <a:gd name="T67" fmla="*/ 123 h 200"/>
                <a:gd name="T68" fmla="*/ 66 w 228"/>
                <a:gd name="T69" fmla="*/ 57 h 200"/>
                <a:gd name="T70" fmla="*/ 115 w 228"/>
                <a:gd name="T71" fmla="*/ 11 h 200"/>
                <a:gd name="T72" fmla="*/ 163 w 228"/>
                <a:gd name="T73" fmla="*/ 57 h 200"/>
                <a:gd name="T74" fmla="*/ 66 w 228"/>
                <a:gd name="T75" fmla="*/ 57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8" h="200">
                  <a:moveTo>
                    <a:pt x="228" y="72"/>
                  </a:moveTo>
                  <a:cubicBezTo>
                    <a:pt x="228" y="64"/>
                    <a:pt x="221" y="57"/>
                    <a:pt x="213" y="57"/>
                  </a:cubicBezTo>
                  <a:cubicBezTo>
                    <a:pt x="175" y="57"/>
                    <a:pt x="175" y="57"/>
                    <a:pt x="175" y="57"/>
                  </a:cubicBezTo>
                  <a:cubicBezTo>
                    <a:pt x="174" y="25"/>
                    <a:pt x="147" y="0"/>
                    <a:pt x="115" y="0"/>
                  </a:cubicBezTo>
                  <a:cubicBezTo>
                    <a:pt x="82" y="0"/>
                    <a:pt x="56" y="25"/>
                    <a:pt x="54" y="57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7" y="57"/>
                    <a:pt x="0" y="64"/>
                    <a:pt x="0" y="72"/>
                  </a:cubicBezTo>
                  <a:cubicBezTo>
                    <a:pt x="13" y="184"/>
                    <a:pt x="13" y="184"/>
                    <a:pt x="13" y="184"/>
                  </a:cubicBezTo>
                  <a:cubicBezTo>
                    <a:pt x="13" y="185"/>
                    <a:pt x="13" y="185"/>
                    <a:pt x="13" y="185"/>
                  </a:cubicBezTo>
                  <a:cubicBezTo>
                    <a:pt x="13" y="193"/>
                    <a:pt x="21" y="200"/>
                    <a:pt x="30" y="200"/>
                  </a:cubicBezTo>
                  <a:cubicBezTo>
                    <a:pt x="196" y="200"/>
                    <a:pt x="196" y="200"/>
                    <a:pt x="196" y="200"/>
                  </a:cubicBezTo>
                  <a:cubicBezTo>
                    <a:pt x="205" y="200"/>
                    <a:pt x="213" y="193"/>
                    <a:pt x="213" y="185"/>
                  </a:cubicBezTo>
                  <a:cubicBezTo>
                    <a:pt x="213" y="184"/>
                    <a:pt x="213" y="184"/>
                    <a:pt x="213" y="184"/>
                  </a:cubicBezTo>
                  <a:lnTo>
                    <a:pt x="228" y="72"/>
                  </a:lnTo>
                  <a:close/>
                  <a:moveTo>
                    <a:pt x="110" y="168"/>
                  </a:moveTo>
                  <a:cubicBezTo>
                    <a:pt x="74" y="168"/>
                    <a:pt x="74" y="168"/>
                    <a:pt x="74" y="168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110" y="132"/>
                    <a:pt x="110" y="132"/>
                    <a:pt x="110" y="132"/>
                  </a:cubicBezTo>
                  <a:lnTo>
                    <a:pt x="110" y="168"/>
                  </a:lnTo>
                  <a:close/>
                  <a:moveTo>
                    <a:pt x="110" y="123"/>
                  </a:moveTo>
                  <a:cubicBezTo>
                    <a:pt x="74" y="123"/>
                    <a:pt x="74" y="123"/>
                    <a:pt x="74" y="123"/>
                  </a:cubicBezTo>
                  <a:cubicBezTo>
                    <a:pt x="74" y="87"/>
                    <a:pt x="74" y="87"/>
                    <a:pt x="74" y="87"/>
                  </a:cubicBezTo>
                  <a:cubicBezTo>
                    <a:pt x="110" y="87"/>
                    <a:pt x="110" y="87"/>
                    <a:pt x="110" y="87"/>
                  </a:cubicBezTo>
                  <a:lnTo>
                    <a:pt x="110" y="123"/>
                  </a:lnTo>
                  <a:close/>
                  <a:moveTo>
                    <a:pt x="156" y="168"/>
                  </a:moveTo>
                  <a:cubicBezTo>
                    <a:pt x="120" y="168"/>
                    <a:pt x="120" y="168"/>
                    <a:pt x="120" y="168"/>
                  </a:cubicBezTo>
                  <a:cubicBezTo>
                    <a:pt x="120" y="132"/>
                    <a:pt x="120" y="132"/>
                    <a:pt x="120" y="132"/>
                  </a:cubicBezTo>
                  <a:cubicBezTo>
                    <a:pt x="156" y="132"/>
                    <a:pt x="156" y="132"/>
                    <a:pt x="156" y="132"/>
                  </a:cubicBezTo>
                  <a:lnTo>
                    <a:pt x="156" y="168"/>
                  </a:lnTo>
                  <a:close/>
                  <a:moveTo>
                    <a:pt x="156" y="123"/>
                  </a:moveTo>
                  <a:cubicBezTo>
                    <a:pt x="120" y="123"/>
                    <a:pt x="120" y="123"/>
                    <a:pt x="120" y="123"/>
                  </a:cubicBezTo>
                  <a:cubicBezTo>
                    <a:pt x="120" y="87"/>
                    <a:pt x="120" y="87"/>
                    <a:pt x="120" y="87"/>
                  </a:cubicBezTo>
                  <a:cubicBezTo>
                    <a:pt x="156" y="87"/>
                    <a:pt x="156" y="87"/>
                    <a:pt x="156" y="87"/>
                  </a:cubicBezTo>
                  <a:lnTo>
                    <a:pt x="156" y="123"/>
                  </a:lnTo>
                  <a:close/>
                  <a:moveTo>
                    <a:pt x="66" y="57"/>
                  </a:moveTo>
                  <a:cubicBezTo>
                    <a:pt x="68" y="32"/>
                    <a:pt x="89" y="11"/>
                    <a:pt x="115" y="11"/>
                  </a:cubicBezTo>
                  <a:cubicBezTo>
                    <a:pt x="141" y="11"/>
                    <a:pt x="162" y="32"/>
                    <a:pt x="163" y="57"/>
                  </a:cubicBezTo>
                  <a:lnTo>
                    <a:pt x="66" y="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1"/>
            <p:cNvSpPr/>
            <p:nvPr/>
          </p:nvSpPr>
          <p:spPr bwMode="auto">
            <a:xfrm>
              <a:off x="8265014" y="2828033"/>
              <a:ext cx="202069" cy="136637"/>
            </a:xfrm>
            <a:custGeom>
              <a:avLst/>
              <a:gdLst>
                <a:gd name="T0" fmla="*/ 128 w 133"/>
                <a:gd name="T1" fmla="*/ 36 h 90"/>
                <a:gd name="T2" fmla="*/ 104 w 133"/>
                <a:gd name="T3" fmla="*/ 30 h 90"/>
                <a:gd name="T4" fmla="*/ 97 w 133"/>
                <a:gd name="T5" fmla="*/ 50 h 90"/>
                <a:gd name="T6" fmla="*/ 80 w 133"/>
                <a:gd name="T7" fmla="*/ 60 h 90"/>
                <a:gd name="T8" fmla="*/ 71 w 133"/>
                <a:gd name="T9" fmla="*/ 55 h 90"/>
                <a:gd name="T10" fmla="*/ 71 w 133"/>
                <a:gd name="T11" fmla="*/ 34 h 90"/>
                <a:gd name="T12" fmla="*/ 84 w 133"/>
                <a:gd name="T13" fmla="*/ 18 h 90"/>
                <a:gd name="T14" fmla="*/ 67 w 133"/>
                <a:gd name="T15" fmla="*/ 0 h 90"/>
                <a:gd name="T16" fmla="*/ 49 w 133"/>
                <a:gd name="T17" fmla="*/ 18 h 90"/>
                <a:gd name="T18" fmla="*/ 62 w 133"/>
                <a:gd name="T19" fmla="*/ 34 h 90"/>
                <a:gd name="T20" fmla="*/ 62 w 133"/>
                <a:gd name="T21" fmla="*/ 55 h 90"/>
                <a:gd name="T22" fmla="*/ 54 w 133"/>
                <a:gd name="T23" fmla="*/ 61 h 90"/>
                <a:gd name="T24" fmla="*/ 36 w 133"/>
                <a:gd name="T25" fmla="*/ 50 h 90"/>
                <a:gd name="T26" fmla="*/ 29 w 133"/>
                <a:gd name="T27" fmla="*/ 30 h 90"/>
                <a:gd name="T28" fmla="*/ 5 w 133"/>
                <a:gd name="T29" fmla="*/ 36 h 90"/>
                <a:gd name="T30" fmla="*/ 10 w 133"/>
                <a:gd name="T31" fmla="*/ 60 h 90"/>
                <a:gd name="T32" fmla="*/ 32 w 133"/>
                <a:gd name="T33" fmla="*/ 57 h 90"/>
                <a:gd name="T34" fmla="*/ 50 w 133"/>
                <a:gd name="T35" fmla="*/ 68 h 90"/>
                <a:gd name="T36" fmla="*/ 49 w 133"/>
                <a:gd name="T37" fmla="*/ 72 h 90"/>
                <a:gd name="T38" fmla="*/ 67 w 133"/>
                <a:gd name="T39" fmla="*/ 90 h 90"/>
                <a:gd name="T40" fmla="*/ 84 w 133"/>
                <a:gd name="T41" fmla="*/ 72 h 90"/>
                <a:gd name="T42" fmla="*/ 83 w 133"/>
                <a:gd name="T43" fmla="*/ 68 h 90"/>
                <a:gd name="T44" fmla="*/ 101 w 133"/>
                <a:gd name="T45" fmla="*/ 57 h 90"/>
                <a:gd name="T46" fmla="*/ 122 w 133"/>
                <a:gd name="T47" fmla="*/ 60 h 90"/>
                <a:gd name="T48" fmla="*/ 128 w 133"/>
                <a:gd name="T49" fmla="*/ 3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3" h="90">
                  <a:moveTo>
                    <a:pt x="128" y="36"/>
                  </a:moveTo>
                  <a:cubicBezTo>
                    <a:pt x="123" y="27"/>
                    <a:pt x="112" y="25"/>
                    <a:pt x="104" y="30"/>
                  </a:cubicBezTo>
                  <a:cubicBezTo>
                    <a:pt x="97" y="34"/>
                    <a:pt x="94" y="42"/>
                    <a:pt x="97" y="50"/>
                  </a:cubicBezTo>
                  <a:cubicBezTo>
                    <a:pt x="80" y="60"/>
                    <a:pt x="80" y="60"/>
                    <a:pt x="80" y="60"/>
                  </a:cubicBezTo>
                  <a:cubicBezTo>
                    <a:pt x="77" y="58"/>
                    <a:pt x="74" y="56"/>
                    <a:pt x="71" y="55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78" y="32"/>
                    <a:pt x="84" y="26"/>
                    <a:pt x="84" y="18"/>
                  </a:cubicBezTo>
                  <a:cubicBezTo>
                    <a:pt x="84" y="8"/>
                    <a:pt x="76" y="0"/>
                    <a:pt x="67" y="0"/>
                  </a:cubicBezTo>
                  <a:cubicBezTo>
                    <a:pt x="57" y="0"/>
                    <a:pt x="49" y="8"/>
                    <a:pt x="49" y="18"/>
                  </a:cubicBezTo>
                  <a:cubicBezTo>
                    <a:pt x="49" y="26"/>
                    <a:pt x="55" y="32"/>
                    <a:pt x="62" y="34"/>
                  </a:cubicBezTo>
                  <a:cubicBezTo>
                    <a:pt x="62" y="55"/>
                    <a:pt x="62" y="55"/>
                    <a:pt x="62" y="55"/>
                  </a:cubicBezTo>
                  <a:cubicBezTo>
                    <a:pt x="59" y="56"/>
                    <a:pt x="56" y="58"/>
                    <a:pt x="54" y="61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9" y="42"/>
                    <a:pt x="36" y="34"/>
                    <a:pt x="29" y="30"/>
                  </a:cubicBezTo>
                  <a:cubicBezTo>
                    <a:pt x="21" y="25"/>
                    <a:pt x="10" y="27"/>
                    <a:pt x="5" y="36"/>
                  </a:cubicBezTo>
                  <a:cubicBezTo>
                    <a:pt x="0" y="44"/>
                    <a:pt x="2" y="55"/>
                    <a:pt x="10" y="60"/>
                  </a:cubicBezTo>
                  <a:cubicBezTo>
                    <a:pt x="18" y="64"/>
                    <a:pt x="26" y="63"/>
                    <a:pt x="32" y="57"/>
                  </a:cubicBezTo>
                  <a:cubicBezTo>
                    <a:pt x="50" y="68"/>
                    <a:pt x="50" y="68"/>
                    <a:pt x="50" y="68"/>
                  </a:cubicBezTo>
                  <a:cubicBezTo>
                    <a:pt x="49" y="69"/>
                    <a:pt x="49" y="71"/>
                    <a:pt x="49" y="72"/>
                  </a:cubicBezTo>
                  <a:cubicBezTo>
                    <a:pt x="49" y="82"/>
                    <a:pt x="57" y="90"/>
                    <a:pt x="67" y="90"/>
                  </a:cubicBezTo>
                  <a:cubicBezTo>
                    <a:pt x="76" y="90"/>
                    <a:pt x="84" y="82"/>
                    <a:pt x="84" y="72"/>
                  </a:cubicBezTo>
                  <a:cubicBezTo>
                    <a:pt x="84" y="71"/>
                    <a:pt x="84" y="69"/>
                    <a:pt x="83" y="68"/>
                  </a:cubicBezTo>
                  <a:cubicBezTo>
                    <a:pt x="101" y="57"/>
                    <a:pt x="101" y="57"/>
                    <a:pt x="101" y="57"/>
                  </a:cubicBezTo>
                  <a:cubicBezTo>
                    <a:pt x="107" y="63"/>
                    <a:pt x="115" y="64"/>
                    <a:pt x="122" y="60"/>
                  </a:cubicBezTo>
                  <a:cubicBezTo>
                    <a:pt x="131" y="55"/>
                    <a:pt x="133" y="44"/>
                    <a:pt x="128" y="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2"/>
            <p:cNvSpPr/>
            <p:nvPr/>
          </p:nvSpPr>
          <p:spPr bwMode="auto">
            <a:xfrm>
              <a:off x="9567237" y="1856178"/>
              <a:ext cx="123166" cy="151391"/>
            </a:xfrm>
            <a:custGeom>
              <a:avLst/>
              <a:gdLst>
                <a:gd name="T0" fmla="*/ 4 w 81"/>
                <a:gd name="T1" fmla="*/ 40 h 100"/>
                <a:gd name="T2" fmla="*/ 16 w 81"/>
                <a:gd name="T3" fmla="*/ 40 h 100"/>
                <a:gd name="T4" fmla="*/ 16 w 81"/>
                <a:gd name="T5" fmla="*/ 97 h 100"/>
                <a:gd name="T6" fmla="*/ 19 w 81"/>
                <a:gd name="T7" fmla="*/ 100 h 100"/>
                <a:gd name="T8" fmla="*/ 62 w 81"/>
                <a:gd name="T9" fmla="*/ 100 h 100"/>
                <a:gd name="T10" fmla="*/ 66 w 81"/>
                <a:gd name="T11" fmla="*/ 97 h 100"/>
                <a:gd name="T12" fmla="*/ 66 w 81"/>
                <a:gd name="T13" fmla="*/ 40 h 100"/>
                <a:gd name="T14" fmla="*/ 78 w 81"/>
                <a:gd name="T15" fmla="*/ 40 h 100"/>
                <a:gd name="T16" fmla="*/ 78 w 81"/>
                <a:gd name="T17" fmla="*/ 40 h 100"/>
                <a:gd name="T18" fmla="*/ 81 w 81"/>
                <a:gd name="T19" fmla="*/ 36 h 100"/>
                <a:gd name="T20" fmla="*/ 80 w 81"/>
                <a:gd name="T21" fmla="*/ 34 h 100"/>
                <a:gd name="T22" fmla="*/ 43 w 81"/>
                <a:gd name="T23" fmla="*/ 1 h 100"/>
                <a:gd name="T24" fmla="*/ 38 w 81"/>
                <a:gd name="T25" fmla="*/ 1 h 100"/>
                <a:gd name="T26" fmla="*/ 2 w 81"/>
                <a:gd name="T27" fmla="*/ 34 h 100"/>
                <a:gd name="T28" fmla="*/ 1 w 81"/>
                <a:gd name="T29" fmla="*/ 37 h 100"/>
                <a:gd name="T30" fmla="*/ 4 w 81"/>
                <a:gd name="T31" fmla="*/ 4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1" h="100">
                  <a:moveTo>
                    <a:pt x="4" y="40"/>
                  </a:moveTo>
                  <a:cubicBezTo>
                    <a:pt x="16" y="40"/>
                    <a:pt x="16" y="40"/>
                    <a:pt x="16" y="40"/>
                  </a:cubicBezTo>
                  <a:cubicBezTo>
                    <a:pt x="16" y="97"/>
                    <a:pt x="16" y="97"/>
                    <a:pt x="16" y="97"/>
                  </a:cubicBezTo>
                  <a:cubicBezTo>
                    <a:pt x="16" y="99"/>
                    <a:pt x="17" y="100"/>
                    <a:pt x="19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4" y="100"/>
                    <a:pt x="66" y="99"/>
                    <a:pt x="66" y="97"/>
                  </a:cubicBezTo>
                  <a:cubicBezTo>
                    <a:pt x="66" y="40"/>
                    <a:pt x="66" y="40"/>
                    <a:pt x="66" y="40"/>
                  </a:cubicBezTo>
                  <a:cubicBezTo>
                    <a:pt x="78" y="40"/>
                    <a:pt x="78" y="40"/>
                    <a:pt x="78" y="40"/>
                  </a:cubicBezTo>
                  <a:cubicBezTo>
                    <a:pt x="78" y="40"/>
                    <a:pt x="78" y="40"/>
                    <a:pt x="78" y="40"/>
                  </a:cubicBezTo>
                  <a:cubicBezTo>
                    <a:pt x="79" y="40"/>
                    <a:pt x="81" y="38"/>
                    <a:pt x="81" y="36"/>
                  </a:cubicBezTo>
                  <a:cubicBezTo>
                    <a:pt x="81" y="35"/>
                    <a:pt x="80" y="34"/>
                    <a:pt x="80" y="34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2" y="0"/>
                    <a:pt x="40" y="0"/>
                    <a:pt x="38" y="1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" y="35"/>
                    <a:pt x="0" y="36"/>
                    <a:pt x="1" y="37"/>
                  </a:cubicBezTo>
                  <a:cubicBezTo>
                    <a:pt x="1" y="39"/>
                    <a:pt x="2" y="40"/>
                    <a:pt x="4" y="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3"/>
            <p:cNvSpPr/>
            <p:nvPr/>
          </p:nvSpPr>
          <p:spPr bwMode="auto">
            <a:xfrm>
              <a:off x="9526182" y="1951760"/>
              <a:ext cx="205276" cy="112261"/>
            </a:xfrm>
            <a:custGeom>
              <a:avLst/>
              <a:gdLst>
                <a:gd name="T0" fmla="*/ 129 w 135"/>
                <a:gd name="T1" fmla="*/ 0 h 74"/>
                <a:gd name="T2" fmla="*/ 123 w 135"/>
                <a:gd name="T3" fmla="*/ 6 h 74"/>
                <a:gd name="T4" fmla="*/ 68 w 135"/>
                <a:gd name="T5" fmla="*/ 61 h 74"/>
                <a:gd name="T6" fmla="*/ 13 w 135"/>
                <a:gd name="T7" fmla="*/ 6 h 74"/>
                <a:gd name="T8" fmla="*/ 6 w 135"/>
                <a:gd name="T9" fmla="*/ 0 h 74"/>
                <a:gd name="T10" fmla="*/ 0 w 135"/>
                <a:gd name="T11" fmla="*/ 6 h 74"/>
                <a:gd name="T12" fmla="*/ 68 w 135"/>
                <a:gd name="T13" fmla="*/ 74 h 74"/>
                <a:gd name="T14" fmla="*/ 135 w 135"/>
                <a:gd name="T15" fmla="*/ 6 h 74"/>
                <a:gd name="T16" fmla="*/ 129 w 135"/>
                <a:gd name="T1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5" h="74">
                  <a:moveTo>
                    <a:pt x="129" y="0"/>
                  </a:moveTo>
                  <a:cubicBezTo>
                    <a:pt x="125" y="0"/>
                    <a:pt x="123" y="3"/>
                    <a:pt x="123" y="6"/>
                  </a:cubicBezTo>
                  <a:cubicBezTo>
                    <a:pt x="123" y="36"/>
                    <a:pt x="98" y="61"/>
                    <a:pt x="68" y="61"/>
                  </a:cubicBezTo>
                  <a:cubicBezTo>
                    <a:pt x="37" y="61"/>
                    <a:pt x="13" y="36"/>
                    <a:pt x="13" y="6"/>
                  </a:cubicBezTo>
                  <a:cubicBezTo>
                    <a:pt x="13" y="3"/>
                    <a:pt x="10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43"/>
                    <a:pt x="30" y="74"/>
                    <a:pt x="68" y="74"/>
                  </a:cubicBezTo>
                  <a:cubicBezTo>
                    <a:pt x="105" y="74"/>
                    <a:pt x="135" y="43"/>
                    <a:pt x="135" y="6"/>
                  </a:cubicBezTo>
                  <a:cubicBezTo>
                    <a:pt x="135" y="3"/>
                    <a:pt x="132" y="0"/>
                    <a:pt x="1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4"/>
            <p:cNvSpPr>
              <a:spLocks noEditPoints="1"/>
            </p:cNvSpPr>
            <p:nvPr/>
          </p:nvSpPr>
          <p:spPr bwMode="auto">
            <a:xfrm>
              <a:off x="8563948" y="4960984"/>
              <a:ext cx="253388" cy="237992"/>
            </a:xfrm>
            <a:custGeom>
              <a:avLst/>
              <a:gdLst>
                <a:gd name="T0" fmla="*/ 166 w 167"/>
                <a:gd name="T1" fmla="*/ 60 h 157"/>
                <a:gd name="T2" fmla="*/ 163 w 167"/>
                <a:gd name="T3" fmla="*/ 57 h 157"/>
                <a:gd name="T4" fmla="*/ 111 w 167"/>
                <a:gd name="T5" fmla="*/ 49 h 157"/>
                <a:gd name="T6" fmla="*/ 88 w 167"/>
                <a:gd name="T7" fmla="*/ 3 h 157"/>
                <a:gd name="T8" fmla="*/ 83 w 167"/>
                <a:gd name="T9" fmla="*/ 0 h 157"/>
                <a:gd name="T10" fmla="*/ 79 w 167"/>
                <a:gd name="T11" fmla="*/ 3 h 157"/>
                <a:gd name="T12" fmla="*/ 56 w 167"/>
                <a:gd name="T13" fmla="*/ 49 h 157"/>
                <a:gd name="T14" fmla="*/ 4 w 167"/>
                <a:gd name="T15" fmla="*/ 57 h 157"/>
                <a:gd name="T16" fmla="*/ 1 w 167"/>
                <a:gd name="T17" fmla="*/ 60 h 157"/>
                <a:gd name="T18" fmla="*/ 2 w 167"/>
                <a:gd name="T19" fmla="*/ 65 h 157"/>
                <a:gd name="T20" fmla="*/ 39 w 167"/>
                <a:gd name="T21" fmla="*/ 101 h 157"/>
                <a:gd name="T22" fmla="*/ 30 w 167"/>
                <a:gd name="T23" fmla="*/ 151 h 157"/>
                <a:gd name="T24" fmla="*/ 32 w 167"/>
                <a:gd name="T25" fmla="*/ 156 h 157"/>
                <a:gd name="T26" fmla="*/ 37 w 167"/>
                <a:gd name="T27" fmla="*/ 156 h 157"/>
                <a:gd name="T28" fmla="*/ 83 w 167"/>
                <a:gd name="T29" fmla="*/ 132 h 157"/>
                <a:gd name="T30" fmla="*/ 130 w 167"/>
                <a:gd name="T31" fmla="*/ 156 h 157"/>
                <a:gd name="T32" fmla="*/ 132 w 167"/>
                <a:gd name="T33" fmla="*/ 157 h 157"/>
                <a:gd name="T34" fmla="*/ 135 w 167"/>
                <a:gd name="T35" fmla="*/ 156 h 157"/>
                <a:gd name="T36" fmla="*/ 137 w 167"/>
                <a:gd name="T37" fmla="*/ 151 h 157"/>
                <a:gd name="T38" fmla="*/ 128 w 167"/>
                <a:gd name="T39" fmla="*/ 101 h 157"/>
                <a:gd name="T40" fmla="*/ 165 w 167"/>
                <a:gd name="T41" fmla="*/ 65 h 157"/>
                <a:gd name="T42" fmla="*/ 166 w 167"/>
                <a:gd name="T43" fmla="*/ 60 h 157"/>
                <a:gd name="T44" fmla="*/ 83 w 167"/>
                <a:gd name="T45" fmla="*/ 117 h 157"/>
                <a:gd name="T46" fmla="*/ 53 w 167"/>
                <a:gd name="T47" fmla="*/ 86 h 157"/>
                <a:gd name="T48" fmla="*/ 83 w 167"/>
                <a:gd name="T49" fmla="*/ 56 h 157"/>
                <a:gd name="T50" fmla="*/ 114 w 167"/>
                <a:gd name="T51" fmla="*/ 86 h 157"/>
                <a:gd name="T52" fmla="*/ 83 w 167"/>
                <a:gd name="T53" fmla="*/ 11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7" h="157">
                  <a:moveTo>
                    <a:pt x="166" y="60"/>
                  </a:moveTo>
                  <a:cubicBezTo>
                    <a:pt x="166" y="58"/>
                    <a:pt x="164" y="57"/>
                    <a:pt x="163" y="57"/>
                  </a:cubicBezTo>
                  <a:cubicBezTo>
                    <a:pt x="111" y="49"/>
                    <a:pt x="111" y="49"/>
                    <a:pt x="111" y="49"/>
                  </a:cubicBezTo>
                  <a:cubicBezTo>
                    <a:pt x="88" y="3"/>
                    <a:pt x="88" y="3"/>
                    <a:pt x="88" y="3"/>
                  </a:cubicBezTo>
                  <a:cubicBezTo>
                    <a:pt x="87" y="2"/>
                    <a:pt x="85" y="0"/>
                    <a:pt x="83" y="0"/>
                  </a:cubicBezTo>
                  <a:cubicBezTo>
                    <a:pt x="82" y="0"/>
                    <a:pt x="80" y="2"/>
                    <a:pt x="79" y="3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3" y="57"/>
                    <a:pt x="1" y="58"/>
                    <a:pt x="1" y="60"/>
                  </a:cubicBezTo>
                  <a:cubicBezTo>
                    <a:pt x="0" y="62"/>
                    <a:pt x="0" y="64"/>
                    <a:pt x="2" y="65"/>
                  </a:cubicBezTo>
                  <a:cubicBezTo>
                    <a:pt x="39" y="101"/>
                    <a:pt x="39" y="101"/>
                    <a:pt x="39" y="10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3"/>
                    <a:pt x="31" y="155"/>
                    <a:pt x="32" y="156"/>
                  </a:cubicBezTo>
                  <a:cubicBezTo>
                    <a:pt x="34" y="157"/>
                    <a:pt x="36" y="157"/>
                    <a:pt x="37" y="156"/>
                  </a:cubicBezTo>
                  <a:cubicBezTo>
                    <a:pt x="83" y="132"/>
                    <a:pt x="83" y="132"/>
                    <a:pt x="83" y="132"/>
                  </a:cubicBezTo>
                  <a:cubicBezTo>
                    <a:pt x="130" y="156"/>
                    <a:pt x="130" y="156"/>
                    <a:pt x="130" y="156"/>
                  </a:cubicBezTo>
                  <a:cubicBezTo>
                    <a:pt x="130" y="157"/>
                    <a:pt x="131" y="157"/>
                    <a:pt x="132" y="157"/>
                  </a:cubicBezTo>
                  <a:cubicBezTo>
                    <a:pt x="133" y="157"/>
                    <a:pt x="134" y="157"/>
                    <a:pt x="135" y="156"/>
                  </a:cubicBezTo>
                  <a:cubicBezTo>
                    <a:pt x="136" y="155"/>
                    <a:pt x="137" y="153"/>
                    <a:pt x="137" y="151"/>
                  </a:cubicBezTo>
                  <a:cubicBezTo>
                    <a:pt x="128" y="101"/>
                    <a:pt x="128" y="101"/>
                    <a:pt x="128" y="101"/>
                  </a:cubicBezTo>
                  <a:cubicBezTo>
                    <a:pt x="165" y="65"/>
                    <a:pt x="165" y="65"/>
                    <a:pt x="165" y="65"/>
                  </a:cubicBezTo>
                  <a:cubicBezTo>
                    <a:pt x="167" y="64"/>
                    <a:pt x="167" y="62"/>
                    <a:pt x="166" y="60"/>
                  </a:cubicBezTo>
                  <a:close/>
                  <a:moveTo>
                    <a:pt x="83" y="117"/>
                  </a:moveTo>
                  <a:cubicBezTo>
                    <a:pt x="67" y="117"/>
                    <a:pt x="53" y="103"/>
                    <a:pt x="53" y="86"/>
                  </a:cubicBezTo>
                  <a:cubicBezTo>
                    <a:pt x="53" y="69"/>
                    <a:pt x="67" y="56"/>
                    <a:pt x="83" y="56"/>
                  </a:cubicBezTo>
                  <a:cubicBezTo>
                    <a:pt x="100" y="56"/>
                    <a:pt x="114" y="69"/>
                    <a:pt x="114" y="86"/>
                  </a:cubicBezTo>
                  <a:cubicBezTo>
                    <a:pt x="114" y="103"/>
                    <a:pt x="100" y="117"/>
                    <a:pt x="83" y="117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25"/>
            <p:cNvSpPr>
              <a:spLocks noEditPoints="1"/>
            </p:cNvSpPr>
            <p:nvPr/>
          </p:nvSpPr>
          <p:spPr bwMode="auto">
            <a:xfrm>
              <a:off x="10257479" y="4977662"/>
              <a:ext cx="165504" cy="200145"/>
            </a:xfrm>
            <a:custGeom>
              <a:avLst/>
              <a:gdLst>
                <a:gd name="T0" fmla="*/ 97 w 109"/>
                <a:gd name="T1" fmla="*/ 0 h 132"/>
                <a:gd name="T2" fmla="*/ 13 w 109"/>
                <a:gd name="T3" fmla="*/ 0 h 132"/>
                <a:gd name="T4" fmla="*/ 0 w 109"/>
                <a:gd name="T5" fmla="*/ 12 h 132"/>
                <a:gd name="T6" fmla="*/ 0 w 109"/>
                <a:gd name="T7" fmla="*/ 97 h 132"/>
                <a:gd name="T8" fmla="*/ 13 w 109"/>
                <a:gd name="T9" fmla="*/ 109 h 132"/>
                <a:gd name="T10" fmla="*/ 40 w 109"/>
                <a:gd name="T11" fmla="*/ 109 h 132"/>
                <a:gd name="T12" fmla="*/ 54 w 109"/>
                <a:gd name="T13" fmla="*/ 132 h 132"/>
                <a:gd name="T14" fmla="*/ 55 w 109"/>
                <a:gd name="T15" fmla="*/ 132 h 132"/>
                <a:gd name="T16" fmla="*/ 56 w 109"/>
                <a:gd name="T17" fmla="*/ 132 h 132"/>
                <a:gd name="T18" fmla="*/ 69 w 109"/>
                <a:gd name="T19" fmla="*/ 109 h 132"/>
                <a:gd name="T20" fmla="*/ 97 w 109"/>
                <a:gd name="T21" fmla="*/ 109 h 132"/>
                <a:gd name="T22" fmla="*/ 109 w 109"/>
                <a:gd name="T23" fmla="*/ 97 h 132"/>
                <a:gd name="T24" fmla="*/ 109 w 109"/>
                <a:gd name="T25" fmla="*/ 12 h 132"/>
                <a:gd name="T26" fmla="*/ 97 w 109"/>
                <a:gd name="T27" fmla="*/ 0 h 132"/>
                <a:gd name="T28" fmla="*/ 55 w 109"/>
                <a:gd name="T29" fmla="*/ 95 h 132"/>
                <a:gd name="T30" fmla="*/ 13 w 109"/>
                <a:gd name="T31" fmla="*/ 54 h 132"/>
                <a:gd name="T32" fmla="*/ 55 w 109"/>
                <a:gd name="T33" fmla="*/ 12 h 132"/>
                <a:gd name="T34" fmla="*/ 96 w 109"/>
                <a:gd name="T35" fmla="*/ 54 h 132"/>
                <a:gd name="T36" fmla="*/ 55 w 109"/>
                <a:gd name="T37" fmla="*/ 9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9" h="132">
                  <a:moveTo>
                    <a:pt x="97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5"/>
                    <a:pt x="0" y="12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3"/>
                    <a:pt x="6" y="109"/>
                    <a:pt x="13" y="109"/>
                  </a:cubicBezTo>
                  <a:cubicBezTo>
                    <a:pt x="40" y="109"/>
                    <a:pt x="40" y="109"/>
                    <a:pt x="40" y="109"/>
                  </a:cubicBezTo>
                  <a:cubicBezTo>
                    <a:pt x="54" y="132"/>
                    <a:pt x="54" y="132"/>
                    <a:pt x="54" y="132"/>
                  </a:cubicBezTo>
                  <a:cubicBezTo>
                    <a:pt x="54" y="132"/>
                    <a:pt x="54" y="132"/>
                    <a:pt x="55" y="132"/>
                  </a:cubicBezTo>
                  <a:cubicBezTo>
                    <a:pt x="55" y="132"/>
                    <a:pt x="55" y="132"/>
                    <a:pt x="56" y="132"/>
                  </a:cubicBezTo>
                  <a:cubicBezTo>
                    <a:pt x="69" y="109"/>
                    <a:pt x="69" y="109"/>
                    <a:pt x="69" y="109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104" y="109"/>
                    <a:pt x="109" y="103"/>
                    <a:pt x="109" y="97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9" y="5"/>
                    <a:pt x="104" y="0"/>
                    <a:pt x="97" y="0"/>
                  </a:cubicBezTo>
                  <a:close/>
                  <a:moveTo>
                    <a:pt x="55" y="95"/>
                  </a:moveTo>
                  <a:cubicBezTo>
                    <a:pt x="32" y="95"/>
                    <a:pt x="13" y="77"/>
                    <a:pt x="13" y="54"/>
                  </a:cubicBezTo>
                  <a:cubicBezTo>
                    <a:pt x="13" y="31"/>
                    <a:pt x="32" y="12"/>
                    <a:pt x="55" y="12"/>
                  </a:cubicBezTo>
                  <a:cubicBezTo>
                    <a:pt x="78" y="12"/>
                    <a:pt x="96" y="31"/>
                    <a:pt x="96" y="54"/>
                  </a:cubicBezTo>
                  <a:cubicBezTo>
                    <a:pt x="96" y="77"/>
                    <a:pt x="78" y="95"/>
                    <a:pt x="55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26"/>
            <p:cNvSpPr>
              <a:spLocks noEditPoints="1"/>
            </p:cNvSpPr>
            <p:nvPr/>
          </p:nvSpPr>
          <p:spPr bwMode="auto">
            <a:xfrm>
              <a:off x="10290836" y="5012303"/>
              <a:ext cx="98789" cy="80186"/>
            </a:xfrm>
            <a:custGeom>
              <a:avLst/>
              <a:gdLst>
                <a:gd name="T0" fmla="*/ 33 w 65"/>
                <a:gd name="T1" fmla="*/ 0 h 53"/>
                <a:gd name="T2" fmla="*/ 30 w 65"/>
                <a:gd name="T3" fmla="*/ 1 h 53"/>
                <a:gd name="T4" fmla="*/ 0 w 65"/>
                <a:gd name="T5" fmla="*/ 28 h 53"/>
                <a:gd name="T6" fmla="*/ 0 w 65"/>
                <a:gd name="T7" fmla="*/ 29 h 53"/>
                <a:gd name="T8" fmla="*/ 2 w 65"/>
                <a:gd name="T9" fmla="*/ 30 h 53"/>
                <a:gd name="T10" fmla="*/ 9 w 65"/>
                <a:gd name="T11" fmla="*/ 30 h 53"/>
                <a:gd name="T12" fmla="*/ 9 w 65"/>
                <a:gd name="T13" fmla="*/ 53 h 53"/>
                <a:gd name="T14" fmla="*/ 25 w 65"/>
                <a:gd name="T15" fmla="*/ 53 h 53"/>
                <a:gd name="T16" fmla="*/ 25 w 65"/>
                <a:gd name="T17" fmla="*/ 39 h 53"/>
                <a:gd name="T18" fmla="*/ 41 w 65"/>
                <a:gd name="T19" fmla="*/ 39 h 53"/>
                <a:gd name="T20" fmla="*/ 41 w 65"/>
                <a:gd name="T21" fmla="*/ 53 h 53"/>
                <a:gd name="T22" fmla="*/ 56 w 65"/>
                <a:gd name="T23" fmla="*/ 53 h 53"/>
                <a:gd name="T24" fmla="*/ 56 w 65"/>
                <a:gd name="T25" fmla="*/ 30 h 53"/>
                <a:gd name="T26" fmla="*/ 63 w 65"/>
                <a:gd name="T27" fmla="*/ 30 h 53"/>
                <a:gd name="T28" fmla="*/ 65 w 65"/>
                <a:gd name="T29" fmla="*/ 29 h 53"/>
                <a:gd name="T30" fmla="*/ 65 w 65"/>
                <a:gd name="T31" fmla="*/ 28 h 53"/>
                <a:gd name="T32" fmla="*/ 65 w 65"/>
                <a:gd name="T33" fmla="*/ 28 h 53"/>
                <a:gd name="T34" fmla="*/ 35 w 65"/>
                <a:gd name="T35" fmla="*/ 1 h 53"/>
                <a:gd name="T36" fmla="*/ 33 w 65"/>
                <a:gd name="T37" fmla="*/ 0 h 53"/>
                <a:gd name="T38" fmla="*/ 39 w 65"/>
                <a:gd name="T39" fmla="*/ 19 h 53"/>
                <a:gd name="T40" fmla="*/ 33 w 65"/>
                <a:gd name="T41" fmla="*/ 25 h 53"/>
                <a:gd name="T42" fmla="*/ 26 w 65"/>
                <a:gd name="T43" fmla="*/ 19 h 53"/>
                <a:gd name="T44" fmla="*/ 33 w 65"/>
                <a:gd name="T45" fmla="*/ 12 h 53"/>
                <a:gd name="T46" fmla="*/ 39 w 65"/>
                <a:gd name="T47" fmla="*/ 1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53">
                  <a:moveTo>
                    <a:pt x="33" y="0"/>
                  </a:moveTo>
                  <a:cubicBezTo>
                    <a:pt x="32" y="0"/>
                    <a:pt x="31" y="1"/>
                    <a:pt x="30" y="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9"/>
                    <a:pt x="0" y="29"/>
                  </a:cubicBezTo>
                  <a:cubicBezTo>
                    <a:pt x="1" y="29"/>
                    <a:pt x="2" y="30"/>
                    <a:pt x="2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41" y="39"/>
                    <a:pt x="41" y="39"/>
                    <a:pt x="41" y="39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56" y="53"/>
                    <a:pt x="56" y="53"/>
                    <a:pt x="56" y="53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4" y="30"/>
                    <a:pt x="64" y="29"/>
                    <a:pt x="65" y="29"/>
                  </a:cubicBezTo>
                  <a:cubicBezTo>
                    <a:pt x="65" y="29"/>
                    <a:pt x="65" y="29"/>
                    <a:pt x="65" y="28"/>
                  </a:cubicBezTo>
                  <a:cubicBezTo>
                    <a:pt x="65" y="28"/>
                    <a:pt x="65" y="28"/>
                    <a:pt x="65" y="28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3" y="0"/>
                    <a:pt x="33" y="0"/>
                  </a:cubicBezTo>
                  <a:close/>
                  <a:moveTo>
                    <a:pt x="39" y="19"/>
                  </a:moveTo>
                  <a:cubicBezTo>
                    <a:pt x="39" y="22"/>
                    <a:pt x="36" y="25"/>
                    <a:pt x="33" y="25"/>
                  </a:cubicBezTo>
                  <a:cubicBezTo>
                    <a:pt x="29" y="25"/>
                    <a:pt x="26" y="22"/>
                    <a:pt x="26" y="19"/>
                  </a:cubicBezTo>
                  <a:cubicBezTo>
                    <a:pt x="26" y="15"/>
                    <a:pt x="29" y="12"/>
                    <a:pt x="33" y="12"/>
                  </a:cubicBezTo>
                  <a:cubicBezTo>
                    <a:pt x="36" y="12"/>
                    <a:pt x="39" y="15"/>
                    <a:pt x="39" y="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27"/>
            <p:cNvSpPr>
              <a:spLocks noEditPoints="1"/>
            </p:cNvSpPr>
            <p:nvPr/>
          </p:nvSpPr>
          <p:spPr bwMode="auto">
            <a:xfrm>
              <a:off x="10603883" y="2404009"/>
              <a:ext cx="204635" cy="222597"/>
            </a:xfrm>
            <a:custGeom>
              <a:avLst/>
              <a:gdLst>
                <a:gd name="T0" fmla="*/ 134 w 135"/>
                <a:gd name="T1" fmla="*/ 34 h 147"/>
                <a:gd name="T2" fmla="*/ 135 w 135"/>
                <a:gd name="T3" fmla="*/ 32 h 147"/>
                <a:gd name="T4" fmla="*/ 133 w 135"/>
                <a:gd name="T5" fmla="*/ 30 h 147"/>
                <a:gd name="T6" fmla="*/ 117 w 135"/>
                <a:gd name="T7" fmla="*/ 33 h 147"/>
                <a:gd name="T8" fmla="*/ 114 w 135"/>
                <a:gd name="T9" fmla="*/ 24 h 147"/>
                <a:gd name="T10" fmla="*/ 76 w 135"/>
                <a:gd name="T11" fmla="*/ 0 h 147"/>
                <a:gd name="T12" fmla="*/ 34 w 135"/>
                <a:gd name="T13" fmla="*/ 42 h 147"/>
                <a:gd name="T14" fmla="*/ 34 w 135"/>
                <a:gd name="T15" fmla="*/ 53 h 147"/>
                <a:gd name="T16" fmla="*/ 30 w 135"/>
                <a:gd name="T17" fmla="*/ 91 h 147"/>
                <a:gd name="T18" fmla="*/ 21 w 135"/>
                <a:gd name="T19" fmla="*/ 94 h 147"/>
                <a:gd name="T20" fmla="*/ 2 w 135"/>
                <a:gd name="T21" fmla="*/ 94 h 147"/>
                <a:gd name="T22" fmla="*/ 0 w 135"/>
                <a:gd name="T23" fmla="*/ 96 h 147"/>
                <a:gd name="T24" fmla="*/ 13 w 135"/>
                <a:gd name="T25" fmla="*/ 131 h 147"/>
                <a:gd name="T26" fmla="*/ 52 w 135"/>
                <a:gd name="T27" fmla="*/ 147 h 147"/>
                <a:gd name="T28" fmla="*/ 98 w 135"/>
                <a:gd name="T29" fmla="*/ 130 h 147"/>
                <a:gd name="T30" fmla="*/ 117 w 135"/>
                <a:gd name="T31" fmla="*/ 69 h 147"/>
                <a:gd name="T32" fmla="*/ 131 w 135"/>
                <a:gd name="T33" fmla="*/ 73 h 147"/>
                <a:gd name="T34" fmla="*/ 134 w 135"/>
                <a:gd name="T35" fmla="*/ 71 h 147"/>
                <a:gd name="T36" fmla="*/ 133 w 135"/>
                <a:gd name="T37" fmla="*/ 69 h 147"/>
                <a:gd name="T38" fmla="*/ 120 w 135"/>
                <a:gd name="T39" fmla="*/ 52 h 147"/>
                <a:gd name="T40" fmla="*/ 134 w 135"/>
                <a:gd name="T41" fmla="*/ 34 h 147"/>
                <a:gd name="T42" fmla="*/ 86 w 135"/>
                <a:gd name="T43" fmla="*/ 109 h 147"/>
                <a:gd name="T44" fmla="*/ 60 w 135"/>
                <a:gd name="T45" fmla="*/ 120 h 147"/>
                <a:gd name="T46" fmla="*/ 36 w 135"/>
                <a:gd name="T47" fmla="*/ 110 h 147"/>
                <a:gd name="T48" fmla="*/ 35 w 135"/>
                <a:gd name="T49" fmla="*/ 106 h 147"/>
                <a:gd name="T50" fmla="*/ 53 w 135"/>
                <a:gd name="T51" fmla="*/ 79 h 147"/>
                <a:gd name="T52" fmla="*/ 61 w 135"/>
                <a:gd name="T53" fmla="*/ 79 h 147"/>
                <a:gd name="T54" fmla="*/ 43 w 135"/>
                <a:gd name="T55" fmla="*/ 107 h 147"/>
                <a:gd name="T56" fmla="*/ 81 w 135"/>
                <a:gd name="T57" fmla="*/ 104 h 147"/>
                <a:gd name="T58" fmla="*/ 88 w 135"/>
                <a:gd name="T59" fmla="*/ 79 h 147"/>
                <a:gd name="T60" fmla="*/ 95 w 135"/>
                <a:gd name="T61" fmla="*/ 79 h 147"/>
                <a:gd name="T62" fmla="*/ 86 w 135"/>
                <a:gd name="T63" fmla="*/ 109 h 147"/>
                <a:gd name="T64" fmla="*/ 94 w 135"/>
                <a:gd name="T65" fmla="*/ 48 h 147"/>
                <a:gd name="T66" fmla="*/ 82 w 135"/>
                <a:gd name="T67" fmla="*/ 37 h 147"/>
                <a:gd name="T68" fmla="*/ 94 w 135"/>
                <a:gd name="T69" fmla="*/ 26 h 147"/>
                <a:gd name="T70" fmla="*/ 105 w 135"/>
                <a:gd name="T71" fmla="*/ 37 h 147"/>
                <a:gd name="T72" fmla="*/ 94 w 135"/>
                <a:gd name="T73" fmla="*/ 48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5" h="147">
                  <a:moveTo>
                    <a:pt x="134" y="34"/>
                  </a:moveTo>
                  <a:cubicBezTo>
                    <a:pt x="135" y="34"/>
                    <a:pt x="135" y="33"/>
                    <a:pt x="135" y="32"/>
                  </a:cubicBezTo>
                  <a:cubicBezTo>
                    <a:pt x="135" y="31"/>
                    <a:pt x="134" y="30"/>
                    <a:pt x="133" y="30"/>
                  </a:cubicBezTo>
                  <a:cubicBezTo>
                    <a:pt x="117" y="33"/>
                    <a:pt x="117" y="33"/>
                    <a:pt x="117" y="33"/>
                  </a:cubicBezTo>
                  <a:cubicBezTo>
                    <a:pt x="116" y="30"/>
                    <a:pt x="115" y="27"/>
                    <a:pt x="114" y="24"/>
                  </a:cubicBezTo>
                  <a:cubicBezTo>
                    <a:pt x="107" y="10"/>
                    <a:pt x="92" y="0"/>
                    <a:pt x="76" y="0"/>
                  </a:cubicBezTo>
                  <a:cubicBezTo>
                    <a:pt x="53" y="0"/>
                    <a:pt x="34" y="19"/>
                    <a:pt x="34" y="42"/>
                  </a:cubicBezTo>
                  <a:cubicBezTo>
                    <a:pt x="34" y="46"/>
                    <a:pt x="34" y="50"/>
                    <a:pt x="34" y="53"/>
                  </a:cubicBezTo>
                  <a:cubicBezTo>
                    <a:pt x="34" y="74"/>
                    <a:pt x="34" y="86"/>
                    <a:pt x="30" y="91"/>
                  </a:cubicBezTo>
                  <a:cubicBezTo>
                    <a:pt x="28" y="93"/>
                    <a:pt x="25" y="94"/>
                    <a:pt x="21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1" y="94"/>
                    <a:pt x="0" y="95"/>
                    <a:pt x="0" y="96"/>
                  </a:cubicBezTo>
                  <a:cubicBezTo>
                    <a:pt x="0" y="109"/>
                    <a:pt x="4" y="122"/>
                    <a:pt x="13" y="131"/>
                  </a:cubicBezTo>
                  <a:cubicBezTo>
                    <a:pt x="22" y="141"/>
                    <a:pt x="36" y="147"/>
                    <a:pt x="52" y="147"/>
                  </a:cubicBezTo>
                  <a:cubicBezTo>
                    <a:pt x="72" y="147"/>
                    <a:pt x="87" y="141"/>
                    <a:pt x="98" y="130"/>
                  </a:cubicBezTo>
                  <a:cubicBezTo>
                    <a:pt x="117" y="112"/>
                    <a:pt x="117" y="83"/>
                    <a:pt x="117" y="69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2" y="73"/>
                    <a:pt x="133" y="72"/>
                    <a:pt x="134" y="71"/>
                  </a:cubicBezTo>
                  <a:cubicBezTo>
                    <a:pt x="134" y="71"/>
                    <a:pt x="134" y="70"/>
                    <a:pt x="133" y="69"/>
                  </a:cubicBezTo>
                  <a:cubicBezTo>
                    <a:pt x="133" y="69"/>
                    <a:pt x="120" y="61"/>
                    <a:pt x="120" y="52"/>
                  </a:cubicBezTo>
                  <a:cubicBezTo>
                    <a:pt x="120" y="42"/>
                    <a:pt x="134" y="34"/>
                    <a:pt x="134" y="34"/>
                  </a:cubicBezTo>
                  <a:close/>
                  <a:moveTo>
                    <a:pt x="86" y="109"/>
                  </a:moveTo>
                  <a:cubicBezTo>
                    <a:pt x="79" y="116"/>
                    <a:pt x="70" y="120"/>
                    <a:pt x="60" y="120"/>
                  </a:cubicBezTo>
                  <a:cubicBezTo>
                    <a:pt x="51" y="120"/>
                    <a:pt x="43" y="117"/>
                    <a:pt x="36" y="110"/>
                  </a:cubicBezTo>
                  <a:cubicBezTo>
                    <a:pt x="34" y="109"/>
                    <a:pt x="34" y="107"/>
                    <a:pt x="35" y="106"/>
                  </a:cubicBezTo>
                  <a:cubicBezTo>
                    <a:pt x="53" y="79"/>
                    <a:pt x="53" y="79"/>
                    <a:pt x="53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54" y="116"/>
                    <a:pt x="71" y="115"/>
                    <a:pt x="81" y="104"/>
                  </a:cubicBezTo>
                  <a:cubicBezTo>
                    <a:pt x="88" y="97"/>
                    <a:pt x="90" y="88"/>
                    <a:pt x="88" y="79"/>
                  </a:cubicBezTo>
                  <a:cubicBezTo>
                    <a:pt x="95" y="79"/>
                    <a:pt x="95" y="79"/>
                    <a:pt x="95" y="79"/>
                  </a:cubicBezTo>
                  <a:cubicBezTo>
                    <a:pt x="97" y="90"/>
                    <a:pt x="94" y="101"/>
                    <a:pt x="86" y="109"/>
                  </a:cubicBezTo>
                  <a:close/>
                  <a:moveTo>
                    <a:pt x="94" y="48"/>
                  </a:moveTo>
                  <a:cubicBezTo>
                    <a:pt x="88" y="48"/>
                    <a:pt x="82" y="43"/>
                    <a:pt x="82" y="37"/>
                  </a:cubicBezTo>
                  <a:cubicBezTo>
                    <a:pt x="82" y="31"/>
                    <a:pt x="88" y="26"/>
                    <a:pt x="94" y="26"/>
                  </a:cubicBezTo>
                  <a:cubicBezTo>
                    <a:pt x="100" y="26"/>
                    <a:pt x="105" y="31"/>
                    <a:pt x="105" y="37"/>
                  </a:cubicBezTo>
                  <a:cubicBezTo>
                    <a:pt x="105" y="43"/>
                    <a:pt x="100" y="48"/>
                    <a:pt x="94" y="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28"/>
            <p:cNvSpPr/>
            <p:nvPr/>
          </p:nvSpPr>
          <p:spPr bwMode="auto">
            <a:xfrm>
              <a:off x="8571646" y="3152627"/>
              <a:ext cx="168712" cy="168712"/>
            </a:xfrm>
            <a:custGeom>
              <a:avLst/>
              <a:gdLst>
                <a:gd name="T0" fmla="*/ 9 w 111"/>
                <a:gd name="T1" fmla="*/ 0 h 111"/>
                <a:gd name="T2" fmla="*/ 0 w 111"/>
                <a:gd name="T3" fmla="*/ 9 h 111"/>
                <a:gd name="T4" fmla="*/ 9 w 111"/>
                <a:gd name="T5" fmla="*/ 18 h 111"/>
                <a:gd name="T6" fmla="*/ 93 w 111"/>
                <a:gd name="T7" fmla="*/ 102 h 111"/>
                <a:gd name="T8" fmla="*/ 102 w 111"/>
                <a:gd name="T9" fmla="*/ 111 h 111"/>
                <a:gd name="T10" fmla="*/ 111 w 111"/>
                <a:gd name="T11" fmla="*/ 102 h 111"/>
                <a:gd name="T12" fmla="*/ 9 w 111"/>
                <a:gd name="T13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111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55" y="18"/>
                    <a:pt x="93" y="56"/>
                    <a:pt x="93" y="102"/>
                  </a:cubicBezTo>
                  <a:cubicBezTo>
                    <a:pt x="93" y="107"/>
                    <a:pt x="97" y="111"/>
                    <a:pt x="102" y="111"/>
                  </a:cubicBezTo>
                  <a:cubicBezTo>
                    <a:pt x="107" y="111"/>
                    <a:pt x="111" y="107"/>
                    <a:pt x="111" y="102"/>
                  </a:cubicBezTo>
                  <a:cubicBezTo>
                    <a:pt x="111" y="46"/>
                    <a:pt x="65" y="0"/>
                    <a:pt x="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29"/>
            <p:cNvSpPr/>
            <p:nvPr/>
          </p:nvSpPr>
          <p:spPr bwMode="auto">
            <a:xfrm>
              <a:off x="8571646" y="3204587"/>
              <a:ext cx="113544" cy="116751"/>
            </a:xfrm>
            <a:custGeom>
              <a:avLst/>
              <a:gdLst>
                <a:gd name="T0" fmla="*/ 57 w 75"/>
                <a:gd name="T1" fmla="*/ 68 h 77"/>
                <a:gd name="T2" fmla="*/ 66 w 75"/>
                <a:gd name="T3" fmla="*/ 77 h 77"/>
                <a:gd name="T4" fmla="*/ 75 w 75"/>
                <a:gd name="T5" fmla="*/ 68 h 77"/>
                <a:gd name="T6" fmla="*/ 9 w 75"/>
                <a:gd name="T7" fmla="*/ 0 h 77"/>
                <a:gd name="T8" fmla="*/ 0 w 75"/>
                <a:gd name="T9" fmla="*/ 9 h 77"/>
                <a:gd name="T10" fmla="*/ 9 w 75"/>
                <a:gd name="T11" fmla="*/ 18 h 77"/>
                <a:gd name="T12" fmla="*/ 57 w 75"/>
                <a:gd name="T13" fmla="*/ 6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77">
                  <a:moveTo>
                    <a:pt x="57" y="68"/>
                  </a:moveTo>
                  <a:cubicBezTo>
                    <a:pt x="57" y="73"/>
                    <a:pt x="61" y="77"/>
                    <a:pt x="66" y="77"/>
                  </a:cubicBezTo>
                  <a:cubicBezTo>
                    <a:pt x="71" y="77"/>
                    <a:pt x="75" y="73"/>
                    <a:pt x="75" y="68"/>
                  </a:cubicBezTo>
                  <a:cubicBezTo>
                    <a:pt x="75" y="31"/>
                    <a:pt x="46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35" y="18"/>
                    <a:pt x="57" y="41"/>
                    <a:pt x="57" y="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0"/>
            <p:cNvSpPr/>
            <p:nvPr/>
          </p:nvSpPr>
          <p:spPr bwMode="auto">
            <a:xfrm>
              <a:off x="8553684" y="3275793"/>
              <a:ext cx="62224" cy="62224"/>
            </a:xfrm>
            <a:custGeom>
              <a:avLst/>
              <a:gdLst>
                <a:gd name="T0" fmla="*/ 20 w 41"/>
                <a:gd name="T1" fmla="*/ 41 h 41"/>
                <a:gd name="T2" fmla="*/ 41 w 41"/>
                <a:gd name="T3" fmla="*/ 20 h 41"/>
                <a:gd name="T4" fmla="*/ 21 w 41"/>
                <a:gd name="T5" fmla="*/ 0 h 41"/>
                <a:gd name="T6" fmla="*/ 0 w 41"/>
                <a:gd name="T7" fmla="*/ 20 h 41"/>
                <a:gd name="T8" fmla="*/ 20 w 41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20" y="41"/>
                  </a:moveTo>
                  <a:cubicBezTo>
                    <a:pt x="32" y="41"/>
                    <a:pt x="41" y="32"/>
                    <a:pt x="41" y="20"/>
                  </a:cubicBezTo>
                  <a:cubicBezTo>
                    <a:pt x="41" y="9"/>
                    <a:pt x="32" y="0"/>
                    <a:pt x="21" y="0"/>
                  </a:cubicBezTo>
                  <a:cubicBezTo>
                    <a:pt x="10" y="0"/>
                    <a:pt x="0" y="9"/>
                    <a:pt x="0" y="20"/>
                  </a:cubicBezTo>
                  <a:cubicBezTo>
                    <a:pt x="0" y="31"/>
                    <a:pt x="9" y="41"/>
                    <a:pt x="20" y="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1"/>
            <p:cNvSpPr/>
            <p:nvPr/>
          </p:nvSpPr>
          <p:spPr bwMode="auto">
            <a:xfrm>
              <a:off x="8438216" y="3172513"/>
              <a:ext cx="277765" cy="279048"/>
            </a:xfrm>
            <a:custGeom>
              <a:avLst/>
              <a:gdLst>
                <a:gd name="T0" fmla="*/ 155 w 183"/>
                <a:gd name="T1" fmla="*/ 118 h 184"/>
                <a:gd name="T2" fmla="*/ 139 w 183"/>
                <a:gd name="T3" fmla="*/ 116 h 184"/>
                <a:gd name="T4" fmla="*/ 126 w 183"/>
                <a:gd name="T5" fmla="*/ 130 h 184"/>
                <a:gd name="T6" fmla="*/ 112 w 183"/>
                <a:gd name="T7" fmla="*/ 116 h 184"/>
                <a:gd name="T8" fmla="*/ 97 w 183"/>
                <a:gd name="T9" fmla="*/ 121 h 184"/>
                <a:gd name="T10" fmla="*/ 64 w 183"/>
                <a:gd name="T11" fmla="*/ 88 h 184"/>
                <a:gd name="T12" fmla="*/ 69 w 183"/>
                <a:gd name="T13" fmla="*/ 72 h 184"/>
                <a:gd name="T14" fmla="*/ 54 w 183"/>
                <a:gd name="T15" fmla="*/ 58 h 184"/>
                <a:gd name="T16" fmla="*/ 69 w 183"/>
                <a:gd name="T17" fmla="*/ 44 h 184"/>
                <a:gd name="T18" fmla="*/ 67 w 183"/>
                <a:gd name="T19" fmla="*/ 28 h 184"/>
                <a:gd name="T20" fmla="*/ 45 w 183"/>
                <a:gd name="T21" fmla="*/ 5 h 184"/>
                <a:gd name="T22" fmla="*/ 29 w 183"/>
                <a:gd name="T23" fmla="*/ 4 h 184"/>
                <a:gd name="T24" fmla="*/ 12 w 183"/>
                <a:gd name="T25" fmla="*/ 21 h 184"/>
                <a:gd name="T26" fmla="*/ 10 w 183"/>
                <a:gd name="T27" fmla="*/ 63 h 184"/>
                <a:gd name="T28" fmla="*/ 121 w 183"/>
                <a:gd name="T29" fmla="*/ 174 h 184"/>
                <a:gd name="T30" fmla="*/ 163 w 183"/>
                <a:gd name="T31" fmla="*/ 172 h 184"/>
                <a:gd name="T32" fmla="*/ 179 w 183"/>
                <a:gd name="T33" fmla="*/ 156 h 184"/>
                <a:gd name="T34" fmla="*/ 178 w 183"/>
                <a:gd name="T35" fmla="*/ 141 h 184"/>
                <a:gd name="T36" fmla="*/ 155 w 183"/>
                <a:gd name="T37" fmla="*/ 11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184">
                  <a:moveTo>
                    <a:pt x="155" y="118"/>
                  </a:moveTo>
                  <a:cubicBezTo>
                    <a:pt x="150" y="113"/>
                    <a:pt x="143" y="112"/>
                    <a:pt x="139" y="116"/>
                  </a:cubicBezTo>
                  <a:cubicBezTo>
                    <a:pt x="126" y="130"/>
                    <a:pt x="126" y="130"/>
                    <a:pt x="126" y="130"/>
                  </a:cubicBezTo>
                  <a:cubicBezTo>
                    <a:pt x="112" y="116"/>
                    <a:pt x="112" y="116"/>
                    <a:pt x="112" y="116"/>
                  </a:cubicBezTo>
                  <a:cubicBezTo>
                    <a:pt x="108" y="119"/>
                    <a:pt x="103" y="121"/>
                    <a:pt x="97" y="121"/>
                  </a:cubicBezTo>
                  <a:cubicBezTo>
                    <a:pt x="79" y="121"/>
                    <a:pt x="64" y="106"/>
                    <a:pt x="64" y="88"/>
                  </a:cubicBezTo>
                  <a:cubicBezTo>
                    <a:pt x="64" y="82"/>
                    <a:pt x="66" y="77"/>
                    <a:pt x="69" y="72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69" y="44"/>
                    <a:pt x="69" y="44"/>
                    <a:pt x="69" y="44"/>
                  </a:cubicBezTo>
                  <a:cubicBezTo>
                    <a:pt x="73" y="40"/>
                    <a:pt x="72" y="33"/>
                    <a:pt x="67" y="28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0" y="0"/>
                    <a:pt x="33" y="0"/>
                    <a:pt x="29" y="4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" y="32"/>
                    <a:pt x="0" y="48"/>
                    <a:pt x="10" y="63"/>
                  </a:cubicBezTo>
                  <a:cubicBezTo>
                    <a:pt x="43" y="114"/>
                    <a:pt x="71" y="142"/>
                    <a:pt x="121" y="174"/>
                  </a:cubicBezTo>
                  <a:cubicBezTo>
                    <a:pt x="136" y="184"/>
                    <a:pt x="152" y="183"/>
                    <a:pt x="163" y="172"/>
                  </a:cubicBezTo>
                  <a:cubicBezTo>
                    <a:pt x="179" y="156"/>
                    <a:pt x="179" y="156"/>
                    <a:pt x="179" y="156"/>
                  </a:cubicBezTo>
                  <a:cubicBezTo>
                    <a:pt x="183" y="152"/>
                    <a:pt x="183" y="145"/>
                    <a:pt x="178" y="141"/>
                  </a:cubicBezTo>
                  <a:lnTo>
                    <a:pt x="155" y="1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2"/>
            <p:cNvSpPr>
              <a:spLocks noEditPoints="1"/>
            </p:cNvSpPr>
            <p:nvPr/>
          </p:nvSpPr>
          <p:spPr bwMode="auto">
            <a:xfrm>
              <a:off x="10916288" y="3699175"/>
              <a:ext cx="180900" cy="178975"/>
            </a:xfrm>
            <a:custGeom>
              <a:avLst/>
              <a:gdLst>
                <a:gd name="T0" fmla="*/ 100 w 119"/>
                <a:gd name="T1" fmla="*/ 33 h 118"/>
                <a:gd name="T2" fmla="*/ 70 w 119"/>
                <a:gd name="T3" fmla="*/ 12 h 118"/>
                <a:gd name="T4" fmla="*/ 33 w 119"/>
                <a:gd name="T5" fmla="*/ 18 h 118"/>
                <a:gd name="T6" fmla="*/ 12 w 119"/>
                <a:gd name="T7" fmla="*/ 49 h 118"/>
                <a:gd name="T8" fmla="*/ 19 w 119"/>
                <a:gd name="T9" fmla="*/ 85 h 118"/>
                <a:gd name="T10" fmla="*/ 49 w 119"/>
                <a:gd name="T11" fmla="*/ 106 h 118"/>
                <a:gd name="T12" fmla="*/ 85 w 119"/>
                <a:gd name="T13" fmla="*/ 100 h 118"/>
                <a:gd name="T14" fmla="*/ 107 w 119"/>
                <a:gd name="T15" fmla="*/ 69 h 118"/>
                <a:gd name="T16" fmla="*/ 94 w 119"/>
                <a:gd name="T17" fmla="*/ 62 h 118"/>
                <a:gd name="T18" fmla="*/ 93 w 119"/>
                <a:gd name="T19" fmla="*/ 66 h 118"/>
                <a:gd name="T20" fmla="*/ 90 w 119"/>
                <a:gd name="T21" fmla="*/ 75 h 118"/>
                <a:gd name="T22" fmla="*/ 89 w 119"/>
                <a:gd name="T23" fmla="*/ 77 h 118"/>
                <a:gd name="T24" fmla="*/ 86 w 119"/>
                <a:gd name="T25" fmla="*/ 82 h 118"/>
                <a:gd name="T26" fmla="*/ 81 w 119"/>
                <a:gd name="T27" fmla="*/ 86 h 118"/>
                <a:gd name="T28" fmla="*/ 77 w 119"/>
                <a:gd name="T29" fmla="*/ 89 h 118"/>
                <a:gd name="T30" fmla="*/ 68 w 119"/>
                <a:gd name="T31" fmla="*/ 93 h 118"/>
                <a:gd name="T32" fmla="*/ 65 w 119"/>
                <a:gd name="T33" fmla="*/ 93 h 118"/>
                <a:gd name="T34" fmla="*/ 61 w 119"/>
                <a:gd name="T35" fmla="*/ 94 h 118"/>
                <a:gd name="T36" fmla="*/ 57 w 119"/>
                <a:gd name="T37" fmla="*/ 94 h 118"/>
                <a:gd name="T38" fmla="*/ 54 w 119"/>
                <a:gd name="T39" fmla="*/ 93 h 118"/>
                <a:gd name="T40" fmla="*/ 51 w 119"/>
                <a:gd name="T41" fmla="*/ 93 h 118"/>
                <a:gd name="T42" fmla="*/ 42 w 119"/>
                <a:gd name="T43" fmla="*/ 89 h 118"/>
                <a:gd name="T44" fmla="*/ 38 w 119"/>
                <a:gd name="T45" fmla="*/ 86 h 118"/>
                <a:gd name="T46" fmla="*/ 33 w 119"/>
                <a:gd name="T47" fmla="*/ 82 h 118"/>
                <a:gd name="T48" fmla="*/ 30 w 119"/>
                <a:gd name="T49" fmla="*/ 77 h 118"/>
                <a:gd name="T50" fmla="*/ 26 w 119"/>
                <a:gd name="T51" fmla="*/ 68 h 118"/>
                <a:gd name="T52" fmla="*/ 25 w 119"/>
                <a:gd name="T53" fmla="*/ 64 h 118"/>
                <a:gd name="T54" fmla="*/ 25 w 119"/>
                <a:gd name="T55" fmla="*/ 61 h 118"/>
                <a:gd name="T56" fmla="*/ 25 w 119"/>
                <a:gd name="T57" fmla="*/ 57 h 118"/>
                <a:gd name="T58" fmla="*/ 25 w 119"/>
                <a:gd name="T59" fmla="*/ 53 h 118"/>
                <a:gd name="T60" fmla="*/ 26 w 119"/>
                <a:gd name="T61" fmla="*/ 50 h 118"/>
                <a:gd name="T62" fmla="*/ 29 w 119"/>
                <a:gd name="T63" fmla="*/ 41 h 118"/>
                <a:gd name="T64" fmla="*/ 32 w 119"/>
                <a:gd name="T65" fmla="*/ 37 h 118"/>
                <a:gd name="T66" fmla="*/ 37 w 119"/>
                <a:gd name="T67" fmla="*/ 33 h 118"/>
                <a:gd name="T68" fmla="*/ 41 w 119"/>
                <a:gd name="T69" fmla="*/ 29 h 118"/>
                <a:gd name="T70" fmla="*/ 49 w 119"/>
                <a:gd name="T71" fmla="*/ 26 h 118"/>
                <a:gd name="T72" fmla="*/ 53 w 119"/>
                <a:gd name="T73" fmla="*/ 25 h 118"/>
                <a:gd name="T74" fmla="*/ 56 w 119"/>
                <a:gd name="T75" fmla="*/ 24 h 118"/>
                <a:gd name="T76" fmla="*/ 61 w 119"/>
                <a:gd name="T77" fmla="*/ 24 h 118"/>
                <a:gd name="T78" fmla="*/ 65 w 119"/>
                <a:gd name="T79" fmla="*/ 25 h 118"/>
                <a:gd name="T80" fmla="*/ 68 w 119"/>
                <a:gd name="T81" fmla="*/ 25 h 118"/>
                <a:gd name="T82" fmla="*/ 76 w 119"/>
                <a:gd name="T83" fmla="*/ 28 h 118"/>
                <a:gd name="T84" fmla="*/ 78 w 119"/>
                <a:gd name="T85" fmla="*/ 30 h 118"/>
                <a:gd name="T86" fmla="*/ 82 w 119"/>
                <a:gd name="T87" fmla="*/ 33 h 118"/>
                <a:gd name="T88" fmla="*/ 87 w 119"/>
                <a:gd name="T89" fmla="*/ 37 h 118"/>
                <a:gd name="T90" fmla="*/ 90 w 119"/>
                <a:gd name="T91" fmla="*/ 42 h 118"/>
                <a:gd name="T92" fmla="*/ 93 w 119"/>
                <a:gd name="T93" fmla="*/ 51 h 118"/>
                <a:gd name="T94" fmla="*/ 94 w 119"/>
                <a:gd name="T95" fmla="*/ 54 h 118"/>
                <a:gd name="T96" fmla="*/ 94 w 119"/>
                <a:gd name="T97" fmla="*/ 57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9" h="118">
                  <a:moveTo>
                    <a:pt x="119" y="69"/>
                  </a:moveTo>
                  <a:cubicBezTo>
                    <a:pt x="119" y="49"/>
                    <a:pt x="119" y="49"/>
                    <a:pt x="119" y="49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5" y="43"/>
                    <a:pt x="103" y="38"/>
                    <a:pt x="100" y="33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94" y="10"/>
                    <a:pt x="94" y="10"/>
                    <a:pt x="94" y="10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1" y="15"/>
                    <a:pt x="75" y="13"/>
                    <a:pt x="70" y="12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3" y="13"/>
                    <a:pt x="38" y="15"/>
                    <a:pt x="33" y="18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6" y="38"/>
                    <a:pt x="13" y="43"/>
                    <a:pt x="12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3" y="75"/>
                    <a:pt x="16" y="80"/>
                    <a:pt x="19" y="85"/>
                  </a:cubicBezTo>
                  <a:cubicBezTo>
                    <a:pt x="10" y="94"/>
                    <a:pt x="10" y="94"/>
                    <a:pt x="10" y="94"/>
                  </a:cubicBezTo>
                  <a:cubicBezTo>
                    <a:pt x="25" y="108"/>
                    <a:pt x="25" y="108"/>
                    <a:pt x="25" y="108"/>
                  </a:cubicBezTo>
                  <a:cubicBezTo>
                    <a:pt x="33" y="100"/>
                    <a:pt x="33" y="100"/>
                    <a:pt x="33" y="100"/>
                  </a:cubicBezTo>
                  <a:cubicBezTo>
                    <a:pt x="38" y="103"/>
                    <a:pt x="43" y="105"/>
                    <a:pt x="49" y="106"/>
                  </a:cubicBezTo>
                  <a:cubicBezTo>
                    <a:pt x="49" y="118"/>
                    <a:pt x="49" y="118"/>
                    <a:pt x="49" y="118"/>
                  </a:cubicBezTo>
                  <a:cubicBezTo>
                    <a:pt x="70" y="118"/>
                    <a:pt x="70" y="118"/>
                    <a:pt x="70" y="118"/>
                  </a:cubicBezTo>
                  <a:cubicBezTo>
                    <a:pt x="70" y="106"/>
                    <a:pt x="70" y="106"/>
                    <a:pt x="70" y="106"/>
                  </a:cubicBezTo>
                  <a:cubicBezTo>
                    <a:pt x="75" y="105"/>
                    <a:pt x="81" y="103"/>
                    <a:pt x="85" y="100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109" y="94"/>
                    <a:pt x="109" y="94"/>
                    <a:pt x="109" y="94"/>
                  </a:cubicBezTo>
                  <a:cubicBezTo>
                    <a:pt x="100" y="85"/>
                    <a:pt x="100" y="85"/>
                    <a:pt x="100" y="85"/>
                  </a:cubicBezTo>
                  <a:cubicBezTo>
                    <a:pt x="103" y="80"/>
                    <a:pt x="105" y="75"/>
                    <a:pt x="107" y="69"/>
                  </a:cubicBezTo>
                  <a:lnTo>
                    <a:pt x="119" y="69"/>
                  </a:lnTo>
                  <a:close/>
                  <a:moveTo>
                    <a:pt x="94" y="61"/>
                  </a:moveTo>
                  <a:cubicBezTo>
                    <a:pt x="94" y="61"/>
                    <a:pt x="94" y="61"/>
                    <a:pt x="94" y="61"/>
                  </a:cubicBezTo>
                  <a:cubicBezTo>
                    <a:pt x="94" y="61"/>
                    <a:pt x="94" y="62"/>
                    <a:pt x="94" y="62"/>
                  </a:cubicBezTo>
                  <a:cubicBezTo>
                    <a:pt x="94" y="62"/>
                    <a:pt x="94" y="63"/>
                    <a:pt x="94" y="63"/>
                  </a:cubicBezTo>
                  <a:cubicBezTo>
                    <a:pt x="94" y="63"/>
                    <a:pt x="94" y="64"/>
                    <a:pt x="94" y="64"/>
                  </a:cubicBezTo>
                  <a:cubicBezTo>
                    <a:pt x="94" y="64"/>
                    <a:pt x="94" y="64"/>
                    <a:pt x="94" y="64"/>
                  </a:cubicBezTo>
                  <a:cubicBezTo>
                    <a:pt x="94" y="65"/>
                    <a:pt x="94" y="65"/>
                    <a:pt x="93" y="66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7"/>
                    <a:pt x="93" y="67"/>
                    <a:pt x="93" y="67"/>
                  </a:cubicBezTo>
                  <a:cubicBezTo>
                    <a:pt x="93" y="67"/>
                    <a:pt x="93" y="68"/>
                    <a:pt x="93" y="68"/>
                  </a:cubicBezTo>
                  <a:cubicBezTo>
                    <a:pt x="92" y="70"/>
                    <a:pt x="91" y="73"/>
                    <a:pt x="90" y="75"/>
                  </a:cubicBezTo>
                  <a:cubicBezTo>
                    <a:pt x="90" y="75"/>
                    <a:pt x="90" y="76"/>
                    <a:pt x="90" y="76"/>
                  </a:cubicBezTo>
                  <a:cubicBezTo>
                    <a:pt x="90" y="76"/>
                    <a:pt x="90" y="76"/>
                    <a:pt x="89" y="76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88" y="79"/>
                    <a:pt x="87" y="80"/>
                    <a:pt x="87" y="81"/>
                  </a:cubicBezTo>
                  <a:cubicBezTo>
                    <a:pt x="87" y="81"/>
                    <a:pt x="87" y="81"/>
                    <a:pt x="87" y="81"/>
                  </a:cubicBezTo>
                  <a:cubicBezTo>
                    <a:pt x="86" y="81"/>
                    <a:pt x="86" y="81"/>
                    <a:pt x="86" y="82"/>
                  </a:cubicBezTo>
                  <a:cubicBezTo>
                    <a:pt x="86" y="82"/>
                    <a:pt x="86" y="82"/>
                    <a:pt x="86" y="82"/>
                  </a:cubicBezTo>
                  <a:cubicBezTo>
                    <a:pt x="85" y="83"/>
                    <a:pt x="83" y="84"/>
                    <a:pt x="82" y="85"/>
                  </a:cubicBezTo>
                  <a:cubicBezTo>
                    <a:pt x="82" y="85"/>
                    <a:pt x="82" y="85"/>
                    <a:pt x="82" y="85"/>
                  </a:cubicBezTo>
                  <a:cubicBezTo>
                    <a:pt x="82" y="86"/>
                    <a:pt x="81" y="86"/>
                    <a:pt x="81" y="86"/>
                  </a:cubicBezTo>
                  <a:cubicBezTo>
                    <a:pt x="81" y="86"/>
                    <a:pt x="81" y="86"/>
                    <a:pt x="81" y="86"/>
                  </a:cubicBezTo>
                  <a:cubicBezTo>
                    <a:pt x="80" y="87"/>
                    <a:pt x="79" y="88"/>
                    <a:pt x="78" y="88"/>
                  </a:cubicBezTo>
                  <a:cubicBezTo>
                    <a:pt x="78" y="88"/>
                    <a:pt x="78" y="88"/>
                    <a:pt x="78" y="88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6" y="89"/>
                    <a:pt x="76" y="90"/>
                    <a:pt x="76" y="90"/>
                  </a:cubicBezTo>
                  <a:cubicBezTo>
                    <a:pt x="74" y="91"/>
                    <a:pt x="72" y="91"/>
                    <a:pt x="70" y="92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69" y="92"/>
                    <a:pt x="69" y="92"/>
                    <a:pt x="68" y="93"/>
                  </a:cubicBezTo>
                  <a:cubicBezTo>
                    <a:pt x="68" y="93"/>
                    <a:pt x="68" y="93"/>
                    <a:pt x="68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6" y="93"/>
                    <a:pt x="66" y="93"/>
                    <a:pt x="66" y="93"/>
                  </a:cubicBezTo>
                  <a:cubicBezTo>
                    <a:pt x="66" y="93"/>
                    <a:pt x="65" y="93"/>
                    <a:pt x="65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4" y="93"/>
                    <a:pt x="64" y="93"/>
                    <a:pt x="63" y="94"/>
                  </a:cubicBezTo>
                  <a:cubicBezTo>
                    <a:pt x="63" y="94"/>
                    <a:pt x="63" y="94"/>
                    <a:pt x="63" y="94"/>
                  </a:cubicBezTo>
                  <a:cubicBezTo>
                    <a:pt x="62" y="94"/>
                    <a:pt x="62" y="94"/>
                    <a:pt x="61" y="94"/>
                  </a:cubicBezTo>
                  <a:cubicBezTo>
                    <a:pt x="61" y="94"/>
                    <a:pt x="61" y="94"/>
                    <a:pt x="61" y="94"/>
                  </a:cubicBezTo>
                  <a:cubicBezTo>
                    <a:pt x="60" y="94"/>
                    <a:pt x="60" y="94"/>
                    <a:pt x="59" y="94"/>
                  </a:cubicBezTo>
                  <a:cubicBezTo>
                    <a:pt x="59" y="94"/>
                    <a:pt x="58" y="94"/>
                    <a:pt x="58" y="94"/>
                  </a:cubicBezTo>
                  <a:cubicBezTo>
                    <a:pt x="58" y="94"/>
                    <a:pt x="57" y="94"/>
                    <a:pt x="57" y="94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3"/>
                    <a:pt x="55" y="93"/>
                    <a:pt x="54" y="93"/>
                  </a:cubicBezTo>
                  <a:cubicBezTo>
                    <a:pt x="54" y="93"/>
                    <a:pt x="54" y="93"/>
                    <a:pt x="54" y="93"/>
                  </a:cubicBezTo>
                  <a:cubicBezTo>
                    <a:pt x="53" y="93"/>
                    <a:pt x="53" y="93"/>
                    <a:pt x="53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2" y="93"/>
                    <a:pt x="51" y="93"/>
                    <a:pt x="51" y="93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2"/>
                    <a:pt x="50" y="92"/>
                    <a:pt x="49" y="92"/>
                  </a:cubicBezTo>
                  <a:cubicBezTo>
                    <a:pt x="47" y="91"/>
                    <a:pt x="45" y="91"/>
                    <a:pt x="43" y="90"/>
                  </a:cubicBezTo>
                  <a:cubicBezTo>
                    <a:pt x="43" y="90"/>
                    <a:pt x="42" y="89"/>
                    <a:pt x="42" y="89"/>
                  </a:cubicBezTo>
                  <a:cubicBezTo>
                    <a:pt x="42" y="89"/>
                    <a:pt x="42" y="89"/>
                    <a:pt x="42" y="89"/>
                  </a:cubicBezTo>
                  <a:cubicBezTo>
                    <a:pt x="42" y="89"/>
                    <a:pt x="41" y="89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0" y="88"/>
                    <a:pt x="39" y="87"/>
                    <a:pt x="38" y="86"/>
                  </a:cubicBezTo>
                  <a:cubicBezTo>
                    <a:pt x="38" y="86"/>
                    <a:pt x="38" y="86"/>
                    <a:pt x="38" y="86"/>
                  </a:cubicBezTo>
                  <a:cubicBezTo>
                    <a:pt x="37" y="86"/>
                    <a:pt x="37" y="86"/>
                    <a:pt x="37" y="85"/>
                  </a:cubicBezTo>
                  <a:cubicBezTo>
                    <a:pt x="37" y="85"/>
                    <a:pt x="37" y="85"/>
                    <a:pt x="37" y="85"/>
                  </a:cubicBezTo>
                  <a:cubicBezTo>
                    <a:pt x="35" y="84"/>
                    <a:pt x="34" y="83"/>
                    <a:pt x="33" y="82"/>
                  </a:cubicBezTo>
                  <a:cubicBezTo>
                    <a:pt x="33" y="82"/>
                    <a:pt x="33" y="82"/>
                    <a:pt x="33" y="82"/>
                  </a:cubicBezTo>
                  <a:cubicBezTo>
                    <a:pt x="33" y="81"/>
                    <a:pt x="32" y="81"/>
                    <a:pt x="32" y="81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1" y="80"/>
                    <a:pt x="31" y="79"/>
                    <a:pt x="30" y="77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0" y="77"/>
                    <a:pt x="30" y="77"/>
                    <a:pt x="29" y="76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9" y="76"/>
                    <a:pt x="29" y="75"/>
                    <a:pt x="29" y="75"/>
                  </a:cubicBezTo>
                  <a:cubicBezTo>
                    <a:pt x="27" y="73"/>
                    <a:pt x="26" y="70"/>
                    <a:pt x="26" y="68"/>
                  </a:cubicBezTo>
                  <a:cubicBezTo>
                    <a:pt x="26" y="68"/>
                    <a:pt x="26" y="67"/>
                    <a:pt x="26" y="67"/>
                  </a:cubicBezTo>
                  <a:cubicBezTo>
                    <a:pt x="26" y="67"/>
                    <a:pt x="25" y="67"/>
                    <a:pt x="25" y="66"/>
                  </a:cubicBezTo>
                  <a:cubicBezTo>
                    <a:pt x="25" y="66"/>
                    <a:pt x="25" y="66"/>
                    <a:pt x="25" y="66"/>
                  </a:cubicBezTo>
                  <a:cubicBezTo>
                    <a:pt x="25" y="65"/>
                    <a:pt x="25" y="65"/>
                    <a:pt x="25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5" y="64"/>
                    <a:pt x="25" y="63"/>
                    <a:pt x="25" y="63"/>
                  </a:cubicBezTo>
                  <a:cubicBezTo>
                    <a:pt x="25" y="63"/>
                    <a:pt x="25" y="62"/>
                    <a:pt x="25" y="62"/>
                  </a:cubicBezTo>
                  <a:cubicBezTo>
                    <a:pt x="25" y="62"/>
                    <a:pt x="25" y="61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5" y="60"/>
                    <a:pt x="25" y="59"/>
                    <a:pt x="25" y="59"/>
                  </a:cubicBezTo>
                  <a:cubicBezTo>
                    <a:pt x="25" y="58"/>
                    <a:pt x="25" y="58"/>
                    <a:pt x="25" y="57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5"/>
                    <a:pt x="25" y="55"/>
                  </a:cubicBezTo>
                  <a:cubicBezTo>
                    <a:pt x="25" y="55"/>
                    <a:pt x="25" y="54"/>
                    <a:pt x="25" y="54"/>
                  </a:cubicBezTo>
                  <a:cubicBezTo>
                    <a:pt x="25" y="54"/>
                    <a:pt x="25" y="54"/>
                    <a:pt x="25" y="53"/>
                  </a:cubicBezTo>
                  <a:cubicBezTo>
                    <a:pt x="25" y="53"/>
                    <a:pt x="25" y="53"/>
                    <a:pt x="25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5" y="51"/>
                    <a:pt x="26" y="51"/>
                    <a:pt x="26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49"/>
                    <a:pt x="26" y="49"/>
                  </a:cubicBezTo>
                  <a:cubicBezTo>
                    <a:pt x="27" y="47"/>
                    <a:pt x="28" y="45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2"/>
                    <a:pt x="29" y="42"/>
                    <a:pt x="29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1" y="39"/>
                    <a:pt x="31" y="38"/>
                    <a:pt x="32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2" y="37"/>
                    <a:pt x="33" y="37"/>
                    <a:pt x="33" y="3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4" y="35"/>
                    <a:pt x="35" y="34"/>
                    <a:pt x="37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7" y="32"/>
                    <a:pt x="37" y="3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9" y="31"/>
                    <a:pt x="40" y="30"/>
                    <a:pt x="41" y="30"/>
                  </a:cubicBezTo>
                  <a:cubicBezTo>
                    <a:pt x="41" y="30"/>
                    <a:pt x="41" y="29"/>
                    <a:pt x="41" y="29"/>
                  </a:cubicBezTo>
                  <a:cubicBezTo>
                    <a:pt x="41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3" y="28"/>
                    <a:pt x="43" y="28"/>
                  </a:cubicBezTo>
                  <a:cubicBezTo>
                    <a:pt x="45" y="27"/>
                    <a:pt x="47" y="26"/>
                    <a:pt x="49" y="26"/>
                  </a:cubicBezTo>
                  <a:cubicBezTo>
                    <a:pt x="50" y="26"/>
                    <a:pt x="50" y="25"/>
                    <a:pt x="51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5"/>
                    <a:pt x="52" y="25"/>
                    <a:pt x="52" y="25"/>
                  </a:cubicBezTo>
                  <a:cubicBezTo>
                    <a:pt x="52" y="25"/>
                    <a:pt x="52" y="25"/>
                    <a:pt x="53" y="25"/>
                  </a:cubicBezTo>
                  <a:cubicBezTo>
                    <a:pt x="53" y="25"/>
                    <a:pt x="53" y="25"/>
                    <a:pt x="54" y="25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55" y="24"/>
                    <a:pt x="55" y="24"/>
                    <a:pt x="5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4"/>
                    <a:pt x="58" y="24"/>
                    <a:pt x="58" y="24"/>
                  </a:cubicBezTo>
                  <a:cubicBezTo>
                    <a:pt x="58" y="24"/>
                    <a:pt x="59" y="24"/>
                    <a:pt x="59" y="24"/>
                  </a:cubicBezTo>
                  <a:cubicBezTo>
                    <a:pt x="60" y="24"/>
                    <a:pt x="60" y="24"/>
                    <a:pt x="61" y="24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62" y="24"/>
                    <a:pt x="62" y="24"/>
                    <a:pt x="63" y="24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4" y="24"/>
                    <a:pt x="64" y="24"/>
                    <a:pt x="65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5" y="25"/>
                    <a:pt x="66" y="25"/>
                    <a:pt x="66" y="25"/>
                  </a:cubicBezTo>
                  <a:cubicBezTo>
                    <a:pt x="66" y="25"/>
                    <a:pt x="66" y="25"/>
                    <a:pt x="67" y="25"/>
                  </a:cubicBezTo>
                  <a:cubicBezTo>
                    <a:pt x="67" y="25"/>
                    <a:pt x="67" y="25"/>
                    <a:pt x="68" y="25"/>
                  </a:cubicBezTo>
                  <a:cubicBezTo>
                    <a:pt x="68" y="25"/>
                    <a:pt x="68" y="25"/>
                    <a:pt x="68" y="25"/>
                  </a:cubicBezTo>
                  <a:cubicBezTo>
                    <a:pt x="69" y="25"/>
                    <a:pt x="69" y="26"/>
                    <a:pt x="70" y="26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72" y="26"/>
                    <a:pt x="74" y="27"/>
                    <a:pt x="76" y="28"/>
                  </a:cubicBezTo>
                  <a:cubicBezTo>
                    <a:pt x="76" y="28"/>
                    <a:pt x="76" y="29"/>
                    <a:pt x="77" y="29"/>
                  </a:cubicBezTo>
                  <a:cubicBezTo>
                    <a:pt x="77" y="29"/>
                    <a:pt x="77" y="29"/>
                    <a:pt x="77" y="29"/>
                  </a:cubicBezTo>
                  <a:cubicBezTo>
                    <a:pt x="77" y="29"/>
                    <a:pt x="77" y="29"/>
                    <a:pt x="78" y="29"/>
                  </a:cubicBezTo>
                  <a:cubicBezTo>
                    <a:pt x="78" y="29"/>
                    <a:pt x="78" y="30"/>
                    <a:pt x="78" y="30"/>
                  </a:cubicBezTo>
                  <a:cubicBezTo>
                    <a:pt x="79" y="30"/>
                    <a:pt x="80" y="31"/>
                    <a:pt x="81" y="32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81" y="32"/>
                    <a:pt x="82" y="32"/>
                    <a:pt x="82" y="33"/>
                  </a:cubicBezTo>
                  <a:cubicBezTo>
                    <a:pt x="82" y="33"/>
                    <a:pt x="82" y="33"/>
                    <a:pt x="82" y="33"/>
                  </a:cubicBezTo>
                  <a:cubicBezTo>
                    <a:pt x="83" y="34"/>
                    <a:pt x="85" y="35"/>
                    <a:pt x="86" y="36"/>
                  </a:cubicBezTo>
                  <a:cubicBezTo>
                    <a:pt x="86" y="36"/>
                    <a:pt x="86" y="36"/>
                    <a:pt x="86" y="36"/>
                  </a:cubicBezTo>
                  <a:cubicBezTo>
                    <a:pt x="86" y="37"/>
                    <a:pt x="86" y="37"/>
                    <a:pt x="87" y="37"/>
                  </a:cubicBezTo>
                  <a:cubicBezTo>
                    <a:pt x="87" y="37"/>
                    <a:pt x="87" y="37"/>
                    <a:pt x="87" y="37"/>
                  </a:cubicBezTo>
                  <a:cubicBezTo>
                    <a:pt x="87" y="38"/>
                    <a:pt x="88" y="39"/>
                    <a:pt x="89" y="40"/>
                  </a:cubicBezTo>
                  <a:cubicBezTo>
                    <a:pt x="89" y="40"/>
                    <a:pt x="89" y="40"/>
                    <a:pt x="89" y="41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90" y="42"/>
                    <a:pt x="90" y="42"/>
                    <a:pt x="90" y="42"/>
                  </a:cubicBezTo>
                  <a:cubicBezTo>
                    <a:pt x="90" y="42"/>
                    <a:pt x="90" y="42"/>
                    <a:pt x="90" y="43"/>
                  </a:cubicBezTo>
                  <a:cubicBezTo>
                    <a:pt x="91" y="45"/>
                    <a:pt x="92" y="47"/>
                    <a:pt x="93" y="49"/>
                  </a:cubicBezTo>
                  <a:cubicBezTo>
                    <a:pt x="93" y="49"/>
                    <a:pt x="93" y="50"/>
                    <a:pt x="93" y="50"/>
                  </a:cubicBezTo>
                  <a:cubicBezTo>
                    <a:pt x="93" y="50"/>
                    <a:pt x="93" y="50"/>
                    <a:pt x="93" y="51"/>
                  </a:cubicBezTo>
                  <a:cubicBezTo>
                    <a:pt x="93" y="51"/>
                    <a:pt x="93" y="51"/>
                    <a:pt x="93" y="52"/>
                  </a:cubicBezTo>
                  <a:cubicBezTo>
                    <a:pt x="93" y="52"/>
                    <a:pt x="93" y="52"/>
                    <a:pt x="93" y="52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4" y="54"/>
                    <a:pt x="94" y="54"/>
                    <a:pt x="94" y="54"/>
                  </a:cubicBezTo>
                  <a:cubicBezTo>
                    <a:pt x="94" y="54"/>
                    <a:pt x="94" y="55"/>
                    <a:pt x="94" y="55"/>
                  </a:cubicBezTo>
                  <a:cubicBezTo>
                    <a:pt x="94" y="55"/>
                    <a:pt x="94" y="56"/>
                    <a:pt x="94" y="56"/>
                  </a:cubicBezTo>
                  <a:cubicBezTo>
                    <a:pt x="94" y="56"/>
                    <a:pt x="94" y="56"/>
                    <a:pt x="94" y="57"/>
                  </a:cubicBezTo>
                  <a:cubicBezTo>
                    <a:pt x="94" y="57"/>
                    <a:pt x="94" y="57"/>
                    <a:pt x="94" y="57"/>
                  </a:cubicBezTo>
                  <a:cubicBezTo>
                    <a:pt x="94" y="58"/>
                    <a:pt x="94" y="58"/>
                    <a:pt x="94" y="59"/>
                  </a:cubicBezTo>
                  <a:cubicBezTo>
                    <a:pt x="94" y="59"/>
                    <a:pt x="94" y="60"/>
                    <a:pt x="94" y="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3"/>
            <p:cNvSpPr/>
            <p:nvPr/>
          </p:nvSpPr>
          <p:spPr bwMode="auto">
            <a:xfrm>
              <a:off x="10977230" y="3758192"/>
              <a:ext cx="59017" cy="60300"/>
            </a:xfrm>
            <a:custGeom>
              <a:avLst/>
              <a:gdLst>
                <a:gd name="T0" fmla="*/ 59 w 92"/>
                <a:gd name="T1" fmla="*/ 0 h 94"/>
                <a:gd name="T2" fmla="*/ 31 w 92"/>
                <a:gd name="T3" fmla="*/ 0 h 94"/>
                <a:gd name="T4" fmla="*/ 31 w 92"/>
                <a:gd name="T5" fmla="*/ 33 h 94"/>
                <a:gd name="T6" fmla="*/ 0 w 92"/>
                <a:gd name="T7" fmla="*/ 33 h 94"/>
                <a:gd name="T8" fmla="*/ 0 w 92"/>
                <a:gd name="T9" fmla="*/ 61 h 94"/>
                <a:gd name="T10" fmla="*/ 31 w 92"/>
                <a:gd name="T11" fmla="*/ 61 h 94"/>
                <a:gd name="T12" fmla="*/ 31 w 92"/>
                <a:gd name="T13" fmla="*/ 94 h 94"/>
                <a:gd name="T14" fmla="*/ 59 w 92"/>
                <a:gd name="T15" fmla="*/ 94 h 94"/>
                <a:gd name="T16" fmla="*/ 59 w 92"/>
                <a:gd name="T17" fmla="*/ 61 h 94"/>
                <a:gd name="T18" fmla="*/ 92 w 92"/>
                <a:gd name="T19" fmla="*/ 61 h 94"/>
                <a:gd name="T20" fmla="*/ 92 w 92"/>
                <a:gd name="T21" fmla="*/ 33 h 94"/>
                <a:gd name="T22" fmla="*/ 59 w 92"/>
                <a:gd name="T23" fmla="*/ 33 h 94"/>
                <a:gd name="T24" fmla="*/ 59 w 92"/>
                <a:gd name="T2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" h="94">
                  <a:moveTo>
                    <a:pt x="59" y="0"/>
                  </a:moveTo>
                  <a:lnTo>
                    <a:pt x="31" y="0"/>
                  </a:lnTo>
                  <a:lnTo>
                    <a:pt x="31" y="33"/>
                  </a:lnTo>
                  <a:lnTo>
                    <a:pt x="0" y="33"/>
                  </a:lnTo>
                  <a:lnTo>
                    <a:pt x="0" y="61"/>
                  </a:lnTo>
                  <a:lnTo>
                    <a:pt x="31" y="61"/>
                  </a:lnTo>
                  <a:lnTo>
                    <a:pt x="31" y="94"/>
                  </a:lnTo>
                  <a:lnTo>
                    <a:pt x="59" y="94"/>
                  </a:lnTo>
                  <a:lnTo>
                    <a:pt x="59" y="61"/>
                  </a:lnTo>
                  <a:lnTo>
                    <a:pt x="92" y="61"/>
                  </a:lnTo>
                  <a:lnTo>
                    <a:pt x="92" y="33"/>
                  </a:lnTo>
                  <a:lnTo>
                    <a:pt x="59" y="33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4"/>
            <p:cNvSpPr>
              <a:spLocks noEditPoints="1"/>
            </p:cNvSpPr>
            <p:nvPr/>
          </p:nvSpPr>
          <p:spPr bwMode="auto">
            <a:xfrm>
              <a:off x="9302943" y="3357903"/>
              <a:ext cx="382969" cy="298292"/>
            </a:xfrm>
            <a:custGeom>
              <a:avLst/>
              <a:gdLst>
                <a:gd name="T0" fmla="*/ 232 w 252"/>
                <a:gd name="T1" fmla="*/ 0 h 197"/>
                <a:gd name="T2" fmla="*/ 20 w 252"/>
                <a:gd name="T3" fmla="*/ 0 h 197"/>
                <a:gd name="T4" fmla="*/ 0 w 252"/>
                <a:gd name="T5" fmla="*/ 20 h 197"/>
                <a:gd name="T6" fmla="*/ 0 w 252"/>
                <a:gd name="T7" fmla="*/ 146 h 197"/>
                <a:gd name="T8" fmla="*/ 20 w 252"/>
                <a:gd name="T9" fmla="*/ 166 h 197"/>
                <a:gd name="T10" fmla="*/ 95 w 252"/>
                <a:gd name="T11" fmla="*/ 166 h 197"/>
                <a:gd name="T12" fmla="*/ 97 w 252"/>
                <a:gd name="T13" fmla="*/ 169 h 197"/>
                <a:gd name="T14" fmla="*/ 105 w 252"/>
                <a:gd name="T15" fmla="*/ 177 h 197"/>
                <a:gd name="T16" fmla="*/ 105 w 252"/>
                <a:gd name="T17" fmla="*/ 197 h 197"/>
                <a:gd name="T18" fmla="*/ 171 w 252"/>
                <a:gd name="T19" fmla="*/ 197 h 197"/>
                <a:gd name="T20" fmla="*/ 171 w 252"/>
                <a:gd name="T21" fmla="*/ 179 h 197"/>
                <a:gd name="T22" fmla="*/ 181 w 252"/>
                <a:gd name="T23" fmla="*/ 166 h 197"/>
                <a:gd name="T24" fmla="*/ 232 w 252"/>
                <a:gd name="T25" fmla="*/ 166 h 197"/>
                <a:gd name="T26" fmla="*/ 252 w 252"/>
                <a:gd name="T27" fmla="*/ 146 h 197"/>
                <a:gd name="T28" fmla="*/ 252 w 252"/>
                <a:gd name="T29" fmla="*/ 20 h 197"/>
                <a:gd name="T30" fmla="*/ 232 w 252"/>
                <a:gd name="T31" fmla="*/ 0 h 197"/>
                <a:gd name="T32" fmla="*/ 237 w 252"/>
                <a:gd name="T33" fmla="*/ 146 h 197"/>
                <a:gd name="T34" fmla="*/ 232 w 252"/>
                <a:gd name="T35" fmla="*/ 151 h 197"/>
                <a:gd name="T36" fmla="*/ 185 w 252"/>
                <a:gd name="T37" fmla="*/ 151 h 197"/>
                <a:gd name="T38" fmla="*/ 185 w 252"/>
                <a:gd name="T39" fmla="*/ 146 h 197"/>
                <a:gd name="T40" fmla="*/ 185 w 252"/>
                <a:gd name="T41" fmla="*/ 144 h 197"/>
                <a:gd name="T42" fmla="*/ 185 w 252"/>
                <a:gd name="T43" fmla="*/ 114 h 197"/>
                <a:gd name="T44" fmla="*/ 173 w 252"/>
                <a:gd name="T45" fmla="*/ 103 h 197"/>
                <a:gd name="T46" fmla="*/ 164 w 252"/>
                <a:gd name="T47" fmla="*/ 108 h 197"/>
                <a:gd name="T48" fmla="*/ 163 w 252"/>
                <a:gd name="T49" fmla="*/ 108 h 197"/>
                <a:gd name="T50" fmla="*/ 163 w 252"/>
                <a:gd name="T51" fmla="*/ 107 h 197"/>
                <a:gd name="T52" fmla="*/ 152 w 252"/>
                <a:gd name="T53" fmla="*/ 96 h 197"/>
                <a:gd name="T54" fmla="*/ 141 w 252"/>
                <a:gd name="T55" fmla="*/ 102 h 197"/>
                <a:gd name="T56" fmla="*/ 141 w 252"/>
                <a:gd name="T57" fmla="*/ 101 h 197"/>
                <a:gd name="T58" fmla="*/ 130 w 252"/>
                <a:gd name="T59" fmla="*/ 90 h 197"/>
                <a:gd name="T60" fmla="*/ 120 w 252"/>
                <a:gd name="T61" fmla="*/ 97 h 197"/>
                <a:gd name="T62" fmla="*/ 120 w 252"/>
                <a:gd name="T63" fmla="*/ 41 h 197"/>
                <a:gd name="T64" fmla="*/ 108 w 252"/>
                <a:gd name="T65" fmla="*/ 30 h 197"/>
                <a:gd name="T66" fmla="*/ 97 w 252"/>
                <a:gd name="T67" fmla="*/ 41 h 197"/>
                <a:gd name="T68" fmla="*/ 97 w 252"/>
                <a:gd name="T69" fmla="*/ 109 h 197"/>
                <a:gd name="T70" fmla="*/ 97 w 252"/>
                <a:gd name="T71" fmla="*/ 111 h 197"/>
                <a:gd name="T72" fmla="*/ 97 w 252"/>
                <a:gd name="T73" fmla="*/ 124 h 197"/>
                <a:gd name="T74" fmla="*/ 84 w 252"/>
                <a:gd name="T75" fmla="*/ 101 h 197"/>
                <a:gd name="T76" fmla="*/ 66 w 252"/>
                <a:gd name="T77" fmla="*/ 92 h 197"/>
                <a:gd name="T78" fmla="*/ 64 w 252"/>
                <a:gd name="T79" fmla="*/ 112 h 197"/>
                <a:gd name="T80" fmla="*/ 86 w 252"/>
                <a:gd name="T81" fmla="*/ 151 h 197"/>
                <a:gd name="T82" fmla="*/ 20 w 252"/>
                <a:gd name="T83" fmla="*/ 151 h 197"/>
                <a:gd name="T84" fmla="*/ 15 w 252"/>
                <a:gd name="T85" fmla="*/ 146 h 197"/>
                <a:gd name="T86" fmla="*/ 15 w 252"/>
                <a:gd name="T87" fmla="*/ 20 h 197"/>
                <a:gd name="T88" fmla="*/ 20 w 252"/>
                <a:gd name="T89" fmla="*/ 15 h 197"/>
                <a:gd name="T90" fmla="*/ 232 w 252"/>
                <a:gd name="T91" fmla="*/ 15 h 197"/>
                <a:gd name="T92" fmla="*/ 237 w 252"/>
                <a:gd name="T93" fmla="*/ 20 h 197"/>
                <a:gd name="T94" fmla="*/ 237 w 252"/>
                <a:gd name="T95" fmla="*/ 14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52" h="197">
                  <a:moveTo>
                    <a:pt x="232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57"/>
                    <a:pt x="9" y="166"/>
                    <a:pt x="20" y="166"/>
                  </a:cubicBezTo>
                  <a:cubicBezTo>
                    <a:pt x="95" y="166"/>
                    <a:pt x="95" y="166"/>
                    <a:pt x="95" y="166"/>
                  </a:cubicBezTo>
                  <a:cubicBezTo>
                    <a:pt x="97" y="169"/>
                    <a:pt x="97" y="169"/>
                    <a:pt x="97" y="169"/>
                  </a:cubicBezTo>
                  <a:cubicBezTo>
                    <a:pt x="99" y="173"/>
                    <a:pt x="102" y="175"/>
                    <a:pt x="105" y="177"/>
                  </a:cubicBezTo>
                  <a:cubicBezTo>
                    <a:pt x="105" y="197"/>
                    <a:pt x="105" y="197"/>
                    <a:pt x="105" y="197"/>
                  </a:cubicBezTo>
                  <a:cubicBezTo>
                    <a:pt x="171" y="197"/>
                    <a:pt x="171" y="197"/>
                    <a:pt x="171" y="197"/>
                  </a:cubicBezTo>
                  <a:cubicBezTo>
                    <a:pt x="171" y="179"/>
                    <a:pt x="171" y="179"/>
                    <a:pt x="171" y="179"/>
                  </a:cubicBezTo>
                  <a:cubicBezTo>
                    <a:pt x="176" y="177"/>
                    <a:pt x="179" y="172"/>
                    <a:pt x="181" y="166"/>
                  </a:cubicBezTo>
                  <a:cubicBezTo>
                    <a:pt x="232" y="166"/>
                    <a:pt x="232" y="166"/>
                    <a:pt x="232" y="166"/>
                  </a:cubicBezTo>
                  <a:cubicBezTo>
                    <a:pt x="243" y="166"/>
                    <a:pt x="252" y="157"/>
                    <a:pt x="252" y="146"/>
                  </a:cubicBezTo>
                  <a:cubicBezTo>
                    <a:pt x="252" y="20"/>
                    <a:pt x="252" y="20"/>
                    <a:pt x="252" y="20"/>
                  </a:cubicBezTo>
                  <a:cubicBezTo>
                    <a:pt x="252" y="9"/>
                    <a:pt x="243" y="0"/>
                    <a:pt x="232" y="0"/>
                  </a:cubicBezTo>
                  <a:close/>
                  <a:moveTo>
                    <a:pt x="237" y="146"/>
                  </a:moveTo>
                  <a:cubicBezTo>
                    <a:pt x="237" y="149"/>
                    <a:pt x="234" y="151"/>
                    <a:pt x="232" y="151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46"/>
                    <a:pt x="185" y="146"/>
                    <a:pt x="185" y="146"/>
                  </a:cubicBezTo>
                  <a:cubicBezTo>
                    <a:pt x="185" y="146"/>
                    <a:pt x="185" y="145"/>
                    <a:pt x="185" y="144"/>
                  </a:cubicBezTo>
                  <a:cubicBezTo>
                    <a:pt x="185" y="114"/>
                    <a:pt x="185" y="114"/>
                    <a:pt x="185" y="114"/>
                  </a:cubicBezTo>
                  <a:cubicBezTo>
                    <a:pt x="185" y="108"/>
                    <a:pt x="180" y="103"/>
                    <a:pt x="173" y="103"/>
                  </a:cubicBezTo>
                  <a:cubicBezTo>
                    <a:pt x="169" y="103"/>
                    <a:pt x="166" y="105"/>
                    <a:pt x="164" y="108"/>
                  </a:cubicBezTo>
                  <a:cubicBezTo>
                    <a:pt x="164" y="108"/>
                    <a:pt x="163" y="108"/>
                    <a:pt x="163" y="108"/>
                  </a:cubicBezTo>
                  <a:cubicBezTo>
                    <a:pt x="163" y="107"/>
                    <a:pt x="163" y="107"/>
                    <a:pt x="163" y="107"/>
                  </a:cubicBezTo>
                  <a:cubicBezTo>
                    <a:pt x="163" y="101"/>
                    <a:pt x="158" y="96"/>
                    <a:pt x="152" y="96"/>
                  </a:cubicBezTo>
                  <a:cubicBezTo>
                    <a:pt x="147" y="96"/>
                    <a:pt x="143" y="98"/>
                    <a:pt x="141" y="102"/>
                  </a:cubicBezTo>
                  <a:cubicBezTo>
                    <a:pt x="141" y="101"/>
                    <a:pt x="141" y="101"/>
                    <a:pt x="141" y="101"/>
                  </a:cubicBezTo>
                  <a:cubicBezTo>
                    <a:pt x="141" y="95"/>
                    <a:pt x="136" y="90"/>
                    <a:pt x="130" y="90"/>
                  </a:cubicBezTo>
                  <a:cubicBezTo>
                    <a:pt x="125" y="90"/>
                    <a:pt x="121" y="93"/>
                    <a:pt x="120" y="97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35"/>
                    <a:pt x="115" y="30"/>
                    <a:pt x="108" y="30"/>
                  </a:cubicBezTo>
                  <a:cubicBezTo>
                    <a:pt x="102" y="30"/>
                    <a:pt x="97" y="35"/>
                    <a:pt x="97" y="41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7" y="110"/>
                    <a:pt x="97" y="110"/>
                    <a:pt x="97" y="111"/>
                  </a:cubicBezTo>
                  <a:cubicBezTo>
                    <a:pt x="97" y="124"/>
                    <a:pt x="97" y="124"/>
                    <a:pt x="97" y="124"/>
                  </a:cubicBezTo>
                  <a:cubicBezTo>
                    <a:pt x="84" y="101"/>
                    <a:pt x="84" y="101"/>
                    <a:pt x="84" y="101"/>
                  </a:cubicBezTo>
                  <a:cubicBezTo>
                    <a:pt x="79" y="93"/>
                    <a:pt x="71" y="89"/>
                    <a:pt x="66" y="92"/>
                  </a:cubicBezTo>
                  <a:cubicBezTo>
                    <a:pt x="60" y="96"/>
                    <a:pt x="59" y="104"/>
                    <a:pt x="64" y="112"/>
                  </a:cubicBezTo>
                  <a:cubicBezTo>
                    <a:pt x="86" y="151"/>
                    <a:pt x="86" y="151"/>
                    <a:pt x="86" y="151"/>
                  </a:cubicBezTo>
                  <a:cubicBezTo>
                    <a:pt x="20" y="151"/>
                    <a:pt x="20" y="151"/>
                    <a:pt x="20" y="151"/>
                  </a:cubicBezTo>
                  <a:cubicBezTo>
                    <a:pt x="17" y="151"/>
                    <a:pt x="15" y="149"/>
                    <a:pt x="15" y="146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18"/>
                    <a:pt x="17" y="15"/>
                    <a:pt x="20" y="15"/>
                  </a:cubicBezTo>
                  <a:cubicBezTo>
                    <a:pt x="232" y="15"/>
                    <a:pt x="232" y="15"/>
                    <a:pt x="232" y="15"/>
                  </a:cubicBezTo>
                  <a:cubicBezTo>
                    <a:pt x="234" y="15"/>
                    <a:pt x="237" y="18"/>
                    <a:pt x="237" y="20"/>
                  </a:cubicBezTo>
                  <a:lnTo>
                    <a:pt x="237" y="1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Rectangle 235"/>
            <p:cNvSpPr>
              <a:spLocks noChangeArrowheads="1"/>
            </p:cNvSpPr>
            <p:nvPr/>
          </p:nvSpPr>
          <p:spPr bwMode="auto">
            <a:xfrm>
              <a:off x="9462674" y="3676082"/>
              <a:ext cx="100072" cy="532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36"/>
            <p:cNvSpPr>
              <a:spLocks noEditPoints="1"/>
            </p:cNvSpPr>
            <p:nvPr/>
          </p:nvSpPr>
          <p:spPr bwMode="auto">
            <a:xfrm>
              <a:off x="11033039" y="3177003"/>
              <a:ext cx="65432" cy="68639"/>
            </a:xfrm>
            <a:custGeom>
              <a:avLst/>
              <a:gdLst>
                <a:gd name="T0" fmla="*/ 22 w 43"/>
                <a:gd name="T1" fmla="*/ 0 h 45"/>
                <a:gd name="T2" fmla="*/ 0 w 43"/>
                <a:gd name="T3" fmla="*/ 23 h 45"/>
                <a:gd name="T4" fmla="*/ 22 w 43"/>
                <a:gd name="T5" fmla="*/ 45 h 45"/>
                <a:gd name="T6" fmla="*/ 43 w 43"/>
                <a:gd name="T7" fmla="*/ 23 h 45"/>
                <a:gd name="T8" fmla="*/ 22 w 43"/>
                <a:gd name="T9" fmla="*/ 0 h 45"/>
                <a:gd name="T10" fmla="*/ 11 w 43"/>
                <a:gd name="T11" fmla="*/ 20 h 45"/>
                <a:gd name="T12" fmla="*/ 7 w 43"/>
                <a:gd name="T13" fmla="*/ 16 h 45"/>
                <a:gd name="T14" fmla="*/ 11 w 43"/>
                <a:gd name="T15" fmla="*/ 13 h 45"/>
                <a:gd name="T16" fmla="*/ 14 w 43"/>
                <a:gd name="T17" fmla="*/ 16 h 45"/>
                <a:gd name="T18" fmla="*/ 11 w 43"/>
                <a:gd name="T19" fmla="*/ 2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5">
                  <a:moveTo>
                    <a:pt x="22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5"/>
                    <a:pt x="10" y="45"/>
                    <a:pt x="22" y="45"/>
                  </a:cubicBezTo>
                  <a:cubicBezTo>
                    <a:pt x="33" y="45"/>
                    <a:pt x="43" y="35"/>
                    <a:pt x="43" y="23"/>
                  </a:cubicBezTo>
                  <a:cubicBezTo>
                    <a:pt x="43" y="10"/>
                    <a:pt x="33" y="0"/>
                    <a:pt x="22" y="0"/>
                  </a:cubicBezTo>
                  <a:close/>
                  <a:moveTo>
                    <a:pt x="11" y="20"/>
                  </a:moveTo>
                  <a:cubicBezTo>
                    <a:pt x="9" y="20"/>
                    <a:pt x="7" y="19"/>
                    <a:pt x="7" y="16"/>
                  </a:cubicBezTo>
                  <a:cubicBezTo>
                    <a:pt x="7" y="14"/>
                    <a:pt x="9" y="13"/>
                    <a:pt x="11" y="13"/>
                  </a:cubicBezTo>
                  <a:cubicBezTo>
                    <a:pt x="12" y="13"/>
                    <a:pt x="14" y="14"/>
                    <a:pt x="14" y="16"/>
                  </a:cubicBezTo>
                  <a:cubicBezTo>
                    <a:pt x="14" y="19"/>
                    <a:pt x="12" y="20"/>
                    <a:pt x="11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37"/>
            <p:cNvSpPr>
              <a:spLocks noEditPoints="1"/>
            </p:cNvSpPr>
            <p:nvPr/>
          </p:nvSpPr>
          <p:spPr bwMode="auto">
            <a:xfrm>
              <a:off x="10986210" y="3145570"/>
              <a:ext cx="148825" cy="118034"/>
            </a:xfrm>
            <a:custGeom>
              <a:avLst/>
              <a:gdLst>
                <a:gd name="T0" fmla="*/ 94 w 98"/>
                <a:gd name="T1" fmla="*/ 9 h 78"/>
                <a:gd name="T2" fmla="*/ 84 w 98"/>
                <a:gd name="T3" fmla="*/ 9 h 78"/>
                <a:gd name="T4" fmla="*/ 83 w 98"/>
                <a:gd name="T5" fmla="*/ 3 h 78"/>
                <a:gd name="T6" fmla="*/ 80 w 98"/>
                <a:gd name="T7" fmla="*/ 0 h 78"/>
                <a:gd name="T8" fmla="*/ 63 w 98"/>
                <a:gd name="T9" fmla="*/ 0 h 78"/>
                <a:gd name="T10" fmla="*/ 60 w 98"/>
                <a:gd name="T11" fmla="*/ 3 h 78"/>
                <a:gd name="T12" fmla="*/ 58 w 98"/>
                <a:gd name="T13" fmla="*/ 9 h 78"/>
                <a:gd name="T14" fmla="*/ 4 w 98"/>
                <a:gd name="T15" fmla="*/ 9 h 78"/>
                <a:gd name="T16" fmla="*/ 0 w 98"/>
                <a:gd name="T17" fmla="*/ 14 h 78"/>
                <a:gd name="T18" fmla="*/ 0 w 98"/>
                <a:gd name="T19" fmla="*/ 74 h 78"/>
                <a:gd name="T20" fmla="*/ 4 w 98"/>
                <a:gd name="T21" fmla="*/ 78 h 78"/>
                <a:gd name="T22" fmla="*/ 94 w 98"/>
                <a:gd name="T23" fmla="*/ 78 h 78"/>
                <a:gd name="T24" fmla="*/ 98 w 98"/>
                <a:gd name="T25" fmla="*/ 74 h 78"/>
                <a:gd name="T26" fmla="*/ 98 w 98"/>
                <a:gd name="T27" fmla="*/ 14 h 78"/>
                <a:gd name="T28" fmla="*/ 94 w 98"/>
                <a:gd name="T29" fmla="*/ 9 h 78"/>
                <a:gd name="T30" fmla="*/ 53 w 98"/>
                <a:gd name="T31" fmla="*/ 71 h 78"/>
                <a:gd name="T32" fmla="*/ 26 w 98"/>
                <a:gd name="T33" fmla="*/ 44 h 78"/>
                <a:gd name="T34" fmla="*/ 53 w 98"/>
                <a:gd name="T35" fmla="*/ 16 h 78"/>
                <a:gd name="T36" fmla="*/ 79 w 98"/>
                <a:gd name="T37" fmla="*/ 44 h 78"/>
                <a:gd name="T38" fmla="*/ 53 w 98"/>
                <a:gd name="T39" fmla="*/ 71 h 78"/>
                <a:gd name="T40" fmla="*/ 79 w 98"/>
                <a:gd name="T41" fmla="*/ 13 h 78"/>
                <a:gd name="T42" fmla="*/ 63 w 98"/>
                <a:gd name="T43" fmla="*/ 13 h 78"/>
                <a:gd name="T44" fmla="*/ 63 w 98"/>
                <a:gd name="T45" fmla="*/ 3 h 78"/>
                <a:gd name="T46" fmla="*/ 79 w 98"/>
                <a:gd name="T47" fmla="*/ 3 h 78"/>
                <a:gd name="T48" fmla="*/ 79 w 98"/>
                <a:gd name="T49" fmla="*/ 1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8" h="78">
                  <a:moveTo>
                    <a:pt x="94" y="9"/>
                  </a:moveTo>
                  <a:cubicBezTo>
                    <a:pt x="84" y="9"/>
                    <a:pt x="84" y="9"/>
                    <a:pt x="84" y="9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3" y="1"/>
                    <a:pt x="81" y="0"/>
                    <a:pt x="80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1" y="0"/>
                    <a:pt x="60" y="1"/>
                    <a:pt x="60" y="3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11"/>
                    <a:pt x="0" y="1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7"/>
                    <a:pt x="2" y="78"/>
                    <a:pt x="4" y="78"/>
                  </a:cubicBezTo>
                  <a:cubicBezTo>
                    <a:pt x="94" y="78"/>
                    <a:pt x="94" y="78"/>
                    <a:pt x="94" y="78"/>
                  </a:cubicBezTo>
                  <a:cubicBezTo>
                    <a:pt x="96" y="78"/>
                    <a:pt x="98" y="77"/>
                    <a:pt x="98" y="74"/>
                  </a:cubicBezTo>
                  <a:cubicBezTo>
                    <a:pt x="98" y="14"/>
                    <a:pt x="98" y="14"/>
                    <a:pt x="98" y="14"/>
                  </a:cubicBezTo>
                  <a:cubicBezTo>
                    <a:pt x="98" y="11"/>
                    <a:pt x="96" y="9"/>
                    <a:pt x="94" y="9"/>
                  </a:cubicBezTo>
                  <a:close/>
                  <a:moveTo>
                    <a:pt x="53" y="71"/>
                  </a:moveTo>
                  <a:cubicBezTo>
                    <a:pt x="38" y="71"/>
                    <a:pt x="26" y="59"/>
                    <a:pt x="26" y="44"/>
                  </a:cubicBezTo>
                  <a:cubicBezTo>
                    <a:pt x="26" y="28"/>
                    <a:pt x="38" y="16"/>
                    <a:pt x="53" y="16"/>
                  </a:cubicBezTo>
                  <a:cubicBezTo>
                    <a:pt x="67" y="16"/>
                    <a:pt x="79" y="28"/>
                    <a:pt x="79" y="44"/>
                  </a:cubicBezTo>
                  <a:cubicBezTo>
                    <a:pt x="79" y="59"/>
                    <a:pt x="67" y="71"/>
                    <a:pt x="53" y="71"/>
                  </a:cubicBezTo>
                  <a:close/>
                  <a:moveTo>
                    <a:pt x="79" y="13"/>
                  </a:moveTo>
                  <a:cubicBezTo>
                    <a:pt x="63" y="13"/>
                    <a:pt x="63" y="13"/>
                    <a:pt x="63" y="1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79" y="3"/>
                    <a:pt x="79" y="3"/>
                    <a:pt x="79" y="3"/>
                  </a:cubicBezTo>
                  <a:lnTo>
                    <a:pt x="79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Rectangle 238"/>
            <p:cNvSpPr>
              <a:spLocks noChangeArrowheads="1"/>
            </p:cNvSpPr>
            <p:nvPr/>
          </p:nvSpPr>
          <p:spPr bwMode="auto">
            <a:xfrm>
              <a:off x="11007380" y="3146853"/>
              <a:ext cx="27584" cy="76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39"/>
            <p:cNvSpPr>
              <a:spLocks noEditPoints="1"/>
            </p:cNvSpPr>
            <p:nvPr/>
          </p:nvSpPr>
          <p:spPr bwMode="auto">
            <a:xfrm>
              <a:off x="8259241" y="2386689"/>
              <a:ext cx="100072" cy="78903"/>
            </a:xfrm>
            <a:custGeom>
              <a:avLst/>
              <a:gdLst>
                <a:gd name="T0" fmla="*/ 59 w 66"/>
                <a:gd name="T1" fmla="*/ 0 h 52"/>
                <a:gd name="T2" fmla="*/ 7 w 66"/>
                <a:gd name="T3" fmla="*/ 0 h 52"/>
                <a:gd name="T4" fmla="*/ 0 w 66"/>
                <a:gd name="T5" fmla="*/ 6 h 52"/>
                <a:gd name="T6" fmla="*/ 0 w 66"/>
                <a:gd name="T7" fmla="*/ 45 h 52"/>
                <a:gd name="T8" fmla="*/ 7 w 66"/>
                <a:gd name="T9" fmla="*/ 52 h 52"/>
                <a:gd name="T10" fmla="*/ 59 w 66"/>
                <a:gd name="T11" fmla="*/ 52 h 52"/>
                <a:gd name="T12" fmla="*/ 66 w 66"/>
                <a:gd name="T13" fmla="*/ 45 h 52"/>
                <a:gd name="T14" fmla="*/ 66 w 66"/>
                <a:gd name="T15" fmla="*/ 6 h 52"/>
                <a:gd name="T16" fmla="*/ 59 w 66"/>
                <a:gd name="T17" fmla="*/ 0 h 52"/>
                <a:gd name="T18" fmla="*/ 61 w 66"/>
                <a:gd name="T19" fmla="*/ 45 h 52"/>
                <a:gd name="T20" fmla="*/ 59 w 66"/>
                <a:gd name="T21" fmla="*/ 47 h 52"/>
                <a:gd name="T22" fmla="*/ 7 w 66"/>
                <a:gd name="T23" fmla="*/ 47 h 52"/>
                <a:gd name="T24" fmla="*/ 5 w 66"/>
                <a:gd name="T25" fmla="*/ 45 h 52"/>
                <a:gd name="T26" fmla="*/ 5 w 66"/>
                <a:gd name="T27" fmla="*/ 6 h 52"/>
                <a:gd name="T28" fmla="*/ 7 w 66"/>
                <a:gd name="T29" fmla="*/ 4 h 52"/>
                <a:gd name="T30" fmla="*/ 59 w 66"/>
                <a:gd name="T31" fmla="*/ 4 h 52"/>
                <a:gd name="T32" fmla="*/ 61 w 66"/>
                <a:gd name="T33" fmla="*/ 6 h 52"/>
                <a:gd name="T34" fmla="*/ 61 w 66"/>
                <a:gd name="T35" fmla="*/ 4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" h="52">
                  <a:moveTo>
                    <a:pt x="5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9"/>
                    <a:pt x="3" y="52"/>
                    <a:pt x="7" y="52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63" y="52"/>
                    <a:pt x="66" y="49"/>
                    <a:pt x="66" y="45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6" y="2"/>
                    <a:pt x="63" y="0"/>
                    <a:pt x="59" y="0"/>
                  </a:cubicBezTo>
                  <a:close/>
                  <a:moveTo>
                    <a:pt x="61" y="45"/>
                  </a:moveTo>
                  <a:cubicBezTo>
                    <a:pt x="61" y="46"/>
                    <a:pt x="60" y="47"/>
                    <a:pt x="59" y="47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6" y="47"/>
                    <a:pt x="5" y="46"/>
                    <a:pt x="5" y="4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5"/>
                    <a:pt x="6" y="4"/>
                    <a:pt x="7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60" y="4"/>
                    <a:pt x="61" y="5"/>
                    <a:pt x="61" y="6"/>
                  </a:cubicBezTo>
                  <a:lnTo>
                    <a:pt x="61" y="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0"/>
            <p:cNvSpPr>
              <a:spLocks noEditPoints="1"/>
            </p:cNvSpPr>
            <p:nvPr/>
          </p:nvSpPr>
          <p:spPr bwMode="auto">
            <a:xfrm>
              <a:off x="8197016" y="2393104"/>
              <a:ext cx="42338" cy="42338"/>
            </a:xfrm>
            <a:custGeom>
              <a:avLst/>
              <a:gdLst>
                <a:gd name="T0" fmla="*/ 14 w 28"/>
                <a:gd name="T1" fmla="*/ 0 h 28"/>
                <a:gd name="T2" fmla="*/ 0 w 28"/>
                <a:gd name="T3" fmla="*/ 14 h 28"/>
                <a:gd name="T4" fmla="*/ 14 w 28"/>
                <a:gd name="T5" fmla="*/ 28 h 28"/>
                <a:gd name="T6" fmla="*/ 28 w 28"/>
                <a:gd name="T7" fmla="*/ 14 h 28"/>
                <a:gd name="T8" fmla="*/ 14 w 28"/>
                <a:gd name="T9" fmla="*/ 0 h 28"/>
                <a:gd name="T10" fmla="*/ 9 w 28"/>
                <a:gd name="T11" fmla="*/ 15 h 28"/>
                <a:gd name="T12" fmla="*/ 5 w 28"/>
                <a:gd name="T13" fmla="*/ 11 h 28"/>
                <a:gd name="T14" fmla="*/ 9 w 28"/>
                <a:gd name="T15" fmla="*/ 7 h 28"/>
                <a:gd name="T16" fmla="*/ 13 w 28"/>
                <a:gd name="T17" fmla="*/ 11 h 28"/>
                <a:gd name="T18" fmla="*/ 9 w 28"/>
                <a:gd name="T19" fmla="*/ 1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8">
                  <a:moveTo>
                    <a:pt x="14" y="0"/>
                  </a:moveTo>
                  <a:cubicBezTo>
                    <a:pt x="7" y="0"/>
                    <a:pt x="0" y="6"/>
                    <a:pt x="0" y="14"/>
                  </a:cubicBezTo>
                  <a:cubicBezTo>
                    <a:pt x="0" y="21"/>
                    <a:pt x="7" y="28"/>
                    <a:pt x="14" y="28"/>
                  </a:cubicBezTo>
                  <a:cubicBezTo>
                    <a:pt x="22" y="28"/>
                    <a:pt x="28" y="21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lose/>
                  <a:moveTo>
                    <a:pt x="9" y="15"/>
                  </a:moveTo>
                  <a:cubicBezTo>
                    <a:pt x="7" y="15"/>
                    <a:pt x="5" y="13"/>
                    <a:pt x="5" y="11"/>
                  </a:cubicBezTo>
                  <a:cubicBezTo>
                    <a:pt x="5" y="8"/>
                    <a:pt x="7" y="7"/>
                    <a:pt x="9" y="7"/>
                  </a:cubicBezTo>
                  <a:cubicBezTo>
                    <a:pt x="11" y="7"/>
                    <a:pt x="13" y="8"/>
                    <a:pt x="13" y="11"/>
                  </a:cubicBezTo>
                  <a:cubicBezTo>
                    <a:pt x="13" y="13"/>
                    <a:pt x="11" y="15"/>
                    <a:pt x="9" y="15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1"/>
            <p:cNvSpPr>
              <a:spLocks noEditPoints="1"/>
            </p:cNvSpPr>
            <p:nvPr/>
          </p:nvSpPr>
          <p:spPr bwMode="auto">
            <a:xfrm>
              <a:off x="8182904" y="2375142"/>
              <a:ext cx="71847" cy="152674"/>
            </a:xfrm>
            <a:custGeom>
              <a:avLst/>
              <a:gdLst>
                <a:gd name="T0" fmla="*/ 42 w 47"/>
                <a:gd name="T1" fmla="*/ 0 h 101"/>
                <a:gd name="T2" fmla="*/ 4 w 47"/>
                <a:gd name="T3" fmla="*/ 0 h 101"/>
                <a:gd name="T4" fmla="*/ 0 w 47"/>
                <a:gd name="T5" fmla="*/ 4 h 101"/>
                <a:gd name="T6" fmla="*/ 0 w 47"/>
                <a:gd name="T7" fmla="*/ 97 h 101"/>
                <a:gd name="T8" fmla="*/ 4 w 47"/>
                <a:gd name="T9" fmla="*/ 101 h 101"/>
                <a:gd name="T10" fmla="*/ 42 w 47"/>
                <a:gd name="T11" fmla="*/ 101 h 101"/>
                <a:gd name="T12" fmla="*/ 47 w 47"/>
                <a:gd name="T13" fmla="*/ 97 h 101"/>
                <a:gd name="T14" fmla="*/ 47 w 47"/>
                <a:gd name="T15" fmla="*/ 4 h 101"/>
                <a:gd name="T16" fmla="*/ 42 w 47"/>
                <a:gd name="T17" fmla="*/ 0 h 101"/>
                <a:gd name="T18" fmla="*/ 23 w 47"/>
                <a:gd name="T19" fmla="*/ 44 h 101"/>
                <a:gd name="T20" fmla="*/ 5 w 47"/>
                <a:gd name="T21" fmla="*/ 26 h 101"/>
                <a:gd name="T22" fmla="*/ 23 w 47"/>
                <a:gd name="T23" fmla="*/ 8 h 101"/>
                <a:gd name="T24" fmla="*/ 41 w 47"/>
                <a:gd name="T25" fmla="*/ 26 h 101"/>
                <a:gd name="T26" fmla="*/ 23 w 47"/>
                <a:gd name="T27" fmla="*/ 4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101">
                  <a:moveTo>
                    <a:pt x="42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0"/>
                    <a:pt x="1" y="101"/>
                    <a:pt x="4" y="101"/>
                  </a:cubicBezTo>
                  <a:cubicBezTo>
                    <a:pt x="42" y="101"/>
                    <a:pt x="42" y="101"/>
                    <a:pt x="42" y="101"/>
                  </a:cubicBezTo>
                  <a:cubicBezTo>
                    <a:pt x="45" y="101"/>
                    <a:pt x="47" y="100"/>
                    <a:pt x="47" y="97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7" y="2"/>
                    <a:pt x="45" y="0"/>
                    <a:pt x="42" y="0"/>
                  </a:cubicBezTo>
                  <a:close/>
                  <a:moveTo>
                    <a:pt x="23" y="44"/>
                  </a:moveTo>
                  <a:cubicBezTo>
                    <a:pt x="13" y="44"/>
                    <a:pt x="5" y="36"/>
                    <a:pt x="5" y="26"/>
                  </a:cubicBezTo>
                  <a:cubicBezTo>
                    <a:pt x="5" y="16"/>
                    <a:pt x="13" y="8"/>
                    <a:pt x="23" y="8"/>
                  </a:cubicBezTo>
                  <a:cubicBezTo>
                    <a:pt x="33" y="8"/>
                    <a:pt x="41" y="16"/>
                    <a:pt x="41" y="26"/>
                  </a:cubicBezTo>
                  <a:cubicBezTo>
                    <a:pt x="41" y="36"/>
                    <a:pt x="33" y="44"/>
                    <a:pt x="23" y="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2"/>
            <p:cNvSpPr/>
            <p:nvPr/>
          </p:nvSpPr>
          <p:spPr bwMode="auto">
            <a:xfrm>
              <a:off x="9279208" y="2613135"/>
              <a:ext cx="83394" cy="128939"/>
            </a:xfrm>
            <a:custGeom>
              <a:avLst/>
              <a:gdLst>
                <a:gd name="T0" fmla="*/ 54 w 55"/>
                <a:gd name="T1" fmla="*/ 62 h 85"/>
                <a:gd name="T2" fmla="*/ 29 w 55"/>
                <a:gd name="T3" fmla="*/ 84 h 85"/>
                <a:gd name="T4" fmla="*/ 26 w 55"/>
                <a:gd name="T5" fmla="*/ 84 h 85"/>
                <a:gd name="T6" fmla="*/ 1 w 55"/>
                <a:gd name="T7" fmla="*/ 62 h 85"/>
                <a:gd name="T8" fmla="*/ 1 w 55"/>
                <a:gd name="T9" fmla="*/ 59 h 85"/>
                <a:gd name="T10" fmla="*/ 3 w 55"/>
                <a:gd name="T11" fmla="*/ 58 h 85"/>
                <a:gd name="T12" fmla="*/ 11 w 55"/>
                <a:gd name="T13" fmla="*/ 58 h 85"/>
                <a:gd name="T14" fmla="*/ 11 w 55"/>
                <a:gd name="T15" fmla="*/ 2 h 85"/>
                <a:gd name="T16" fmla="*/ 13 w 55"/>
                <a:gd name="T17" fmla="*/ 0 h 85"/>
                <a:gd name="T18" fmla="*/ 42 w 55"/>
                <a:gd name="T19" fmla="*/ 0 h 85"/>
                <a:gd name="T20" fmla="*/ 45 w 55"/>
                <a:gd name="T21" fmla="*/ 2 h 85"/>
                <a:gd name="T22" fmla="*/ 45 w 55"/>
                <a:gd name="T23" fmla="*/ 58 h 85"/>
                <a:gd name="T24" fmla="*/ 53 w 55"/>
                <a:gd name="T25" fmla="*/ 58 h 85"/>
                <a:gd name="T26" fmla="*/ 53 w 55"/>
                <a:gd name="T27" fmla="*/ 58 h 85"/>
                <a:gd name="T28" fmla="*/ 55 w 55"/>
                <a:gd name="T29" fmla="*/ 60 h 85"/>
                <a:gd name="T30" fmla="*/ 54 w 55"/>
                <a:gd name="T31" fmla="*/ 6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85">
                  <a:moveTo>
                    <a:pt x="54" y="62"/>
                  </a:moveTo>
                  <a:cubicBezTo>
                    <a:pt x="29" y="84"/>
                    <a:pt x="29" y="84"/>
                    <a:pt x="29" y="84"/>
                  </a:cubicBezTo>
                  <a:cubicBezTo>
                    <a:pt x="28" y="85"/>
                    <a:pt x="27" y="85"/>
                    <a:pt x="26" y="84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0" y="61"/>
                    <a:pt x="0" y="60"/>
                    <a:pt x="1" y="59"/>
                  </a:cubicBezTo>
                  <a:cubicBezTo>
                    <a:pt x="1" y="59"/>
                    <a:pt x="2" y="58"/>
                    <a:pt x="3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1"/>
                    <a:pt x="12" y="0"/>
                    <a:pt x="1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5" y="1"/>
                    <a:pt x="45" y="2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53" y="58"/>
                    <a:pt x="53" y="58"/>
                    <a:pt x="53" y="58"/>
                  </a:cubicBezTo>
                  <a:cubicBezTo>
                    <a:pt x="53" y="58"/>
                    <a:pt x="53" y="58"/>
                    <a:pt x="53" y="58"/>
                  </a:cubicBezTo>
                  <a:cubicBezTo>
                    <a:pt x="54" y="58"/>
                    <a:pt x="55" y="59"/>
                    <a:pt x="55" y="60"/>
                  </a:cubicBezTo>
                  <a:cubicBezTo>
                    <a:pt x="55" y="61"/>
                    <a:pt x="55" y="62"/>
                    <a:pt x="54" y="6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3"/>
            <p:cNvSpPr/>
            <p:nvPr/>
          </p:nvSpPr>
          <p:spPr bwMode="auto">
            <a:xfrm>
              <a:off x="9201588" y="2515628"/>
              <a:ext cx="233502" cy="157806"/>
            </a:xfrm>
            <a:custGeom>
              <a:avLst/>
              <a:gdLst>
                <a:gd name="T0" fmla="*/ 114 w 154"/>
                <a:gd name="T1" fmla="*/ 25 h 104"/>
                <a:gd name="T2" fmla="*/ 114 w 154"/>
                <a:gd name="T3" fmla="*/ 25 h 104"/>
                <a:gd name="T4" fmla="*/ 76 w 154"/>
                <a:gd name="T5" fmla="*/ 0 h 104"/>
                <a:gd name="T6" fmla="*/ 35 w 154"/>
                <a:gd name="T7" fmla="*/ 36 h 104"/>
                <a:gd name="T8" fmla="*/ 34 w 154"/>
                <a:gd name="T9" fmla="*/ 36 h 104"/>
                <a:gd name="T10" fmla="*/ 0 w 154"/>
                <a:gd name="T11" fmla="*/ 70 h 104"/>
                <a:gd name="T12" fmla="*/ 34 w 154"/>
                <a:gd name="T13" fmla="*/ 104 h 104"/>
                <a:gd name="T14" fmla="*/ 54 w 154"/>
                <a:gd name="T15" fmla="*/ 104 h 104"/>
                <a:gd name="T16" fmla="*/ 54 w 154"/>
                <a:gd name="T17" fmla="*/ 96 h 104"/>
                <a:gd name="T18" fmla="*/ 34 w 154"/>
                <a:gd name="T19" fmla="*/ 96 h 104"/>
                <a:gd name="T20" fmla="*/ 8 w 154"/>
                <a:gd name="T21" fmla="*/ 70 h 104"/>
                <a:gd name="T22" fmla="*/ 34 w 154"/>
                <a:gd name="T23" fmla="*/ 44 h 104"/>
                <a:gd name="T24" fmla="*/ 38 w 154"/>
                <a:gd name="T25" fmla="*/ 44 h 104"/>
                <a:gd name="T26" fmla="*/ 41 w 154"/>
                <a:gd name="T27" fmla="*/ 43 h 104"/>
                <a:gd name="T28" fmla="*/ 43 w 154"/>
                <a:gd name="T29" fmla="*/ 40 h 104"/>
                <a:gd name="T30" fmla="*/ 76 w 154"/>
                <a:gd name="T31" fmla="*/ 8 h 104"/>
                <a:gd name="T32" fmla="*/ 108 w 154"/>
                <a:gd name="T33" fmla="*/ 30 h 104"/>
                <a:gd name="T34" fmla="*/ 112 w 154"/>
                <a:gd name="T35" fmla="*/ 33 h 104"/>
                <a:gd name="T36" fmla="*/ 114 w 154"/>
                <a:gd name="T37" fmla="*/ 32 h 104"/>
                <a:gd name="T38" fmla="*/ 146 w 154"/>
                <a:gd name="T39" fmla="*/ 64 h 104"/>
                <a:gd name="T40" fmla="*/ 114 w 154"/>
                <a:gd name="T41" fmla="*/ 96 h 104"/>
                <a:gd name="T42" fmla="*/ 103 w 154"/>
                <a:gd name="T43" fmla="*/ 96 h 104"/>
                <a:gd name="T44" fmla="*/ 103 w 154"/>
                <a:gd name="T45" fmla="*/ 104 h 104"/>
                <a:gd name="T46" fmla="*/ 114 w 154"/>
                <a:gd name="T47" fmla="*/ 104 h 104"/>
                <a:gd name="T48" fmla="*/ 154 w 154"/>
                <a:gd name="T49" fmla="*/ 64 h 104"/>
                <a:gd name="T50" fmla="*/ 114 w 154"/>
                <a:gd name="T51" fmla="*/ 2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4" h="104">
                  <a:moveTo>
                    <a:pt x="114" y="25"/>
                  </a:moveTo>
                  <a:cubicBezTo>
                    <a:pt x="114" y="25"/>
                    <a:pt x="114" y="25"/>
                    <a:pt x="114" y="25"/>
                  </a:cubicBezTo>
                  <a:cubicBezTo>
                    <a:pt x="107" y="10"/>
                    <a:pt x="92" y="0"/>
                    <a:pt x="76" y="0"/>
                  </a:cubicBezTo>
                  <a:cubicBezTo>
                    <a:pt x="55" y="0"/>
                    <a:pt x="38" y="16"/>
                    <a:pt x="35" y="36"/>
                  </a:cubicBezTo>
                  <a:cubicBezTo>
                    <a:pt x="35" y="36"/>
                    <a:pt x="35" y="36"/>
                    <a:pt x="34" y="36"/>
                  </a:cubicBezTo>
                  <a:cubicBezTo>
                    <a:pt x="16" y="36"/>
                    <a:pt x="0" y="51"/>
                    <a:pt x="0" y="70"/>
                  </a:cubicBezTo>
                  <a:cubicBezTo>
                    <a:pt x="0" y="89"/>
                    <a:pt x="16" y="104"/>
                    <a:pt x="34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34" y="96"/>
                    <a:pt x="34" y="96"/>
                    <a:pt x="34" y="96"/>
                  </a:cubicBezTo>
                  <a:cubicBezTo>
                    <a:pt x="20" y="96"/>
                    <a:pt x="8" y="84"/>
                    <a:pt x="8" y="70"/>
                  </a:cubicBezTo>
                  <a:cubicBezTo>
                    <a:pt x="8" y="55"/>
                    <a:pt x="20" y="44"/>
                    <a:pt x="34" y="44"/>
                  </a:cubicBezTo>
                  <a:cubicBezTo>
                    <a:pt x="36" y="44"/>
                    <a:pt x="37" y="44"/>
                    <a:pt x="38" y="44"/>
                  </a:cubicBezTo>
                  <a:cubicBezTo>
                    <a:pt x="39" y="44"/>
                    <a:pt x="40" y="44"/>
                    <a:pt x="41" y="43"/>
                  </a:cubicBezTo>
                  <a:cubicBezTo>
                    <a:pt x="42" y="42"/>
                    <a:pt x="43" y="41"/>
                    <a:pt x="43" y="40"/>
                  </a:cubicBezTo>
                  <a:cubicBezTo>
                    <a:pt x="43" y="22"/>
                    <a:pt x="58" y="8"/>
                    <a:pt x="76" y="8"/>
                  </a:cubicBezTo>
                  <a:cubicBezTo>
                    <a:pt x="90" y="8"/>
                    <a:pt x="103" y="17"/>
                    <a:pt x="108" y="30"/>
                  </a:cubicBezTo>
                  <a:cubicBezTo>
                    <a:pt x="108" y="32"/>
                    <a:pt x="110" y="33"/>
                    <a:pt x="112" y="33"/>
                  </a:cubicBezTo>
                  <a:cubicBezTo>
                    <a:pt x="112" y="32"/>
                    <a:pt x="113" y="32"/>
                    <a:pt x="114" y="32"/>
                  </a:cubicBezTo>
                  <a:cubicBezTo>
                    <a:pt x="132" y="32"/>
                    <a:pt x="146" y="47"/>
                    <a:pt x="146" y="64"/>
                  </a:cubicBezTo>
                  <a:cubicBezTo>
                    <a:pt x="146" y="82"/>
                    <a:pt x="132" y="96"/>
                    <a:pt x="114" y="96"/>
                  </a:cubicBezTo>
                  <a:cubicBezTo>
                    <a:pt x="103" y="96"/>
                    <a:pt x="103" y="96"/>
                    <a:pt x="103" y="96"/>
                  </a:cubicBezTo>
                  <a:cubicBezTo>
                    <a:pt x="103" y="104"/>
                    <a:pt x="103" y="104"/>
                    <a:pt x="103" y="104"/>
                  </a:cubicBezTo>
                  <a:cubicBezTo>
                    <a:pt x="114" y="104"/>
                    <a:pt x="114" y="104"/>
                    <a:pt x="114" y="104"/>
                  </a:cubicBezTo>
                  <a:cubicBezTo>
                    <a:pt x="136" y="104"/>
                    <a:pt x="154" y="86"/>
                    <a:pt x="154" y="64"/>
                  </a:cubicBezTo>
                  <a:cubicBezTo>
                    <a:pt x="154" y="42"/>
                    <a:pt x="136" y="25"/>
                    <a:pt x="114" y="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4"/>
            <p:cNvSpPr>
              <a:spLocks noEditPoints="1"/>
            </p:cNvSpPr>
            <p:nvPr/>
          </p:nvSpPr>
          <p:spPr bwMode="auto">
            <a:xfrm>
              <a:off x="7870499" y="3052554"/>
              <a:ext cx="176409" cy="115468"/>
            </a:xfrm>
            <a:custGeom>
              <a:avLst/>
              <a:gdLst>
                <a:gd name="T0" fmla="*/ 106 w 116"/>
                <a:gd name="T1" fmla="*/ 0 h 76"/>
                <a:gd name="T2" fmla="*/ 9 w 116"/>
                <a:gd name="T3" fmla="*/ 0 h 76"/>
                <a:gd name="T4" fmla="*/ 0 w 116"/>
                <a:gd name="T5" fmla="*/ 9 h 76"/>
                <a:gd name="T6" fmla="*/ 0 w 116"/>
                <a:gd name="T7" fmla="*/ 67 h 76"/>
                <a:gd name="T8" fmla="*/ 9 w 116"/>
                <a:gd name="T9" fmla="*/ 76 h 76"/>
                <a:gd name="T10" fmla="*/ 106 w 116"/>
                <a:gd name="T11" fmla="*/ 76 h 76"/>
                <a:gd name="T12" fmla="*/ 116 w 116"/>
                <a:gd name="T13" fmla="*/ 67 h 76"/>
                <a:gd name="T14" fmla="*/ 116 w 116"/>
                <a:gd name="T15" fmla="*/ 9 h 76"/>
                <a:gd name="T16" fmla="*/ 106 w 116"/>
                <a:gd name="T17" fmla="*/ 0 h 76"/>
                <a:gd name="T18" fmla="*/ 109 w 116"/>
                <a:gd name="T19" fmla="*/ 67 h 76"/>
                <a:gd name="T20" fmla="*/ 106 w 116"/>
                <a:gd name="T21" fmla="*/ 69 h 76"/>
                <a:gd name="T22" fmla="*/ 9 w 116"/>
                <a:gd name="T23" fmla="*/ 69 h 76"/>
                <a:gd name="T24" fmla="*/ 7 w 116"/>
                <a:gd name="T25" fmla="*/ 67 h 76"/>
                <a:gd name="T26" fmla="*/ 7 w 116"/>
                <a:gd name="T27" fmla="*/ 9 h 76"/>
                <a:gd name="T28" fmla="*/ 9 w 116"/>
                <a:gd name="T29" fmla="*/ 7 h 76"/>
                <a:gd name="T30" fmla="*/ 106 w 116"/>
                <a:gd name="T31" fmla="*/ 7 h 76"/>
                <a:gd name="T32" fmla="*/ 109 w 116"/>
                <a:gd name="T33" fmla="*/ 9 h 76"/>
                <a:gd name="T34" fmla="*/ 109 w 116"/>
                <a:gd name="T35" fmla="*/ 6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6" h="76">
                  <a:moveTo>
                    <a:pt x="10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72"/>
                    <a:pt x="4" y="76"/>
                    <a:pt x="9" y="76"/>
                  </a:cubicBezTo>
                  <a:cubicBezTo>
                    <a:pt x="106" y="76"/>
                    <a:pt x="106" y="76"/>
                    <a:pt x="106" y="76"/>
                  </a:cubicBezTo>
                  <a:cubicBezTo>
                    <a:pt x="111" y="76"/>
                    <a:pt x="116" y="72"/>
                    <a:pt x="116" y="67"/>
                  </a:cubicBezTo>
                  <a:cubicBezTo>
                    <a:pt x="116" y="9"/>
                    <a:pt x="116" y="9"/>
                    <a:pt x="116" y="9"/>
                  </a:cubicBezTo>
                  <a:cubicBezTo>
                    <a:pt x="116" y="4"/>
                    <a:pt x="111" y="0"/>
                    <a:pt x="106" y="0"/>
                  </a:cubicBezTo>
                  <a:close/>
                  <a:moveTo>
                    <a:pt x="109" y="67"/>
                  </a:moveTo>
                  <a:cubicBezTo>
                    <a:pt x="109" y="68"/>
                    <a:pt x="108" y="69"/>
                    <a:pt x="106" y="69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8" y="69"/>
                    <a:pt x="7" y="68"/>
                    <a:pt x="7" y="6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8"/>
                    <a:pt x="8" y="7"/>
                    <a:pt x="9" y="7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108" y="7"/>
                    <a:pt x="109" y="8"/>
                    <a:pt x="109" y="9"/>
                  </a:cubicBezTo>
                  <a:lnTo>
                    <a:pt x="109" y="6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45"/>
            <p:cNvSpPr>
              <a:spLocks noEditPoints="1"/>
            </p:cNvSpPr>
            <p:nvPr/>
          </p:nvSpPr>
          <p:spPr bwMode="auto">
            <a:xfrm>
              <a:off x="7920535" y="3073724"/>
              <a:ext cx="74413" cy="74413"/>
            </a:xfrm>
            <a:custGeom>
              <a:avLst/>
              <a:gdLst>
                <a:gd name="T0" fmla="*/ 25 w 49"/>
                <a:gd name="T1" fmla="*/ 0 h 49"/>
                <a:gd name="T2" fmla="*/ 0 w 49"/>
                <a:gd name="T3" fmla="*/ 24 h 49"/>
                <a:gd name="T4" fmla="*/ 25 w 49"/>
                <a:gd name="T5" fmla="*/ 49 h 49"/>
                <a:gd name="T6" fmla="*/ 49 w 49"/>
                <a:gd name="T7" fmla="*/ 24 h 49"/>
                <a:gd name="T8" fmla="*/ 25 w 49"/>
                <a:gd name="T9" fmla="*/ 0 h 49"/>
                <a:gd name="T10" fmla="*/ 41 w 49"/>
                <a:gd name="T11" fmla="*/ 25 h 49"/>
                <a:gd name="T12" fmla="*/ 16 w 49"/>
                <a:gd name="T13" fmla="*/ 40 h 49"/>
                <a:gd name="T14" fmla="*/ 16 w 49"/>
                <a:gd name="T15" fmla="*/ 40 h 49"/>
                <a:gd name="T16" fmla="*/ 15 w 49"/>
                <a:gd name="T17" fmla="*/ 40 h 49"/>
                <a:gd name="T18" fmla="*/ 14 w 49"/>
                <a:gd name="T19" fmla="*/ 39 h 49"/>
                <a:gd name="T20" fmla="*/ 14 w 49"/>
                <a:gd name="T21" fmla="*/ 10 h 49"/>
                <a:gd name="T22" fmla="*/ 15 w 49"/>
                <a:gd name="T23" fmla="*/ 9 h 49"/>
                <a:gd name="T24" fmla="*/ 16 w 49"/>
                <a:gd name="T25" fmla="*/ 9 h 49"/>
                <a:gd name="T26" fmla="*/ 41 w 49"/>
                <a:gd name="T27" fmla="*/ 23 h 49"/>
                <a:gd name="T28" fmla="*/ 41 w 49"/>
                <a:gd name="T29" fmla="*/ 24 h 49"/>
                <a:gd name="T30" fmla="*/ 41 w 49"/>
                <a:gd name="T31" fmla="*/ 2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49">
                  <a:moveTo>
                    <a:pt x="25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9"/>
                    <a:pt x="25" y="49"/>
                  </a:cubicBezTo>
                  <a:cubicBezTo>
                    <a:pt x="38" y="49"/>
                    <a:pt x="49" y="38"/>
                    <a:pt x="49" y="24"/>
                  </a:cubicBezTo>
                  <a:cubicBezTo>
                    <a:pt x="49" y="11"/>
                    <a:pt x="38" y="0"/>
                    <a:pt x="25" y="0"/>
                  </a:cubicBezTo>
                  <a:close/>
                  <a:moveTo>
                    <a:pt x="41" y="25"/>
                  </a:moveTo>
                  <a:cubicBezTo>
                    <a:pt x="16" y="40"/>
                    <a:pt x="16" y="40"/>
                    <a:pt x="16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39"/>
                    <a:pt x="14" y="39"/>
                    <a:pt x="14" y="39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5" y="9"/>
                    <a:pt x="15" y="9"/>
                  </a:cubicBezTo>
                  <a:cubicBezTo>
                    <a:pt x="15" y="9"/>
                    <a:pt x="16" y="9"/>
                    <a:pt x="16" y="9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1" y="23"/>
                    <a:pt x="41" y="24"/>
                    <a:pt x="41" y="24"/>
                  </a:cubicBezTo>
                  <a:cubicBezTo>
                    <a:pt x="41" y="25"/>
                    <a:pt x="41" y="25"/>
                    <a:pt x="41" y="25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46"/>
            <p:cNvSpPr/>
            <p:nvPr/>
          </p:nvSpPr>
          <p:spPr bwMode="auto">
            <a:xfrm>
              <a:off x="10272875" y="3445787"/>
              <a:ext cx="69922" cy="137920"/>
            </a:xfrm>
            <a:custGeom>
              <a:avLst/>
              <a:gdLst>
                <a:gd name="T0" fmla="*/ 26 w 46"/>
                <a:gd name="T1" fmla="*/ 1 h 91"/>
                <a:gd name="T2" fmla="*/ 21 w 46"/>
                <a:gd name="T3" fmla="*/ 0 h 91"/>
                <a:gd name="T4" fmla="*/ 4 w 46"/>
                <a:gd name="T5" fmla="*/ 41 h 91"/>
                <a:gd name="T6" fmla="*/ 8 w 46"/>
                <a:gd name="T7" fmla="*/ 60 h 91"/>
                <a:gd name="T8" fmla="*/ 40 w 46"/>
                <a:gd name="T9" fmla="*/ 90 h 91"/>
                <a:gd name="T10" fmla="*/ 41 w 46"/>
                <a:gd name="T11" fmla="*/ 90 h 91"/>
                <a:gd name="T12" fmla="*/ 45 w 46"/>
                <a:gd name="T13" fmla="*/ 87 h 91"/>
                <a:gd name="T14" fmla="*/ 46 w 46"/>
                <a:gd name="T15" fmla="*/ 82 h 91"/>
                <a:gd name="T16" fmla="*/ 30 w 46"/>
                <a:gd name="T17" fmla="*/ 5 h 91"/>
                <a:gd name="T18" fmla="*/ 26 w 46"/>
                <a:gd name="T19" fmla="*/ 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91">
                  <a:moveTo>
                    <a:pt x="26" y="1"/>
                  </a:moveTo>
                  <a:cubicBezTo>
                    <a:pt x="25" y="0"/>
                    <a:pt x="23" y="0"/>
                    <a:pt x="21" y="0"/>
                  </a:cubicBezTo>
                  <a:cubicBezTo>
                    <a:pt x="7" y="6"/>
                    <a:pt x="0" y="23"/>
                    <a:pt x="4" y="41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2" y="78"/>
                    <a:pt x="26" y="91"/>
                    <a:pt x="40" y="90"/>
                  </a:cubicBezTo>
                  <a:cubicBezTo>
                    <a:pt x="40" y="90"/>
                    <a:pt x="41" y="90"/>
                    <a:pt x="41" y="90"/>
                  </a:cubicBezTo>
                  <a:cubicBezTo>
                    <a:pt x="43" y="89"/>
                    <a:pt x="44" y="88"/>
                    <a:pt x="45" y="87"/>
                  </a:cubicBezTo>
                  <a:cubicBezTo>
                    <a:pt x="46" y="86"/>
                    <a:pt x="46" y="84"/>
                    <a:pt x="46" y="82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3"/>
                    <a:pt x="28" y="1"/>
                    <a:pt x="2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47"/>
            <p:cNvSpPr/>
            <p:nvPr/>
          </p:nvSpPr>
          <p:spPr bwMode="auto">
            <a:xfrm>
              <a:off x="10444152" y="3445787"/>
              <a:ext cx="69922" cy="137920"/>
            </a:xfrm>
            <a:custGeom>
              <a:avLst/>
              <a:gdLst>
                <a:gd name="T0" fmla="*/ 20 w 46"/>
                <a:gd name="T1" fmla="*/ 1 h 91"/>
                <a:gd name="T2" fmla="*/ 25 w 46"/>
                <a:gd name="T3" fmla="*/ 0 h 91"/>
                <a:gd name="T4" fmla="*/ 42 w 46"/>
                <a:gd name="T5" fmla="*/ 41 h 91"/>
                <a:gd name="T6" fmla="*/ 38 w 46"/>
                <a:gd name="T7" fmla="*/ 60 h 91"/>
                <a:gd name="T8" fmla="*/ 6 w 46"/>
                <a:gd name="T9" fmla="*/ 90 h 91"/>
                <a:gd name="T10" fmla="*/ 5 w 46"/>
                <a:gd name="T11" fmla="*/ 90 h 91"/>
                <a:gd name="T12" fmla="*/ 1 w 46"/>
                <a:gd name="T13" fmla="*/ 87 h 91"/>
                <a:gd name="T14" fmla="*/ 0 w 46"/>
                <a:gd name="T15" fmla="*/ 82 h 91"/>
                <a:gd name="T16" fmla="*/ 16 w 46"/>
                <a:gd name="T17" fmla="*/ 5 h 91"/>
                <a:gd name="T18" fmla="*/ 20 w 46"/>
                <a:gd name="T19" fmla="*/ 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91">
                  <a:moveTo>
                    <a:pt x="20" y="1"/>
                  </a:moveTo>
                  <a:cubicBezTo>
                    <a:pt x="21" y="0"/>
                    <a:pt x="23" y="0"/>
                    <a:pt x="25" y="0"/>
                  </a:cubicBezTo>
                  <a:cubicBezTo>
                    <a:pt x="39" y="6"/>
                    <a:pt x="46" y="23"/>
                    <a:pt x="42" y="41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4" y="78"/>
                    <a:pt x="20" y="91"/>
                    <a:pt x="6" y="90"/>
                  </a:cubicBezTo>
                  <a:cubicBezTo>
                    <a:pt x="6" y="90"/>
                    <a:pt x="5" y="90"/>
                    <a:pt x="5" y="90"/>
                  </a:cubicBezTo>
                  <a:cubicBezTo>
                    <a:pt x="3" y="89"/>
                    <a:pt x="2" y="88"/>
                    <a:pt x="1" y="87"/>
                  </a:cubicBezTo>
                  <a:cubicBezTo>
                    <a:pt x="0" y="86"/>
                    <a:pt x="0" y="84"/>
                    <a:pt x="0" y="82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3"/>
                    <a:pt x="18" y="1"/>
                    <a:pt x="2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48"/>
            <p:cNvSpPr/>
            <p:nvPr/>
          </p:nvSpPr>
          <p:spPr bwMode="auto">
            <a:xfrm>
              <a:off x="10252989" y="3329036"/>
              <a:ext cx="280972" cy="198220"/>
            </a:xfrm>
            <a:custGeom>
              <a:avLst/>
              <a:gdLst>
                <a:gd name="T0" fmla="*/ 174 w 185"/>
                <a:gd name="T1" fmla="*/ 131 h 131"/>
                <a:gd name="T2" fmla="*/ 172 w 185"/>
                <a:gd name="T3" fmla="*/ 130 h 131"/>
                <a:gd name="T4" fmla="*/ 170 w 185"/>
                <a:gd name="T5" fmla="*/ 125 h 131"/>
                <a:gd name="T6" fmla="*/ 177 w 185"/>
                <a:gd name="T7" fmla="*/ 92 h 131"/>
                <a:gd name="T8" fmla="*/ 93 w 185"/>
                <a:gd name="T9" fmla="*/ 8 h 131"/>
                <a:gd name="T10" fmla="*/ 8 w 185"/>
                <a:gd name="T11" fmla="*/ 92 h 131"/>
                <a:gd name="T12" fmla="*/ 15 w 185"/>
                <a:gd name="T13" fmla="*/ 125 h 131"/>
                <a:gd name="T14" fmla="*/ 13 w 185"/>
                <a:gd name="T15" fmla="*/ 130 h 131"/>
                <a:gd name="T16" fmla="*/ 7 w 185"/>
                <a:gd name="T17" fmla="*/ 128 h 131"/>
                <a:gd name="T18" fmla="*/ 0 w 185"/>
                <a:gd name="T19" fmla="*/ 92 h 131"/>
                <a:gd name="T20" fmla="*/ 93 w 185"/>
                <a:gd name="T21" fmla="*/ 0 h 131"/>
                <a:gd name="T22" fmla="*/ 185 w 185"/>
                <a:gd name="T23" fmla="*/ 92 h 131"/>
                <a:gd name="T24" fmla="*/ 178 w 185"/>
                <a:gd name="T25" fmla="*/ 128 h 131"/>
                <a:gd name="T26" fmla="*/ 174 w 185"/>
                <a:gd name="T27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5" h="131">
                  <a:moveTo>
                    <a:pt x="174" y="131"/>
                  </a:moveTo>
                  <a:cubicBezTo>
                    <a:pt x="173" y="131"/>
                    <a:pt x="173" y="130"/>
                    <a:pt x="172" y="130"/>
                  </a:cubicBezTo>
                  <a:cubicBezTo>
                    <a:pt x="170" y="129"/>
                    <a:pt x="169" y="127"/>
                    <a:pt x="170" y="125"/>
                  </a:cubicBezTo>
                  <a:cubicBezTo>
                    <a:pt x="174" y="114"/>
                    <a:pt x="177" y="103"/>
                    <a:pt x="177" y="92"/>
                  </a:cubicBezTo>
                  <a:cubicBezTo>
                    <a:pt x="177" y="46"/>
                    <a:pt x="139" y="8"/>
                    <a:pt x="93" y="8"/>
                  </a:cubicBezTo>
                  <a:cubicBezTo>
                    <a:pt x="46" y="8"/>
                    <a:pt x="8" y="46"/>
                    <a:pt x="8" y="92"/>
                  </a:cubicBezTo>
                  <a:cubicBezTo>
                    <a:pt x="8" y="103"/>
                    <a:pt x="11" y="114"/>
                    <a:pt x="15" y="125"/>
                  </a:cubicBezTo>
                  <a:cubicBezTo>
                    <a:pt x="16" y="127"/>
                    <a:pt x="15" y="129"/>
                    <a:pt x="13" y="130"/>
                  </a:cubicBezTo>
                  <a:cubicBezTo>
                    <a:pt x="10" y="131"/>
                    <a:pt x="8" y="130"/>
                    <a:pt x="7" y="128"/>
                  </a:cubicBezTo>
                  <a:cubicBezTo>
                    <a:pt x="2" y="117"/>
                    <a:pt x="0" y="105"/>
                    <a:pt x="0" y="92"/>
                  </a:cubicBezTo>
                  <a:cubicBezTo>
                    <a:pt x="0" y="41"/>
                    <a:pt x="41" y="0"/>
                    <a:pt x="93" y="0"/>
                  </a:cubicBezTo>
                  <a:cubicBezTo>
                    <a:pt x="144" y="0"/>
                    <a:pt x="185" y="41"/>
                    <a:pt x="185" y="92"/>
                  </a:cubicBezTo>
                  <a:cubicBezTo>
                    <a:pt x="185" y="105"/>
                    <a:pt x="183" y="117"/>
                    <a:pt x="178" y="128"/>
                  </a:cubicBezTo>
                  <a:cubicBezTo>
                    <a:pt x="177" y="130"/>
                    <a:pt x="176" y="131"/>
                    <a:pt x="174" y="131"/>
                  </a:cubicBezTo>
                  <a:close/>
                </a:path>
              </a:pathLst>
            </a:custGeom>
            <a:solidFill>
              <a:srgbClr val="5D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49"/>
            <p:cNvSpPr/>
            <p:nvPr/>
          </p:nvSpPr>
          <p:spPr bwMode="auto">
            <a:xfrm>
              <a:off x="10252989" y="3329036"/>
              <a:ext cx="280972" cy="198220"/>
            </a:xfrm>
            <a:custGeom>
              <a:avLst/>
              <a:gdLst>
                <a:gd name="T0" fmla="*/ 174 w 185"/>
                <a:gd name="T1" fmla="*/ 131 h 131"/>
                <a:gd name="T2" fmla="*/ 172 w 185"/>
                <a:gd name="T3" fmla="*/ 130 h 131"/>
                <a:gd name="T4" fmla="*/ 170 w 185"/>
                <a:gd name="T5" fmla="*/ 125 h 131"/>
                <a:gd name="T6" fmla="*/ 177 w 185"/>
                <a:gd name="T7" fmla="*/ 92 h 131"/>
                <a:gd name="T8" fmla="*/ 93 w 185"/>
                <a:gd name="T9" fmla="*/ 8 h 131"/>
                <a:gd name="T10" fmla="*/ 8 w 185"/>
                <a:gd name="T11" fmla="*/ 92 h 131"/>
                <a:gd name="T12" fmla="*/ 15 w 185"/>
                <a:gd name="T13" fmla="*/ 125 h 131"/>
                <a:gd name="T14" fmla="*/ 13 w 185"/>
                <a:gd name="T15" fmla="*/ 130 h 131"/>
                <a:gd name="T16" fmla="*/ 7 w 185"/>
                <a:gd name="T17" fmla="*/ 128 h 131"/>
                <a:gd name="T18" fmla="*/ 0 w 185"/>
                <a:gd name="T19" fmla="*/ 92 h 131"/>
                <a:gd name="T20" fmla="*/ 93 w 185"/>
                <a:gd name="T21" fmla="*/ 0 h 131"/>
                <a:gd name="T22" fmla="*/ 185 w 185"/>
                <a:gd name="T23" fmla="*/ 92 h 131"/>
                <a:gd name="T24" fmla="*/ 178 w 185"/>
                <a:gd name="T25" fmla="*/ 128 h 131"/>
                <a:gd name="T26" fmla="*/ 174 w 185"/>
                <a:gd name="T27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5" h="131">
                  <a:moveTo>
                    <a:pt x="174" y="131"/>
                  </a:moveTo>
                  <a:cubicBezTo>
                    <a:pt x="173" y="131"/>
                    <a:pt x="173" y="130"/>
                    <a:pt x="172" y="130"/>
                  </a:cubicBezTo>
                  <a:cubicBezTo>
                    <a:pt x="170" y="129"/>
                    <a:pt x="169" y="127"/>
                    <a:pt x="170" y="125"/>
                  </a:cubicBezTo>
                  <a:cubicBezTo>
                    <a:pt x="174" y="114"/>
                    <a:pt x="177" y="103"/>
                    <a:pt x="177" y="92"/>
                  </a:cubicBezTo>
                  <a:cubicBezTo>
                    <a:pt x="177" y="46"/>
                    <a:pt x="139" y="8"/>
                    <a:pt x="93" y="8"/>
                  </a:cubicBezTo>
                  <a:cubicBezTo>
                    <a:pt x="46" y="8"/>
                    <a:pt x="8" y="46"/>
                    <a:pt x="8" y="92"/>
                  </a:cubicBezTo>
                  <a:cubicBezTo>
                    <a:pt x="8" y="103"/>
                    <a:pt x="11" y="114"/>
                    <a:pt x="15" y="125"/>
                  </a:cubicBezTo>
                  <a:cubicBezTo>
                    <a:pt x="16" y="127"/>
                    <a:pt x="15" y="129"/>
                    <a:pt x="13" y="130"/>
                  </a:cubicBezTo>
                  <a:cubicBezTo>
                    <a:pt x="10" y="131"/>
                    <a:pt x="8" y="130"/>
                    <a:pt x="7" y="128"/>
                  </a:cubicBezTo>
                  <a:cubicBezTo>
                    <a:pt x="2" y="117"/>
                    <a:pt x="0" y="105"/>
                    <a:pt x="0" y="92"/>
                  </a:cubicBezTo>
                  <a:cubicBezTo>
                    <a:pt x="0" y="41"/>
                    <a:pt x="41" y="0"/>
                    <a:pt x="93" y="0"/>
                  </a:cubicBezTo>
                  <a:cubicBezTo>
                    <a:pt x="144" y="0"/>
                    <a:pt x="185" y="41"/>
                    <a:pt x="185" y="92"/>
                  </a:cubicBezTo>
                  <a:cubicBezTo>
                    <a:pt x="185" y="105"/>
                    <a:pt x="183" y="117"/>
                    <a:pt x="178" y="128"/>
                  </a:cubicBezTo>
                  <a:cubicBezTo>
                    <a:pt x="177" y="130"/>
                    <a:pt x="176" y="131"/>
                    <a:pt x="174" y="1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0"/>
            <p:cNvSpPr/>
            <p:nvPr/>
          </p:nvSpPr>
          <p:spPr bwMode="auto">
            <a:xfrm>
              <a:off x="10257479" y="3329036"/>
              <a:ext cx="271991" cy="102638"/>
            </a:xfrm>
            <a:custGeom>
              <a:avLst/>
              <a:gdLst>
                <a:gd name="T0" fmla="*/ 169 w 179"/>
                <a:gd name="T1" fmla="*/ 67 h 68"/>
                <a:gd name="T2" fmla="*/ 161 w 179"/>
                <a:gd name="T3" fmla="*/ 62 h 68"/>
                <a:gd name="T4" fmla="*/ 90 w 179"/>
                <a:gd name="T5" fmla="*/ 17 h 68"/>
                <a:gd name="T6" fmla="*/ 18 w 179"/>
                <a:gd name="T7" fmla="*/ 62 h 68"/>
                <a:gd name="T8" fmla="*/ 6 w 179"/>
                <a:gd name="T9" fmla="*/ 66 h 68"/>
                <a:gd name="T10" fmla="*/ 2 w 179"/>
                <a:gd name="T11" fmla="*/ 54 h 68"/>
                <a:gd name="T12" fmla="*/ 90 w 179"/>
                <a:gd name="T13" fmla="*/ 0 h 68"/>
                <a:gd name="T14" fmla="*/ 177 w 179"/>
                <a:gd name="T15" fmla="*/ 54 h 68"/>
                <a:gd name="T16" fmla="*/ 173 w 179"/>
                <a:gd name="T17" fmla="*/ 66 h 68"/>
                <a:gd name="T18" fmla="*/ 169 w 179"/>
                <a:gd name="T19" fmla="*/ 6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9" h="68">
                  <a:moveTo>
                    <a:pt x="169" y="67"/>
                  </a:moveTo>
                  <a:cubicBezTo>
                    <a:pt x="166" y="67"/>
                    <a:pt x="163" y="65"/>
                    <a:pt x="161" y="62"/>
                  </a:cubicBezTo>
                  <a:cubicBezTo>
                    <a:pt x="148" y="34"/>
                    <a:pt x="120" y="17"/>
                    <a:pt x="90" y="17"/>
                  </a:cubicBezTo>
                  <a:cubicBezTo>
                    <a:pt x="59" y="17"/>
                    <a:pt x="31" y="34"/>
                    <a:pt x="18" y="62"/>
                  </a:cubicBezTo>
                  <a:cubicBezTo>
                    <a:pt x="16" y="66"/>
                    <a:pt x="10" y="68"/>
                    <a:pt x="6" y="66"/>
                  </a:cubicBezTo>
                  <a:cubicBezTo>
                    <a:pt x="2" y="64"/>
                    <a:pt x="0" y="59"/>
                    <a:pt x="2" y="54"/>
                  </a:cubicBezTo>
                  <a:cubicBezTo>
                    <a:pt x="18" y="21"/>
                    <a:pt x="52" y="0"/>
                    <a:pt x="90" y="0"/>
                  </a:cubicBezTo>
                  <a:cubicBezTo>
                    <a:pt x="127" y="0"/>
                    <a:pt x="161" y="21"/>
                    <a:pt x="177" y="54"/>
                  </a:cubicBezTo>
                  <a:cubicBezTo>
                    <a:pt x="179" y="59"/>
                    <a:pt x="177" y="64"/>
                    <a:pt x="173" y="66"/>
                  </a:cubicBezTo>
                  <a:cubicBezTo>
                    <a:pt x="172" y="67"/>
                    <a:pt x="170" y="67"/>
                    <a:pt x="169" y="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1"/>
            <p:cNvSpPr>
              <a:spLocks noEditPoints="1"/>
            </p:cNvSpPr>
            <p:nvPr/>
          </p:nvSpPr>
          <p:spPr bwMode="auto">
            <a:xfrm>
              <a:off x="10201669" y="2055039"/>
              <a:ext cx="166787" cy="89167"/>
            </a:xfrm>
            <a:custGeom>
              <a:avLst/>
              <a:gdLst>
                <a:gd name="T0" fmla="*/ 55 w 110"/>
                <a:gd name="T1" fmla="*/ 0 h 59"/>
                <a:gd name="T2" fmla="*/ 0 w 110"/>
                <a:gd name="T3" fmla="*/ 29 h 59"/>
                <a:gd name="T4" fmla="*/ 0 w 110"/>
                <a:gd name="T5" fmla="*/ 29 h 59"/>
                <a:gd name="T6" fmla="*/ 55 w 110"/>
                <a:gd name="T7" fmla="*/ 59 h 59"/>
                <a:gd name="T8" fmla="*/ 110 w 110"/>
                <a:gd name="T9" fmla="*/ 29 h 59"/>
                <a:gd name="T10" fmla="*/ 110 w 110"/>
                <a:gd name="T11" fmla="*/ 29 h 59"/>
                <a:gd name="T12" fmla="*/ 55 w 110"/>
                <a:gd name="T13" fmla="*/ 0 h 59"/>
                <a:gd name="T14" fmla="*/ 57 w 110"/>
                <a:gd name="T15" fmla="*/ 24 h 59"/>
                <a:gd name="T16" fmla="*/ 64 w 110"/>
                <a:gd name="T17" fmla="*/ 17 h 59"/>
                <a:gd name="T18" fmla="*/ 71 w 110"/>
                <a:gd name="T19" fmla="*/ 24 h 59"/>
                <a:gd name="T20" fmla="*/ 64 w 110"/>
                <a:gd name="T21" fmla="*/ 31 h 59"/>
                <a:gd name="T22" fmla="*/ 57 w 110"/>
                <a:gd name="T23" fmla="*/ 24 h 59"/>
                <a:gd name="T24" fmla="*/ 7 w 110"/>
                <a:gd name="T25" fmla="*/ 29 h 59"/>
                <a:gd name="T26" fmla="*/ 43 w 110"/>
                <a:gd name="T27" fmla="*/ 8 h 59"/>
                <a:gd name="T28" fmla="*/ 30 w 110"/>
                <a:gd name="T29" fmla="*/ 30 h 59"/>
                <a:gd name="T30" fmla="*/ 42 w 110"/>
                <a:gd name="T31" fmla="*/ 51 h 59"/>
                <a:gd name="T32" fmla="*/ 23 w 110"/>
                <a:gd name="T33" fmla="*/ 44 h 59"/>
                <a:gd name="T34" fmla="*/ 7 w 110"/>
                <a:gd name="T35" fmla="*/ 29 h 59"/>
                <a:gd name="T36" fmla="*/ 67 w 110"/>
                <a:gd name="T37" fmla="*/ 51 h 59"/>
                <a:gd name="T38" fmla="*/ 79 w 110"/>
                <a:gd name="T39" fmla="*/ 30 h 59"/>
                <a:gd name="T40" fmla="*/ 66 w 110"/>
                <a:gd name="T41" fmla="*/ 8 h 59"/>
                <a:gd name="T42" fmla="*/ 102 w 110"/>
                <a:gd name="T43" fmla="*/ 29 h 59"/>
                <a:gd name="T44" fmla="*/ 67 w 110"/>
                <a:gd name="T45" fmla="*/ 5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59">
                  <a:moveTo>
                    <a:pt x="55" y="0"/>
                  </a:moveTo>
                  <a:cubicBezTo>
                    <a:pt x="28" y="0"/>
                    <a:pt x="6" y="13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6" y="46"/>
                    <a:pt x="28" y="59"/>
                    <a:pt x="55" y="59"/>
                  </a:cubicBezTo>
                  <a:cubicBezTo>
                    <a:pt x="81" y="59"/>
                    <a:pt x="103" y="46"/>
                    <a:pt x="110" y="29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103" y="13"/>
                    <a:pt x="81" y="0"/>
                    <a:pt x="55" y="0"/>
                  </a:cubicBezTo>
                  <a:close/>
                  <a:moveTo>
                    <a:pt x="57" y="24"/>
                  </a:moveTo>
                  <a:cubicBezTo>
                    <a:pt x="57" y="20"/>
                    <a:pt x="60" y="17"/>
                    <a:pt x="64" y="17"/>
                  </a:cubicBezTo>
                  <a:cubicBezTo>
                    <a:pt x="68" y="17"/>
                    <a:pt x="71" y="20"/>
                    <a:pt x="71" y="24"/>
                  </a:cubicBezTo>
                  <a:cubicBezTo>
                    <a:pt x="71" y="28"/>
                    <a:pt x="68" y="31"/>
                    <a:pt x="64" y="31"/>
                  </a:cubicBezTo>
                  <a:cubicBezTo>
                    <a:pt x="60" y="31"/>
                    <a:pt x="57" y="28"/>
                    <a:pt x="57" y="24"/>
                  </a:cubicBezTo>
                  <a:close/>
                  <a:moveTo>
                    <a:pt x="7" y="29"/>
                  </a:moveTo>
                  <a:cubicBezTo>
                    <a:pt x="13" y="19"/>
                    <a:pt x="27" y="11"/>
                    <a:pt x="43" y="8"/>
                  </a:cubicBezTo>
                  <a:cubicBezTo>
                    <a:pt x="35" y="12"/>
                    <a:pt x="30" y="20"/>
                    <a:pt x="30" y="30"/>
                  </a:cubicBezTo>
                  <a:cubicBezTo>
                    <a:pt x="30" y="39"/>
                    <a:pt x="35" y="46"/>
                    <a:pt x="42" y="51"/>
                  </a:cubicBezTo>
                  <a:cubicBezTo>
                    <a:pt x="35" y="49"/>
                    <a:pt x="29" y="47"/>
                    <a:pt x="23" y="44"/>
                  </a:cubicBezTo>
                  <a:cubicBezTo>
                    <a:pt x="16" y="40"/>
                    <a:pt x="10" y="35"/>
                    <a:pt x="7" y="29"/>
                  </a:cubicBezTo>
                  <a:close/>
                  <a:moveTo>
                    <a:pt x="67" y="51"/>
                  </a:moveTo>
                  <a:cubicBezTo>
                    <a:pt x="74" y="46"/>
                    <a:pt x="79" y="39"/>
                    <a:pt x="79" y="30"/>
                  </a:cubicBezTo>
                  <a:cubicBezTo>
                    <a:pt x="79" y="20"/>
                    <a:pt x="74" y="12"/>
                    <a:pt x="66" y="8"/>
                  </a:cubicBezTo>
                  <a:cubicBezTo>
                    <a:pt x="83" y="11"/>
                    <a:pt x="96" y="19"/>
                    <a:pt x="102" y="29"/>
                  </a:cubicBezTo>
                  <a:cubicBezTo>
                    <a:pt x="96" y="40"/>
                    <a:pt x="83" y="48"/>
                    <a:pt x="67" y="5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87" name="组合 286"/>
          <p:cNvGrpSpPr/>
          <p:nvPr/>
        </p:nvGrpSpPr>
        <p:grpSpPr>
          <a:xfrm>
            <a:off x="911311" y="1652252"/>
            <a:ext cx="6142935" cy="708518"/>
            <a:chOff x="911311" y="1652252"/>
            <a:chExt cx="6142935" cy="708518"/>
          </a:xfrm>
        </p:grpSpPr>
        <p:sp>
          <p:nvSpPr>
            <p:cNvPr id="271" name="矩形 270"/>
            <p:cNvSpPr/>
            <p:nvPr/>
          </p:nvSpPr>
          <p:spPr>
            <a:xfrm>
              <a:off x="1776595" y="1652252"/>
              <a:ext cx="5277651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，是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描述科研成果进行学术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交流工具。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78" name="组合 277"/>
            <p:cNvGrpSpPr/>
            <p:nvPr/>
          </p:nvGrpSpPr>
          <p:grpSpPr>
            <a:xfrm>
              <a:off x="911311" y="1662270"/>
              <a:ext cx="698500" cy="698500"/>
              <a:chOff x="911311" y="1662270"/>
              <a:chExt cx="698500" cy="698500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911311" y="1662270"/>
                <a:ext cx="698500" cy="698500"/>
              </a:xfrm>
              <a:prstGeom prst="ellipse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" name="Group 4"/>
              <p:cNvGrpSpPr>
                <a:grpSpLocks noChangeAspect="1"/>
              </p:cNvGrpSpPr>
              <p:nvPr/>
            </p:nvGrpSpPr>
            <p:grpSpPr bwMode="auto">
              <a:xfrm>
                <a:off x="1072818" y="1825209"/>
                <a:ext cx="390020" cy="369194"/>
                <a:chOff x="3634" y="1965"/>
                <a:chExt cx="412" cy="390"/>
              </a:xfrm>
            </p:grpSpPr>
            <p:sp>
              <p:nvSpPr>
                <p:cNvPr id="4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634" y="1965"/>
                  <a:ext cx="412" cy="3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" name="Freeform 5"/>
                <p:cNvSpPr/>
                <p:nvPr/>
              </p:nvSpPr>
              <p:spPr bwMode="auto">
                <a:xfrm>
                  <a:off x="3632" y="1929"/>
                  <a:ext cx="414" cy="426"/>
                </a:xfrm>
                <a:custGeom>
                  <a:avLst/>
                  <a:gdLst>
                    <a:gd name="T0" fmla="*/ 151 w 172"/>
                    <a:gd name="T1" fmla="*/ 55 h 177"/>
                    <a:gd name="T2" fmla="*/ 147 w 172"/>
                    <a:gd name="T3" fmla="*/ 43 h 177"/>
                    <a:gd name="T4" fmla="*/ 141 w 172"/>
                    <a:gd name="T5" fmla="*/ 38 h 177"/>
                    <a:gd name="T6" fmla="*/ 69 w 172"/>
                    <a:gd name="T7" fmla="*/ 22 h 177"/>
                    <a:gd name="T8" fmla="*/ 71 w 172"/>
                    <a:gd name="T9" fmla="*/ 24 h 177"/>
                    <a:gd name="T10" fmla="*/ 86 w 172"/>
                    <a:gd name="T11" fmla="*/ 22 h 177"/>
                    <a:gd name="T12" fmla="*/ 74 w 172"/>
                    <a:gd name="T13" fmla="*/ 27 h 177"/>
                    <a:gd name="T14" fmla="*/ 76 w 172"/>
                    <a:gd name="T15" fmla="*/ 30 h 177"/>
                    <a:gd name="T16" fmla="*/ 112 w 172"/>
                    <a:gd name="T17" fmla="*/ 51 h 177"/>
                    <a:gd name="T18" fmla="*/ 83 w 172"/>
                    <a:gd name="T19" fmla="*/ 80 h 177"/>
                    <a:gd name="T20" fmla="*/ 83 w 172"/>
                    <a:gd name="T21" fmla="*/ 80 h 177"/>
                    <a:gd name="T22" fmla="*/ 76 w 172"/>
                    <a:gd name="T23" fmla="*/ 83 h 177"/>
                    <a:gd name="T24" fmla="*/ 0 w 172"/>
                    <a:gd name="T25" fmla="*/ 153 h 177"/>
                    <a:gd name="T26" fmla="*/ 24 w 172"/>
                    <a:gd name="T27" fmla="*/ 177 h 177"/>
                    <a:gd name="T28" fmla="*/ 94 w 172"/>
                    <a:gd name="T29" fmla="*/ 101 h 177"/>
                    <a:gd name="T30" fmla="*/ 98 w 172"/>
                    <a:gd name="T31" fmla="*/ 94 h 177"/>
                    <a:gd name="T32" fmla="*/ 98 w 172"/>
                    <a:gd name="T33" fmla="*/ 93 h 177"/>
                    <a:gd name="T34" fmla="*/ 129 w 172"/>
                    <a:gd name="T35" fmla="*/ 63 h 177"/>
                    <a:gd name="T36" fmla="*/ 129 w 172"/>
                    <a:gd name="T37" fmla="*/ 63 h 177"/>
                    <a:gd name="T38" fmla="*/ 140 w 172"/>
                    <a:gd name="T39" fmla="*/ 67 h 177"/>
                    <a:gd name="T40" fmla="*/ 144 w 172"/>
                    <a:gd name="T41" fmla="*/ 78 h 177"/>
                    <a:gd name="T42" fmla="*/ 153 w 172"/>
                    <a:gd name="T43" fmla="*/ 87 h 177"/>
                    <a:gd name="T44" fmla="*/ 172 w 172"/>
                    <a:gd name="T45" fmla="*/ 68 h 177"/>
                    <a:gd name="T46" fmla="*/ 163 w 172"/>
                    <a:gd name="T47" fmla="*/ 60 h 177"/>
                    <a:gd name="T48" fmla="*/ 151 w 172"/>
                    <a:gd name="T49" fmla="*/ 55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72" h="177">
                      <a:moveTo>
                        <a:pt x="151" y="55"/>
                      </a:moveTo>
                      <a:cubicBezTo>
                        <a:pt x="148" y="52"/>
                        <a:pt x="147" y="48"/>
                        <a:pt x="147" y="43"/>
                      </a:cubicBezTo>
                      <a:cubicBezTo>
                        <a:pt x="141" y="38"/>
                        <a:pt x="141" y="38"/>
                        <a:pt x="141" y="38"/>
                      </a:cubicBezTo>
                      <a:cubicBezTo>
                        <a:pt x="141" y="38"/>
                        <a:pt x="108" y="0"/>
                        <a:pt x="69" y="22"/>
                      </a:cubicBezTo>
                      <a:cubicBezTo>
                        <a:pt x="71" y="24"/>
                        <a:pt x="71" y="24"/>
                        <a:pt x="71" y="24"/>
                      </a:cubicBezTo>
                      <a:cubicBezTo>
                        <a:pt x="86" y="22"/>
                        <a:pt x="86" y="22"/>
                        <a:pt x="86" y="22"/>
                      </a:cubicBezTo>
                      <a:cubicBezTo>
                        <a:pt x="74" y="27"/>
                        <a:pt x="74" y="27"/>
                        <a:pt x="74" y="27"/>
                      </a:cubicBezTo>
                      <a:cubicBezTo>
                        <a:pt x="76" y="30"/>
                        <a:pt x="76" y="30"/>
                        <a:pt x="76" y="30"/>
                      </a:cubicBezTo>
                      <a:cubicBezTo>
                        <a:pt x="92" y="28"/>
                        <a:pt x="121" y="39"/>
                        <a:pt x="112" y="51"/>
                      </a:cubicBezTo>
                      <a:cubicBezTo>
                        <a:pt x="83" y="80"/>
                        <a:pt x="83" y="80"/>
                        <a:pt x="83" y="80"/>
                      </a:cubicBezTo>
                      <a:cubicBezTo>
                        <a:pt x="83" y="80"/>
                        <a:pt x="83" y="80"/>
                        <a:pt x="83" y="80"/>
                      </a:cubicBezTo>
                      <a:cubicBezTo>
                        <a:pt x="81" y="82"/>
                        <a:pt x="79" y="83"/>
                        <a:pt x="76" y="83"/>
                      </a:cubicBezTo>
                      <a:cubicBezTo>
                        <a:pt x="0" y="153"/>
                        <a:pt x="0" y="153"/>
                        <a:pt x="0" y="153"/>
                      </a:cubicBezTo>
                      <a:cubicBezTo>
                        <a:pt x="24" y="177"/>
                        <a:pt x="24" y="177"/>
                        <a:pt x="24" y="177"/>
                      </a:cubicBezTo>
                      <a:cubicBezTo>
                        <a:pt x="94" y="101"/>
                        <a:pt x="94" y="101"/>
                        <a:pt x="94" y="101"/>
                      </a:cubicBezTo>
                      <a:cubicBezTo>
                        <a:pt x="94" y="98"/>
                        <a:pt x="96" y="96"/>
                        <a:pt x="98" y="94"/>
                      </a:cubicBezTo>
                      <a:cubicBezTo>
                        <a:pt x="98" y="93"/>
                        <a:pt x="98" y="93"/>
                        <a:pt x="98" y="93"/>
                      </a:cubicBezTo>
                      <a:cubicBezTo>
                        <a:pt x="129" y="63"/>
                        <a:pt x="129" y="63"/>
                        <a:pt x="129" y="63"/>
                      </a:cubicBezTo>
                      <a:cubicBezTo>
                        <a:pt x="129" y="63"/>
                        <a:pt x="129" y="63"/>
                        <a:pt x="129" y="63"/>
                      </a:cubicBezTo>
                      <a:cubicBezTo>
                        <a:pt x="133" y="63"/>
                        <a:pt x="137" y="64"/>
                        <a:pt x="140" y="67"/>
                      </a:cubicBezTo>
                      <a:cubicBezTo>
                        <a:pt x="143" y="70"/>
                        <a:pt x="144" y="74"/>
                        <a:pt x="144" y="78"/>
                      </a:cubicBezTo>
                      <a:cubicBezTo>
                        <a:pt x="153" y="87"/>
                        <a:pt x="153" y="87"/>
                        <a:pt x="153" y="87"/>
                      </a:cubicBezTo>
                      <a:cubicBezTo>
                        <a:pt x="172" y="68"/>
                        <a:pt x="172" y="68"/>
                        <a:pt x="172" y="68"/>
                      </a:cubicBezTo>
                      <a:cubicBezTo>
                        <a:pt x="163" y="60"/>
                        <a:pt x="163" y="60"/>
                        <a:pt x="163" y="60"/>
                      </a:cubicBezTo>
                      <a:cubicBezTo>
                        <a:pt x="159" y="60"/>
                        <a:pt x="155" y="59"/>
                        <a:pt x="151" y="5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288" name="组合 287"/>
          <p:cNvGrpSpPr/>
          <p:nvPr/>
        </p:nvGrpSpPr>
        <p:grpSpPr>
          <a:xfrm>
            <a:off x="911311" y="2817970"/>
            <a:ext cx="6142935" cy="698500"/>
            <a:chOff x="911311" y="2817970"/>
            <a:chExt cx="6142935" cy="698500"/>
          </a:xfrm>
        </p:grpSpPr>
        <p:sp>
          <p:nvSpPr>
            <p:cNvPr id="272" name="矩形 271"/>
            <p:cNvSpPr/>
            <p:nvPr/>
          </p:nvSpPr>
          <p:spPr>
            <a:xfrm>
              <a:off x="1776595" y="2846186"/>
              <a:ext cx="5277651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，是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描述科研成果进行学术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交流工具。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80" name="组合 279"/>
            <p:cNvGrpSpPr/>
            <p:nvPr/>
          </p:nvGrpSpPr>
          <p:grpSpPr>
            <a:xfrm>
              <a:off x="911311" y="2817970"/>
              <a:ext cx="698500" cy="698500"/>
              <a:chOff x="911311" y="2817970"/>
              <a:chExt cx="698500" cy="698500"/>
            </a:xfrm>
          </p:grpSpPr>
          <p:sp>
            <p:nvSpPr>
              <p:cNvPr id="17" name="椭圆 16"/>
              <p:cNvSpPr/>
              <p:nvPr/>
            </p:nvSpPr>
            <p:spPr>
              <a:xfrm>
                <a:off x="911311" y="2817970"/>
                <a:ext cx="698500" cy="698500"/>
              </a:xfrm>
              <a:prstGeom prst="ellipse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" name="Group 8"/>
              <p:cNvGrpSpPr>
                <a:grpSpLocks noChangeAspect="1"/>
              </p:cNvGrpSpPr>
              <p:nvPr/>
            </p:nvGrpSpPr>
            <p:grpSpPr bwMode="auto">
              <a:xfrm>
                <a:off x="1072968" y="3000963"/>
                <a:ext cx="392771" cy="360040"/>
                <a:chOff x="3624" y="1962"/>
                <a:chExt cx="432" cy="396"/>
              </a:xfrm>
            </p:grpSpPr>
            <p:sp>
              <p:nvSpPr>
                <p:cNvPr id="8" name="AutoShape 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624" y="1962"/>
                  <a:ext cx="432" cy="3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" name="Freeform 9"/>
                <p:cNvSpPr/>
                <p:nvPr/>
              </p:nvSpPr>
              <p:spPr bwMode="auto">
                <a:xfrm>
                  <a:off x="3622" y="1962"/>
                  <a:ext cx="264" cy="228"/>
                </a:xfrm>
                <a:custGeom>
                  <a:avLst/>
                  <a:gdLst>
                    <a:gd name="T0" fmla="*/ 92 w 110"/>
                    <a:gd name="T1" fmla="*/ 29 h 95"/>
                    <a:gd name="T2" fmla="*/ 110 w 110"/>
                    <a:gd name="T3" fmla="*/ 17 h 95"/>
                    <a:gd name="T4" fmla="*/ 66 w 110"/>
                    <a:gd name="T5" fmla="*/ 17 h 95"/>
                    <a:gd name="T6" fmla="*/ 53 w 110"/>
                    <a:gd name="T7" fmla="*/ 0 h 95"/>
                    <a:gd name="T8" fmla="*/ 21 w 110"/>
                    <a:gd name="T9" fmla="*/ 0 h 95"/>
                    <a:gd name="T10" fmla="*/ 1 w 110"/>
                    <a:gd name="T11" fmla="*/ 20 h 95"/>
                    <a:gd name="T12" fmla="*/ 0 w 110"/>
                    <a:gd name="T13" fmla="*/ 95 h 95"/>
                    <a:gd name="T14" fmla="*/ 82 w 110"/>
                    <a:gd name="T15" fmla="*/ 95 h 95"/>
                    <a:gd name="T16" fmla="*/ 92 w 110"/>
                    <a:gd name="T17" fmla="*/ 29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0" h="95">
                      <a:moveTo>
                        <a:pt x="92" y="29"/>
                      </a:moveTo>
                      <a:cubicBezTo>
                        <a:pt x="98" y="23"/>
                        <a:pt x="104" y="19"/>
                        <a:pt x="110" y="17"/>
                      </a:cubicBezTo>
                      <a:cubicBezTo>
                        <a:pt x="66" y="17"/>
                        <a:pt x="66" y="17"/>
                        <a:pt x="66" y="17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53" y="0"/>
                        <a:pt x="35" y="0"/>
                        <a:pt x="21" y="0"/>
                      </a:cubicBezTo>
                      <a:cubicBezTo>
                        <a:pt x="7" y="0"/>
                        <a:pt x="1" y="3"/>
                        <a:pt x="1" y="20"/>
                      </a:cubicBezTo>
                      <a:cubicBezTo>
                        <a:pt x="1" y="38"/>
                        <a:pt x="0" y="95"/>
                        <a:pt x="0" y="95"/>
                      </a:cubicBezTo>
                      <a:cubicBezTo>
                        <a:pt x="82" y="95"/>
                        <a:pt x="82" y="95"/>
                        <a:pt x="82" y="95"/>
                      </a:cubicBezTo>
                      <a:cubicBezTo>
                        <a:pt x="70" y="74"/>
                        <a:pt x="74" y="47"/>
                        <a:pt x="92" y="2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" name="Freeform 10"/>
                <p:cNvSpPr>
                  <a:spLocks noEditPoints="1"/>
                </p:cNvSpPr>
                <p:nvPr/>
              </p:nvSpPr>
              <p:spPr bwMode="auto">
                <a:xfrm>
                  <a:off x="3821" y="2008"/>
                  <a:ext cx="242" cy="237"/>
                </a:xfrm>
                <a:custGeom>
                  <a:avLst/>
                  <a:gdLst>
                    <a:gd name="T0" fmla="*/ 83 w 101"/>
                    <a:gd name="T1" fmla="*/ 18 h 99"/>
                    <a:gd name="T2" fmla="*/ 18 w 101"/>
                    <a:gd name="T3" fmla="*/ 18 h 99"/>
                    <a:gd name="T4" fmla="*/ 18 w 101"/>
                    <a:gd name="T5" fmla="*/ 81 h 99"/>
                    <a:gd name="T6" fmla="*/ 83 w 101"/>
                    <a:gd name="T7" fmla="*/ 81 h 99"/>
                    <a:gd name="T8" fmla="*/ 83 w 101"/>
                    <a:gd name="T9" fmla="*/ 18 h 99"/>
                    <a:gd name="T10" fmla="*/ 28 w 101"/>
                    <a:gd name="T11" fmla="*/ 71 h 99"/>
                    <a:gd name="T12" fmla="*/ 28 w 101"/>
                    <a:gd name="T13" fmla="*/ 27 h 99"/>
                    <a:gd name="T14" fmla="*/ 73 w 101"/>
                    <a:gd name="T15" fmla="*/ 27 h 99"/>
                    <a:gd name="T16" fmla="*/ 73 w 101"/>
                    <a:gd name="T17" fmla="*/ 71 h 99"/>
                    <a:gd name="T18" fmla="*/ 28 w 101"/>
                    <a:gd name="T19" fmla="*/ 71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1" h="99">
                      <a:moveTo>
                        <a:pt x="83" y="18"/>
                      </a:moveTo>
                      <a:cubicBezTo>
                        <a:pt x="65" y="0"/>
                        <a:pt x="36" y="0"/>
                        <a:pt x="18" y="18"/>
                      </a:cubicBezTo>
                      <a:cubicBezTo>
                        <a:pt x="0" y="35"/>
                        <a:pt x="0" y="63"/>
                        <a:pt x="18" y="81"/>
                      </a:cubicBezTo>
                      <a:cubicBezTo>
                        <a:pt x="36" y="99"/>
                        <a:pt x="65" y="99"/>
                        <a:pt x="83" y="81"/>
                      </a:cubicBezTo>
                      <a:cubicBezTo>
                        <a:pt x="101" y="63"/>
                        <a:pt x="101" y="35"/>
                        <a:pt x="83" y="18"/>
                      </a:cubicBezTo>
                      <a:close/>
                      <a:moveTo>
                        <a:pt x="28" y="71"/>
                      </a:moveTo>
                      <a:cubicBezTo>
                        <a:pt x="16" y="59"/>
                        <a:pt x="16" y="39"/>
                        <a:pt x="28" y="27"/>
                      </a:cubicBezTo>
                      <a:cubicBezTo>
                        <a:pt x="41" y="15"/>
                        <a:pt x="61" y="15"/>
                        <a:pt x="73" y="27"/>
                      </a:cubicBezTo>
                      <a:cubicBezTo>
                        <a:pt x="86" y="39"/>
                        <a:pt x="86" y="59"/>
                        <a:pt x="73" y="71"/>
                      </a:cubicBezTo>
                      <a:cubicBezTo>
                        <a:pt x="61" y="84"/>
                        <a:pt x="41" y="84"/>
                        <a:pt x="28" y="7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1" name="Freeform 11"/>
                <p:cNvSpPr>
                  <a:spLocks noEditPoints="1"/>
                </p:cNvSpPr>
                <p:nvPr/>
              </p:nvSpPr>
              <p:spPr bwMode="auto">
                <a:xfrm>
                  <a:off x="3703" y="2207"/>
                  <a:ext cx="156" cy="151"/>
                </a:xfrm>
                <a:custGeom>
                  <a:avLst/>
                  <a:gdLst>
                    <a:gd name="T0" fmla="*/ 61 w 65"/>
                    <a:gd name="T1" fmla="*/ 3 h 63"/>
                    <a:gd name="T2" fmla="*/ 48 w 65"/>
                    <a:gd name="T3" fmla="*/ 3 h 63"/>
                    <a:gd name="T4" fmla="*/ 47 w 65"/>
                    <a:gd name="T5" fmla="*/ 4 h 63"/>
                    <a:gd name="T6" fmla="*/ 61 w 65"/>
                    <a:gd name="T7" fmla="*/ 17 h 63"/>
                    <a:gd name="T8" fmla="*/ 61 w 65"/>
                    <a:gd name="T9" fmla="*/ 16 h 63"/>
                    <a:gd name="T10" fmla="*/ 61 w 65"/>
                    <a:gd name="T11" fmla="*/ 3 h 63"/>
                    <a:gd name="T12" fmla="*/ 4 w 65"/>
                    <a:gd name="T13" fmla="*/ 46 h 63"/>
                    <a:gd name="T14" fmla="*/ 4 w 65"/>
                    <a:gd name="T15" fmla="*/ 59 h 63"/>
                    <a:gd name="T16" fmla="*/ 17 w 65"/>
                    <a:gd name="T17" fmla="*/ 59 h 63"/>
                    <a:gd name="T18" fmla="*/ 56 w 65"/>
                    <a:gd name="T19" fmla="*/ 21 h 63"/>
                    <a:gd name="T20" fmla="*/ 43 w 65"/>
                    <a:gd name="T21" fmla="*/ 8 h 63"/>
                    <a:gd name="T22" fmla="*/ 4 w 65"/>
                    <a:gd name="T23" fmla="*/ 46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5" h="63">
                      <a:moveTo>
                        <a:pt x="61" y="3"/>
                      </a:moveTo>
                      <a:cubicBezTo>
                        <a:pt x="58" y="0"/>
                        <a:pt x="52" y="0"/>
                        <a:pt x="48" y="3"/>
                      </a:cubicBezTo>
                      <a:cubicBezTo>
                        <a:pt x="47" y="4"/>
                        <a:pt x="47" y="4"/>
                        <a:pt x="47" y="4"/>
                      </a:cubicBezTo>
                      <a:cubicBezTo>
                        <a:pt x="61" y="17"/>
                        <a:pt x="61" y="17"/>
                        <a:pt x="61" y="17"/>
                      </a:cubicBezTo>
                      <a:cubicBezTo>
                        <a:pt x="61" y="16"/>
                        <a:pt x="61" y="16"/>
                        <a:pt x="61" y="16"/>
                      </a:cubicBezTo>
                      <a:cubicBezTo>
                        <a:pt x="65" y="13"/>
                        <a:pt x="65" y="7"/>
                        <a:pt x="61" y="3"/>
                      </a:cubicBezTo>
                      <a:close/>
                      <a:moveTo>
                        <a:pt x="4" y="46"/>
                      </a:moveTo>
                      <a:cubicBezTo>
                        <a:pt x="0" y="50"/>
                        <a:pt x="0" y="55"/>
                        <a:pt x="4" y="59"/>
                      </a:cubicBezTo>
                      <a:cubicBezTo>
                        <a:pt x="8" y="63"/>
                        <a:pt x="14" y="63"/>
                        <a:pt x="17" y="59"/>
                      </a:cubicBezTo>
                      <a:cubicBezTo>
                        <a:pt x="56" y="21"/>
                        <a:pt x="56" y="21"/>
                        <a:pt x="56" y="21"/>
                      </a:cubicBezTo>
                      <a:cubicBezTo>
                        <a:pt x="43" y="8"/>
                        <a:pt x="43" y="8"/>
                        <a:pt x="43" y="8"/>
                      </a:cubicBezTo>
                      <a:lnTo>
                        <a:pt x="4" y="4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289" name="组合 288"/>
          <p:cNvGrpSpPr/>
          <p:nvPr/>
        </p:nvGrpSpPr>
        <p:grpSpPr>
          <a:xfrm>
            <a:off x="911311" y="3973135"/>
            <a:ext cx="6142935" cy="699035"/>
            <a:chOff x="911311" y="3973135"/>
            <a:chExt cx="6142935" cy="699035"/>
          </a:xfrm>
        </p:grpSpPr>
        <p:sp>
          <p:nvSpPr>
            <p:cNvPr id="273" name="矩形 272"/>
            <p:cNvSpPr/>
            <p:nvPr/>
          </p:nvSpPr>
          <p:spPr>
            <a:xfrm>
              <a:off x="1776595" y="3973135"/>
              <a:ext cx="5277651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，是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描述科研成果进行学术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交流工具。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85" name="组合 284"/>
            <p:cNvGrpSpPr/>
            <p:nvPr/>
          </p:nvGrpSpPr>
          <p:grpSpPr>
            <a:xfrm>
              <a:off x="911311" y="3973670"/>
              <a:ext cx="698500" cy="698500"/>
              <a:chOff x="911311" y="3973670"/>
              <a:chExt cx="698500" cy="698500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911311" y="3973670"/>
                <a:ext cx="698500" cy="698500"/>
              </a:xfrm>
              <a:prstGeom prst="ellipse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3" name="Group 14"/>
              <p:cNvGrpSpPr>
                <a:grpSpLocks noChangeAspect="1"/>
              </p:cNvGrpSpPr>
              <p:nvPr/>
            </p:nvGrpSpPr>
            <p:grpSpPr bwMode="auto">
              <a:xfrm>
                <a:off x="1066077" y="4153212"/>
                <a:ext cx="343334" cy="343334"/>
                <a:chOff x="3631" y="1951"/>
                <a:chExt cx="418" cy="418"/>
              </a:xfrm>
            </p:grpSpPr>
            <p:sp>
              <p:nvSpPr>
                <p:cNvPr id="24" name="AutoShape 1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631" y="1951"/>
                  <a:ext cx="418" cy="4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77" name="Freeform 15"/>
                <p:cNvSpPr>
                  <a:spLocks noEditPoints="1"/>
                </p:cNvSpPr>
                <p:nvPr/>
              </p:nvSpPr>
              <p:spPr bwMode="auto">
                <a:xfrm>
                  <a:off x="3626" y="1946"/>
                  <a:ext cx="428" cy="423"/>
                </a:xfrm>
                <a:custGeom>
                  <a:avLst/>
                  <a:gdLst>
                    <a:gd name="T0" fmla="*/ 171 w 178"/>
                    <a:gd name="T1" fmla="*/ 17 h 176"/>
                    <a:gd name="T2" fmla="*/ 161 w 178"/>
                    <a:gd name="T3" fmla="*/ 7 h 176"/>
                    <a:gd name="T4" fmla="*/ 136 w 178"/>
                    <a:gd name="T5" fmla="*/ 7 h 176"/>
                    <a:gd name="T6" fmla="*/ 112 w 178"/>
                    <a:gd name="T7" fmla="*/ 31 h 176"/>
                    <a:gd name="T8" fmla="*/ 100 w 178"/>
                    <a:gd name="T9" fmla="*/ 19 h 176"/>
                    <a:gd name="T10" fmla="*/ 76 w 178"/>
                    <a:gd name="T11" fmla="*/ 43 h 176"/>
                    <a:gd name="T12" fmla="*/ 86 w 178"/>
                    <a:gd name="T13" fmla="*/ 53 h 176"/>
                    <a:gd name="T14" fmla="*/ 19 w 178"/>
                    <a:gd name="T15" fmla="*/ 120 h 176"/>
                    <a:gd name="T16" fmla="*/ 12 w 178"/>
                    <a:gd name="T17" fmla="*/ 136 h 176"/>
                    <a:gd name="T18" fmla="*/ 8 w 178"/>
                    <a:gd name="T19" fmla="*/ 140 h 176"/>
                    <a:gd name="T20" fmla="*/ 8 w 178"/>
                    <a:gd name="T21" fmla="*/ 170 h 176"/>
                    <a:gd name="T22" fmla="*/ 23 w 178"/>
                    <a:gd name="T23" fmla="*/ 176 h 176"/>
                    <a:gd name="T24" fmla="*/ 38 w 178"/>
                    <a:gd name="T25" fmla="*/ 170 h 176"/>
                    <a:gd name="T26" fmla="*/ 42 w 178"/>
                    <a:gd name="T27" fmla="*/ 166 h 176"/>
                    <a:gd name="T28" fmla="*/ 58 w 178"/>
                    <a:gd name="T29" fmla="*/ 159 h 176"/>
                    <a:gd name="T30" fmla="*/ 125 w 178"/>
                    <a:gd name="T31" fmla="*/ 92 h 176"/>
                    <a:gd name="T32" fmla="*/ 135 w 178"/>
                    <a:gd name="T33" fmla="*/ 102 h 176"/>
                    <a:gd name="T34" fmla="*/ 159 w 178"/>
                    <a:gd name="T35" fmla="*/ 78 h 176"/>
                    <a:gd name="T36" fmla="*/ 147 w 178"/>
                    <a:gd name="T37" fmla="*/ 66 h 176"/>
                    <a:gd name="T38" fmla="*/ 171 w 178"/>
                    <a:gd name="T39" fmla="*/ 42 h 176"/>
                    <a:gd name="T40" fmla="*/ 171 w 178"/>
                    <a:gd name="T41" fmla="*/ 17 h 176"/>
                    <a:gd name="T42" fmla="*/ 47 w 178"/>
                    <a:gd name="T43" fmla="*/ 148 h 176"/>
                    <a:gd name="T44" fmla="*/ 41 w 178"/>
                    <a:gd name="T45" fmla="*/ 151 h 176"/>
                    <a:gd name="T46" fmla="*/ 37 w 178"/>
                    <a:gd name="T47" fmla="*/ 150 h 176"/>
                    <a:gd name="T48" fmla="*/ 37 w 178"/>
                    <a:gd name="T49" fmla="*/ 150 h 176"/>
                    <a:gd name="T50" fmla="*/ 27 w 178"/>
                    <a:gd name="T51" fmla="*/ 159 h 176"/>
                    <a:gd name="T52" fmla="*/ 23 w 178"/>
                    <a:gd name="T53" fmla="*/ 161 h 176"/>
                    <a:gd name="T54" fmla="*/ 19 w 178"/>
                    <a:gd name="T55" fmla="*/ 159 h 176"/>
                    <a:gd name="T56" fmla="*/ 19 w 178"/>
                    <a:gd name="T57" fmla="*/ 151 h 176"/>
                    <a:gd name="T58" fmla="*/ 28 w 178"/>
                    <a:gd name="T59" fmla="*/ 141 h 176"/>
                    <a:gd name="T60" fmla="*/ 28 w 178"/>
                    <a:gd name="T61" fmla="*/ 141 h 176"/>
                    <a:gd name="T62" fmla="*/ 30 w 178"/>
                    <a:gd name="T63" fmla="*/ 131 h 176"/>
                    <a:gd name="T64" fmla="*/ 97 w 178"/>
                    <a:gd name="T65" fmla="*/ 64 h 176"/>
                    <a:gd name="T66" fmla="*/ 114 w 178"/>
                    <a:gd name="T67" fmla="*/ 81 h 176"/>
                    <a:gd name="T68" fmla="*/ 47 w 178"/>
                    <a:gd name="T69" fmla="*/ 148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78" h="176">
                      <a:moveTo>
                        <a:pt x="171" y="17"/>
                      </a:moveTo>
                      <a:cubicBezTo>
                        <a:pt x="161" y="7"/>
                        <a:pt x="161" y="7"/>
                        <a:pt x="161" y="7"/>
                      </a:cubicBezTo>
                      <a:cubicBezTo>
                        <a:pt x="154" y="0"/>
                        <a:pt x="143" y="0"/>
                        <a:pt x="136" y="7"/>
                      </a:cubicBezTo>
                      <a:cubicBezTo>
                        <a:pt x="112" y="31"/>
                        <a:pt x="112" y="31"/>
                        <a:pt x="112" y="31"/>
                      </a:cubicBezTo>
                      <a:cubicBezTo>
                        <a:pt x="100" y="19"/>
                        <a:pt x="100" y="19"/>
                        <a:pt x="100" y="19"/>
                      </a:cubicBezTo>
                      <a:cubicBezTo>
                        <a:pt x="76" y="43"/>
                        <a:pt x="76" y="43"/>
                        <a:pt x="76" y="43"/>
                      </a:cubicBezTo>
                      <a:cubicBezTo>
                        <a:pt x="86" y="53"/>
                        <a:pt x="86" y="53"/>
                        <a:pt x="86" y="53"/>
                      </a:cubicBezTo>
                      <a:cubicBezTo>
                        <a:pt x="19" y="120"/>
                        <a:pt x="19" y="120"/>
                        <a:pt x="19" y="120"/>
                      </a:cubicBezTo>
                      <a:cubicBezTo>
                        <a:pt x="15" y="124"/>
                        <a:pt x="12" y="130"/>
                        <a:pt x="12" y="136"/>
                      </a:cubicBezTo>
                      <a:cubicBezTo>
                        <a:pt x="8" y="140"/>
                        <a:pt x="8" y="140"/>
                        <a:pt x="8" y="140"/>
                      </a:cubicBezTo>
                      <a:cubicBezTo>
                        <a:pt x="0" y="148"/>
                        <a:pt x="0" y="162"/>
                        <a:pt x="8" y="170"/>
                      </a:cubicBezTo>
                      <a:cubicBezTo>
                        <a:pt x="12" y="174"/>
                        <a:pt x="17" y="176"/>
                        <a:pt x="23" y="176"/>
                      </a:cubicBezTo>
                      <a:cubicBezTo>
                        <a:pt x="29" y="176"/>
                        <a:pt x="34" y="174"/>
                        <a:pt x="38" y="170"/>
                      </a:cubicBezTo>
                      <a:cubicBezTo>
                        <a:pt x="42" y="166"/>
                        <a:pt x="42" y="166"/>
                        <a:pt x="42" y="166"/>
                      </a:cubicBezTo>
                      <a:cubicBezTo>
                        <a:pt x="48" y="166"/>
                        <a:pt x="54" y="163"/>
                        <a:pt x="58" y="159"/>
                      </a:cubicBezTo>
                      <a:cubicBezTo>
                        <a:pt x="125" y="92"/>
                        <a:pt x="125" y="92"/>
                        <a:pt x="125" y="92"/>
                      </a:cubicBezTo>
                      <a:cubicBezTo>
                        <a:pt x="135" y="102"/>
                        <a:pt x="135" y="102"/>
                        <a:pt x="135" y="102"/>
                      </a:cubicBezTo>
                      <a:cubicBezTo>
                        <a:pt x="159" y="78"/>
                        <a:pt x="159" y="78"/>
                        <a:pt x="159" y="78"/>
                      </a:cubicBezTo>
                      <a:cubicBezTo>
                        <a:pt x="147" y="66"/>
                        <a:pt x="147" y="66"/>
                        <a:pt x="147" y="66"/>
                      </a:cubicBezTo>
                      <a:cubicBezTo>
                        <a:pt x="171" y="42"/>
                        <a:pt x="171" y="42"/>
                        <a:pt x="171" y="42"/>
                      </a:cubicBezTo>
                      <a:cubicBezTo>
                        <a:pt x="178" y="35"/>
                        <a:pt x="178" y="24"/>
                        <a:pt x="171" y="17"/>
                      </a:cubicBezTo>
                      <a:close/>
                      <a:moveTo>
                        <a:pt x="47" y="148"/>
                      </a:moveTo>
                      <a:cubicBezTo>
                        <a:pt x="46" y="150"/>
                        <a:pt x="43" y="151"/>
                        <a:pt x="41" y="151"/>
                      </a:cubicBezTo>
                      <a:cubicBezTo>
                        <a:pt x="39" y="151"/>
                        <a:pt x="38" y="151"/>
                        <a:pt x="37" y="150"/>
                      </a:cubicBezTo>
                      <a:cubicBezTo>
                        <a:pt x="37" y="150"/>
                        <a:pt x="37" y="150"/>
                        <a:pt x="37" y="150"/>
                      </a:cubicBezTo>
                      <a:cubicBezTo>
                        <a:pt x="27" y="159"/>
                        <a:pt x="27" y="159"/>
                        <a:pt x="27" y="159"/>
                      </a:cubicBezTo>
                      <a:cubicBezTo>
                        <a:pt x="26" y="160"/>
                        <a:pt x="25" y="161"/>
                        <a:pt x="23" y="161"/>
                      </a:cubicBezTo>
                      <a:cubicBezTo>
                        <a:pt x="21" y="161"/>
                        <a:pt x="20" y="160"/>
                        <a:pt x="19" y="159"/>
                      </a:cubicBezTo>
                      <a:cubicBezTo>
                        <a:pt x="16" y="157"/>
                        <a:pt x="16" y="153"/>
                        <a:pt x="19" y="151"/>
                      </a:cubicBezTo>
                      <a:cubicBezTo>
                        <a:pt x="28" y="141"/>
                        <a:pt x="28" y="141"/>
                        <a:pt x="28" y="141"/>
                      </a:cubicBezTo>
                      <a:cubicBezTo>
                        <a:pt x="28" y="141"/>
                        <a:pt x="28" y="141"/>
                        <a:pt x="28" y="141"/>
                      </a:cubicBezTo>
                      <a:cubicBezTo>
                        <a:pt x="26" y="138"/>
                        <a:pt x="27" y="134"/>
                        <a:pt x="30" y="131"/>
                      </a:cubicBezTo>
                      <a:cubicBezTo>
                        <a:pt x="97" y="64"/>
                        <a:pt x="97" y="64"/>
                        <a:pt x="97" y="64"/>
                      </a:cubicBezTo>
                      <a:cubicBezTo>
                        <a:pt x="114" y="81"/>
                        <a:pt x="114" y="81"/>
                        <a:pt x="114" y="81"/>
                      </a:cubicBezTo>
                      <a:lnTo>
                        <a:pt x="47" y="14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290" name="组合 289"/>
          <p:cNvGrpSpPr/>
          <p:nvPr/>
        </p:nvGrpSpPr>
        <p:grpSpPr>
          <a:xfrm>
            <a:off x="911311" y="5129370"/>
            <a:ext cx="6142935" cy="698500"/>
            <a:chOff x="911311" y="5129370"/>
            <a:chExt cx="6142935" cy="698500"/>
          </a:xfrm>
        </p:grpSpPr>
        <p:sp>
          <p:nvSpPr>
            <p:cNvPr id="274" name="矩形 273"/>
            <p:cNvSpPr/>
            <p:nvPr/>
          </p:nvSpPr>
          <p:spPr>
            <a:xfrm>
              <a:off x="1776595" y="5166799"/>
              <a:ext cx="5277651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，是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描述科研成果进行学术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交流工具。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86" name="组合 285"/>
            <p:cNvGrpSpPr/>
            <p:nvPr/>
          </p:nvGrpSpPr>
          <p:grpSpPr>
            <a:xfrm>
              <a:off x="911311" y="5129370"/>
              <a:ext cx="698500" cy="698500"/>
              <a:chOff x="911311" y="5129370"/>
              <a:chExt cx="698500" cy="698500"/>
            </a:xfrm>
          </p:grpSpPr>
          <p:sp>
            <p:nvSpPr>
              <p:cNvPr id="19" name="椭圆 18"/>
              <p:cNvSpPr/>
              <p:nvPr/>
            </p:nvSpPr>
            <p:spPr>
              <a:xfrm>
                <a:off x="911311" y="5129370"/>
                <a:ext cx="698500" cy="698500"/>
              </a:xfrm>
              <a:prstGeom prst="ellipse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79" name="Group 18"/>
              <p:cNvGrpSpPr>
                <a:grpSpLocks noChangeAspect="1"/>
              </p:cNvGrpSpPr>
              <p:nvPr/>
            </p:nvGrpSpPr>
            <p:grpSpPr bwMode="auto">
              <a:xfrm>
                <a:off x="1092555" y="5343610"/>
                <a:ext cx="316856" cy="276721"/>
                <a:chOff x="3689" y="2029"/>
                <a:chExt cx="300" cy="262"/>
              </a:xfrm>
            </p:grpSpPr>
            <p:sp>
              <p:nvSpPr>
                <p:cNvPr id="281" name="Freeform 19"/>
                <p:cNvSpPr/>
                <p:nvPr/>
              </p:nvSpPr>
              <p:spPr bwMode="auto">
                <a:xfrm>
                  <a:off x="3689" y="2029"/>
                  <a:ext cx="174" cy="262"/>
                </a:xfrm>
                <a:custGeom>
                  <a:avLst/>
                  <a:gdLst>
                    <a:gd name="T0" fmla="*/ 174 w 174"/>
                    <a:gd name="T1" fmla="*/ 0 h 262"/>
                    <a:gd name="T2" fmla="*/ 65 w 174"/>
                    <a:gd name="T3" fmla="*/ 63 h 262"/>
                    <a:gd name="T4" fmla="*/ 0 w 174"/>
                    <a:gd name="T5" fmla="*/ 63 h 262"/>
                    <a:gd name="T6" fmla="*/ 0 w 174"/>
                    <a:gd name="T7" fmla="*/ 199 h 262"/>
                    <a:gd name="T8" fmla="*/ 65 w 174"/>
                    <a:gd name="T9" fmla="*/ 199 h 262"/>
                    <a:gd name="T10" fmla="*/ 174 w 174"/>
                    <a:gd name="T11" fmla="*/ 262 h 262"/>
                    <a:gd name="T12" fmla="*/ 174 w 174"/>
                    <a:gd name="T13" fmla="*/ 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4" h="262">
                      <a:moveTo>
                        <a:pt x="174" y="0"/>
                      </a:moveTo>
                      <a:lnTo>
                        <a:pt x="65" y="63"/>
                      </a:lnTo>
                      <a:lnTo>
                        <a:pt x="0" y="63"/>
                      </a:lnTo>
                      <a:lnTo>
                        <a:pt x="0" y="199"/>
                      </a:lnTo>
                      <a:lnTo>
                        <a:pt x="65" y="199"/>
                      </a:lnTo>
                      <a:lnTo>
                        <a:pt x="174" y="262"/>
                      </a:lnTo>
                      <a:lnTo>
                        <a:pt x="17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82" name="Rectangle 20"/>
                <p:cNvSpPr>
                  <a:spLocks noChangeArrowheads="1"/>
                </p:cNvSpPr>
                <p:nvPr/>
              </p:nvSpPr>
              <p:spPr bwMode="auto">
                <a:xfrm>
                  <a:off x="3890" y="2095"/>
                  <a:ext cx="19" cy="1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83" name="Rectangle 21"/>
                <p:cNvSpPr>
                  <a:spLocks noChangeArrowheads="1"/>
                </p:cNvSpPr>
                <p:nvPr/>
              </p:nvSpPr>
              <p:spPr bwMode="auto">
                <a:xfrm>
                  <a:off x="3931" y="2078"/>
                  <a:ext cx="19" cy="1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84" name="Rectangle 22"/>
                <p:cNvSpPr>
                  <a:spLocks noChangeArrowheads="1"/>
                </p:cNvSpPr>
                <p:nvPr/>
              </p:nvSpPr>
              <p:spPr bwMode="auto">
                <a:xfrm>
                  <a:off x="3970" y="2061"/>
                  <a:ext cx="19" cy="1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11" name="圆角矩形 10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701167" y="144940"/>
            <a:ext cx="3057239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研究方法与思路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796505" y="217491"/>
            <a:ext cx="10128992" cy="439541"/>
            <a:chOff x="3796505" y="217491"/>
            <a:chExt cx="10128992" cy="439541"/>
          </a:xfrm>
        </p:grpSpPr>
        <p:sp>
          <p:nvSpPr>
            <p:cNvPr id="10" name="圆角矩形 9"/>
            <p:cNvSpPr/>
            <p:nvPr/>
          </p:nvSpPr>
          <p:spPr>
            <a:xfrm>
              <a:off x="3796505" y="217491"/>
              <a:ext cx="8909791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圆角矩形 13"/>
            <p:cNvSpPr/>
            <p:nvPr/>
          </p:nvSpPr>
          <p:spPr>
            <a:xfrm flipV="1">
              <a:off x="38416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3841697" y="230597"/>
              <a:ext cx="1791316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METHODS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730708" y="1271954"/>
            <a:ext cx="4740194" cy="4771292"/>
            <a:chOff x="3730708" y="1271954"/>
            <a:chExt cx="4740194" cy="4771292"/>
          </a:xfrm>
        </p:grpSpPr>
        <p:sp>
          <p:nvSpPr>
            <p:cNvPr id="17" name="Freeform: Shape 2"/>
            <p:cNvSpPr/>
            <p:nvPr/>
          </p:nvSpPr>
          <p:spPr bwMode="auto">
            <a:xfrm>
              <a:off x="3730708" y="3459906"/>
              <a:ext cx="1138402" cy="1138402"/>
            </a:xfrm>
            <a:custGeom>
              <a:avLst/>
              <a:gdLst>
                <a:gd name="T0" fmla="*/ 28 w 434"/>
                <a:gd name="T1" fmla="*/ 166 h 434"/>
                <a:gd name="T2" fmla="*/ 268 w 434"/>
                <a:gd name="T3" fmla="*/ 28 h 434"/>
                <a:gd name="T4" fmla="*/ 406 w 434"/>
                <a:gd name="T5" fmla="*/ 268 h 434"/>
                <a:gd name="T6" fmla="*/ 166 w 434"/>
                <a:gd name="T7" fmla="*/ 406 h 434"/>
                <a:gd name="T8" fmla="*/ 28 w 434"/>
                <a:gd name="T9" fmla="*/ 166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4" h="434">
                  <a:moveTo>
                    <a:pt x="28" y="166"/>
                  </a:moveTo>
                  <a:cubicBezTo>
                    <a:pt x="56" y="62"/>
                    <a:pt x="164" y="0"/>
                    <a:pt x="268" y="28"/>
                  </a:cubicBezTo>
                  <a:cubicBezTo>
                    <a:pt x="372" y="56"/>
                    <a:pt x="434" y="164"/>
                    <a:pt x="406" y="268"/>
                  </a:cubicBezTo>
                  <a:cubicBezTo>
                    <a:pt x="378" y="372"/>
                    <a:pt x="270" y="434"/>
                    <a:pt x="166" y="406"/>
                  </a:cubicBezTo>
                  <a:cubicBezTo>
                    <a:pt x="62" y="378"/>
                    <a:pt x="0" y="270"/>
                    <a:pt x="28" y="16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8" name="Freeform: Shape 4"/>
            <p:cNvSpPr/>
            <p:nvPr/>
          </p:nvSpPr>
          <p:spPr bwMode="auto">
            <a:xfrm>
              <a:off x="6506187" y="3309970"/>
              <a:ext cx="968475" cy="1096198"/>
            </a:xfrm>
            <a:custGeom>
              <a:avLst/>
              <a:gdLst>
                <a:gd name="T0" fmla="*/ 0 w 369"/>
                <a:gd name="T1" fmla="*/ 40 h 418"/>
                <a:gd name="T2" fmla="*/ 309 w 369"/>
                <a:gd name="T3" fmla="*/ 0 h 418"/>
                <a:gd name="T4" fmla="*/ 369 w 369"/>
                <a:gd name="T5" fmla="*/ 353 h 418"/>
                <a:gd name="T6" fmla="*/ 64 w 369"/>
                <a:gd name="T7" fmla="*/ 418 h 418"/>
                <a:gd name="T8" fmla="*/ 0 w 369"/>
                <a:gd name="T9" fmla="*/ 40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9" h="418">
                  <a:moveTo>
                    <a:pt x="0" y="40"/>
                  </a:moveTo>
                  <a:cubicBezTo>
                    <a:pt x="97" y="124"/>
                    <a:pt x="219" y="108"/>
                    <a:pt x="309" y="0"/>
                  </a:cubicBezTo>
                  <a:cubicBezTo>
                    <a:pt x="369" y="353"/>
                    <a:pt x="369" y="353"/>
                    <a:pt x="369" y="353"/>
                  </a:cubicBezTo>
                  <a:cubicBezTo>
                    <a:pt x="248" y="281"/>
                    <a:pt x="128" y="307"/>
                    <a:pt x="64" y="418"/>
                  </a:cubicBezTo>
                  <a:lnTo>
                    <a:pt x="0" y="40"/>
                  </a:lnTo>
                  <a:close/>
                </a:path>
              </a:pathLst>
            </a:custGeom>
            <a:solidFill>
              <a:srgbClr val="00355C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9" name="Freeform: Shape 5"/>
            <p:cNvSpPr/>
            <p:nvPr/>
          </p:nvSpPr>
          <p:spPr bwMode="auto">
            <a:xfrm>
              <a:off x="5734294" y="2554738"/>
              <a:ext cx="1133959" cy="1053993"/>
            </a:xfrm>
            <a:custGeom>
              <a:avLst/>
              <a:gdLst>
                <a:gd name="T0" fmla="*/ 0 w 432"/>
                <a:gd name="T1" fmla="*/ 271 h 402"/>
                <a:gd name="T2" fmla="*/ 131 w 432"/>
                <a:gd name="T3" fmla="*/ 0 h 402"/>
                <a:gd name="T4" fmla="*/ 432 w 432"/>
                <a:gd name="T5" fmla="*/ 111 h 402"/>
                <a:gd name="T6" fmla="*/ 356 w 432"/>
                <a:gd name="T7" fmla="*/ 402 h 402"/>
                <a:gd name="T8" fmla="*/ 0 w 432"/>
                <a:gd name="T9" fmla="*/ 271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2" h="402">
                  <a:moveTo>
                    <a:pt x="0" y="271"/>
                  </a:moveTo>
                  <a:cubicBezTo>
                    <a:pt x="114" y="232"/>
                    <a:pt x="165" y="128"/>
                    <a:pt x="131" y="0"/>
                  </a:cubicBezTo>
                  <a:cubicBezTo>
                    <a:pt x="432" y="111"/>
                    <a:pt x="432" y="111"/>
                    <a:pt x="432" y="111"/>
                  </a:cubicBezTo>
                  <a:cubicBezTo>
                    <a:pt x="324" y="186"/>
                    <a:pt x="294" y="298"/>
                    <a:pt x="356" y="402"/>
                  </a:cubicBezTo>
                  <a:lnTo>
                    <a:pt x="0" y="271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0" name="Freeform: Shape 6"/>
            <p:cNvSpPr/>
            <p:nvPr/>
          </p:nvSpPr>
          <p:spPr bwMode="auto">
            <a:xfrm>
              <a:off x="4535919" y="1961658"/>
              <a:ext cx="1631524" cy="1820332"/>
            </a:xfrm>
            <a:custGeom>
              <a:avLst/>
              <a:gdLst>
                <a:gd name="T0" fmla="*/ 266 w 622"/>
                <a:gd name="T1" fmla="*/ 694 h 694"/>
                <a:gd name="T2" fmla="*/ 0 w 622"/>
                <a:gd name="T3" fmla="*/ 177 h 694"/>
                <a:gd name="T4" fmla="*/ 306 w 622"/>
                <a:gd name="T5" fmla="*/ 0 h 694"/>
                <a:gd name="T6" fmla="*/ 622 w 622"/>
                <a:gd name="T7" fmla="*/ 488 h 694"/>
                <a:gd name="T8" fmla="*/ 266 w 622"/>
                <a:gd name="T9" fmla="*/ 694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2" h="694">
                  <a:moveTo>
                    <a:pt x="266" y="694"/>
                  </a:moveTo>
                  <a:cubicBezTo>
                    <a:pt x="333" y="474"/>
                    <a:pt x="254" y="292"/>
                    <a:pt x="0" y="177"/>
                  </a:cubicBezTo>
                  <a:cubicBezTo>
                    <a:pt x="306" y="0"/>
                    <a:pt x="306" y="0"/>
                    <a:pt x="306" y="0"/>
                  </a:cubicBezTo>
                  <a:cubicBezTo>
                    <a:pt x="278" y="278"/>
                    <a:pt x="397" y="436"/>
                    <a:pt x="622" y="488"/>
                  </a:cubicBezTo>
                  <a:lnTo>
                    <a:pt x="266" y="694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1" name="Freeform: Shape 7"/>
            <p:cNvSpPr/>
            <p:nvPr/>
          </p:nvSpPr>
          <p:spPr bwMode="auto">
            <a:xfrm>
              <a:off x="4593672" y="3475455"/>
              <a:ext cx="826313" cy="1086203"/>
            </a:xfrm>
            <a:custGeom>
              <a:avLst/>
              <a:gdLst>
                <a:gd name="T0" fmla="*/ 315 w 315"/>
                <a:gd name="T1" fmla="*/ 414 h 414"/>
                <a:gd name="T2" fmla="*/ 3 w 315"/>
                <a:gd name="T3" fmla="*/ 370 h 414"/>
                <a:gd name="T4" fmla="*/ 0 w 315"/>
                <a:gd name="T5" fmla="*/ 50 h 414"/>
                <a:gd name="T6" fmla="*/ 311 w 315"/>
                <a:gd name="T7" fmla="*/ 0 h 414"/>
                <a:gd name="T8" fmla="*/ 315 w 315"/>
                <a:gd name="T9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5" h="414">
                  <a:moveTo>
                    <a:pt x="315" y="414"/>
                  </a:moveTo>
                  <a:cubicBezTo>
                    <a:pt x="236" y="332"/>
                    <a:pt x="86" y="309"/>
                    <a:pt x="3" y="37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84" y="109"/>
                    <a:pt x="233" y="84"/>
                    <a:pt x="311" y="0"/>
                  </a:cubicBezTo>
                  <a:lnTo>
                    <a:pt x="315" y="41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2" name="Freeform: Shape 8"/>
            <p:cNvSpPr/>
            <p:nvPr/>
          </p:nvSpPr>
          <p:spPr bwMode="auto">
            <a:xfrm>
              <a:off x="4137200" y="1271954"/>
              <a:ext cx="1263904" cy="1267235"/>
            </a:xfrm>
            <a:custGeom>
              <a:avLst/>
              <a:gdLst>
                <a:gd name="T0" fmla="*/ 31 w 482"/>
                <a:gd name="T1" fmla="*/ 185 h 483"/>
                <a:gd name="T2" fmla="*/ 298 w 482"/>
                <a:gd name="T3" fmla="*/ 32 h 483"/>
                <a:gd name="T4" fmla="*/ 451 w 482"/>
                <a:gd name="T5" fmla="*/ 298 h 483"/>
                <a:gd name="T6" fmla="*/ 185 w 482"/>
                <a:gd name="T7" fmla="*/ 452 h 483"/>
                <a:gd name="T8" fmla="*/ 31 w 482"/>
                <a:gd name="T9" fmla="*/ 185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2" h="483">
                  <a:moveTo>
                    <a:pt x="31" y="185"/>
                  </a:moveTo>
                  <a:cubicBezTo>
                    <a:pt x="63" y="69"/>
                    <a:pt x="182" y="0"/>
                    <a:pt x="298" y="32"/>
                  </a:cubicBezTo>
                  <a:cubicBezTo>
                    <a:pt x="414" y="63"/>
                    <a:pt x="482" y="182"/>
                    <a:pt x="451" y="298"/>
                  </a:cubicBezTo>
                  <a:cubicBezTo>
                    <a:pt x="420" y="414"/>
                    <a:pt x="301" y="483"/>
                    <a:pt x="185" y="452"/>
                  </a:cubicBezTo>
                  <a:cubicBezTo>
                    <a:pt x="69" y="420"/>
                    <a:pt x="0" y="301"/>
                    <a:pt x="31" y="185"/>
                  </a:cubicBez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3" name="Freeform: Shape 9"/>
            <p:cNvSpPr/>
            <p:nvPr/>
          </p:nvSpPr>
          <p:spPr bwMode="auto">
            <a:xfrm>
              <a:off x="4307128" y="1445213"/>
              <a:ext cx="924049" cy="920717"/>
            </a:xfrm>
            <a:custGeom>
              <a:avLst/>
              <a:gdLst>
                <a:gd name="T0" fmla="*/ 23 w 352"/>
                <a:gd name="T1" fmla="*/ 134 h 351"/>
                <a:gd name="T2" fmla="*/ 218 w 352"/>
                <a:gd name="T3" fmla="*/ 23 h 351"/>
                <a:gd name="T4" fmla="*/ 329 w 352"/>
                <a:gd name="T5" fmla="*/ 217 h 351"/>
                <a:gd name="T6" fmla="*/ 135 w 352"/>
                <a:gd name="T7" fmla="*/ 329 h 351"/>
                <a:gd name="T8" fmla="*/ 23 w 352"/>
                <a:gd name="T9" fmla="*/ 134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2" h="351">
                  <a:moveTo>
                    <a:pt x="23" y="134"/>
                  </a:moveTo>
                  <a:cubicBezTo>
                    <a:pt x="46" y="50"/>
                    <a:pt x="133" y="0"/>
                    <a:pt x="218" y="23"/>
                  </a:cubicBezTo>
                  <a:cubicBezTo>
                    <a:pt x="302" y="45"/>
                    <a:pt x="352" y="132"/>
                    <a:pt x="329" y="217"/>
                  </a:cubicBezTo>
                  <a:cubicBezTo>
                    <a:pt x="307" y="301"/>
                    <a:pt x="220" y="351"/>
                    <a:pt x="135" y="329"/>
                  </a:cubicBezTo>
                  <a:cubicBezTo>
                    <a:pt x="50" y="306"/>
                    <a:pt x="0" y="219"/>
                    <a:pt x="23" y="134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4" name="Freeform: Shape 10"/>
            <p:cNvSpPr/>
            <p:nvPr/>
          </p:nvSpPr>
          <p:spPr bwMode="auto">
            <a:xfrm>
              <a:off x="6007512" y="1853927"/>
              <a:ext cx="1138402" cy="1138402"/>
            </a:xfrm>
            <a:custGeom>
              <a:avLst/>
              <a:gdLst>
                <a:gd name="T0" fmla="*/ 28 w 434"/>
                <a:gd name="T1" fmla="*/ 166 h 434"/>
                <a:gd name="T2" fmla="*/ 268 w 434"/>
                <a:gd name="T3" fmla="*/ 28 h 434"/>
                <a:gd name="T4" fmla="*/ 406 w 434"/>
                <a:gd name="T5" fmla="*/ 268 h 434"/>
                <a:gd name="T6" fmla="*/ 166 w 434"/>
                <a:gd name="T7" fmla="*/ 406 h 434"/>
                <a:gd name="T8" fmla="*/ 28 w 434"/>
                <a:gd name="T9" fmla="*/ 166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4" h="434">
                  <a:moveTo>
                    <a:pt x="28" y="166"/>
                  </a:moveTo>
                  <a:cubicBezTo>
                    <a:pt x="56" y="62"/>
                    <a:pt x="163" y="0"/>
                    <a:pt x="268" y="28"/>
                  </a:cubicBezTo>
                  <a:cubicBezTo>
                    <a:pt x="372" y="56"/>
                    <a:pt x="434" y="164"/>
                    <a:pt x="406" y="268"/>
                  </a:cubicBezTo>
                  <a:cubicBezTo>
                    <a:pt x="377" y="372"/>
                    <a:pt x="270" y="434"/>
                    <a:pt x="166" y="406"/>
                  </a:cubicBezTo>
                  <a:cubicBezTo>
                    <a:pt x="61" y="378"/>
                    <a:pt x="0" y="270"/>
                    <a:pt x="28" y="166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5" name="Freeform: Shape 11"/>
            <p:cNvSpPr/>
            <p:nvPr/>
          </p:nvSpPr>
          <p:spPr bwMode="auto">
            <a:xfrm>
              <a:off x="6159669" y="2009415"/>
              <a:ext cx="831867" cy="828535"/>
            </a:xfrm>
            <a:custGeom>
              <a:avLst/>
              <a:gdLst>
                <a:gd name="T0" fmla="*/ 21 w 317"/>
                <a:gd name="T1" fmla="*/ 121 h 316"/>
                <a:gd name="T2" fmla="*/ 196 w 317"/>
                <a:gd name="T3" fmla="*/ 20 h 316"/>
                <a:gd name="T4" fmla="*/ 296 w 317"/>
                <a:gd name="T5" fmla="*/ 195 h 316"/>
                <a:gd name="T6" fmla="*/ 121 w 317"/>
                <a:gd name="T7" fmla="*/ 296 h 316"/>
                <a:gd name="T8" fmla="*/ 21 w 317"/>
                <a:gd name="T9" fmla="*/ 121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7" h="316">
                  <a:moveTo>
                    <a:pt x="21" y="121"/>
                  </a:moveTo>
                  <a:cubicBezTo>
                    <a:pt x="41" y="45"/>
                    <a:pt x="120" y="0"/>
                    <a:pt x="196" y="20"/>
                  </a:cubicBezTo>
                  <a:cubicBezTo>
                    <a:pt x="272" y="41"/>
                    <a:pt x="317" y="119"/>
                    <a:pt x="296" y="195"/>
                  </a:cubicBezTo>
                  <a:cubicBezTo>
                    <a:pt x="276" y="271"/>
                    <a:pt x="198" y="316"/>
                    <a:pt x="121" y="296"/>
                  </a:cubicBezTo>
                  <a:cubicBezTo>
                    <a:pt x="45" y="275"/>
                    <a:pt x="0" y="197"/>
                    <a:pt x="21" y="12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6" name="Freeform: Shape 12"/>
            <p:cNvSpPr/>
            <p:nvPr/>
          </p:nvSpPr>
          <p:spPr bwMode="auto">
            <a:xfrm>
              <a:off x="3885087" y="3614284"/>
              <a:ext cx="828535" cy="829645"/>
            </a:xfrm>
            <a:custGeom>
              <a:avLst/>
              <a:gdLst>
                <a:gd name="T0" fmla="*/ 20 w 316"/>
                <a:gd name="T1" fmla="*/ 121 h 316"/>
                <a:gd name="T2" fmla="*/ 195 w 316"/>
                <a:gd name="T3" fmla="*/ 20 h 316"/>
                <a:gd name="T4" fmla="*/ 296 w 316"/>
                <a:gd name="T5" fmla="*/ 195 h 316"/>
                <a:gd name="T6" fmla="*/ 121 w 316"/>
                <a:gd name="T7" fmla="*/ 296 h 316"/>
                <a:gd name="T8" fmla="*/ 20 w 316"/>
                <a:gd name="T9" fmla="*/ 121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6" h="316">
                  <a:moveTo>
                    <a:pt x="20" y="121"/>
                  </a:moveTo>
                  <a:cubicBezTo>
                    <a:pt x="41" y="45"/>
                    <a:pt x="119" y="0"/>
                    <a:pt x="195" y="20"/>
                  </a:cubicBezTo>
                  <a:cubicBezTo>
                    <a:pt x="271" y="41"/>
                    <a:pt x="316" y="119"/>
                    <a:pt x="296" y="195"/>
                  </a:cubicBezTo>
                  <a:cubicBezTo>
                    <a:pt x="275" y="271"/>
                    <a:pt x="197" y="316"/>
                    <a:pt x="121" y="296"/>
                  </a:cubicBezTo>
                  <a:cubicBezTo>
                    <a:pt x="45" y="275"/>
                    <a:pt x="0" y="197"/>
                    <a:pt x="20" y="12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" name="Freeform: Shape 13"/>
            <p:cNvSpPr/>
            <p:nvPr/>
          </p:nvSpPr>
          <p:spPr bwMode="auto">
            <a:xfrm>
              <a:off x="7107040" y="3024538"/>
              <a:ext cx="1363862" cy="1363861"/>
            </a:xfrm>
            <a:custGeom>
              <a:avLst/>
              <a:gdLst>
                <a:gd name="T0" fmla="*/ 33 w 520"/>
                <a:gd name="T1" fmla="*/ 199 h 520"/>
                <a:gd name="T2" fmla="*/ 321 w 520"/>
                <a:gd name="T3" fmla="*/ 34 h 520"/>
                <a:gd name="T4" fmla="*/ 486 w 520"/>
                <a:gd name="T5" fmla="*/ 321 h 520"/>
                <a:gd name="T6" fmla="*/ 199 w 520"/>
                <a:gd name="T7" fmla="*/ 487 h 520"/>
                <a:gd name="T8" fmla="*/ 33 w 520"/>
                <a:gd name="T9" fmla="*/ 199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0" h="520">
                  <a:moveTo>
                    <a:pt x="33" y="199"/>
                  </a:moveTo>
                  <a:cubicBezTo>
                    <a:pt x="67" y="74"/>
                    <a:pt x="196" y="0"/>
                    <a:pt x="321" y="34"/>
                  </a:cubicBezTo>
                  <a:cubicBezTo>
                    <a:pt x="446" y="68"/>
                    <a:pt x="520" y="196"/>
                    <a:pt x="486" y="321"/>
                  </a:cubicBezTo>
                  <a:cubicBezTo>
                    <a:pt x="452" y="446"/>
                    <a:pt x="324" y="520"/>
                    <a:pt x="199" y="487"/>
                  </a:cubicBezTo>
                  <a:cubicBezTo>
                    <a:pt x="74" y="453"/>
                    <a:pt x="0" y="324"/>
                    <a:pt x="33" y="199"/>
                  </a:cubicBezTo>
                  <a:close/>
                </a:path>
              </a:pathLst>
            </a:custGeom>
            <a:solidFill>
              <a:srgbClr val="00355C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8" name="Freeform: Shape 14"/>
            <p:cNvSpPr/>
            <p:nvPr/>
          </p:nvSpPr>
          <p:spPr bwMode="auto">
            <a:xfrm>
              <a:off x="7290296" y="3210013"/>
              <a:ext cx="994018" cy="995129"/>
            </a:xfrm>
            <a:custGeom>
              <a:avLst/>
              <a:gdLst>
                <a:gd name="T0" fmla="*/ 25 w 379"/>
                <a:gd name="T1" fmla="*/ 145 h 379"/>
                <a:gd name="T2" fmla="*/ 234 w 379"/>
                <a:gd name="T3" fmla="*/ 24 h 379"/>
                <a:gd name="T4" fmla="*/ 355 w 379"/>
                <a:gd name="T5" fmla="*/ 234 h 379"/>
                <a:gd name="T6" fmla="*/ 145 w 379"/>
                <a:gd name="T7" fmla="*/ 354 h 379"/>
                <a:gd name="T8" fmla="*/ 25 w 379"/>
                <a:gd name="T9" fmla="*/ 145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379">
                  <a:moveTo>
                    <a:pt x="25" y="145"/>
                  </a:moveTo>
                  <a:cubicBezTo>
                    <a:pt x="49" y="54"/>
                    <a:pt x="143" y="0"/>
                    <a:pt x="234" y="24"/>
                  </a:cubicBezTo>
                  <a:cubicBezTo>
                    <a:pt x="325" y="49"/>
                    <a:pt x="379" y="143"/>
                    <a:pt x="355" y="234"/>
                  </a:cubicBezTo>
                  <a:cubicBezTo>
                    <a:pt x="330" y="325"/>
                    <a:pt x="236" y="379"/>
                    <a:pt x="145" y="354"/>
                  </a:cubicBezTo>
                  <a:cubicBezTo>
                    <a:pt x="54" y="330"/>
                    <a:pt x="0" y="236"/>
                    <a:pt x="25" y="145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" name="Freeform: Shape 15"/>
            <p:cNvSpPr/>
            <p:nvPr/>
          </p:nvSpPr>
          <p:spPr bwMode="auto">
            <a:xfrm>
              <a:off x="5113450" y="3136712"/>
              <a:ext cx="1752584" cy="1752584"/>
            </a:xfrm>
            <a:custGeom>
              <a:avLst/>
              <a:gdLst>
                <a:gd name="T0" fmla="*/ 43 w 668"/>
                <a:gd name="T1" fmla="*/ 255 h 668"/>
                <a:gd name="T2" fmla="*/ 412 w 668"/>
                <a:gd name="T3" fmla="*/ 43 h 668"/>
                <a:gd name="T4" fmla="*/ 625 w 668"/>
                <a:gd name="T5" fmla="*/ 412 h 668"/>
                <a:gd name="T6" fmla="*/ 255 w 668"/>
                <a:gd name="T7" fmla="*/ 625 h 668"/>
                <a:gd name="T8" fmla="*/ 43 w 668"/>
                <a:gd name="T9" fmla="*/ 255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8" h="668">
                  <a:moveTo>
                    <a:pt x="43" y="255"/>
                  </a:moveTo>
                  <a:cubicBezTo>
                    <a:pt x="86" y="95"/>
                    <a:pt x="252" y="0"/>
                    <a:pt x="412" y="43"/>
                  </a:cubicBezTo>
                  <a:cubicBezTo>
                    <a:pt x="573" y="86"/>
                    <a:pt x="668" y="252"/>
                    <a:pt x="625" y="412"/>
                  </a:cubicBezTo>
                  <a:cubicBezTo>
                    <a:pt x="581" y="573"/>
                    <a:pt x="416" y="668"/>
                    <a:pt x="255" y="625"/>
                  </a:cubicBezTo>
                  <a:cubicBezTo>
                    <a:pt x="95" y="581"/>
                    <a:pt x="0" y="416"/>
                    <a:pt x="43" y="255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30" name="Freeform: Shape 16"/>
            <p:cNvSpPr/>
            <p:nvPr/>
          </p:nvSpPr>
          <p:spPr bwMode="auto">
            <a:xfrm>
              <a:off x="6708322" y="4902622"/>
              <a:ext cx="1138402" cy="1140624"/>
            </a:xfrm>
            <a:custGeom>
              <a:avLst/>
              <a:gdLst>
                <a:gd name="T0" fmla="*/ 28 w 434"/>
                <a:gd name="T1" fmla="*/ 166 h 435"/>
                <a:gd name="T2" fmla="*/ 268 w 434"/>
                <a:gd name="T3" fmla="*/ 29 h 435"/>
                <a:gd name="T4" fmla="*/ 406 w 434"/>
                <a:gd name="T5" fmla="*/ 268 h 435"/>
                <a:gd name="T6" fmla="*/ 166 w 434"/>
                <a:gd name="T7" fmla="*/ 406 h 435"/>
                <a:gd name="T8" fmla="*/ 28 w 434"/>
                <a:gd name="T9" fmla="*/ 166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4" h="435">
                  <a:moveTo>
                    <a:pt x="28" y="166"/>
                  </a:moveTo>
                  <a:cubicBezTo>
                    <a:pt x="56" y="62"/>
                    <a:pt x="164" y="0"/>
                    <a:pt x="268" y="29"/>
                  </a:cubicBezTo>
                  <a:cubicBezTo>
                    <a:pt x="373" y="57"/>
                    <a:pt x="434" y="164"/>
                    <a:pt x="406" y="268"/>
                  </a:cubicBezTo>
                  <a:cubicBezTo>
                    <a:pt x="378" y="373"/>
                    <a:pt x="271" y="435"/>
                    <a:pt x="166" y="406"/>
                  </a:cubicBezTo>
                  <a:cubicBezTo>
                    <a:pt x="62" y="378"/>
                    <a:pt x="0" y="271"/>
                    <a:pt x="28" y="166"/>
                  </a:cubicBezTo>
                  <a:close/>
                </a:path>
              </a:pathLst>
            </a:custGeom>
            <a:solidFill>
              <a:srgbClr val="004A82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31" name="Freeform: Shape 17"/>
            <p:cNvSpPr/>
            <p:nvPr/>
          </p:nvSpPr>
          <p:spPr bwMode="auto">
            <a:xfrm>
              <a:off x="6005290" y="4101853"/>
              <a:ext cx="1279452" cy="1314994"/>
            </a:xfrm>
            <a:custGeom>
              <a:avLst/>
              <a:gdLst>
                <a:gd name="T0" fmla="*/ 291 w 488"/>
                <a:gd name="T1" fmla="*/ 501 h 501"/>
                <a:gd name="T2" fmla="*/ 0 w 488"/>
                <a:gd name="T3" fmla="*/ 185 h 501"/>
                <a:gd name="T4" fmla="*/ 211 w 488"/>
                <a:gd name="T5" fmla="*/ 0 h 501"/>
                <a:gd name="T6" fmla="*/ 488 w 488"/>
                <a:gd name="T7" fmla="*/ 327 h 501"/>
                <a:gd name="T8" fmla="*/ 291 w 488"/>
                <a:gd name="T9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8" h="501">
                  <a:moveTo>
                    <a:pt x="291" y="501"/>
                  </a:moveTo>
                  <a:cubicBezTo>
                    <a:pt x="310" y="329"/>
                    <a:pt x="173" y="180"/>
                    <a:pt x="0" y="185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184" y="170"/>
                    <a:pt x="315" y="325"/>
                    <a:pt x="488" y="327"/>
                  </a:cubicBezTo>
                  <a:lnTo>
                    <a:pt x="291" y="501"/>
                  </a:lnTo>
                  <a:close/>
                </a:path>
              </a:pathLst>
            </a:custGeom>
            <a:solidFill>
              <a:srgbClr val="004A82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32" name="Freeform: Shape 18"/>
            <p:cNvSpPr/>
            <p:nvPr/>
          </p:nvSpPr>
          <p:spPr bwMode="auto">
            <a:xfrm>
              <a:off x="6882484" y="5057002"/>
              <a:ext cx="829645" cy="831867"/>
            </a:xfrm>
            <a:custGeom>
              <a:avLst/>
              <a:gdLst>
                <a:gd name="T0" fmla="*/ 20 w 316"/>
                <a:gd name="T1" fmla="*/ 121 h 317"/>
                <a:gd name="T2" fmla="*/ 195 w 316"/>
                <a:gd name="T3" fmla="*/ 21 h 317"/>
                <a:gd name="T4" fmla="*/ 296 w 316"/>
                <a:gd name="T5" fmla="*/ 196 h 317"/>
                <a:gd name="T6" fmla="*/ 121 w 316"/>
                <a:gd name="T7" fmla="*/ 296 h 317"/>
                <a:gd name="T8" fmla="*/ 20 w 316"/>
                <a:gd name="T9" fmla="*/ 121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6" h="317">
                  <a:moveTo>
                    <a:pt x="20" y="121"/>
                  </a:moveTo>
                  <a:cubicBezTo>
                    <a:pt x="41" y="45"/>
                    <a:pt x="119" y="0"/>
                    <a:pt x="195" y="21"/>
                  </a:cubicBezTo>
                  <a:cubicBezTo>
                    <a:pt x="271" y="41"/>
                    <a:pt x="316" y="120"/>
                    <a:pt x="296" y="196"/>
                  </a:cubicBezTo>
                  <a:cubicBezTo>
                    <a:pt x="275" y="272"/>
                    <a:pt x="197" y="317"/>
                    <a:pt x="121" y="296"/>
                  </a:cubicBezTo>
                  <a:cubicBezTo>
                    <a:pt x="45" y="276"/>
                    <a:pt x="0" y="197"/>
                    <a:pt x="20" y="12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3" name="Freeform: Shape 19"/>
            <p:cNvSpPr/>
            <p:nvPr/>
          </p:nvSpPr>
          <p:spPr bwMode="auto">
            <a:xfrm>
              <a:off x="5348903" y="3373277"/>
              <a:ext cx="1278342" cy="1277232"/>
            </a:xfrm>
            <a:custGeom>
              <a:avLst/>
              <a:gdLst>
                <a:gd name="T0" fmla="*/ 32 w 487"/>
                <a:gd name="T1" fmla="*/ 187 h 487"/>
                <a:gd name="T2" fmla="*/ 301 w 487"/>
                <a:gd name="T3" fmla="*/ 32 h 487"/>
                <a:gd name="T4" fmla="*/ 456 w 487"/>
                <a:gd name="T5" fmla="*/ 301 h 487"/>
                <a:gd name="T6" fmla="*/ 187 w 487"/>
                <a:gd name="T7" fmla="*/ 456 h 487"/>
                <a:gd name="T8" fmla="*/ 32 w 487"/>
                <a:gd name="T9" fmla="*/ 187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7" h="487">
                  <a:moveTo>
                    <a:pt x="32" y="187"/>
                  </a:moveTo>
                  <a:cubicBezTo>
                    <a:pt x="63" y="70"/>
                    <a:pt x="184" y="0"/>
                    <a:pt x="301" y="32"/>
                  </a:cubicBezTo>
                  <a:cubicBezTo>
                    <a:pt x="418" y="63"/>
                    <a:pt x="487" y="184"/>
                    <a:pt x="456" y="301"/>
                  </a:cubicBezTo>
                  <a:cubicBezTo>
                    <a:pt x="424" y="418"/>
                    <a:pt x="304" y="487"/>
                    <a:pt x="187" y="456"/>
                  </a:cubicBezTo>
                  <a:cubicBezTo>
                    <a:pt x="69" y="424"/>
                    <a:pt x="0" y="304"/>
                    <a:pt x="32" y="187"/>
                  </a:cubicBezTo>
                  <a:close/>
                </a:path>
              </a:pathLst>
            </a:custGeom>
            <a:solidFill>
              <a:srgbClr val="004A82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34" name="Freeform: Shape 20"/>
            <p:cNvSpPr/>
            <p:nvPr/>
          </p:nvSpPr>
          <p:spPr bwMode="auto">
            <a:xfrm>
              <a:off x="5734849" y="3622060"/>
              <a:ext cx="506450" cy="467577"/>
            </a:xfrm>
            <a:custGeom>
              <a:avLst/>
              <a:gdLst>
                <a:gd name="T0" fmla="*/ 352 w 456"/>
                <a:gd name="T1" fmla="*/ 116 h 421"/>
                <a:gd name="T2" fmla="*/ 352 w 456"/>
                <a:gd name="T3" fmla="*/ 55 h 421"/>
                <a:gd name="T4" fmla="*/ 324 w 456"/>
                <a:gd name="T5" fmla="*/ 55 h 421"/>
                <a:gd name="T6" fmla="*/ 324 w 456"/>
                <a:gd name="T7" fmla="*/ 90 h 421"/>
                <a:gd name="T8" fmla="*/ 227 w 456"/>
                <a:gd name="T9" fmla="*/ 0 h 421"/>
                <a:gd name="T10" fmla="*/ 114 w 456"/>
                <a:gd name="T11" fmla="*/ 107 h 421"/>
                <a:gd name="T12" fmla="*/ 0 w 456"/>
                <a:gd name="T13" fmla="*/ 210 h 421"/>
                <a:gd name="T14" fmla="*/ 55 w 456"/>
                <a:gd name="T15" fmla="*/ 210 h 421"/>
                <a:gd name="T16" fmla="*/ 55 w 456"/>
                <a:gd name="T17" fmla="*/ 421 h 421"/>
                <a:gd name="T18" fmla="*/ 170 w 456"/>
                <a:gd name="T19" fmla="*/ 421 h 421"/>
                <a:gd name="T20" fmla="*/ 170 w 456"/>
                <a:gd name="T21" fmla="*/ 241 h 421"/>
                <a:gd name="T22" fmla="*/ 286 w 456"/>
                <a:gd name="T23" fmla="*/ 241 h 421"/>
                <a:gd name="T24" fmla="*/ 286 w 456"/>
                <a:gd name="T25" fmla="*/ 421 h 421"/>
                <a:gd name="T26" fmla="*/ 399 w 456"/>
                <a:gd name="T27" fmla="*/ 421 h 421"/>
                <a:gd name="T28" fmla="*/ 399 w 456"/>
                <a:gd name="T29" fmla="*/ 210 h 421"/>
                <a:gd name="T30" fmla="*/ 456 w 456"/>
                <a:gd name="T31" fmla="*/ 210 h 421"/>
                <a:gd name="T32" fmla="*/ 352 w 456"/>
                <a:gd name="T33" fmla="*/ 116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6" h="421">
                  <a:moveTo>
                    <a:pt x="352" y="116"/>
                  </a:moveTo>
                  <a:lnTo>
                    <a:pt x="352" y="55"/>
                  </a:lnTo>
                  <a:lnTo>
                    <a:pt x="324" y="55"/>
                  </a:lnTo>
                  <a:lnTo>
                    <a:pt x="324" y="90"/>
                  </a:lnTo>
                  <a:lnTo>
                    <a:pt x="227" y="0"/>
                  </a:lnTo>
                  <a:lnTo>
                    <a:pt x="114" y="107"/>
                  </a:lnTo>
                  <a:lnTo>
                    <a:pt x="0" y="210"/>
                  </a:lnTo>
                  <a:lnTo>
                    <a:pt x="55" y="210"/>
                  </a:lnTo>
                  <a:lnTo>
                    <a:pt x="55" y="421"/>
                  </a:lnTo>
                  <a:lnTo>
                    <a:pt x="170" y="421"/>
                  </a:lnTo>
                  <a:lnTo>
                    <a:pt x="170" y="241"/>
                  </a:lnTo>
                  <a:lnTo>
                    <a:pt x="286" y="241"/>
                  </a:lnTo>
                  <a:lnTo>
                    <a:pt x="286" y="421"/>
                  </a:lnTo>
                  <a:lnTo>
                    <a:pt x="399" y="421"/>
                  </a:lnTo>
                  <a:lnTo>
                    <a:pt x="399" y="210"/>
                  </a:lnTo>
                  <a:lnTo>
                    <a:pt x="456" y="210"/>
                  </a:lnTo>
                  <a:lnTo>
                    <a:pt x="352" y="116"/>
                  </a:ln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5" name="Freeform: Shape 21"/>
            <p:cNvSpPr/>
            <p:nvPr/>
          </p:nvSpPr>
          <p:spPr bwMode="auto">
            <a:xfrm>
              <a:off x="7807997" y="3450056"/>
              <a:ext cx="138830" cy="131055"/>
            </a:xfrm>
            <a:custGeom>
              <a:avLst/>
              <a:gdLst>
                <a:gd name="T0" fmla="*/ 53 w 53"/>
                <a:gd name="T1" fmla="*/ 40 h 50"/>
                <a:gd name="T2" fmla="*/ 19 w 53"/>
                <a:gd name="T3" fmla="*/ 0 h 50"/>
                <a:gd name="T4" fmla="*/ 19 w 53"/>
                <a:gd name="T5" fmla="*/ 0 h 50"/>
                <a:gd name="T6" fmla="*/ 0 w 53"/>
                <a:gd name="T7" fmla="*/ 50 h 50"/>
                <a:gd name="T8" fmla="*/ 53 w 53"/>
                <a:gd name="T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50">
                  <a:moveTo>
                    <a:pt x="53" y="40"/>
                  </a:moveTo>
                  <a:cubicBezTo>
                    <a:pt x="50" y="22"/>
                    <a:pt x="37" y="7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50"/>
                    <a:pt x="0" y="50"/>
                    <a:pt x="0" y="50"/>
                  </a:cubicBezTo>
                  <a:lnTo>
                    <a:pt x="53" y="40"/>
                  </a:lnTo>
                  <a:close/>
                </a:path>
              </a:pathLst>
            </a:custGeom>
            <a:solidFill>
              <a:srgbClr val="00355C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36" name="Freeform: Shape 22"/>
            <p:cNvSpPr/>
            <p:nvPr/>
          </p:nvSpPr>
          <p:spPr bwMode="auto">
            <a:xfrm>
              <a:off x="7632516" y="3450056"/>
              <a:ext cx="288766" cy="317642"/>
            </a:xfrm>
            <a:custGeom>
              <a:avLst/>
              <a:gdLst>
                <a:gd name="T0" fmla="*/ 108 w 110"/>
                <a:gd name="T1" fmla="*/ 51 h 121"/>
                <a:gd name="T2" fmla="*/ 55 w 110"/>
                <a:gd name="T3" fmla="*/ 60 h 121"/>
                <a:gd name="T4" fmla="*/ 74 w 110"/>
                <a:gd name="T5" fmla="*/ 10 h 121"/>
                <a:gd name="T6" fmla="*/ 5 w 110"/>
                <a:gd name="T7" fmla="*/ 41 h 121"/>
                <a:gd name="T8" fmla="*/ 2 w 110"/>
                <a:gd name="T9" fmla="*/ 70 h 121"/>
                <a:gd name="T10" fmla="*/ 36 w 110"/>
                <a:gd name="T11" fmla="*/ 111 h 121"/>
                <a:gd name="T12" fmla="*/ 36 w 110"/>
                <a:gd name="T13" fmla="*/ 111 h 121"/>
                <a:gd name="T14" fmla="*/ 105 w 110"/>
                <a:gd name="T15" fmla="*/ 79 h 121"/>
                <a:gd name="T16" fmla="*/ 108 w 110"/>
                <a:gd name="T17" fmla="*/ 5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0" h="121">
                  <a:moveTo>
                    <a:pt x="108" y="51"/>
                  </a:moveTo>
                  <a:cubicBezTo>
                    <a:pt x="55" y="60"/>
                    <a:pt x="55" y="60"/>
                    <a:pt x="55" y="6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46" y="0"/>
                    <a:pt x="15" y="14"/>
                    <a:pt x="5" y="41"/>
                  </a:cubicBezTo>
                  <a:cubicBezTo>
                    <a:pt x="1" y="51"/>
                    <a:pt x="0" y="61"/>
                    <a:pt x="2" y="70"/>
                  </a:cubicBezTo>
                  <a:cubicBezTo>
                    <a:pt x="6" y="88"/>
                    <a:pt x="18" y="104"/>
                    <a:pt x="36" y="111"/>
                  </a:cubicBezTo>
                  <a:cubicBezTo>
                    <a:pt x="36" y="111"/>
                    <a:pt x="36" y="111"/>
                    <a:pt x="36" y="111"/>
                  </a:cubicBezTo>
                  <a:cubicBezTo>
                    <a:pt x="64" y="121"/>
                    <a:pt x="95" y="107"/>
                    <a:pt x="105" y="79"/>
                  </a:cubicBezTo>
                  <a:cubicBezTo>
                    <a:pt x="109" y="70"/>
                    <a:pt x="110" y="60"/>
                    <a:pt x="108" y="51"/>
                  </a:cubicBezTo>
                  <a:close/>
                </a:path>
              </a:pathLst>
            </a:custGeom>
            <a:solidFill>
              <a:srgbClr val="00355C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37" name="TextBox 23"/>
            <p:cNvSpPr txBox="1"/>
            <p:nvPr/>
          </p:nvSpPr>
          <p:spPr>
            <a:xfrm>
              <a:off x="4441727" y="1937030"/>
              <a:ext cx="646323" cy="276995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200" b="0" dirty="0">
                  <a:solidFill>
                    <a:srgbClr val="005CA1"/>
                  </a:solidFill>
                </a:rPr>
                <a:t>关键词</a:t>
              </a:r>
              <a:endParaRPr lang="zh-CN" altLang="en-US" sz="1200" b="0" dirty="0">
                <a:solidFill>
                  <a:srgbClr val="005CA1"/>
                </a:solidFill>
              </a:endParaRPr>
            </a:p>
          </p:txBody>
        </p:sp>
        <p:sp>
          <p:nvSpPr>
            <p:cNvPr id="38" name="TextBox 24"/>
            <p:cNvSpPr txBox="1"/>
            <p:nvPr/>
          </p:nvSpPr>
          <p:spPr>
            <a:xfrm>
              <a:off x="6252440" y="2409392"/>
              <a:ext cx="646323" cy="276995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200" b="0">
                  <a:solidFill>
                    <a:srgbClr val="005CA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rgbClr val="B2B2B2"/>
                  </a:solidFill>
                </a:rPr>
                <a:t>关键词</a:t>
              </a:r>
              <a:endParaRPr lang="zh-CN" altLang="en-US" dirty="0">
                <a:solidFill>
                  <a:srgbClr val="B2B2B2"/>
                </a:solidFill>
              </a:endParaRPr>
            </a:p>
          </p:txBody>
        </p:sp>
        <p:sp>
          <p:nvSpPr>
            <p:cNvPr id="39" name="TextBox 25"/>
            <p:cNvSpPr txBox="1"/>
            <p:nvPr/>
          </p:nvSpPr>
          <p:spPr>
            <a:xfrm>
              <a:off x="3974163" y="4061901"/>
              <a:ext cx="646323" cy="276995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200" b="0">
                  <a:solidFill>
                    <a:srgbClr val="B2B2B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</a:rPr>
                <a:t>关键词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0" name="TextBox 26"/>
            <p:cNvSpPr txBox="1"/>
            <p:nvPr/>
          </p:nvSpPr>
          <p:spPr>
            <a:xfrm>
              <a:off x="7453737" y="3767317"/>
              <a:ext cx="646323" cy="276995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200" b="0">
                  <a:solidFill>
                    <a:srgbClr val="B2B2B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rgbClr val="004A82"/>
                  </a:solidFill>
                </a:rPr>
                <a:t>关键词</a:t>
              </a:r>
              <a:endParaRPr lang="zh-CN" altLang="en-US" dirty="0">
                <a:solidFill>
                  <a:srgbClr val="004A82"/>
                </a:solidFill>
              </a:endParaRPr>
            </a:p>
          </p:txBody>
        </p:sp>
        <p:sp>
          <p:nvSpPr>
            <p:cNvPr id="41" name="TextBox 27"/>
            <p:cNvSpPr txBox="1"/>
            <p:nvPr/>
          </p:nvSpPr>
          <p:spPr>
            <a:xfrm>
              <a:off x="6980676" y="5484777"/>
              <a:ext cx="646323" cy="276995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200" b="0">
                  <a:solidFill>
                    <a:srgbClr val="004A8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rgbClr val="005CA1"/>
                  </a:solidFill>
                </a:rPr>
                <a:t>关键词</a:t>
              </a:r>
              <a:endParaRPr lang="zh-CN" altLang="en-US" dirty="0">
                <a:solidFill>
                  <a:srgbClr val="005CA1"/>
                </a:solidFill>
              </a:endParaRPr>
            </a:p>
          </p:txBody>
        </p:sp>
        <p:sp>
          <p:nvSpPr>
            <p:cNvPr id="42" name="TextBox 28"/>
            <p:cNvSpPr txBox="1"/>
            <p:nvPr/>
          </p:nvSpPr>
          <p:spPr>
            <a:xfrm>
              <a:off x="5643656" y="4136156"/>
              <a:ext cx="723267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200" b="0">
                  <a:solidFill>
                    <a:srgbClr val="B2B2B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>
                  <a:solidFill>
                    <a:schemeClr val="bg1"/>
                  </a:solidFill>
                </a:rPr>
                <a:t>关键词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43" name="Freeform: Shape 29"/>
            <p:cNvSpPr/>
            <p:nvPr/>
          </p:nvSpPr>
          <p:spPr bwMode="auto">
            <a:xfrm>
              <a:off x="6460127" y="2149679"/>
              <a:ext cx="244078" cy="257947"/>
            </a:xfrm>
            <a:custGeom>
              <a:avLst/>
              <a:gdLst>
                <a:gd name="T0" fmla="*/ 141 w 390"/>
                <a:gd name="T1" fmla="*/ 319 h 409"/>
                <a:gd name="T2" fmla="*/ 141 w 390"/>
                <a:gd name="T3" fmla="*/ 319 h 409"/>
                <a:gd name="T4" fmla="*/ 124 w 390"/>
                <a:gd name="T5" fmla="*/ 345 h 409"/>
                <a:gd name="T6" fmla="*/ 61 w 390"/>
                <a:gd name="T7" fmla="*/ 345 h 409"/>
                <a:gd name="T8" fmla="*/ 44 w 390"/>
                <a:gd name="T9" fmla="*/ 311 h 409"/>
                <a:gd name="T10" fmla="*/ 61 w 390"/>
                <a:gd name="T11" fmla="*/ 283 h 409"/>
                <a:gd name="T12" fmla="*/ 133 w 390"/>
                <a:gd name="T13" fmla="*/ 204 h 409"/>
                <a:gd name="T14" fmla="*/ 195 w 390"/>
                <a:gd name="T15" fmla="*/ 186 h 409"/>
                <a:gd name="T16" fmla="*/ 230 w 390"/>
                <a:gd name="T17" fmla="*/ 186 h 409"/>
                <a:gd name="T18" fmla="*/ 230 w 390"/>
                <a:gd name="T19" fmla="*/ 160 h 409"/>
                <a:gd name="T20" fmla="*/ 97 w 390"/>
                <a:gd name="T21" fmla="*/ 168 h 409"/>
                <a:gd name="T22" fmla="*/ 26 w 390"/>
                <a:gd name="T23" fmla="*/ 248 h 409"/>
                <a:gd name="T24" fmla="*/ 0 w 390"/>
                <a:gd name="T25" fmla="*/ 311 h 409"/>
                <a:gd name="T26" fmla="*/ 26 w 390"/>
                <a:gd name="T27" fmla="*/ 381 h 409"/>
                <a:gd name="T28" fmla="*/ 88 w 390"/>
                <a:gd name="T29" fmla="*/ 408 h 409"/>
                <a:gd name="T30" fmla="*/ 159 w 390"/>
                <a:gd name="T31" fmla="*/ 381 h 409"/>
                <a:gd name="T32" fmla="*/ 177 w 390"/>
                <a:gd name="T33" fmla="*/ 355 h 409"/>
                <a:gd name="T34" fmla="*/ 177 w 390"/>
                <a:gd name="T35" fmla="*/ 319 h 409"/>
                <a:gd name="T36" fmla="*/ 141 w 390"/>
                <a:gd name="T37" fmla="*/ 319 h 409"/>
                <a:gd name="T38" fmla="*/ 363 w 390"/>
                <a:gd name="T39" fmla="*/ 36 h 409"/>
                <a:gd name="T40" fmla="*/ 363 w 390"/>
                <a:gd name="T41" fmla="*/ 36 h 409"/>
                <a:gd name="T42" fmla="*/ 239 w 390"/>
                <a:gd name="T43" fmla="*/ 36 h 409"/>
                <a:gd name="T44" fmla="*/ 212 w 390"/>
                <a:gd name="T45" fmla="*/ 53 h 409"/>
                <a:gd name="T46" fmla="*/ 212 w 390"/>
                <a:gd name="T47" fmla="*/ 89 h 409"/>
                <a:gd name="T48" fmla="*/ 248 w 390"/>
                <a:gd name="T49" fmla="*/ 89 h 409"/>
                <a:gd name="T50" fmla="*/ 274 w 390"/>
                <a:gd name="T51" fmla="*/ 71 h 409"/>
                <a:gd name="T52" fmla="*/ 327 w 390"/>
                <a:gd name="T53" fmla="*/ 71 h 409"/>
                <a:gd name="T54" fmla="*/ 345 w 390"/>
                <a:gd name="T55" fmla="*/ 107 h 409"/>
                <a:gd name="T56" fmla="*/ 327 w 390"/>
                <a:gd name="T57" fmla="*/ 133 h 409"/>
                <a:gd name="T58" fmla="*/ 257 w 390"/>
                <a:gd name="T59" fmla="*/ 213 h 409"/>
                <a:gd name="T60" fmla="*/ 195 w 390"/>
                <a:gd name="T61" fmla="*/ 221 h 409"/>
                <a:gd name="T62" fmla="*/ 159 w 390"/>
                <a:gd name="T63" fmla="*/ 221 h 409"/>
                <a:gd name="T64" fmla="*/ 159 w 390"/>
                <a:gd name="T65" fmla="*/ 257 h 409"/>
                <a:gd name="T66" fmla="*/ 212 w 390"/>
                <a:gd name="T67" fmla="*/ 283 h 409"/>
                <a:gd name="T68" fmla="*/ 283 w 390"/>
                <a:gd name="T69" fmla="*/ 248 h 409"/>
                <a:gd name="T70" fmla="*/ 363 w 390"/>
                <a:gd name="T71" fmla="*/ 168 h 409"/>
                <a:gd name="T72" fmla="*/ 389 w 390"/>
                <a:gd name="T73" fmla="*/ 107 h 409"/>
                <a:gd name="T74" fmla="*/ 363 w 390"/>
                <a:gd name="T75" fmla="*/ 36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90" h="409">
                  <a:moveTo>
                    <a:pt x="141" y="319"/>
                  </a:moveTo>
                  <a:lnTo>
                    <a:pt x="141" y="319"/>
                  </a:lnTo>
                  <a:cubicBezTo>
                    <a:pt x="124" y="345"/>
                    <a:pt x="124" y="345"/>
                    <a:pt x="124" y="345"/>
                  </a:cubicBezTo>
                  <a:cubicBezTo>
                    <a:pt x="106" y="364"/>
                    <a:pt x="79" y="364"/>
                    <a:pt x="61" y="345"/>
                  </a:cubicBezTo>
                  <a:cubicBezTo>
                    <a:pt x="53" y="336"/>
                    <a:pt x="44" y="319"/>
                    <a:pt x="44" y="311"/>
                  </a:cubicBezTo>
                  <a:cubicBezTo>
                    <a:pt x="44" y="301"/>
                    <a:pt x="53" y="292"/>
                    <a:pt x="61" y="283"/>
                  </a:cubicBezTo>
                  <a:cubicBezTo>
                    <a:pt x="133" y="204"/>
                    <a:pt x="133" y="204"/>
                    <a:pt x="133" y="204"/>
                  </a:cubicBezTo>
                  <a:cubicBezTo>
                    <a:pt x="150" y="195"/>
                    <a:pt x="177" y="168"/>
                    <a:pt x="195" y="186"/>
                  </a:cubicBezTo>
                  <a:cubicBezTo>
                    <a:pt x="204" y="204"/>
                    <a:pt x="221" y="204"/>
                    <a:pt x="230" y="186"/>
                  </a:cubicBezTo>
                  <a:cubicBezTo>
                    <a:pt x="239" y="177"/>
                    <a:pt x="239" y="168"/>
                    <a:pt x="230" y="160"/>
                  </a:cubicBezTo>
                  <a:cubicBezTo>
                    <a:pt x="195" y="124"/>
                    <a:pt x="141" y="124"/>
                    <a:pt x="97" y="168"/>
                  </a:cubicBezTo>
                  <a:cubicBezTo>
                    <a:pt x="26" y="248"/>
                    <a:pt x="26" y="248"/>
                    <a:pt x="26" y="248"/>
                  </a:cubicBezTo>
                  <a:cubicBezTo>
                    <a:pt x="8" y="266"/>
                    <a:pt x="0" y="283"/>
                    <a:pt x="0" y="311"/>
                  </a:cubicBezTo>
                  <a:cubicBezTo>
                    <a:pt x="0" y="336"/>
                    <a:pt x="8" y="364"/>
                    <a:pt x="26" y="381"/>
                  </a:cubicBezTo>
                  <a:cubicBezTo>
                    <a:pt x="44" y="399"/>
                    <a:pt x="70" y="408"/>
                    <a:pt x="88" y="408"/>
                  </a:cubicBezTo>
                  <a:cubicBezTo>
                    <a:pt x="114" y="408"/>
                    <a:pt x="141" y="399"/>
                    <a:pt x="159" y="381"/>
                  </a:cubicBezTo>
                  <a:cubicBezTo>
                    <a:pt x="177" y="355"/>
                    <a:pt x="177" y="355"/>
                    <a:pt x="177" y="355"/>
                  </a:cubicBezTo>
                  <a:cubicBezTo>
                    <a:pt x="186" y="345"/>
                    <a:pt x="186" y="328"/>
                    <a:pt x="177" y="319"/>
                  </a:cubicBezTo>
                  <a:cubicBezTo>
                    <a:pt x="168" y="311"/>
                    <a:pt x="150" y="311"/>
                    <a:pt x="141" y="319"/>
                  </a:cubicBezTo>
                  <a:close/>
                  <a:moveTo>
                    <a:pt x="363" y="36"/>
                  </a:moveTo>
                  <a:lnTo>
                    <a:pt x="363" y="36"/>
                  </a:lnTo>
                  <a:cubicBezTo>
                    <a:pt x="327" y="0"/>
                    <a:pt x="274" y="0"/>
                    <a:pt x="239" y="36"/>
                  </a:cubicBezTo>
                  <a:cubicBezTo>
                    <a:pt x="212" y="53"/>
                    <a:pt x="212" y="53"/>
                    <a:pt x="212" y="53"/>
                  </a:cubicBezTo>
                  <a:cubicBezTo>
                    <a:pt x="204" y="71"/>
                    <a:pt x="204" y="80"/>
                    <a:pt x="212" y="89"/>
                  </a:cubicBezTo>
                  <a:cubicBezTo>
                    <a:pt x="221" y="98"/>
                    <a:pt x="239" y="98"/>
                    <a:pt x="248" y="89"/>
                  </a:cubicBezTo>
                  <a:cubicBezTo>
                    <a:pt x="274" y="71"/>
                    <a:pt x="274" y="71"/>
                    <a:pt x="274" y="71"/>
                  </a:cubicBezTo>
                  <a:cubicBezTo>
                    <a:pt x="292" y="53"/>
                    <a:pt x="318" y="53"/>
                    <a:pt x="327" y="71"/>
                  </a:cubicBezTo>
                  <a:cubicBezTo>
                    <a:pt x="336" y="80"/>
                    <a:pt x="345" y="89"/>
                    <a:pt x="345" y="107"/>
                  </a:cubicBezTo>
                  <a:cubicBezTo>
                    <a:pt x="345" y="115"/>
                    <a:pt x="336" y="124"/>
                    <a:pt x="327" y="133"/>
                  </a:cubicBezTo>
                  <a:cubicBezTo>
                    <a:pt x="257" y="213"/>
                    <a:pt x="257" y="213"/>
                    <a:pt x="257" y="213"/>
                  </a:cubicBezTo>
                  <a:cubicBezTo>
                    <a:pt x="212" y="248"/>
                    <a:pt x="204" y="230"/>
                    <a:pt x="195" y="221"/>
                  </a:cubicBezTo>
                  <a:cubicBezTo>
                    <a:pt x="186" y="213"/>
                    <a:pt x="168" y="213"/>
                    <a:pt x="159" y="221"/>
                  </a:cubicBezTo>
                  <a:cubicBezTo>
                    <a:pt x="150" y="230"/>
                    <a:pt x="150" y="248"/>
                    <a:pt x="159" y="257"/>
                  </a:cubicBezTo>
                  <a:cubicBezTo>
                    <a:pt x="177" y="275"/>
                    <a:pt x="195" y="283"/>
                    <a:pt x="212" y="283"/>
                  </a:cubicBezTo>
                  <a:cubicBezTo>
                    <a:pt x="239" y="283"/>
                    <a:pt x="265" y="275"/>
                    <a:pt x="283" y="248"/>
                  </a:cubicBezTo>
                  <a:cubicBezTo>
                    <a:pt x="363" y="168"/>
                    <a:pt x="363" y="168"/>
                    <a:pt x="363" y="168"/>
                  </a:cubicBezTo>
                  <a:cubicBezTo>
                    <a:pt x="380" y="151"/>
                    <a:pt x="389" y="124"/>
                    <a:pt x="389" y="107"/>
                  </a:cubicBezTo>
                  <a:cubicBezTo>
                    <a:pt x="389" y="80"/>
                    <a:pt x="380" y="53"/>
                    <a:pt x="363" y="36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44" name="Freeform: Shape 30"/>
            <p:cNvSpPr/>
            <p:nvPr/>
          </p:nvSpPr>
          <p:spPr bwMode="auto">
            <a:xfrm>
              <a:off x="4612441" y="1633218"/>
              <a:ext cx="313421" cy="280134"/>
            </a:xfrm>
            <a:custGeom>
              <a:avLst/>
              <a:gdLst>
                <a:gd name="T0" fmla="*/ 80 w 498"/>
                <a:gd name="T1" fmla="*/ 151 h 445"/>
                <a:gd name="T2" fmla="*/ 80 w 498"/>
                <a:gd name="T3" fmla="*/ 151 h 445"/>
                <a:gd name="T4" fmla="*/ 142 w 498"/>
                <a:gd name="T5" fmla="*/ 169 h 445"/>
                <a:gd name="T6" fmla="*/ 151 w 498"/>
                <a:gd name="T7" fmla="*/ 169 h 445"/>
                <a:gd name="T8" fmla="*/ 195 w 498"/>
                <a:gd name="T9" fmla="*/ 134 h 445"/>
                <a:gd name="T10" fmla="*/ 195 w 498"/>
                <a:gd name="T11" fmla="*/ 125 h 445"/>
                <a:gd name="T12" fmla="*/ 178 w 498"/>
                <a:gd name="T13" fmla="*/ 107 h 445"/>
                <a:gd name="T14" fmla="*/ 275 w 498"/>
                <a:gd name="T15" fmla="*/ 10 h 445"/>
                <a:gd name="T16" fmla="*/ 195 w 498"/>
                <a:gd name="T17" fmla="*/ 0 h 445"/>
                <a:gd name="T18" fmla="*/ 107 w 498"/>
                <a:gd name="T19" fmla="*/ 54 h 445"/>
                <a:gd name="T20" fmla="*/ 72 w 498"/>
                <a:gd name="T21" fmla="*/ 81 h 445"/>
                <a:gd name="T22" fmla="*/ 53 w 498"/>
                <a:gd name="T23" fmla="*/ 116 h 445"/>
                <a:gd name="T24" fmla="*/ 18 w 498"/>
                <a:gd name="T25" fmla="*/ 125 h 445"/>
                <a:gd name="T26" fmla="*/ 0 w 498"/>
                <a:gd name="T27" fmla="*/ 143 h 445"/>
                <a:gd name="T28" fmla="*/ 0 w 498"/>
                <a:gd name="T29" fmla="*/ 151 h 445"/>
                <a:gd name="T30" fmla="*/ 36 w 498"/>
                <a:gd name="T31" fmla="*/ 187 h 445"/>
                <a:gd name="T32" fmla="*/ 53 w 498"/>
                <a:gd name="T33" fmla="*/ 196 h 445"/>
                <a:gd name="T34" fmla="*/ 72 w 498"/>
                <a:gd name="T35" fmla="*/ 178 h 445"/>
                <a:gd name="T36" fmla="*/ 80 w 498"/>
                <a:gd name="T37" fmla="*/ 151 h 445"/>
                <a:gd name="T38" fmla="*/ 222 w 498"/>
                <a:gd name="T39" fmla="*/ 160 h 445"/>
                <a:gd name="T40" fmla="*/ 222 w 498"/>
                <a:gd name="T41" fmla="*/ 160 h 445"/>
                <a:gd name="T42" fmla="*/ 213 w 498"/>
                <a:gd name="T43" fmla="*/ 160 h 445"/>
                <a:gd name="T44" fmla="*/ 178 w 498"/>
                <a:gd name="T45" fmla="*/ 187 h 445"/>
                <a:gd name="T46" fmla="*/ 169 w 498"/>
                <a:gd name="T47" fmla="*/ 204 h 445"/>
                <a:gd name="T48" fmla="*/ 381 w 498"/>
                <a:gd name="T49" fmla="*/ 435 h 445"/>
                <a:gd name="T50" fmla="*/ 399 w 498"/>
                <a:gd name="T51" fmla="*/ 435 h 445"/>
                <a:gd name="T52" fmla="*/ 426 w 498"/>
                <a:gd name="T53" fmla="*/ 417 h 445"/>
                <a:gd name="T54" fmla="*/ 426 w 498"/>
                <a:gd name="T55" fmla="*/ 400 h 445"/>
                <a:gd name="T56" fmla="*/ 222 w 498"/>
                <a:gd name="T57" fmla="*/ 160 h 445"/>
                <a:gd name="T58" fmla="*/ 497 w 498"/>
                <a:gd name="T59" fmla="*/ 63 h 445"/>
                <a:gd name="T60" fmla="*/ 497 w 498"/>
                <a:gd name="T61" fmla="*/ 63 h 445"/>
                <a:gd name="T62" fmla="*/ 479 w 498"/>
                <a:gd name="T63" fmla="*/ 54 h 445"/>
                <a:gd name="T64" fmla="*/ 461 w 498"/>
                <a:gd name="T65" fmla="*/ 89 h 445"/>
                <a:gd name="T66" fmla="*/ 408 w 498"/>
                <a:gd name="T67" fmla="*/ 107 h 445"/>
                <a:gd name="T68" fmla="*/ 399 w 498"/>
                <a:gd name="T69" fmla="*/ 63 h 445"/>
                <a:gd name="T70" fmla="*/ 417 w 498"/>
                <a:gd name="T71" fmla="*/ 19 h 445"/>
                <a:gd name="T72" fmla="*/ 408 w 498"/>
                <a:gd name="T73" fmla="*/ 10 h 445"/>
                <a:gd name="T74" fmla="*/ 337 w 498"/>
                <a:gd name="T75" fmla="*/ 72 h 445"/>
                <a:gd name="T76" fmla="*/ 319 w 498"/>
                <a:gd name="T77" fmla="*/ 151 h 445"/>
                <a:gd name="T78" fmla="*/ 284 w 498"/>
                <a:gd name="T79" fmla="*/ 187 h 445"/>
                <a:gd name="T80" fmla="*/ 319 w 498"/>
                <a:gd name="T81" fmla="*/ 231 h 445"/>
                <a:gd name="T82" fmla="*/ 364 w 498"/>
                <a:gd name="T83" fmla="*/ 187 h 445"/>
                <a:gd name="T84" fmla="*/ 408 w 498"/>
                <a:gd name="T85" fmla="*/ 178 h 445"/>
                <a:gd name="T86" fmla="*/ 488 w 498"/>
                <a:gd name="T87" fmla="*/ 143 h 445"/>
                <a:gd name="T88" fmla="*/ 497 w 498"/>
                <a:gd name="T89" fmla="*/ 63 h 445"/>
                <a:gd name="T90" fmla="*/ 72 w 498"/>
                <a:gd name="T91" fmla="*/ 400 h 445"/>
                <a:gd name="T92" fmla="*/ 72 w 498"/>
                <a:gd name="T93" fmla="*/ 400 h 445"/>
                <a:gd name="T94" fmla="*/ 72 w 498"/>
                <a:gd name="T95" fmla="*/ 417 h 445"/>
                <a:gd name="T96" fmla="*/ 89 w 498"/>
                <a:gd name="T97" fmla="*/ 444 h 445"/>
                <a:gd name="T98" fmla="*/ 107 w 498"/>
                <a:gd name="T99" fmla="*/ 435 h 445"/>
                <a:gd name="T100" fmla="*/ 231 w 498"/>
                <a:gd name="T101" fmla="*/ 320 h 445"/>
                <a:gd name="T102" fmla="*/ 195 w 498"/>
                <a:gd name="T103" fmla="*/ 275 h 445"/>
                <a:gd name="T104" fmla="*/ 72 w 498"/>
                <a:gd name="T105" fmla="*/ 40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98" h="445">
                  <a:moveTo>
                    <a:pt x="80" y="151"/>
                  </a:moveTo>
                  <a:lnTo>
                    <a:pt x="80" y="151"/>
                  </a:lnTo>
                  <a:cubicBezTo>
                    <a:pt x="97" y="134"/>
                    <a:pt x="116" y="143"/>
                    <a:pt x="142" y="169"/>
                  </a:cubicBezTo>
                  <a:cubicBezTo>
                    <a:pt x="151" y="178"/>
                    <a:pt x="151" y="169"/>
                    <a:pt x="151" y="169"/>
                  </a:cubicBezTo>
                  <a:cubicBezTo>
                    <a:pt x="160" y="169"/>
                    <a:pt x="186" y="134"/>
                    <a:pt x="195" y="134"/>
                  </a:cubicBezTo>
                  <a:cubicBezTo>
                    <a:pt x="195" y="134"/>
                    <a:pt x="195" y="134"/>
                    <a:pt x="195" y="125"/>
                  </a:cubicBezTo>
                  <a:cubicBezTo>
                    <a:pt x="186" y="125"/>
                    <a:pt x="178" y="116"/>
                    <a:pt x="178" y="107"/>
                  </a:cubicBezTo>
                  <a:cubicBezTo>
                    <a:pt x="133" y="45"/>
                    <a:pt x="301" y="10"/>
                    <a:pt x="275" y="10"/>
                  </a:cubicBezTo>
                  <a:cubicBezTo>
                    <a:pt x="257" y="0"/>
                    <a:pt x="204" y="0"/>
                    <a:pt x="195" y="0"/>
                  </a:cubicBezTo>
                  <a:cubicBezTo>
                    <a:pt x="169" y="10"/>
                    <a:pt x="125" y="36"/>
                    <a:pt x="107" y="54"/>
                  </a:cubicBezTo>
                  <a:cubicBezTo>
                    <a:pt x="80" y="72"/>
                    <a:pt x="72" y="81"/>
                    <a:pt x="72" y="81"/>
                  </a:cubicBezTo>
                  <a:cubicBezTo>
                    <a:pt x="62" y="89"/>
                    <a:pt x="72" y="107"/>
                    <a:pt x="53" y="116"/>
                  </a:cubicBezTo>
                  <a:cubicBezTo>
                    <a:pt x="36" y="125"/>
                    <a:pt x="27" y="116"/>
                    <a:pt x="18" y="125"/>
                  </a:cubicBezTo>
                  <a:cubicBezTo>
                    <a:pt x="18" y="134"/>
                    <a:pt x="9" y="134"/>
                    <a:pt x="0" y="143"/>
                  </a:cubicBezTo>
                  <a:lnTo>
                    <a:pt x="0" y="151"/>
                  </a:lnTo>
                  <a:lnTo>
                    <a:pt x="36" y="187"/>
                  </a:lnTo>
                  <a:cubicBezTo>
                    <a:pt x="36" y="196"/>
                    <a:pt x="44" y="196"/>
                    <a:pt x="53" y="196"/>
                  </a:cubicBezTo>
                  <a:cubicBezTo>
                    <a:pt x="53" y="187"/>
                    <a:pt x="62" y="178"/>
                    <a:pt x="72" y="178"/>
                  </a:cubicBezTo>
                  <a:cubicBezTo>
                    <a:pt x="72" y="178"/>
                    <a:pt x="72" y="151"/>
                    <a:pt x="80" y="151"/>
                  </a:cubicBezTo>
                  <a:close/>
                  <a:moveTo>
                    <a:pt x="222" y="160"/>
                  </a:moveTo>
                  <a:lnTo>
                    <a:pt x="222" y="160"/>
                  </a:lnTo>
                  <a:cubicBezTo>
                    <a:pt x="213" y="160"/>
                    <a:pt x="213" y="160"/>
                    <a:pt x="213" y="160"/>
                  </a:cubicBezTo>
                  <a:cubicBezTo>
                    <a:pt x="178" y="187"/>
                    <a:pt x="178" y="187"/>
                    <a:pt x="178" y="187"/>
                  </a:cubicBezTo>
                  <a:cubicBezTo>
                    <a:pt x="169" y="196"/>
                    <a:pt x="169" y="196"/>
                    <a:pt x="169" y="204"/>
                  </a:cubicBezTo>
                  <a:cubicBezTo>
                    <a:pt x="381" y="435"/>
                    <a:pt x="381" y="435"/>
                    <a:pt x="381" y="435"/>
                  </a:cubicBezTo>
                  <a:cubicBezTo>
                    <a:pt x="381" y="444"/>
                    <a:pt x="391" y="444"/>
                    <a:pt x="399" y="435"/>
                  </a:cubicBezTo>
                  <a:cubicBezTo>
                    <a:pt x="426" y="417"/>
                    <a:pt x="426" y="417"/>
                    <a:pt x="426" y="417"/>
                  </a:cubicBezTo>
                  <a:cubicBezTo>
                    <a:pt x="426" y="408"/>
                    <a:pt x="426" y="400"/>
                    <a:pt x="426" y="400"/>
                  </a:cubicBezTo>
                  <a:lnTo>
                    <a:pt x="222" y="160"/>
                  </a:lnTo>
                  <a:close/>
                  <a:moveTo>
                    <a:pt x="497" y="63"/>
                  </a:moveTo>
                  <a:lnTo>
                    <a:pt x="497" y="63"/>
                  </a:lnTo>
                  <a:cubicBezTo>
                    <a:pt x="488" y="45"/>
                    <a:pt x="488" y="54"/>
                    <a:pt x="479" y="54"/>
                  </a:cubicBezTo>
                  <a:cubicBezTo>
                    <a:pt x="479" y="63"/>
                    <a:pt x="461" y="81"/>
                    <a:pt x="461" y="89"/>
                  </a:cubicBezTo>
                  <a:cubicBezTo>
                    <a:pt x="452" y="107"/>
                    <a:pt x="435" y="125"/>
                    <a:pt x="408" y="107"/>
                  </a:cubicBezTo>
                  <a:cubicBezTo>
                    <a:pt x="381" y="81"/>
                    <a:pt x="391" y="72"/>
                    <a:pt x="399" y="63"/>
                  </a:cubicBezTo>
                  <a:cubicBezTo>
                    <a:pt x="399" y="54"/>
                    <a:pt x="417" y="28"/>
                    <a:pt x="417" y="19"/>
                  </a:cubicBezTo>
                  <a:cubicBezTo>
                    <a:pt x="426" y="19"/>
                    <a:pt x="417" y="10"/>
                    <a:pt x="408" y="10"/>
                  </a:cubicBezTo>
                  <a:cubicBezTo>
                    <a:pt x="399" y="19"/>
                    <a:pt x="346" y="36"/>
                    <a:pt x="337" y="72"/>
                  </a:cubicBezTo>
                  <a:cubicBezTo>
                    <a:pt x="328" y="98"/>
                    <a:pt x="346" y="125"/>
                    <a:pt x="319" y="151"/>
                  </a:cubicBezTo>
                  <a:cubicBezTo>
                    <a:pt x="284" y="187"/>
                    <a:pt x="284" y="187"/>
                    <a:pt x="284" y="187"/>
                  </a:cubicBezTo>
                  <a:cubicBezTo>
                    <a:pt x="319" y="231"/>
                    <a:pt x="319" y="231"/>
                    <a:pt x="319" y="231"/>
                  </a:cubicBezTo>
                  <a:cubicBezTo>
                    <a:pt x="364" y="187"/>
                    <a:pt x="364" y="187"/>
                    <a:pt x="364" y="187"/>
                  </a:cubicBezTo>
                  <a:cubicBezTo>
                    <a:pt x="372" y="178"/>
                    <a:pt x="391" y="169"/>
                    <a:pt x="408" y="178"/>
                  </a:cubicBezTo>
                  <a:cubicBezTo>
                    <a:pt x="452" y="187"/>
                    <a:pt x="470" y="169"/>
                    <a:pt x="488" y="143"/>
                  </a:cubicBezTo>
                  <a:cubicBezTo>
                    <a:pt x="497" y="116"/>
                    <a:pt x="497" y="72"/>
                    <a:pt x="497" y="63"/>
                  </a:cubicBezTo>
                  <a:close/>
                  <a:moveTo>
                    <a:pt x="72" y="400"/>
                  </a:moveTo>
                  <a:lnTo>
                    <a:pt x="72" y="400"/>
                  </a:lnTo>
                  <a:cubicBezTo>
                    <a:pt x="62" y="408"/>
                    <a:pt x="62" y="417"/>
                    <a:pt x="72" y="417"/>
                  </a:cubicBezTo>
                  <a:cubicBezTo>
                    <a:pt x="89" y="444"/>
                    <a:pt x="89" y="444"/>
                    <a:pt x="89" y="444"/>
                  </a:cubicBezTo>
                  <a:cubicBezTo>
                    <a:pt x="97" y="444"/>
                    <a:pt x="107" y="444"/>
                    <a:pt x="107" y="435"/>
                  </a:cubicBezTo>
                  <a:cubicBezTo>
                    <a:pt x="231" y="320"/>
                    <a:pt x="231" y="320"/>
                    <a:pt x="231" y="320"/>
                  </a:cubicBezTo>
                  <a:cubicBezTo>
                    <a:pt x="195" y="275"/>
                    <a:pt x="195" y="275"/>
                    <a:pt x="195" y="275"/>
                  </a:cubicBezTo>
                  <a:lnTo>
                    <a:pt x="72" y="40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45" name="Freeform: Shape 31"/>
            <p:cNvSpPr/>
            <p:nvPr/>
          </p:nvSpPr>
          <p:spPr bwMode="auto">
            <a:xfrm>
              <a:off x="4164839" y="3755834"/>
              <a:ext cx="280137" cy="291229"/>
            </a:xfrm>
            <a:custGeom>
              <a:avLst/>
              <a:gdLst>
                <a:gd name="T0" fmla="*/ 400 w 445"/>
                <a:gd name="T1" fmla="*/ 159 h 462"/>
                <a:gd name="T2" fmla="*/ 400 w 445"/>
                <a:gd name="T3" fmla="*/ 159 h 462"/>
                <a:gd name="T4" fmla="*/ 266 w 445"/>
                <a:gd name="T5" fmla="*/ 8 h 462"/>
                <a:gd name="T6" fmla="*/ 36 w 445"/>
                <a:gd name="T7" fmla="*/ 248 h 462"/>
                <a:gd name="T8" fmla="*/ 9 w 445"/>
                <a:gd name="T9" fmla="*/ 319 h 462"/>
                <a:gd name="T10" fmla="*/ 81 w 445"/>
                <a:gd name="T11" fmla="*/ 355 h 462"/>
                <a:gd name="T12" fmla="*/ 98 w 445"/>
                <a:gd name="T13" fmla="*/ 346 h 462"/>
                <a:gd name="T14" fmla="*/ 134 w 445"/>
                <a:gd name="T15" fmla="*/ 372 h 462"/>
                <a:gd name="T16" fmla="*/ 160 w 445"/>
                <a:gd name="T17" fmla="*/ 434 h 462"/>
                <a:gd name="T18" fmla="*/ 187 w 445"/>
                <a:gd name="T19" fmla="*/ 452 h 462"/>
                <a:gd name="T20" fmla="*/ 240 w 445"/>
                <a:gd name="T21" fmla="*/ 434 h 462"/>
                <a:gd name="T22" fmla="*/ 249 w 445"/>
                <a:gd name="T23" fmla="*/ 416 h 462"/>
                <a:gd name="T24" fmla="*/ 231 w 445"/>
                <a:gd name="T25" fmla="*/ 390 h 462"/>
                <a:gd name="T26" fmla="*/ 204 w 445"/>
                <a:gd name="T27" fmla="*/ 337 h 462"/>
                <a:gd name="T28" fmla="*/ 231 w 445"/>
                <a:gd name="T29" fmla="*/ 310 h 462"/>
                <a:gd name="T30" fmla="*/ 417 w 445"/>
                <a:gd name="T31" fmla="*/ 355 h 462"/>
                <a:gd name="T32" fmla="*/ 400 w 445"/>
                <a:gd name="T33" fmla="*/ 159 h 462"/>
                <a:gd name="T34" fmla="*/ 390 w 445"/>
                <a:gd name="T35" fmla="*/ 310 h 462"/>
                <a:gd name="T36" fmla="*/ 390 w 445"/>
                <a:gd name="T37" fmla="*/ 310 h 462"/>
                <a:gd name="T38" fmla="*/ 302 w 445"/>
                <a:gd name="T39" fmla="*/ 204 h 462"/>
                <a:gd name="T40" fmla="*/ 284 w 445"/>
                <a:gd name="T41" fmla="*/ 62 h 462"/>
                <a:gd name="T42" fmla="*/ 364 w 445"/>
                <a:gd name="T43" fmla="*/ 177 h 462"/>
                <a:gd name="T44" fmla="*/ 390 w 445"/>
                <a:gd name="T45" fmla="*/ 310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5" h="462">
                  <a:moveTo>
                    <a:pt x="400" y="159"/>
                  </a:moveTo>
                  <a:lnTo>
                    <a:pt x="400" y="159"/>
                  </a:lnTo>
                  <a:cubicBezTo>
                    <a:pt x="364" y="71"/>
                    <a:pt x="302" y="0"/>
                    <a:pt x="266" y="8"/>
                  </a:cubicBezTo>
                  <a:cubicBezTo>
                    <a:pt x="213" y="36"/>
                    <a:pt x="302" y="142"/>
                    <a:pt x="36" y="248"/>
                  </a:cubicBezTo>
                  <a:cubicBezTo>
                    <a:pt x="9" y="257"/>
                    <a:pt x="0" y="292"/>
                    <a:pt x="9" y="319"/>
                  </a:cubicBezTo>
                  <a:cubicBezTo>
                    <a:pt x="18" y="337"/>
                    <a:pt x="53" y="363"/>
                    <a:pt x="81" y="355"/>
                  </a:cubicBezTo>
                  <a:lnTo>
                    <a:pt x="98" y="346"/>
                  </a:lnTo>
                  <a:cubicBezTo>
                    <a:pt x="116" y="372"/>
                    <a:pt x="134" y="355"/>
                    <a:pt x="134" y="372"/>
                  </a:cubicBezTo>
                  <a:cubicBezTo>
                    <a:pt x="143" y="390"/>
                    <a:pt x="160" y="425"/>
                    <a:pt x="160" y="434"/>
                  </a:cubicBezTo>
                  <a:cubicBezTo>
                    <a:pt x="169" y="443"/>
                    <a:pt x="178" y="461"/>
                    <a:pt x="187" y="452"/>
                  </a:cubicBezTo>
                  <a:cubicBezTo>
                    <a:pt x="196" y="452"/>
                    <a:pt x="231" y="443"/>
                    <a:pt x="240" y="434"/>
                  </a:cubicBezTo>
                  <a:cubicBezTo>
                    <a:pt x="257" y="434"/>
                    <a:pt x="257" y="425"/>
                    <a:pt x="249" y="416"/>
                  </a:cubicBezTo>
                  <a:cubicBezTo>
                    <a:pt x="249" y="408"/>
                    <a:pt x="231" y="399"/>
                    <a:pt x="231" y="390"/>
                  </a:cubicBezTo>
                  <a:cubicBezTo>
                    <a:pt x="222" y="381"/>
                    <a:pt x="213" y="346"/>
                    <a:pt x="204" y="337"/>
                  </a:cubicBezTo>
                  <a:cubicBezTo>
                    <a:pt x="196" y="328"/>
                    <a:pt x="213" y="310"/>
                    <a:pt x="231" y="310"/>
                  </a:cubicBezTo>
                  <a:cubicBezTo>
                    <a:pt x="355" y="302"/>
                    <a:pt x="373" y="372"/>
                    <a:pt x="417" y="355"/>
                  </a:cubicBezTo>
                  <a:cubicBezTo>
                    <a:pt x="444" y="346"/>
                    <a:pt x="444" y="248"/>
                    <a:pt x="400" y="159"/>
                  </a:cubicBezTo>
                  <a:close/>
                  <a:moveTo>
                    <a:pt x="390" y="310"/>
                  </a:moveTo>
                  <a:lnTo>
                    <a:pt x="390" y="310"/>
                  </a:lnTo>
                  <a:cubicBezTo>
                    <a:pt x="381" y="310"/>
                    <a:pt x="328" y="275"/>
                    <a:pt x="302" y="204"/>
                  </a:cubicBezTo>
                  <a:cubicBezTo>
                    <a:pt x="275" y="133"/>
                    <a:pt x="275" y="62"/>
                    <a:pt x="284" y="62"/>
                  </a:cubicBezTo>
                  <a:cubicBezTo>
                    <a:pt x="293" y="62"/>
                    <a:pt x="337" y="106"/>
                    <a:pt x="364" y="177"/>
                  </a:cubicBezTo>
                  <a:cubicBezTo>
                    <a:pt x="400" y="248"/>
                    <a:pt x="390" y="302"/>
                    <a:pt x="390" y="31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46" name="Freeform: Shape 32"/>
            <p:cNvSpPr/>
            <p:nvPr/>
          </p:nvSpPr>
          <p:spPr bwMode="auto">
            <a:xfrm>
              <a:off x="7175752" y="5225424"/>
              <a:ext cx="259400" cy="25946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45" y="434"/>
                  </a:moveTo>
                  <a:cubicBezTo>
                    <a:pt x="19000" y="276"/>
                    <a:pt x="19186" y="194"/>
                    <a:pt x="19399" y="194"/>
                  </a:cubicBezTo>
                  <a:cubicBezTo>
                    <a:pt x="19670" y="194"/>
                    <a:pt x="19900" y="332"/>
                    <a:pt x="20087" y="602"/>
                  </a:cubicBezTo>
                  <a:cubicBezTo>
                    <a:pt x="20165" y="716"/>
                    <a:pt x="20282" y="872"/>
                    <a:pt x="20432" y="1072"/>
                  </a:cubicBezTo>
                  <a:cubicBezTo>
                    <a:pt x="20586" y="1274"/>
                    <a:pt x="20733" y="1483"/>
                    <a:pt x="20880" y="1692"/>
                  </a:cubicBezTo>
                  <a:cubicBezTo>
                    <a:pt x="21024" y="1903"/>
                    <a:pt x="21147" y="2127"/>
                    <a:pt x="21252" y="2359"/>
                  </a:cubicBezTo>
                  <a:cubicBezTo>
                    <a:pt x="21357" y="2597"/>
                    <a:pt x="21411" y="2796"/>
                    <a:pt x="21411" y="2967"/>
                  </a:cubicBezTo>
                  <a:cubicBezTo>
                    <a:pt x="21411" y="3334"/>
                    <a:pt x="21298" y="3616"/>
                    <a:pt x="21071" y="3825"/>
                  </a:cubicBezTo>
                  <a:lnTo>
                    <a:pt x="2568" y="21376"/>
                  </a:lnTo>
                  <a:cubicBezTo>
                    <a:pt x="2408" y="21526"/>
                    <a:pt x="2227" y="21599"/>
                    <a:pt x="2017" y="21599"/>
                  </a:cubicBezTo>
                  <a:cubicBezTo>
                    <a:pt x="1725" y="21599"/>
                    <a:pt x="1495" y="21464"/>
                    <a:pt x="1324" y="21194"/>
                  </a:cubicBezTo>
                  <a:cubicBezTo>
                    <a:pt x="1248" y="21082"/>
                    <a:pt x="1128" y="20924"/>
                    <a:pt x="971" y="20724"/>
                  </a:cubicBezTo>
                  <a:cubicBezTo>
                    <a:pt x="817" y="20521"/>
                    <a:pt x="668" y="20316"/>
                    <a:pt x="528" y="20104"/>
                  </a:cubicBezTo>
                  <a:cubicBezTo>
                    <a:pt x="386" y="19893"/>
                    <a:pt x="261" y="19672"/>
                    <a:pt x="156" y="19443"/>
                  </a:cubicBezTo>
                  <a:cubicBezTo>
                    <a:pt x="51" y="19214"/>
                    <a:pt x="0" y="19008"/>
                    <a:pt x="0" y="18832"/>
                  </a:cubicBezTo>
                  <a:cubicBezTo>
                    <a:pt x="0" y="18465"/>
                    <a:pt x="115" y="18177"/>
                    <a:pt x="337" y="17971"/>
                  </a:cubicBezTo>
                  <a:lnTo>
                    <a:pt x="18845" y="434"/>
                  </a:lnTo>
                  <a:close/>
                  <a:moveTo>
                    <a:pt x="4372" y="9154"/>
                  </a:moveTo>
                  <a:lnTo>
                    <a:pt x="2998" y="8634"/>
                  </a:lnTo>
                  <a:lnTo>
                    <a:pt x="4372" y="8126"/>
                  </a:lnTo>
                  <a:lnTo>
                    <a:pt x="4805" y="6484"/>
                  </a:lnTo>
                  <a:lnTo>
                    <a:pt x="5204" y="8126"/>
                  </a:lnTo>
                  <a:lnTo>
                    <a:pt x="6597" y="8634"/>
                  </a:lnTo>
                  <a:lnTo>
                    <a:pt x="5204" y="9154"/>
                  </a:lnTo>
                  <a:lnTo>
                    <a:pt x="4805" y="10800"/>
                  </a:lnTo>
                  <a:lnTo>
                    <a:pt x="4372" y="9154"/>
                  </a:lnTo>
                  <a:close/>
                  <a:moveTo>
                    <a:pt x="7126" y="5329"/>
                  </a:moveTo>
                  <a:lnTo>
                    <a:pt x="4372" y="4316"/>
                  </a:lnTo>
                  <a:lnTo>
                    <a:pt x="7126" y="3317"/>
                  </a:lnTo>
                  <a:lnTo>
                    <a:pt x="7971" y="0"/>
                  </a:lnTo>
                  <a:lnTo>
                    <a:pt x="8810" y="3317"/>
                  </a:lnTo>
                  <a:lnTo>
                    <a:pt x="11565" y="4316"/>
                  </a:lnTo>
                  <a:lnTo>
                    <a:pt x="8810" y="5329"/>
                  </a:lnTo>
                  <a:lnTo>
                    <a:pt x="7971" y="8634"/>
                  </a:lnTo>
                  <a:lnTo>
                    <a:pt x="7126" y="5329"/>
                  </a:lnTo>
                  <a:close/>
                  <a:moveTo>
                    <a:pt x="12412" y="2670"/>
                  </a:moveTo>
                  <a:lnTo>
                    <a:pt x="11041" y="2162"/>
                  </a:lnTo>
                  <a:lnTo>
                    <a:pt x="12412" y="1642"/>
                  </a:lnTo>
                  <a:lnTo>
                    <a:pt x="12845" y="0"/>
                  </a:lnTo>
                  <a:lnTo>
                    <a:pt x="13278" y="1642"/>
                  </a:lnTo>
                  <a:lnTo>
                    <a:pt x="14637" y="2162"/>
                  </a:lnTo>
                  <a:lnTo>
                    <a:pt x="13278" y="2670"/>
                  </a:lnTo>
                  <a:lnTo>
                    <a:pt x="12845" y="4316"/>
                  </a:lnTo>
                  <a:lnTo>
                    <a:pt x="12412" y="2670"/>
                  </a:lnTo>
                  <a:close/>
                  <a:moveTo>
                    <a:pt x="20498" y="2993"/>
                  </a:moveTo>
                  <a:lnTo>
                    <a:pt x="19399" y="1289"/>
                  </a:lnTo>
                  <a:lnTo>
                    <a:pt x="15070" y="5385"/>
                  </a:lnTo>
                  <a:lnTo>
                    <a:pt x="16172" y="7086"/>
                  </a:lnTo>
                  <a:lnTo>
                    <a:pt x="20498" y="2993"/>
                  </a:lnTo>
                  <a:close/>
                  <a:moveTo>
                    <a:pt x="21599" y="9154"/>
                  </a:moveTo>
                  <a:lnTo>
                    <a:pt x="20229" y="9674"/>
                  </a:lnTo>
                  <a:lnTo>
                    <a:pt x="19807" y="11320"/>
                  </a:lnTo>
                  <a:lnTo>
                    <a:pt x="19374" y="9674"/>
                  </a:lnTo>
                  <a:lnTo>
                    <a:pt x="18001" y="9154"/>
                  </a:lnTo>
                  <a:lnTo>
                    <a:pt x="19374" y="8661"/>
                  </a:lnTo>
                  <a:lnTo>
                    <a:pt x="19807" y="7004"/>
                  </a:lnTo>
                  <a:lnTo>
                    <a:pt x="20229" y="8661"/>
                  </a:lnTo>
                  <a:lnTo>
                    <a:pt x="21599" y="9154"/>
                  </a:lnTo>
                  <a:close/>
                </a:path>
              </a:pathLst>
            </a:custGeom>
            <a:solidFill>
              <a:srgbClr val="004A82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277523" y="1685582"/>
            <a:ext cx="2867287" cy="882066"/>
            <a:chOff x="7277523" y="1685582"/>
            <a:chExt cx="2867287" cy="882066"/>
          </a:xfrm>
        </p:grpSpPr>
        <p:sp>
          <p:nvSpPr>
            <p:cNvPr id="62" name="TextBox 76"/>
            <p:cNvSpPr txBox="1"/>
            <p:nvPr/>
          </p:nvSpPr>
          <p:spPr>
            <a:xfrm>
              <a:off x="7277523" y="1685582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4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请在此添加标题</a:t>
              </a:r>
              <a:endParaRPr lang="zh-CN" altLang="en-US" dirty="0"/>
            </a:p>
          </p:txBody>
        </p:sp>
        <p:sp>
          <p:nvSpPr>
            <p:cNvPr id="63" name="矩形 62"/>
            <p:cNvSpPr/>
            <p:nvPr/>
          </p:nvSpPr>
          <p:spPr>
            <a:xfrm>
              <a:off x="7278919" y="1953958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645691" y="3321568"/>
            <a:ext cx="2874358" cy="910134"/>
            <a:chOff x="8645691" y="3321568"/>
            <a:chExt cx="2874358" cy="910134"/>
          </a:xfrm>
        </p:grpSpPr>
        <p:sp>
          <p:nvSpPr>
            <p:cNvPr id="64" name="TextBox 76"/>
            <p:cNvSpPr txBox="1"/>
            <p:nvPr/>
          </p:nvSpPr>
          <p:spPr>
            <a:xfrm>
              <a:off x="8645691" y="3321568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4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请在此添加标题</a:t>
              </a:r>
              <a:endParaRPr lang="zh-CN" altLang="en-US" dirty="0"/>
            </a:p>
          </p:txBody>
        </p:sp>
        <p:sp>
          <p:nvSpPr>
            <p:cNvPr id="65" name="矩形 64"/>
            <p:cNvSpPr/>
            <p:nvPr/>
          </p:nvSpPr>
          <p:spPr>
            <a:xfrm>
              <a:off x="8654158" y="3618012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139992" y="5083731"/>
            <a:ext cx="2865891" cy="921463"/>
            <a:chOff x="8139992" y="5083731"/>
            <a:chExt cx="2865891" cy="921463"/>
          </a:xfrm>
        </p:grpSpPr>
        <p:sp>
          <p:nvSpPr>
            <p:cNvPr id="66" name="TextBox 76"/>
            <p:cNvSpPr txBox="1"/>
            <p:nvPr/>
          </p:nvSpPr>
          <p:spPr>
            <a:xfrm>
              <a:off x="8139992" y="5083731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4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请在此添加标题</a:t>
              </a:r>
              <a:endParaRPr lang="zh-CN" altLang="en-US" dirty="0"/>
            </a:p>
          </p:txBody>
        </p:sp>
        <p:sp>
          <p:nvSpPr>
            <p:cNvPr id="67" name="矩形 66"/>
            <p:cNvSpPr/>
            <p:nvPr/>
          </p:nvSpPr>
          <p:spPr>
            <a:xfrm>
              <a:off x="8139992" y="5391504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415044" y="5182992"/>
            <a:ext cx="2865891" cy="887522"/>
            <a:chOff x="3415044" y="5182992"/>
            <a:chExt cx="2865891" cy="887522"/>
          </a:xfrm>
        </p:grpSpPr>
        <p:sp>
          <p:nvSpPr>
            <p:cNvPr id="68" name="TextBox 76"/>
            <p:cNvSpPr txBox="1"/>
            <p:nvPr/>
          </p:nvSpPr>
          <p:spPr>
            <a:xfrm>
              <a:off x="4760527" y="5182992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4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请在此添加标题</a:t>
              </a:r>
              <a:endParaRPr lang="zh-CN" altLang="en-US" dirty="0"/>
            </a:p>
          </p:txBody>
        </p:sp>
        <p:sp>
          <p:nvSpPr>
            <p:cNvPr id="69" name="矩形 68"/>
            <p:cNvSpPr/>
            <p:nvPr/>
          </p:nvSpPr>
          <p:spPr>
            <a:xfrm>
              <a:off x="3415044" y="5456824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72341" y="3581111"/>
            <a:ext cx="2865891" cy="854461"/>
            <a:chOff x="672341" y="3581111"/>
            <a:chExt cx="2865891" cy="854461"/>
          </a:xfrm>
        </p:grpSpPr>
        <p:sp>
          <p:nvSpPr>
            <p:cNvPr id="70" name="TextBox 76"/>
            <p:cNvSpPr txBox="1"/>
            <p:nvPr/>
          </p:nvSpPr>
          <p:spPr>
            <a:xfrm>
              <a:off x="2004942" y="3581111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4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请在此添加标题</a:t>
              </a:r>
              <a:endParaRPr lang="zh-CN" altLang="en-US" dirty="0"/>
            </a:p>
          </p:txBody>
        </p:sp>
        <p:sp>
          <p:nvSpPr>
            <p:cNvPr id="71" name="矩形 70"/>
            <p:cNvSpPr/>
            <p:nvPr/>
          </p:nvSpPr>
          <p:spPr>
            <a:xfrm>
              <a:off x="672341" y="3821882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141367" y="1367136"/>
            <a:ext cx="2865891" cy="872123"/>
            <a:chOff x="1141367" y="1367136"/>
            <a:chExt cx="2865891" cy="872123"/>
          </a:xfrm>
        </p:grpSpPr>
        <p:sp>
          <p:nvSpPr>
            <p:cNvPr id="72" name="TextBox 76"/>
            <p:cNvSpPr txBox="1"/>
            <p:nvPr/>
          </p:nvSpPr>
          <p:spPr>
            <a:xfrm>
              <a:off x="2489031" y="1367136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73" name="矩形 72"/>
            <p:cNvSpPr/>
            <p:nvPr/>
          </p:nvSpPr>
          <p:spPr>
            <a:xfrm>
              <a:off x="1141367" y="1625569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857500" y="2686050"/>
            <a:ext cx="9334500" cy="129540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857500" y="4133850"/>
            <a:ext cx="8210550" cy="9525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123950" y="2686050"/>
            <a:ext cx="1543050" cy="1543050"/>
            <a:chOff x="1123950" y="2686050"/>
            <a:chExt cx="1543050" cy="1543050"/>
          </a:xfrm>
        </p:grpSpPr>
        <p:sp>
          <p:nvSpPr>
            <p:cNvPr id="7" name="矩形 6"/>
            <p:cNvSpPr/>
            <p:nvPr/>
          </p:nvSpPr>
          <p:spPr>
            <a:xfrm>
              <a:off x="1123950" y="2686050"/>
              <a:ext cx="1543050" cy="154305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407285" y="2903577"/>
              <a:ext cx="9763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2950335" y="2750022"/>
            <a:ext cx="3262423" cy="83099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4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分析与讨论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2950335" y="3541758"/>
            <a:ext cx="3344498" cy="369328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ANALYSIS AND DISCUSSION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表 3"/>
          <p:cNvGraphicFramePr/>
          <p:nvPr/>
        </p:nvGraphicFramePr>
        <p:xfrm>
          <a:off x="1013219" y="3353557"/>
          <a:ext cx="4778968" cy="2590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7" name="图表 6"/>
          <p:cNvGraphicFramePr/>
          <p:nvPr/>
        </p:nvGraphicFramePr>
        <p:xfrm>
          <a:off x="6546721" y="3353557"/>
          <a:ext cx="4778968" cy="2590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11" name="圆角矩形 10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701167" y="144940"/>
            <a:ext cx="2236502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分析与讨论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965397" y="217491"/>
            <a:ext cx="10096500" cy="439541"/>
            <a:chOff x="2965397" y="217491"/>
            <a:chExt cx="10096500" cy="439541"/>
          </a:xfrm>
        </p:grpSpPr>
        <p:sp>
          <p:nvSpPr>
            <p:cNvPr id="10" name="圆角矩形 9"/>
            <p:cNvSpPr/>
            <p:nvPr/>
          </p:nvSpPr>
          <p:spPr>
            <a:xfrm>
              <a:off x="2965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圆角矩形 13"/>
            <p:cNvSpPr/>
            <p:nvPr/>
          </p:nvSpPr>
          <p:spPr>
            <a:xfrm flipV="1">
              <a:off x="2978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009869" y="239783"/>
              <a:ext cx="2287991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ANALYSIS AND DISCUSSION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457481" y="1540026"/>
            <a:ext cx="3425986" cy="1574438"/>
            <a:chOff x="1523385" y="1545831"/>
            <a:chExt cx="3425986" cy="1574438"/>
          </a:xfrm>
        </p:grpSpPr>
        <p:grpSp>
          <p:nvGrpSpPr>
            <p:cNvPr id="15" name="Group 4"/>
            <p:cNvGrpSpPr>
              <a:grpSpLocks noChangeAspect="1"/>
            </p:cNvGrpSpPr>
            <p:nvPr/>
          </p:nvGrpSpPr>
          <p:grpSpPr bwMode="auto">
            <a:xfrm>
              <a:off x="1523385" y="1545831"/>
              <a:ext cx="592065" cy="403997"/>
              <a:chOff x="3585" y="1986"/>
              <a:chExt cx="510" cy="348"/>
            </a:xfrm>
          </p:grpSpPr>
          <p:sp>
            <p:nvSpPr>
              <p:cNvPr id="1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585" y="1986"/>
                <a:ext cx="510" cy="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5"/>
              <p:cNvSpPr>
                <a:spLocks noEditPoints="1"/>
              </p:cNvSpPr>
              <p:nvPr/>
            </p:nvSpPr>
            <p:spPr bwMode="auto">
              <a:xfrm>
                <a:off x="3587" y="2056"/>
                <a:ext cx="508" cy="256"/>
              </a:xfrm>
              <a:custGeom>
                <a:avLst/>
                <a:gdLst>
                  <a:gd name="T0" fmla="*/ 71 w 212"/>
                  <a:gd name="T1" fmla="*/ 17 h 106"/>
                  <a:gd name="T2" fmla="*/ 70 w 212"/>
                  <a:gd name="T3" fmla="*/ 8 h 106"/>
                  <a:gd name="T4" fmla="*/ 65 w 212"/>
                  <a:gd name="T5" fmla="*/ 6 h 106"/>
                  <a:gd name="T6" fmla="*/ 34 w 212"/>
                  <a:gd name="T7" fmla="*/ 33 h 106"/>
                  <a:gd name="T8" fmla="*/ 36 w 212"/>
                  <a:gd name="T9" fmla="*/ 50 h 106"/>
                  <a:gd name="T10" fmla="*/ 39 w 212"/>
                  <a:gd name="T11" fmla="*/ 60 h 106"/>
                  <a:gd name="T12" fmla="*/ 39 w 212"/>
                  <a:gd name="T13" fmla="*/ 65 h 106"/>
                  <a:gd name="T14" fmla="*/ 30 w 212"/>
                  <a:gd name="T15" fmla="*/ 74 h 106"/>
                  <a:gd name="T16" fmla="*/ 1 w 212"/>
                  <a:gd name="T17" fmla="*/ 89 h 106"/>
                  <a:gd name="T18" fmla="*/ 25 w 212"/>
                  <a:gd name="T19" fmla="*/ 106 h 106"/>
                  <a:gd name="T20" fmla="*/ 25 w 212"/>
                  <a:gd name="T21" fmla="*/ 93 h 106"/>
                  <a:gd name="T22" fmla="*/ 25 w 212"/>
                  <a:gd name="T23" fmla="*/ 91 h 106"/>
                  <a:gd name="T24" fmla="*/ 46 w 212"/>
                  <a:gd name="T25" fmla="*/ 76 h 106"/>
                  <a:gd name="T26" fmla="*/ 69 w 212"/>
                  <a:gd name="T27" fmla="*/ 67 h 106"/>
                  <a:gd name="T28" fmla="*/ 66 w 212"/>
                  <a:gd name="T29" fmla="*/ 65 h 106"/>
                  <a:gd name="T30" fmla="*/ 70 w 212"/>
                  <a:gd name="T31" fmla="*/ 52 h 106"/>
                  <a:gd name="T32" fmla="*/ 75 w 212"/>
                  <a:gd name="T33" fmla="*/ 45 h 106"/>
                  <a:gd name="T34" fmla="*/ 70 w 212"/>
                  <a:gd name="T35" fmla="*/ 24 h 106"/>
                  <a:gd name="T36" fmla="*/ 211 w 212"/>
                  <a:gd name="T37" fmla="*/ 89 h 106"/>
                  <a:gd name="T38" fmla="*/ 182 w 212"/>
                  <a:gd name="T39" fmla="*/ 74 h 106"/>
                  <a:gd name="T40" fmla="*/ 173 w 212"/>
                  <a:gd name="T41" fmla="*/ 65 h 106"/>
                  <a:gd name="T42" fmla="*/ 173 w 212"/>
                  <a:gd name="T43" fmla="*/ 59 h 106"/>
                  <a:gd name="T44" fmla="*/ 177 w 212"/>
                  <a:gd name="T45" fmla="*/ 49 h 106"/>
                  <a:gd name="T46" fmla="*/ 178 w 212"/>
                  <a:gd name="T47" fmla="*/ 37 h 106"/>
                  <a:gd name="T48" fmla="*/ 178 w 212"/>
                  <a:gd name="T49" fmla="*/ 23 h 106"/>
                  <a:gd name="T50" fmla="*/ 174 w 212"/>
                  <a:gd name="T51" fmla="*/ 8 h 106"/>
                  <a:gd name="T52" fmla="*/ 168 w 212"/>
                  <a:gd name="T53" fmla="*/ 6 h 106"/>
                  <a:gd name="T54" fmla="*/ 139 w 212"/>
                  <a:gd name="T55" fmla="*/ 12 h 106"/>
                  <a:gd name="T56" fmla="*/ 139 w 212"/>
                  <a:gd name="T57" fmla="*/ 15 h 106"/>
                  <a:gd name="T58" fmla="*/ 140 w 212"/>
                  <a:gd name="T59" fmla="*/ 17 h 106"/>
                  <a:gd name="T60" fmla="*/ 138 w 212"/>
                  <a:gd name="T61" fmla="*/ 41 h 106"/>
                  <a:gd name="T62" fmla="*/ 139 w 212"/>
                  <a:gd name="T63" fmla="*/ 50 h 106"/>
                  <a:gd name="T64" fmla="*/ 142 w 212"/>
                  <a:gd name="T65" fmla="*/ 60 h 106"/>
                  <a:gd name="T66" fmla="*/ 143 w 212"/>
                  <a:gd name="T67" fmla="*/ 65 h 106"/>
                  <a:gd name="T68" fmla="*/ 156 w 212"/>
                  <a:gd name="T69" fmla="*/ 72 h 106"/>
                  <a:gd name="T70" fmla="*/ 170 w 212"/>
                  <a:gd name="T71" fmla="*/ 78 h 106"/>
                  <a:gd name="T72" fmla="*/ 187 w 212"/>
                  <a:gd name="T73" fmla="*/ 92 h 106"/>
                  <a:gd name="T74" fmla="*/ 187 w 212"/>
                  <a:gd name="T75" fmla="*/ 101 h 106"/>
                  <a:gd name="T76" fmla="*/ 212 w 212"/>
                  <a:gd name="T7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2" h="106">
                    <a:moveTo>
                      <a:pt x="69" y="22"/>
                    </a:moveTo>
                    <a:cubicBezTo>
                      <a:pt x="69" y="20"/>
                      <a:pt x="70" y="18"/>
                      <a:pt x="71" y="17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3"/>
                      <a:pt x="70" y="11"/>
                      <a:pt x="70" y="8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56" y="0"/>
                      <a:pt x="47" y="4"/>
                      <a:pt x="42" y="6"/>
                    </a:cubicBezTo>
                    <a:cubicBezTo>
                      <a:pt x="35" y="8"/>
                      <a:pt x="30" y="18"/>
                      <a:pt x="34" y="33"/>
                    </a:cubicBezTo>
                    <a:cubicBezTo>
                      <a:pt x="34" y="36"/>
                      <a:pt x="32" y="37"/>
                      <a:pt x="32" y="38"/>
                    </a:cubicBezTo>
                    <a:cubicBezTo>
                      <a:pt x="33" y="41"/>
                      <a:pt x="33" y="49"/>
                      <a:pt x="36" y="50"/>
                    </a:cubicBezTo>
                    <a:cubicBezTo>
                      <a:pt x="36" y="51"/>
                      <a:pt x="38" y="51"/>
                      <a:pt x="38" y="51"/>
                    </a:cubicBezTo>
                    <a:cubicBezTo>
                      <a:pt x="38" y="54"/>
                      <a:pt x="38" y="57"/>
                      <a:pt x="39" y="60"/>
                    </a:cubicBezTo>
                    <a:cubicBezTo>
                      <a:pt x="39" y="62"/>
                      <a:pt x="41" y="62"/>
                      <a:pt x="42" y="65"/>
                    </a:cubicBezTo>
                    <a:cubicBezTo>
                      <a:pt x="39" y="65"/>
                      <a:pt x="39" y="65"/>
                      <a:pt x="39" y="65"/>
                    </a:cubicBezTo>
                    <a:cubicBezTo>
                      <a:pt x="38" y="67"/>
                      <a:pt x="37" y="72"/>
                      <a:pt x="35" y="73"/>
                    </a:cubicBezTo>
                    <a:cubicBezTo>
                      <a:pt x="33" y="73"/>
                      <a:pt x="32" y="74"/>
                      <a:pt x="30" y="74"/>
                    </a:cubicBezTo>
                    <a:cubicBezTo>
                      <a:pt x="25" y="76"/>
                      <a:pt x="19" y="79"/>
                      <a:pt x="13" y="81"/>
                    </a:cubicBezTo>
                    <a:cubicBezTo>
                      <a:pt x="8" y="83"/>
                      <a:pt x="2" y="84"/>
                      <a:pt x="1" y="89"/>
                    </a:cubicBezTo>
                    <a:cubicBezTo>
                      <a:pt x="1" y="93"/>
                      <a:pt x="0" y="101"/>
                      <a:pt x="0" y="106"/>
                    </a:cubicBezTo>
                    <a:cubicBezTo>
                      <a:pt x="25" y="106"/>
                      <a:pt x="25" y="106"/>
                      <a:pt x="25" y="106"/>
                    </a:cubicBezTo>
                    <a:cubicBezTo>
                      <a:pt x="25" y="104"/>
                      <a:pt x="25" y="103"/>
                      <a:pt x="25" y="101"/>
                    </a:cubicBezTo>
                    <a:cubicBezTo>
                      <a:pt x="25" y="98"/>
                      <a:pt x="25" y="95"/>
                      <a:pt x="25" y="93"/>
                    </a:cubicBezTo>
                    <a:cubicBezTo>
                      <a:pt x="25" y="92"/>
                      <a:pt x="25" y="92"/>
                      <a:pt x="25" y="92"/>
                    </a:cubicBezTo>
                    <a:cubicBezTo>
                      <a:pt x="25" y="91"/>
                      <a:pt x="25" y="91"/>
                      <a:pt x="25" y="91"/>
                    </a:cubicBezTo>
                    <a:cubicBezTo>
                      <a:pt x="28" y="83"/>
                      <a:pt x="36" y="80"/>
                      <a:pt x="42" y="78"/>
                    </a:cubicBezTo>
                    <a:cubicBezTo>
                      <a:pt x="44" y="77"/>
                      <a:pt x="45" y="77"/>
                      <a:pt x="46" y="76"/>
                    </a:cubicBezTo>
                    <a:cubicBezTo>
                      <a:pt x="49" y="75"/>
                      <a:pt x="53" y="74"/>
                      <a:pt x="56" y="72"/>
                    </a:cubicBezTo>
                    <a:cubicBezTo>
                      <a:pt x="60" y="70"/>
                      <a:pt x="65" y="68"/>
                      <a:pt x="69" y="67"/>
                    </a:cubicBezTo>
                    <a:cubicBezTo>
                      <a:pt x="69" y="66"/>
                      <a:pt x="69" y="66"/>
                      <a:pt x="69" y="65"/>
                    </a:cubicBezTo>
                    <a:cubicBezTo>
                      <a:pt x="68" y="65"/>
                      <a:pt x="67" y="65"/>
                      <a:pt x="66" y="65"/>
                    </a:cubicBezTo>
                    <a:cubicBezTo>
                      <a:pt x="66" y="62"/>
                      <a:pt x="68" y="61"/>
                      <a:pt x="69" y="59"/>
                    </a:cubicBezTo>
                    <a:cubicBezTo>
                      <a:pt x="70" y="57"/>
                      <a:pt x="69" y="54"/>
                      <a:pt x="70" y="52"/>
                    </a:cubicBezTo>
                    <a:cubicBezTo>
                      <a:pt x="71" y="51"/>
                      <a:pt x="73" y="50"/>
                      <a:pt x="73" y="49"/>
                    </a:cubicBezTo>
                    <a:cubicBezTo>
                      <a:pt x="74" y="48"/>
                      <a:pt x="75" y="46"/>
                      <a:pt x="75" y="45"/>
                    </a:cubicBezTo>
                    <a:cubicBezTo>
                      <a:pt x="75" y="44"/>
                      <a:pt x="75" y="43"/>
                      <a:pt x="75" y="43"/>
                    </a:cubicBezTo>
                    <a:cubicBezTo>
                      <a:pt x="71" y="38"/>
                      <a:pt x="70" y="30"/>
                      <a:pt x="70" y="24"/>
                    </a:cubicBezTo>
                    <a:cubicBezTo>
                      <a:pt x="70" y="23"/>
                      <a:pt x="70" y="23"/>
                      <a:pt x="69" y="22"/>
                    </a:cubicBezTo>
                    <a:close/>
                    <a:moveTo>
                      <a:pt x="211" y="89"/>
                    </a:moveTo>
                    <a:cubicBezTo>
                      <a:pt x="210" y="84"/>
                      <a:pt x="204" y="83"/>
                      <a:pt x="199" y="81"/>
                    </a:cubicBezTo>
                    <a:cubicBezTo>
                      <a:pt x="193" y="79"/>
                      <a:pt x="187" y="76"/>
                      <a:pt x="182" y="74"/>
                    </a:cubicBezTo>
                    <a:cubicBezTo>
                      <a:pt x="180" y="74"/>
                      <a:pt x="179" y="73"/>
                      <a:pt x="177" y="73"/>
                    </a:cubicBezTo>
                    <a:cubicBezTo>
                      <a:pt x="175" y="72"/>
                      <a:pt x="174" y="67"/>
                      <a:pt x="173" y="65"/>
                    </a:cubicBezTo>
                    <a:cubicBezTo>
                      <a:pt x="172" y="65"/>
                      <a:pt x="171" y="65"/>
                      <a:pt x="170" y="65"/>
                    </a:cubicBezTo>
                    <a:cubicBezTo>
                      <a:pt x="170" y="62"/>
                      <a:pt x="172" y="61"/>
                      <a:pt x="173" y="59"/>
                    </a:cubicBezTo>
                    <a:cubicBezTo>
                      <a:pt x="173" y="57"/>
                      <a:pt x="173" y="54"/>
                      <a:pt x="174" y="52"/>
                    </a:cubicBezTo>
                    <a:cubicBezTo>
                      <a:pt x="175" y="51"/>
                      <a:pt x="176" y="50"/>
                      <a:pt x="177" y="49"/>
                    </a:cubicBezTo>
                    <a:cubicBezTo>
                      <a:pt x="178" y="48"/>
                      <a:pt x="178" y="46"/>
                      <a:pt x="179" y="45"/>
                    </a:cubicBezTo>
                    <a:cubicBezTo>
                      <a:pt x="179" y="43"/>
                      <a:pt x="180" y="39"/>
                      <a:pt x="178" y="37"/>
                    </a:cubicBezTo>
                    <a:cubicBezTo>
                      <a:pt x="178" y="35"/>
                      <a:pt x="177" y="35"/>
                      <a:pt x="177" y="34"/>
                    </a:cubicBezTo>
                    <a:cubicBezTo>
                      <a:pt x="177" y="31"/>
                      <a:pt x="178" y="25"/>
                      <a:pt x="178" y="23"/>
                    </a:cubicBezTo>
                    <a:cubicBezTo>
                      <a:pt x="178" y="20"/>
                      <a:pt x="178" y="16"/>
                      <a:pt x="177" y="13"/>
                    </a:cubicBezTo>
                    <a:cubicBezTo>
                      <a:pt x="177" y="13"/>
                      <a:pt x="176" y="9"/>
                      <a:pt x="174" y="8"/>
                    </a:cubicBezTo>
                    <a:cubicBezTo>
                      <a:pt x="171" y="8"/>
                      <a:pt x="171" y="8"/>
                      <a:pt x="171" y="8"/>
                    </a:cubicBezTo>
                    <a:cubicBezTo>
                      <a:pt x="168" y="6"/>
                      <a:pt x="168" y="6"/>
                      <a:pt x="168" y="6"/>
                    </a:cubicBezTo>
                    <a:cubicBezTo>
                      <a:pt x="160" y="0"/>
                      <a:pt x="151" y="4"/>
                      <a:pt x="146" y="6"/>
                    </a:cubicBezTo>
                    <a:cubicBezTo>
                      <a:pt x="143" y="7"/>
                      <a:pt x="141" y="9"/>
                      <a:pt x="139" y="12"/>
                    </a:cubicBezTo>
                    <a:cubicBezTo>
                      <a:pt x="139" y="13"/>
                      <a:pt x="139" y="14"/>
                      <a:pt x="139" y="14"/>
                    </a:cubicBezTo>
                    <a:cubicBezTo>
                      <a:pt x="139" y="15"/>
                      <a:pt x="139" y="15"/>
                      <a:pt x="139" y="15"/>
                    </a:cubicBezTo>
                    <a:cubicBezTo>
                      <a:pt x="139" y="15"/>
                      <a:pt x="139" y="15"/>
                      <a:pt x="139" y="15"/>
                    </a:cubicBezTo>
                    <a:cubicBezTo>
                      <a:pt x="140" y="16"/>
                      <a:pt x="140" y="16"/>
                      <a:pt x="140" y="17"/>
                    </a:cubicBezTo>
                    <a:cubicBezTo>
                      <a:pt x="143" y="22"/>
                      <a:pt x="142" y="28"/>
                      <a:pt x="141" y="32"/>
                    </a:cubicBezTo>
                    <a:cubicBezTo>
                      <a:pt x="141" y="34"/>
                      <a:pt x="140" y="38"/>
                      <a:pt x="138" y="41"/>
                    </a:cubicBezTo>
                    <a:cubicBezTo>
                      <a:pt x="137" y="41"/>
                      <a:pt x="137" y="42"/>
                      <a:pt x="136" y="42"/>
                    </a:cubicBezTo>
                    <a:cubicBezTo>
                      <a:pt x="137" y="46"/>
                      <a:pt x="137" y="49"/>
                      <a:pt x="139" y="50"/>
                    </a:cubicBezTo>
                    <a:cubicBezTo>
                      <a:pt x="140" y="51"/>
                      <a:pt x="142" y="51"/>
                      <a:pt x="142" y="51"/>
                    </a:cubicBezTo>
                    <a:cubicBezTo>
                      <a:pt x="142" y="54"/>
                      <a:pt x="142" y="57"/>
                      <a:pt x="142" y="60"/>
                    </a:cubicBezTo>
                    <a:cubicBezTo>
                      <a:pt x="143" y="62"/>
                      <a:pt x="145" y="62"/>
                      <a:pt x="145" y="65"/>
                    </a:cubicBezTo>
                    <a:cubicBezTo>
                      <a:pt x="143" y="65"/>
                      <a:pt x="143" y="65"/>
                      <a:pt x="143" y="65"/>
                    </a:cubicBezTo>
                    <a:cubicBezTo>
                      <a:pt x="143" y="66"/>
                      <a:pt x="143" y="66"/>
                      <a:pt x="143" y="67"/>
                    </a:cubicBezTo>
                    <a:cubicBezTo>
                      <a:pt x="147" y="68"/>
                      <a:pt x="152" y="70"/>
                      <a:pt x="156" y="72"/>
                    </a:cubicBezTo>
                    <a:cubicBezTo>
                      <a:pt x="160" y="74"/>
                      <a:pt x="163" y="75"/>
                      <a:pt x="166" y="76"/>
                    </a:cubicBezTo>
                    <a:cubicBezTo>
                      <a:pt x="167" y="77"/>
                      <a:pt x="168" y="77"/>
                      <a:pt x="170" y="78"/>
                    </a:cubicBezTo>
                    <a:cubicBezTo>
                      <a:pt x="176" y="80"/>
                      <a:pt x="184" y="83"/>
                      <a:pt x="187" y="91"/>
                    </a:cubicBezTo>
                    <a:cubicBezTo>
                      <a:pt x="187" y="92"/>
                      <a:pt x="187" y="92"/>
                      <a:pt x="187" y="92"/>
                    </a:cubicBezTo>
                    <a:cubicBezTo>
                      <a:pt x="187" y="93"/>
                      <a:pt x="187" y="93"/>
                      <a:pt x="187" y="93"/>
                    </a:cubicBezTo>
                    <a:cubicBezTo>
                      <a:pt x="187" y="95"/>
                      <a:pt x="187" y="98"/>
                      <a:pt x="187" y="101"/>
                    </a:cubicBezTo>
                    <a:cubicBezTo>
                      <a:pt x="187" y="103"/>
                      <a:pt x="187" y="104"/>
                      <a:pt x="187" y="106"/>
                    </a:cubicBezTo>
                    <a:cubicBezTo>
                      <a:pt x="212" y="106"/>
                      <a:pt x="212" y="106"/>
                      <a:pt x="212" y="106"/>
                    </a:cubicBezTo>
                    <a:cubicBezTo>
                      <a:pt x="212" y="101"/>
                      <a:pt x="211" y="93"/>
                      <a:pt x="211" y="89"/>
                    </a:cubicBez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6"/>
              <p:cNvSpPr/>
              <p:nvPr/>
            </p:nvSpPr>
            <p:spPr bwMode="auto">
              <a:xfrm>
                <a:off x="3662" y="1981"/>
                <a:ext cx="359" cy="355"/>
              </a:xfrm>
              <a:custGeom>
                <a:avLst/>
                <a:gdLst>
                  <a:gd name="T0" fmla="*/ 102 w 150"/>
                  <a:gd name="T1" fmla="*/ 17 h 147"/>
                  <a:gd name="T2" fmla="*/ 103 w 150"/>
                  <a:gd name="T3" fmla="*/ 32 h 147"/>
                  <a:gd name="T4" fmla="*/ 102 w 150"/>
                  <a:gd name="T5" fmla="*/ 46 h 147"/>
                  <a:gd name="T6" fmla="*/ 104 w 150"/>
                  <a:gd name="T7" fmla="*/ 50 h 147"/>
                  <a:gd name="T8" fmla="*/ 104 w 150"/>
                  <a:gd name="T9" fmla="*/ 62 h 147"/>
                  <a:gd name="T10" fmla="*/ 102 w 150"/>
                  <a:gd name="T11" fmla="*/ 68 h 147"/>
                  <a:gd name="T12" fmla="*/ 97 w 150"/>
                  <a:gd name="T13" fmla="*/ 72 h 147"/>
                  <a:gd name="T14" fmla="*/ 96 w 150"/>
                  <a:gd name="T15" fmla="*/ 82 h 147"/>
                  <a:gd name="T16" fmla="*/ 92 w 150"/>
                  <a:gd name="T17" fmla="*/ 90 h 147"/>
                  <a:gd name="T18" fmla="*/ 96 w 150"/>
                  <a:gd name="T19" fmla="*/ 90 h 147"/>
                  <a:gd name="T20" fmla="*/ 102 w 150"/>
                  <a:gd name="T21" fmla="*/ 101 h 147"/>
                  <a:gd name="T22" fmla="*/ 109 w 150"/>
                  <a:gd name="T23" fmla="*/ 103 h 147"/>
                  <a:gd name="T24" fmla="*/ 132 w 150"/>
                  <a:gd name="T25" fmla="*/ 113 h 147"/>
                  <a:gd name="T26" fmla="*/ 150 w 150"/>
                  <a:gd name="T27" fmla="*/ 124 h 147"/>
                  <a:gd name="T28" fmla="*/ 150 w 150"/>
                  <a:gd name="T29" fmla="*/ 147 h 147"/>
                  <a:gd name="T30" fmla="*/ 0 w 150"/>
                  <a:gd name="T31" fmla="*/ 147 h 147"/>
                  <a:gd name="T32" fmla="*/ 0 w 150"/>
                  <a:gd name="T33" fmla="*/ 124 h 147"/>
                  <a:gd name="T34" fmla="*/ 18 w 150"/>
                  <a:gd name="T35" fmla="*/ 113 h 147"/>
                  <a:gd name="T36" fmla="*/ 41 w 150"/>
                  <a:gd name="T37" fmla="*/ 103 h 147"/>
                  <a:gd name="T38" fmla="*/ 48 w 150"/>
                  <a:gd name="T39" fmla="*/ 101 h 147"/>
                  <a:gd name="T40" fmla="*/ 54 w 150"/>
                  <a:gd name="T41" fmla="*/ 90 h 147"/>
                  <a:gd name="T42" fmla="*/ 57 w 150"/>
                  <a:gd name="T43" fmla="*/ 90 h 147"/>
                  <a:gd name="T44" fmla="*/ 53 w 150"/>
                  <a:gd name="T45" fmla="*/ 83 h 147"/>
                  <a:gd name="T46" fmla="*/ 52 w 150"/>
                  <a:gd name="T47" fmla="*/ 70 h 147"/>
                  <a:gd name="T48" fmla="*/ 49 w 150"/>
                  <a:gd name="T49" fmla="*/ 70 h 147"/>
                  <a:gd name="T50" fmla="*/ 44 w 150"/>
                  <a:gd name="T51" fmla="*/ 53 h 147"/>
                  <a:gd name="T52" fmla="*/ 46 w 150"/>
                  <a:gd name="T53" fmla="*/ 46 h 147"/>
                  <a:gd name="T54" fmla="*/ 58 w 150"/>
                  <a:gd name="T55" fmla="*/ 7 h 147"/>
                  <a:gd name="T56" fmla="*/ 90 w 150"/>
                  <a:gd name="T57" fmla="*/ 7 h 147"/>
                  <a:gd name="T58" fmla="*/ 93 w 150"/>
                  <a:gd name="T59" fmla="*/ 10 h 147"/>
                  <a:gd name="T60" fmla="*/ 98 w 150"/>
                  <a:gd name="T61" fmla="*/ 10 h 147"/>
                  <a:gd name="T62" fmla="*/ 102 w 150"/>
                  <a:gd name="T63" fmla="*/ 1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0" h="147">
                    <a:moveTo>
                      <a:pt x="102" y="17"/>
                    </a:moveTo>
                    <a:cubicBezTo>
                      <a:pt x="103" y="22"/>
                      <a:pt x="103" y="26"/>
                      <a:pt x="103" y="32"/>
                    </a:cubicBezTo>
                    <a:cubicBezTo>
                      <a:pt x="103" y="34"/>
                      <a:pt x="102" y="43"/>
                      <a:pt x="102" y="46"/>
                    </a:cubicBezTo>
                    <a:cubicBezTo>
                      <a:pt x="102" y="48"/>
                      <a:pt x="103" y="48"/>
                      <a:pt x="104" y="50"/>
                    </a:cubicBezTo>
                    <a:cubicBezTo>
                      <a:pt x="105" y="54"/>
                      <a:pt x="105" y="59"/>
                      <a:pt x="104" y="62"/>
                    </a:cubicBezTo>
                    <a:cubicBezTo>
                      <a:pt x="104" y="64"/>
                      <a:pt x="103" y="66"/>
                      <a:pt x="102" y="68"/>
                    </a:cubicBezTo>
                    <a:cubicBezTo>
                      <a:pt x="101" y="70"/>
                      <a:pt x="98" y="70"/>
                      <a:pt x="97" y="72"/>
                    </a:cubicBezTo>
                    <a:cubicBezTo>
                      <a:pt x="96" y="75"/>
                      <a:pt x="97" y="78"/>
                      <a:pt x="96" y="82"/>
                    </a:cubicBezTo>
                    <a:cubicBezTo>
                      <a:pt x="95" y="85"/>
                      <a:pt x="92" y="85"/>
                      <a:pt x="92" y="90"/>
                    </a:cubicBezTo>
                    <a:cubicBezTo>
                      <a:pt x="93" y="90"/>
                      <a:pt x="94" y="90"/>
                      <a:pt x="96" y="90"/>
                    </a:cubicBezTo>
                    <a:cubicBezTo>
                      <a:pt x="97" y="93"/>
                      <a:pt x="100" y="99"/>
                      <a:pt x="102" y="101"/>
                    </a:cubicBezTo>
                    <a:cubicBezTo>
                      <a:pt x="104" y="102"/>
                      <a:pt x="107" y="102"/>
                      <a:pt x="109" y="103"/>
                    </a:cubicBezTo>
                    <a:cubicBezTo>
                      <a:pt x="116" y="106"/>
                      <a:pt x="125" y="110"/>
                      <a:pt x="132" y="113"/>
                    </a:cubicBezTo>
                    <a:cubicBezTo>
                      <a:pt x="139" y="116"/>
                      <a:pt x="148" y="117"/>
                      <a:pt x="150" y="124"/>
                    </a:cubicBezTo>
                    <a:cubicBezTo>
                      <a:pt x="150" y="129"/>
                      <a:pt x="150" y="141"/>
                      <a:pt x="150" y="147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41"/>
                      <a:pt x="0" y="129"/>
                      <a:pt x="0" y="124"/>
                    </a:cubicBezTo>
                    <a:cubicBezTo>
                      <a:pt x="3" y="117"/>
                      <a:pt x="11" y="116"/>
                      <a:pt x="18" y="113"/>
                    </a:cubicBezTo>
                    <a:cubicBezTo>
                      <a:pt x="25" y="110"/>
                      <a:pt x="34" y="106"/>
                      <a:pt x="41" y="103"/>
                    </a:cubicBezTo>
                    <a:cubicBezTo>
                      <a:pt x="44" y="102"/>
                      <a:pt x="46" y="102"/>
                      <a:pt x="48" y="101"/>
                    </a:cubicBezTo>
                    <a:cubicBezTo>
                      <a:pt x="50" y="99"/>
                      <a:pt x="53" y="93"/>
                      <a:pt x="54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57" y="86"/>
                      <a:pt x="54" y="85"/>
                      <a:pt x="53" y="83"/>
                    </a:cubicBezTo>
                    <a:cubicBezTo>
                      <a:pt x="53" y="79"/>
                      <a:pt x="53" y="74"/>
                      <a:pt x="52" y="70"/>
                    </a:cubicBezTo>
                    <a:cubicBezTo>
                      <a:pt x="52" y="71"/>
                      <a:pt x="49" y="70"/>
                      <a:pt x="49" y="70"/>
                    </a:cubicBezTo>
                    <a:cubicBezTo>
                      <a:pt x="45" y="67"/>
                      <a:pt x="45" y="57"/>
                      <a:pt x="44" y="53"/>
                    </a:cubicBezTo>
                    <a:cubicBezTo>
                      <a:pt x="44" y="51"/>
                      <a:pt x="47" y="49"/>
                      <a:pt x="46" y="46"/>
                    </a:cubicBezTo>
                    <a:cubicBezTo>
                      <a:pt x="42" y="25"/>
                      <a:pt x="48" y="11"/>
                      <a:pt x="58" y="7"/>
                    </a:cubicBezTo>
                    <a:cubicBezTo>
                      <a:pt x="65" y="5"/>
                      <a:pt x="78" y="0"/>
                      <a:pt x="90" y="7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98" y="10"/>
                      <a:pt x="98" y="10"/>
                      <a:pt x="98" y="10"/>
                    </a:cubicBezTo>
                    <a:cubicBezTo>
                      <a:pt x="100" y="12"/>
                      <a:pt x="102" y="17"/>
                      <a:pt x="102" y="17"/>
                    </a:cubicBez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" name="组合 2"/>
            <p:cNvGrpSpPr/>
            <p:nvPr/>
          </p:nvGrpSpPr>
          <p:grpSpPr>
            <a:xfrm>
              <a:off x="1523385" y="1698874"/>
              <a:ext cx="3425986" cy="1421395"/>
              <a:chOff x="1523385" y="1698874"/>
              <a:chExt cx="3425986" cy="1421395"/>
            </a:xfrm>
          </p:grpSpPr>
          <p:sp>
            <p:nvSpPr>
              <p:cNvPr id="25" name="TextBox 76"/>
              <p:cNvSpPr txBox="1"/>
              <p:nvPr/>
            </p:nvSpPr>
            <p:spPr>
              <a:xfrm>
                <a:off x="2257391" y="1698874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  <a:endParaRPr lang="zh-CN" altLang="en-US" sz="1400" dirty="0"/>
              </a:p>
            </p:txBody>
          </p:sp>
          <p:sp>
            <p:nvSpPr>
              <p:cNvPr id="2" name="矩形 1"/>
              <p:cNvSpPr/>
              <p:nvPr/>
            </p:nvSpPr>
            <p:spPr>
              <a:xfrm>
                <a:off x="1523385" y="2058440"/>
                <a:ext cx="3425986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论文就是用来进行科学研究和描述科研成果的文章，简称之为论文。它既是探讨问题进行科学研究的一种</a:t>
                </a:r>
                <a:r>
                  <a:rPr lang="zh-CN" altLang="en-US" sz="14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手段。</a:t>
                </a:r>
                <a:endParaRPr lang="en-US" altLang="zh-CN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6983726" y="1534221"/>
            <a:ext cx="3510103" cy="1542143"/>
            <a:chOff x="6882126" y="1578126"/>
            <a:chExt cx="3510103" cy="1542143"/>
          </a:xfrm>
        </p:grpSpPr>
        <p:grpSp>
          <p:nvGrpSpPr>
            <p:cNvPr id="20" name="Group 8"/>
            <p:cNvGrpSpPr>
              <a:grpSpLocks noChangeAspect="1"/>
            </p:cNvGrpSpPr>
            <p:nvPr/>
          </p:nvGrpSpPr>
          <p:grpSpPr bwMode="auto">
            <a:xfrm>
              <a:off x="7043327" y="1578126"/>
              <a:ext cx="471898" cy="423745"/>
              <a:chOff x="3622" y="1962"/>
              <a:chExt cx="441" cy="396"/>
            </a:xfrm>
          </p:grpSpPr>
          <p:sp>
            <p:nvSpPr>
              <p:cNvPr id="22" name="Freeform 9"/>
              <p:cNvSpPr/>
              <p:nvPr/>
            </p:nvSpPr>
            <p:spPr bwMode="auto">
              <a:xfrm>
                <a:off x="3622" y="1962"/>
                <a:ext cx="264" cy="228"/>
              </a:xfrm>
              <a:custGeom>
                <a:avLst/>
                <a:gdLst>
                  <a:gd name="T0" fmla="*/ 92 w 110"/>
                  <a:gd name="T1" fmla="*/ 29 h 95"/>
                  <a:gd name="T2" fmla="*/ 110 w 110"/>
                  <a:gd name="T3" fmla="*/ 17 h 95"/>
                  <a:gd name="T4" fmla="*/ 66 w 110"/>
                  <a:gd name="T5" fmla="*/ 17 h 95"/>
                  <a:gd name="T6" fmla="*/ 53 w 110"/>
                  <a:gd name="T7" fmla="*/ 0 h 95"/>
                  <a:gd name="T8" fmla="*/ 21 w 110"/>
                  <a:gd name="T9" fmla="*/ 0 h 95"/>
                  <a:gd name="T10" fmla="*/ 1 w 110"/>
                  <a:gd name="T11" fmla="*/ 20 h 95"/>
                  <a:gd name="T12" fmla="*/ 0 w 110"/>
                  <a:gd name="T13" fmla="*/ 95 h 95"/>
                  <a:gd name="T14" fmla="*/ 82 w 110"/>
                  <a:gd name="T15" fmla="*/ 95 h 95"/>
                  <a:gd name="T16" fmla="*/ 92 w 110"/>
                  <a:gd name="T17" fmla="*/ 29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0" h="95">
                    <a:moveTo>
                      <a:pt x="92" y="29"/>
                    </a:moveTo>
                    <a:cubicBezTo>
                      <a:pt x="98" y="23"/>
                      <a:pt x="104" y="19"/>
                      <a:pt x="110" y="17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3" y="0"/>
                      <a:pt x="35" y="0"/>
                      <a:pt x="21" y="0"/>
                    </a:cubicBezTo>
                    <a:cubicBezTo>
                      <a:pt x="7" y="0"/>
                      <a:pt x="1" y="3"/>
                      <a:pt x="1" y="20"/>
                    </a:cubicBezTo>
                    <a:cubicBezTo>
                      <a:pt x="1" y="38"/>
                      <a:pt x="0" y="95"/>
                      <a:pt x="0" y="95"/>
                    </a:cubicBezTo>
                    <a:cubicBezTo>
                      <a:pt x="82" y="95"/>
                      <a:pt x="82" y="95"/>
                      <a:pt x="82" y="95"/>
                    </a:cubicBezTo>
                    <a:cubicBezTo>
                      <a:pt x="70" y="74"/>
                      <a:pt x="74" y="47"/>
                      <a:pt x="92" y="29"/>
                    </a:cubicBez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10"/>
              <p:cNvSpPr>
                <a:spLocks noEditPoints="1"/>
              </p:cNvSpPr>
              <p:nvPr/>
            </p:nvSpPr>
            <p:spPr bwMode="auto">
              <a:xfrm>
                <a:off x="3821" y="2008"/>
                <a:ext cx="242" cy="237"/>
              </a:xfrm>
              <a:custGeom>
                <a:avLst/>
                <a:gdLst>
                  <a:gd name="T0" fmla="*/ 83 w 101"/>
                  <a:gd name="T1" fmla="*/ 18 h 99"/>
                  <a:gd name="T2" fmla="*/ 18 w 101"/>
                  <a:gd name="T3" fmla="*/ 18 h 99"/>
                  <a:gd name="T4" fmla="*/ 18 w 101"/>
                  <a:gd name="T5" fmla="*/ 81 h 99"/>
                  <a:gd name="T6" fmla="*/ 83 w 101"/>
                  <a:gd name="T7" fmla="*/ 81 h 99"/>
                  <a:gd name="T8" fmla="*/ 83 w 101"/>
                  <a:gd name="T9" fmla="*/ 18 h 99"/>
                  <a:gd name="T10" fmla="*/ 28 w 101"/>
                  <a:gd name="T11" fmla="*/ 71 h 99"/>
                  <a:gd name="T12" fmla="*/ 28 w 101"/>
                  <a:gd name="T13" fmla="*/ 27 h 99"/>
                  <a:gd name="T14" fmla="*/ 73 w 101"/>
                  <a:gd name="T15" fmla="*/ 27 h 99"/>
                  <a:gd name="T16" fmla="*/ 73 w 101"/>
                  <a:gd name="T17" fmla="*/ 71 h 99"/>
                  <a:gd name="T18" fmla="*/ 28 w 101"/>
                  <a:gd name="T19" fmla="*/ 71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" h="99">
                    <a:moveTo>
                      <a:pt x="83" y="18"/>
                    </a:moveTo>
                    <a:cubicBezTo>
                      <a:pt x="65" y="0"/>
                      <a:pt x="36" y="0"/>
                      <a:pt x="18" y="18"/>
                    </a:cubicBezTo>
                    <a:cubicBezTo>
                      <a:pt x="0" y="35"/>
                      <a:pt x="0" y="63"/>
                      <a:pt x="18" y="81"/>
                    </a:cubicBezTo>
                    <a:cubicBezTo>
                      <a:pt x="36" y="99"/>
                      <a:pt x="65" y="99"/>
                      <a:pt x="83" y="81"/>
                    </a:cubicBezTo>
                    <a:cubicBezTo>
                      <a:pt x="101" y="63"/>
                      <a:pt x="101" y="35"/>
                      <a:pt x="83" y="18"/>
                    </a:cubicBezTo>
                    <a:close/>
                    <a:moveTo>
                      <a:pt x="28" y="71"/>
                    </a:moveTo>
                    <a:cubicBezTo>
                      <a:pt x="16" y="59"/>
                      <a:pt x="16" y="39"/>
                      <a:pt x="28" y="27"/>
                    </a:cubicBezTo>
                    <a:cubicBezTo>
                      <a:pt x="41" y="15"/>
                      <a:pt x="61" y="15"/>
                      <a:pt x="73" y="27"/>
                    </a:cubicBezTo>
                    <a:cubicBezTo>
                      <a:pt x="86" y="39"/>
                      <a:pt x="86" y="59"/>
                      <a:pt x="73" y="71"/>
                    </a:cubicBezTo>
                    <a:cubicBezTo>
                      <a:pt x="61" y="84"/>
                      <a:pt x="41" y="84"/>
                      <a:pt x="28" y="71"/>
                    </a:cubicBez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11"/>
              <p:cNvSpPr>
                <a:spLocks noEditPoints="1"/>
              </p:cNvSpPr>
              <p:nvPr/>
            </p:nvSpPr>
            <p:spPr bwMode="auto">
              <a:xfrm>
                <a:off x="3703" y="2207"/>
                <a:ext cx="156" cy="151"/>
              </a:xfrm>
              <a:custGeom>
                <a:avLst/>
                <a:gdLst>
                  <a:gd name="T0" fmla="*/ 61 w 65"/>
                  <a:gd name="T1" fmla="*/ 3 h 63"/>
                  <a:gd name="T2" fmla="*/ 48 w 65"/>
                  <a:gd name="T3" fmla="*/ 3 h 63"/>
                  <a:gd name="T4" fmla="*/ 47 w 65"/>
                  <a:gd name="T5" fmla="*/ 4 h 63"/>
                  <a:gd name="T6" fmla="*/ 61 w 65"/>
                  <a:gd name="T7" fmla="*/ 17 h 63"/>
                  <a:gd name="T8" fmla="*/ 61 w 65"/>
                  <a:gd name="T9" fmla="*/ 16 h 63"/>
                  <a:gd name="T10" fmla="*/ 61 w 65"/>
                  <a:gd name="T11" fmla="*/ 3 h 63"/>
                  <a:gd name="T12" fmla="*/ 4 w 65"/>
                  <a:gd name="T13" fmla="*/ 46 h 63"/>
                  <a:gd name="T14" fmla="*/ 4 w 65"/>
                  <a:gd name="T15" fmla="*/ 59 h 63"/>
                  <a:gd name="T16" fmla="*/ 17 w 65"/>
                  <a:gd name="T17" fmla="*/ 59 h 63"/>
                  <a:gd name="T18" fmla="*/ 56 w 65"/>
                  <a:gd name="T19" fmla="*/ 21 h 63"/>
                  <a:gd name="T20" fmla="*/ 43 w 65"/>
                  <a:gd name="T21" fmla="*/ 8 h 63"/>
                  <a:gd name="T22" fmla="*/ 4 w 65"/>
                  <a:gd name="T23" fmla="*/ 46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5" h="63">
                    <a:moveTo>
                      <a:pt x="61" y="3"/>
                    </a:moveTo>
                    <a:cubicBezTo>
                      <a:pt x="58" y="0"/>
                      <a:pt x="52" y="0"/>
                      <a:pt x="48" y="3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61" y="17"/>
                      <a:pt x="61" y="17"/>
                      <a:pt x="61" y="17"/>
                    </a:cubicBezTo>
                    <a:cubicBezTo>
                      <a:pt x="61" y="16"/>
                      <a:pt x="61" y="16"/>
                      <a:pt x="61" y="16"/>
                    </a:cubicBezTo>
                    <a:cubicBezTo>
                      <a:pt x="65" y="13"/>
                      <a:pt x="65" y="7"/>
                      <a:pt x="61" y="3"/>
                    </a:cubicBezTo>
                    <a:close/>
                    <a:moveTo>
                      <a:pt x="4" y="46"/>
                    </a:moveTo>
                    <a:cubicBezTo>
                      <a:pt x="0" y="50"/>
                      <a:pt x="0" y="55"/>
                      <a:pt x="4" y="59"/>
                    </a:cubicBezTo>
                    <a:cubicBezTo>
                      <a:pt x="8" y="63"/>
                      <a:pt x="14" y="63"/>
                      <a:pt x="17" y="59"/>
                    </a:cubicBezTo>
                    <a:cubicBezTo>
                      <a:pt x="56" y="21"/>
                      <a:pt x="56" y="21"/>
                      <a:pt x="56" y="21"/>
                    </a:cubicBezTo>
                    <a:cubicBezTo>
                      <a:pt x="43" y="8"/>
                      <a:pt x="43" y="8"/>
                      <a:pt x="43" y="8"/>
                    </a:cubicBezTo>
                    <a:lnTo>
                      <a:pt x="4" y="46"/>
                    </a:ln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6882126" y="1698874"/>
              <a:ext cx="3510103" cy="1421395"/>
              <a:chOff x="1523385" y="1698874"/>
              <a:chExt cx="3510103" cy="1421395"/>
            </a:xfrm>
          </p:grpSpPr>
          <p:sp>
            <p:nvSpPr>
              <p:cNvPr id="28" name="TextBox 76"/>
              <p:cNvSpPr txBox="1"/>
              <p:nvPr/>
            </p:nvSpPr>
            <p:spPr>
              <a:xfrm>
                <a:off x="2257391" y="1698874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  <a:endParaRPr lang="zh-CN" altLang="en-US" sz="1400" dirty="0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1523385" y="2058440"/>
                <a:ext cx="3510103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论文就是用来进行科学研究和描述科研成果的文章，简称之为论文。它既是探讨问题进行科学研究的一种</a:t>
                </a:r>
                <a:r>
                  <a:rPr lang="zh-CN" altLang="en-US" sz="14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手段。</a:t>
                </a:r>
                <a:endParaRPr lang="en-US" altLang="zh-CN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7" grpId="0">
        <p:bldAsOne/>
      </p:bldGraphic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4277437" y="1619962"/>
            <a:ext cx="7914563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5389226" y="1257300"/>
            <a:ext cx="976380" cy="767990"/>
            <a:chOff x="5389226" y="1257300"/>
            <a:chExt cx="976380" cy="767990"/>
          </a:xfrm>
        </p:grpSpPr>
        <p:sp>
          <p:nvSpPr>
            <p:cNvPr id="11" name="矩形 10"/>
            <p:cNvSpPr/>
            <p:nvPr/>
          </p:nvSpPr>
          <p:spPr>
            <a:xfrm>
              <a:off x="5493421" y="1257300"/>
              <a:ext cx="767990" cy="76799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5389226" y="1351966"/>
              <a:ext cx="976380" cy="654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767862" y="1257300"/>
            <a:ext cx="976380" cy="767990"/>
            <a:chOff x="7767862" y="1257300"/>
            <a:chExt cx="976380" cy="767990"/>
          </a:xfrm>
        </p:grpSpPr>
        <p:sp>
          <p:nvSpPr>
            <p:cNvPr id="12" name="矩形 11"/>
            <p:cNvSpPr/>
            <p:nvPr/>
          </p:nvSpPr>
          <p:spPr>
            <a:xfrm>
              <a:off x="7850724" y="1257300"/>
              <a:ext cx="767990" cy="76799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7767862" y="1351966"/>
              <a:ext cx="976380" cy="654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0178497" y="1257300"/>
            <a:ext cx="976380" cy="767990"/>
            <a:chOff x="10178497" y="1257300"/>
            <a:chExt cx="976380" cy="767990"/>
          </a:xfrm>
        </p:grpSpPr>
        <p:sp>
          <p:nvSpPr>
            <p:cNvPr id="13" name="矩形 12"/>
            <p:cNvSpPr/>
            <p:nvPr/>
          </p:nvSpPr>
          <p:spPr>
            <a:xfrm>
              <a:off x="10282692" y="1257300"/>
              <a:ext cx="767990" cy="76799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0178497" y="1351966"/>
              <a:ext cx="976380" cy="654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5066235" y="2249325"/>
            <a:ext cx="1620948" cy="523216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研究背景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934874" y="2816669"/>
            <a:ext cx="1954373" cy="253912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467477" y="2273152"/>
            <a:ext cx="1620948" cy="523216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800" dirty="0"/>
              <a:t>理论框架</a:t>
            </a:r>
            <a:endParaRPr lang="zh-CN" altLang="en-US" sz="2800" dirty="0"/>
          </a:p>
        </p:txBody>
      </p:sp>
      <p:sp>
        <p:nvSpPr>
          <p:cNvPr id="26" name="矩形 25"/>
          <p:cNvSpPr/>
          <p:nvPr/>
        </p:nvSpPr>
        <p:spPr>
          <a:xfrm>
            <a:off x="7436571" y="2836007"/>
            <a:ext cx="1718732" cy="253912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FRAMWORK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874555" y="2264657"/>
            <a:ext cx="1620948" cy="523216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800" dirty="0"/>
              <a:t>研究方法</a:t>
            </a:r>
            <a:endParaRPr lang="zh-CN" altLang="en-US" sz="2800" dirty="0"/>
          </a:p>
        </p:txBody>
      </p:sp>
      <p:sp>
        <p:nvSpPr>
          <p:cNvPr id="28" name="矩形 27"/>
          <p:cNvSpPr/>
          <p:nvPr/>
        </p:nvSpPr>
        <p:spPr>
          <a:xfrm>
            <a:off x="9860091" y="2849550"/>
            <a:ext cx="1588889" cy="253912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METHODS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1738117" y="4610812"/>
            <a:ext cx="7914563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2811806" y="4248150"/>
            <a:ext cx="976380" cy="767990"/>
            <a:chOff x="2811806" y="4248150"/>
            <a:chExt cx="976380" cy="767990"/>
          </a:xfrm>
        </p:grpSpPr>
        <p:sp>
          <p:nvSpPr>
            <p:cNvPr id="31" name="矩形 30"/>
            <p:cNvSpPr/>
            <p:nvPr/>
          </p:nvSpPr>
          <p:spPr>
            <a:xfrm>
              <a:off x="2916001" y="4248150"/>
              <a:ext cx="767990" cy="76799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2811806" y="4342816"/>
              <a:ext cx="9763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190442" y="4248150"/>
            <a:ext cx="976380" cy="767990"/>
            <a:chOff x="5190442" y="4248150"/>
            <a:chExt cx="976380" cy="767990"/>
          </a:xfrm>
        </p:grpSpPr>
        <p:sp>
          <p:nvSpPr>
            <p:cNvPr id="32" name="矩形 31"/>
            <p:cNvSpPr/>
            <p:nvPr/>
          </p:nvSpPr>
          <p:spPr>
            <a:xfrm>
              <a:off x="5273304" y="4248150"/>
              <a:ext cx="767990" cy="76799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5190442" y="4342816"/>
              <a:ext cx="9763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601077" y="4248150"/>
            <a:ext cx="976380" cy="767990"/>
            <a:chOff x="7601077" y="4248150"/>
            <a:chExt cx="976380" cy="767990"/>
          </a:xfrm>
        </p:grpSpPr>
        <p:sp>
          <p:nvSpPr>
            <p:cNvPr id="33" name="矩形 32"/>
            <p:cNvSpPr/>
            <p:nvPr/>
          </p:nvSpPr>
          <p:spPr>
            <a:xfrm>
              <a:off x="7705272" y="4248150"/>
              <a:ext cx="767990" cy="76799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7601077" y="4342816"/>
              <a:ext cx="9763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 rot="5400000">
            <a:off x="-2611658" y="2611657"/>
            <a:ext cx="6858001" cy="1634689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rot="5400000">
            <a:off x="-1663229" y="3390448"/>
            <a:ext cx="6858001" cy="77108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/>
          <p:cNvSpPr txBox="1"/>
          <p:nvPr/>
        </p:nvSpPr>
        <p:spPr>
          <a:xfrm>
            <a:off x="7278793" y="5233301"/>
            <a:ext cx="1620948" cy="523216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文献综述</a:t>
            </a:r>
            <a:endParaRPr lang="zh-CN" altLang="en-US" dirty="0"/>
          </a:p>
        </p:txBody>
      </p:sp>
      <p:sp>
        <p:nvSpPr>
          <p:cNvPr id="42" name="矩形 41"/>
          <p:cNvSpPr/>
          <p:nvPr/>
        </p:nvSpPr>
        <p:spPr>
          <a:xfrm>
            <a:off x="7539664" y="5845586"/>
            <a:ext cx="1162490" cy="253912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BIBLIOGRAPHY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2297416" y="5226939"/>
            <a:ext cx="1980021" cy="523216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分析与讨论</a:t>
            </a:r>
            <a:endParaRPr lang="zh-CN" altLang="en-US" dirty="0"/>
          </a:p>
        </p:txBody>
      </p:sp>
      <p:sp>
        <p:nvSpPr>
          <p:cNvPr id="44" name="矩形 43"/>
          <p:cNvSpPr/>
          <p:nvPr/>
        </p:nvSpPr>
        <p:spPr>
          <a:xfrm>
            <a:off x="2239821" y="5838704"/>
            <a:ext cx="2116925" cy="261608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ANALYSIS AND DISCUSSION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667288" y="5240174"/>
            <a:ext cx="1980021" cy="523216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结论与建议</a:t>
            </a:r>
            <a:endParaRPr lang="zh-CN" altLang="en-US" dirty="0"/>
          </a:p>
        </p:txBody>
      </p:sp>
      <p:sp>
        <p:nvSpPr>
          <p:cNvPr id="46" name="矩形 45"/>
          <p:cNvSpPr/>
          <p:nvPr/>
        </p:nvSpPr>
        <p:spPr>
          <a:xfrm>
            <a:off x="4510688" y="5842552"/>
            <a:ext cx="2335888" cy="253912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CONCLUSION AND SUGGESTION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27377" y="247904"/>
            <a:ext cx="1015663" cy="17589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5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5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500"/>
                            </p:stCondLst>
                            <p:childTnLst>
                              <p:par>
                                <p:cTn id="9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000"/>
                            </p:stCondLst>
                            <p:childTnLst>
                              <p:par>
                                <p:cTn id="10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5" grpId="1" animBg="1"/>
      <p:bldP spid="6" grpId="0" animBg="1"/>
      <p:bldP spid="39" grpId="0"/>
      <p:bldP spid="42" grpId="0"/>
      <p:bldP spid="43" grpId="0"/>
      <p:bldP spid="44" grpId="0"/>
      <p:bldP spid="45" grpId="0"/>
      <p:bldP spid="4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2236502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分析与讨论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2965397" y="217491"/>
            <a:ext cx="10096500" cy="439541"/>
            <a:chOff x="2965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965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978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3009869" y="239783"/>
              <a:ext cx="2287991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ANALYSIS AND DISCUSSION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空心弧 9"/>
          <p:cNvSpPr/>
          <p:nvPr/>
        </p:nvSpPr>
        <p:spPr>
          <a:xfrm rot="10800000">
            <a:off x="6705315" y="2592697"/>
            <a:ext cx="2426208" cy="2426208"/>
          </a:xfrm>
          <a:prstGeom prst="blockArc">
            <a:avLst/>
          </a:prstGeom>
          <a:solidFill>
            <a:srgbClr val="B2B2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空心弧 10"/>
          <p:cNvSpPr/>
          <p:nvPr/>
        </p:nvSpPr>
        <p:spPr>
          <a:xfrm rot="10800000">
            <a:off x="3067050" y="2592697"/>
            <a:ext cx="2426208" cy="2426208"/>
          </a:xfrm>
          <a:prstGeom prst="blockArc">
            <a:avLst/>
          </a:prstGeom>
          <a:solidFill>
            <a:srgbClr val="B2B2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空心弧 11"/>
          <p:cNvSpPr/>
          <p:nvPr/>
        </p:nvSpPr>
        <p:spPr>
          <a:xfrm>
            <a:off x="1246124" y="2380527"/>
            <a:ext cx="2426208" cy="2426208"/>
          </a:xfrm>
          <a:prstGeom prst="blockArc">
            <a:avLst/>
          </a:prstGeom>
          <a:solidFill>
            <a:srgbClr val="005CA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空心弧 12"/>
          <p:cNvSpPr/>
          <p:nvPr/>
        </p:nvSpPr>
        <p:spPr>
          <a:xfrm>
            <a:off x="4887373" y="2380527"/>
            <a:ext cx="2426208" cy="2426208"/>
          </a:xfrm>
          <a:prstGeom prst="blockArc">
            <a:avLst/>
          </a:prstGeom>
          <a:solidFill>
            <a:srgbClr val="005CA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空心弧 13"/>
          <p:cNvSpPr/>
          <p:nvPr/>
        </p:nvSpPr>
        <p:spPr>
          <a:xfrm>
            <a:off x="8520589" y="2380527"/>
            <a:ext cx="2426208" cy="2426208"/>
          </a:xfrm>
          <a:prstGeom prst="blockArc">
            <a:avLst/>
          </a:prstGeom>
          <a:solidFill>
            <a:srgbClr val="005CA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190568" y="3219388"/>
            <a:ext cx="50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000" b="1" dirty="0">
              <a:solidFill>
                <a:srgbClr val="005CA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830709" y="3219388"/>
            <a:ext cx="50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9482662" y="3219388"/>
            <a:ext cx="50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05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3964454" y="3786873"/>
            <a:ext cx="627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8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583141" y="3786873"/>
            <a:ext cx="627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28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730975" y="4001002"/>
            <a:ext cx="793763" cy="466916"/>
            <a:chOff x="5687624" y="1413289"/>
            <a:chExt cx="761726" cy="448071"/>
          </a:xfrm>
          <a:solidFill>
            <a:srgbClr val="005CA1"/>
          </a:solidFill>
        </p:grpSpPr>
        <p:sp>
          <p:nvSpPr>
            <p:cNvPr id="21" name="任意多边形 20"/>
            <p:cNvSpPr/>
            <p:nvPr/>
          </p:nvSpPr>
          <p:spPr>
            <a:xfrm rot="2700000">
              <a:off x="5812942" y="1413289"/>
              <a:ext cx="448071" cy="448071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5CA1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rot="2700000">
              <a:off x="6260835" y="1459625"/>
              <a:ext cx="188515" cy="188515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5CA1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2700000">
              <a:off x="5687624" y="1660895"/>
              <a:ext cx="113810" cy="11381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5CA1"/>
                </a:solidFill>
              </a:endParaRPr>
            </a:p>
          </p:txBody>
        </p:sp>
        <p:sp>
          <p:nvSpPr>
            <p:cNvPr id="24" name="任意多边形 23"/>
            <p:cNvSpPr/>
            <p:nvPr/>
          </p:nvSpPr>
          <p:spPr>
            <a:xfrm rot="2700000">
              <a:off x="5749093" y="1601982"/>
              <a:ext cx="60720" cy="6072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5CA1"/>
                </a:solidFill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2218166" y="3947969"/>
            <a:ext cx="430576" cy="429313"/>
            <a:chOff x="7150101" y="3190875"/>
            <a:chExt cx="541338" cy="539750"/>
          </a:xfrm>
          <a:solidFill>
            <a:srgbClr val="005CA1"/>
          </a:solidFill>
        </p:grpSpPr>
        <p:sp>
          <p:nvSpPr>
            <p:cNvPr id="26" name="Freeform 90"/>
            <p:cNvSpPr>
              <a:spLocks noEditPoints="1"/>
            </p:cNvSpPr>
            <p:nvPr/>
          </p:nvSpPr>
          <p:spPr bwMode="auto">
            <a:xfrm>
              <a:off x="7353301" y="3392488"/>
              <a:ext cx="134938" cy="134938"/>
            </a:xfrm>
            <a:custGeom>
              <a:avLst/>
              <a:gdLst>
                <a:gd name="T0" fmla="*/ 24 w 48"/>
                <a:gd name="T1" fmla="*/ 0 h 48"/>
                <a:gd name="T2" fmla="*/ 0 w 48"/>
                <a:gd name="T3" fmla="*/ 24 h 48"/>
                <a:gd name="T4" fmla="*/ 24 w 48"/>
                <a:gd name="T5" fmla="*/ 48 h 48"/>
                <a:gd name="T6" fmla="*/ 48 w 48"/>
                <a:gd name="T7" fmla="*/ 24 h 48"/>
                <a:gd name="T8" fmla="*/ 24 w 48"/>
                <a:gd name="T9" fmla="*/ 0 h 48"/>
                <a:gd name="T10" fmla="*/ 21 w 48"/>
                <a:gd name="T11" fmla="*/ 16 h 48"/>
                <a:gd name="T12" fmla="*/ 16 w 48"/>
                <a:gd name="T13" fmla="*/ 21 h 48"/>
                <a:gd name="T14" fmla="*/ 12 w 48"/>
                <a:gd name="T15" fmla="*/ 24 h 48"/>
                <a:gd name="T16" fmla="*/ 11 w 48"/>
                <a:gd name="T17" fmla="*/ 24 h 48"/>
                <a:gd name="T18" fmla="*/ 8 w 48"/>
                <a:gd name="T19" fmla="*/ 19 h 48"/>
                <a:gd name="T20" fmla="*/ 19 w 48"/>
                <a:gd name="T21" fmla="*/ 8 h 48"/>
                <a:gd name="T22" fmla="*/ 24 w 48"/>
                <a:gd name="T23" fmla="*/ 11 h 48"/>
                <a:gd name="T24" fmla="*/ 21 w 48"/>
                <a:gd name="T25" fmla="*/ 1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37" y="48"/>
                    <a:pt x="48" y="37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lose/>
                  <a:moveTo>
                    <a:pt x="21" y="16"/>
                  </a:moveTo>
                  <a:cubicBezTo>
                    <a:pt x="19" y="17"/>
                    <a:pt x="17" y="19"/>
                    <a:pt x="16" y="21"/>
                  </a:cubicBezTo>
                  <a:cubicBezTo>
                    <a:pt x="15" y="23"/>
                    <a:pt x="14" y="24"/>
                    <a:pt x="12" y="24"/>
                  </a:cubicBezTo>
                  <a:cubicBezTo>
                    <a:pt x="12" y="24"/>
                    <a:pt x="11" y="24"/>
                    <a:pt x="11" y="24"/>
                  </a:cubicBezTo>
                  <a:cubicBezTo>
                    <a:pt x="9" y="23"/>
                    <a:pt x="8" y="21"/>
                    <a:pt x="8" y="19"/>
                  </a:cubicBezTo>
                  <a:cubicBezTo>
                    <a:pt x="10" y="14"/>
                    <a:pt x="14" y="10"/>
                    <a:pt x="19" y="8"/>
                  </a:cubicBezTo>
                  <a:cubicBezTo>
                    <a:pt x="21" y="7"/>
                    <a:pt x="23" y="8"/>
                    <a:pt x="24" y="11"/>
                  </a:cubicBezTo>
                  <a:cubicBezTo>
                    <a:pt x="25" y="13"/>
                    <a:pt x="24" y="15"/>
                    <a:pt x="21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5CA1"/>
                </a:solidFill>
              </a:endParaRPr>
            </a:p>
          </p:txBody>
        </p:sp>
        <p:sp>
          <p:nvSpPr>
            <p:cNvPr id="27" name="Freeform 91"/>
            <p:cNvSpPr>
              <a:spLocks noEditPoints="1"/>
            </p:cNvSpPr>
            <p:nvPr/>
          </p:nvSpPr>
          <p:spPr bwMode="auto">
            <a:xfrm>
              <a:off x="7150101" y="3190875"/>
              <a:ext cx="541338" cy="539750"/>
            </a:xfrm>
            <a:custGeom>
              <a:avLst/>
              <a:gdLst>
                <a:gd name="T0" fmla="*/ 179 w 192"/>
                <a:gd name="T1" fmla="*/ 47 h 192"/>
                <a:gd name="T2" fmla="*/ 185 w 192"/>
                <a:gd name="T3" fmla="*/ 41 h 192"/>
                <a:gd name="T4" fmla="*/ 192 w 192"/>
                <a:gd name="T5" fmla="*/ 24 h 192"/>
                <a:gd name="T6" fmla="*/ 185 w 192"/>
                <a:gd name="T7" fmla="*/ 7 h 192"/>
                <a:gd name="T8" fmla="*/ 168 w 192"/>
                <a:gd name="T9" fmla="*/ 0 h 192"/>
                <a:gd name="T10" fmla="*/ 151 w 192"/>
                <a:gd name="T11" fmla="*/ 7 h 192"/>
                <a:gd name="T12" fmla="*/ 145 w 192"/>
                <a:gd name="T13" fmla="*/ 13 h 192"/>
                <a:gd name="T14" fmla="*/ 96 w 192"/>
                <a:gd name="T15" fmla="*/ 0 h 192"/>
                <a:gd name="T16" fmla="*/ 47 w 192"/>
                <a:gd name="T17" fmla="*/ 13 h 192"/>
                <a:gd name="T18" fmla="*/ 41 w 192"/>
                <a:gd name="T19" fmla="*/ 7 h 192"/>
                <a:gd name="T20" fmla="*/ 24 w 192"/>
                <a:gd name="T21" fmla="*/ 0 h 192"/>
                <a:gd name="T22" fmla="*/ 7 w 192"/>
                <a:gd name="T23" fmla="*/ 7 h 192"/>
                <a:gd name="T24" fmla="*/ 0 w 192"/>
                <a:gd name="T25" fmla="*/ 24 h 192"/>
                <a:gd name="T26" fmla="*/ 7 w 192"/>
                <a:gd name="T27" fmla="*/ 41 h 192"/>
                <a:gd name="T28" fmla="*/ 14 w 192"/>
                <a:gd name="T29" fmla="*/ 47 h 192"/>
                <a:gd name="T30" fmla="*/ 0 w 192"/>
                <a:gd name="T31" fmla="*/ 96 h 192"/>
                <a:gd name="T32" fmla="*/ 13 w 192"/>
                <a:gd name="T33" fmla="*/ 145 h 192"/>
                <a:gd name="T34" fmla="*/ 7 w 192"/>
                <a:gd name="T35" fmla="*/ 151 h 192"/>
                <a:gd name="T36" fmla="*/ 0 w 192"/>
                <a:gd name="T37" fmla="*/ 168 h 192"/>
                <a:gd name="T38" fmla="*/ 7 w 192"/>
                <a:gd name="T39" fmla="*/ 185 h 192"/>
                <a:gd name="T40" fmla="*/ 24 w 192"/>
                <a:gd name="T41" fmla="*/ 192 h 192"/>
                <a:gd name="T42" fmla="*/ 41 w 192"/>
                <a:gd name="T43" fmla="*/ 185 h 192"/>
                <a:gd name="T44" fmla="*/ 47 w 192"/>
                <a:gd name="T45" fmla="*/ 179 h 192"/>
                <a:gd name="T46" fmla="*/ 96 w 192"/>
                <a:gd name="T47" fmla="*/ 192 h 192"/>
                <a:gd name="T48" fmla="*/ 145 w 192"/>
                <a:gd name="T49" fmla="*/ 179 h 192"/>
                <a:gd name="T50" fmla="*/ 151 w 192"/>
                <a:gd name="T51" fmla="*/ 185 h 192"/>
                <a:gd name="T52" fmla="*/ 168 w 192"/>
                <a:gd name="T53" fmla="*/ 192 h 192"/>
                <a:gd name="T54" fmla="*/ 185 w 192"/>
                <a:gd name="T55" fmla="*/ 185 h 192"/>
                <a:gd name="T56" fmla="*/ 192 w 192"/>
                <a:gd name="T57" fmla="*/ 168 h 192"/>
                <a:gd name="T58" fmla="*/ 185 w 192"/>
                <a:gd name="T59" fmla="*/ 151 h 192"/>
                <a:gd name="T60" fmla="*/ 179 w 192"/>
                <a:gd name="T61" fmla="*/ 145 h 192"/>
                <a:gd name="T62" fmla="*/ 192 w 192"/>
                <a:gd name="T63" fmla="*/ 96 h 192"/>
                <a:gd name="T64" fmla="*/ 179 w 192"/>
                <a:gd name="T65" fmla="*/ 47 h 192"/>
                <a:gd name="T66" fmla="*/ 96 w 192"/>
                <a:gd name="T67" fmla="*/ 176 h 192"/>
                <a:gd name="T68" fmla="*/ 16 w 192"/>
                <a:gd name="T69" fmla="*/ 96 h 192"/>
                <a:gd name="T70" fmla="*/ 96 w 192"/>
                <a:gd name="T71" fmla="*/ 16 h 192"/>
                <a:gd name="T72" fmla="*/ 176 w 192"/>
                <a:gd name="T73" fmla="*/ 96 h 192"/>
                <a:gd name="T74" fmla="*/ 96 w 192"/>
                <a:gd name="T75" fmla="*/ 17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2" h="192">
                  <a:moveTo>
                    <a:pt x="179" y="47"/>
                  </a:moveTo>
                  <a:cubicBezTo>
                    <a:pt x="185" y="41"/>
                    <a:pt x="185" y="41"/>
                    <a:pt x="185" y="41"/>
                  </a:cubicBezTo>
                  <a:cubicBezTo>
                    <a:pt x="190" y="36"/>
                    <a:pt x="192" y="30"/>
                    <a:pt x="192" y="24"/>
                  </a:cubicBezTo>
                  <a:cubicBezTo>
                    <a:pt x="192" y="17"/>
                    <a:pt x="190" y="11"/>
                    <a:pt x="185" y="7"/>
                  </a:cubicBezTo>
                  <a:cubicBezTo>
                    <a:pt x="181" y="2"/>
                    <a:pt x="175" y="0"/>
                    <a:pt x="168" y="0"/>
                  </a:cubicBezTo>
                  <a:cubicBezTo>
                    <a:pt x="162" y="0"/>
                    <a:pt x="156" y="2"/>
                    <a:pt x="151" y="7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30" y="5"/>
                    <a:pt x="113" y="0"/>
                    <a:pt x="96" y="0"/>
                  </a:cubicBezTo>
                  <a:cubicBezTo>
                    <a:pt x="79" y="0"/>
                    <a:pt x="62" y="5"/>
                    <a:pt x="47" y="1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37" y="2"/>
                    <a:pt x="31" y="0"/>
                    <a:pt x="24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3" y="11"/>
                    <a:pt x="0" y="17"/>
                    <a:pt x="0" y="24"/>
                  </a:cubicBezTo>
                  <a:cubicBezTo>
                    <a:pt x="0" y="30"/>
                    <a:pt x="3" y="36"/>
                    <a:pt x="7" y="41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5" y="62"/>
                    <a:pt x="0" y="79"/>
                    <a:pt x="0" y="96"/>
                  </a:cubicBezTo>
                  <a:cubicBezTo>
                    <a:pt x="0" y="113"/>
                    <a:pt x="5" y="130"/>
                    <a:pt x="13" y="145"/>
                  </a:cubicBezTo>
                  <a:cubicBezTo>
                    <a:pt x="7" y="151"/>
                    <a:pt x="7" y="151"/>
                    <a:pt x="7" y="151"/>
                  </a:cubicBezTo>
                  <a:cubicBezTo>
                    <a:pt x="3" y="155"/>
                    <a:pt x="0" y="161"/>
                    <a:pt x="0" y="168"/>
                  </a:cubicBezTo>
                  <a:cubicBezTo>
                    <a:pt x="0" y="174"/>
                    <a:pt x="3" y="180"/>
                    <a:pt x="7" y="185"/>
                  </a:cubicBezTo>
                  <a:cubicBezTo>
                    <a:pt x="12" y="189"/>
                    <a:pt x="18" y="192"/>
                    <a:pt x="24" y="192"/>
                  </a:cubicBezTo>
                  <a:cubicBezTo>
                    <a:pt x="31" y="192"/>
                    <a:pt x="37" y="189"/>
                    <a:pt x="41" y="185"/>
                  </a:cubicBezTo>
                  <a:cubicBezTo>
                    <a:pt x="47" y="179"/>
                    <a:pt x="47" y="179"/>
                    <a:pt x="47" y="179"/>
                  </a:cubicBezTo>
                  <a:cubicBezTo>
                    <a:pt x="62" y="187"/>
                    <a:pt x="79" y="192"/>
                    <a:pt x="96" y="192"/>
                  </a:cubicBezTo>
                  <a:cubicBezTo>
                    <a:pt x="113" y="192"/>
                    <a:pt x="130" y="187"/>
                    <a:pt x="145" y="179"/>
                  </a:cubicBezTo>
                  <a:cubicBezTo>
                    <a:pt x="151" y="185"/>
                    <a:pt x="151" y="185"/>
                    <a:pt x="151" y="185"/>
                  </a:cubicBezTo>
                  <a:cubicBezTo>
                    <a:pt x="156" y="189"/>
                    <a:pt x="162" y="192"/>
                    <a:pt x="168" y="192"/>
                  </a:cubicBezTo>
                  <a:cubicBezTo>
                    <a:pt x="175" y="192"/>
                    <a:pt x="181" y="189"/>
                    <a:pt x="185" y="185"/>
                  </a:cubicBezTo>
                  <a:cubicBezTo>
                    <a:pt x="190" y="180"/>
                    <a:pt x="192" y="174"/>
                    <a:pt x="192" y="168"/>
                  </a:cubicBezTo>
                  <a:cubicBezTo>
                    <a:pt x="192" y="161"/>
                    <a:pt x="190" y="155"/>
                    <a:pt x="185" y="151"/>
                  </a:cubicBezTo>
                  <a:cubicBezTo>
                    <a:pt x="179" y="145"/>
                    <a:pt x="179" y="145"/>
                    <a:pt x="179" y="145"/>
                  </a:cubicBezTo>
                  <a:cubicBezTo>
                    <a:pt x="188" y="130"/>
                    <a:pt x="192" y="113"/>
                    <a:pt x="192" y="96"/>
                  </a:cubicBezTo>
                  <a:cubicBezTo>
                    <a:pt x="192" y="79"/>
                    <a:pt x="188" y="62"/>
                    <a:pt x="179" y="47"/>
                  </a:cubicBezTo>
                  <a:close/>
                  <a:moveTo>
                    <a:pt x="96" y="176"/>
                  </a:moveTo>
                  <a:cubicBezTo>
                    <a:pt x="52" y="176"/>
                    <a:pt x="16" y="140"/>
                    <a:pt x="16" y="96"/>
                  </a:cubicBezTo>
                  <a:cubicBezTo>
                    <a:pt x="16" y="52"/>
                    <a:pt x="52" y="16"/>
                    <a:pt x="96" y="16"/>
                  </a:cubicBezTo>
                  <a:cubicBezTo>
                    <a:pt x="140" y="16"/>
                    <a:pt x="176" y="52"/>
                    <a:pt x="176" y="96"/>
                  </a:cubicBezTo>
                  <a:cubicBezTo>
                    <a:pt x="176" y="140"/>
                    <a:pt x="140" y="176"/>
                    <a:pt x="96" y="17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5CA1"/>
                </a:solidFill>
              </a:endParaRPr>
            </a:p>
          </p:txBody>
        </p:sp>
        <p:sp>
          <p:nvSpPr>
            <p:cNvPr id="28" name="Freeform 92"/>
            <p:cNvSpPr>
              <a:spLocks noEditPoints="1"/>
            </p:cNvSpPr>
            <p:nvPr/>
          </p:nvSpPr>
          <p:spPr bwMode="auto">
            <a:xfrm>
              <a:off x="7218363" y="3257550"/>
              <a:ext cx="404813" cy="406400"/>
            </a:xfrm>
            <a:custGeom>
              <a:avLst/>
              <a:gdLst>
                <a:gd name="T0" fmla="*/ 72 w 144"/>
                <a:gd name="T1" fmla="*/ 0 h 144"/>
                <a:gd name="T2" fmla="*/ 0 w 144"/>
                <a:gd name="T3" fmla="*/ 72 h 144"/>
                <a:gd name="T4" fmla="*/ 72 w 144"/>
                <a:gd name="T5" fmla="*/ 144 h 144"/>
                <a:gd name="T6" fmla="*/ 144 w 144"/>
                <a:gd name="T7" fmla="*/ 72 h 144"/>
                <a:gd name="T8" fmla="*/ 72 w 144"/>
                <a:gd name="T9" fmla="*/ 0 h 144"/>
                <a:gd name="T10" fmla="*/ 104 w 144"/>
                <a:gd name="T11" fmla="*/ 72 h 144"/>
                <a:gd name="T12" fmla="*/ 72 w 144"/>
                <a:gd name="T13" fmla="*/ 104 h 144"/>
                <a:gd name="T14" fmla="*/ 40 w 144"/>
                <a:gd name="T15" fmla="*/ 72 h 144"/>
                <a:gd name="T16" fmla="*/ 47 w 144"/>
                <a:gd name="T17" fmla="*/ 52 h 144"/>
                <a:gd name="T18" fmla="*/ 41 w 144"/>
                <a:gd name="T19" fmla="*/ 47 h 144"/>
                <a:gd name="T20" fmla="*/ 41 w 144"/>
                <a:gd name="T21" fmla="*/ 41 h 144"/>
                <a:gd name="T22" fmla="*/ 47 w 144"/>
                <a:gd name="T23" fmla="*/ 41 h 144"/>
                <a:gd name="T24" fmla="*/ 53 w 144"/>
                <a:gd name="T25" fmla="*/ 47 h 144"/>
                <a:gd name="T26" fmla="*/ 72 w 144"/>
                <a:gd name="T27" fmla="*/ 40 h 144"/>
                <a:gd name="T28" fmla="*/ 92 w 144"/>
                <a:gd name="T29" fmla="*/ 47 h 144"/>
                <a:gd name="T30" fmla="*/ 98 w 144"/>
                <a:gd name="T31" fmla="*/ 41 h 144"/>
                <a:gd name="T32" fmla="*/ 103 w 144"/>
                <a:gd name="T33" fmla="*/ 41 h 144"/>
                <a:gd name="T34" fmla="*/ 103 w 144"/>
                <a:gd name="T35" fmla="*/ 47 h 144"/>
                <a:gd name="T36" fmla="*/ 97 w 144"/>
                <a:gd name="T37" fmla="*/ 52 h 144"/>
                <a:gd name="T38" fmla="*/ 104 w 144"/>
                <a:gd name="T39" fmla="*/ 7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4" h="144">
                  <a:moveTo>
                    <a:pt x="72" y="0"/>
                  </a:moveTo>
                  <a:cubicBezTo>
                    <a:pt x="32" y="0"/>
                    <a:pt x="0" y="32"/>
                    <a:pt x="0" y="72"/>
                  </a:cubicBezTo>
                  <a:cubicBezTo>
                    <a:pt x="0" y="112"/>
                    <a:pt x="32" y="144"/>
                    <a:pt x="72" y="144"/>
                  </a:cubicBezTo>
                  <a:cubicBezTo>
                    <a:pt x="112" y="144"/>
                    <a:pt x="144" y="112"/>
                    <a:pt x="144" y="72"/>
                  </a:cubicBezTo>
                  <a:cubicBezTo>
                    <a:pt x="144" y="32"/>
                    <a:pt x="112" y="0"/>
                    <a:pt x="72" y="0"/>
                  </a:cubicBezTo>
                  <a:close/>
                  <a:moveTo>
                    <a:pt x="104" y="72"/>
                  </a:moveTo>
                  <a:cubicBezTo>
                    <a:pt x="104" y="90"/>
                    <a:pt x="90" y="104"/>
                    <a:pt x="72" y="104"/>
                  </a:cubicBezTo>
                  <a:cubicBezTo>
                    <a:pt x="55" y="104"/>
                    <a:pt x="40" y="90"/>
                    <a:pt x="40" y="72"/>
                  </a:cubicBezTo>
                  <a:cubicBezTo>
                    <a:pt x="40" y="64"/>
                    <a:pt x="43" y="58"/>
                    <a:pt x="47" y="52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0" y="45"/>
                    <a:pt x="40" y="43"/>
                    <a:pt x="41" y="41"/>
                  </a:cubicBezTo>
                  <a:cubicBezTo>
                    <a:pt x="43" y="39"/>
                    <a:pt x="45" y="39"/>
                    <a:pt x="47" y="41"/>
                  </a:cubicBezTo>
                  <a:cubicBezTo>
                    <a:pt x="53" y="47"/>
                    <a:pt x="53" y="47"/>
                    <a:pt x="53" y="47"/>
                  </a:cubicBezTo>
                  <a:cubicBezTo>
                    <a:pt x="58" y="42"/>
                    <a:pt x="65" y="40"/>
                    <a:pt x="72" y="40"/>
                  </a:cubicBezTo>
                  <a:cubicBezTo>
                    <a:pt x="80" y="40"/>
                    <a:pt x="86" y="42"/>
                    <a:pt x="92" y="47"/>
                  </a:cubicBezTo>
                  <a:cubicBezTo>
                    <a:pt x="98" y="41"/>
                    <a:pt x="98" y="41"/>
                    <a:pt x="98" y="41"/>
                  </a:cubicBezTo>
                  <a:cubicBezTo>
                    <a:pt x="99" y="39"/>
                    <a:pt x="102" y="39"/>
                    <a:pt x="103" y="41"/>
                  </a:cubicBezTo>
                  <a:cubicBezTo>
                    <a:pt x="105" y="43"/>
                    <a:pt x="105" y="45"/>
                    <a:pt x="103" y="47"/>
                  </a:cubicBezTo>
                  <a:cubicBezTo>
                    <a:pt x="97" y="52"/>
                    <a:pt x="97" y="52"/>
                    <a:pt x="97" y="52"/>
                  </a:cubicBezTo>
                  <a:cubicBezTo>
                    <a:pt x="102" y="58"/>
                    <a:pt x="104" y="65"/>
                    <a:pt x="104" y="7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5CA1"/>
                </a:solidFill>
              </a:endParaRPr>
            </a:p>
          </p:txBody>
        </p:sp>
      </p:grpSp>
      <p:sp>
        <p:nvSpPr>
          <p:cNvPr id="29" name="Freeform 155"/>
          <p:cNvSpPr>
            <a:spLocks noEditPoints="1"/>
          </p:cNvSpPr>
          <p:nvPr/>
        </p:nvSpPr>
        <p:spPr bwMode="auto">
          <a:xfrm>
            <a:off x="9507519" y="4008123"/>
            <a:ext cx="489329" cy="415072"/>
          </a:xfrm>
          <a:custGeom>
            <a:avLst/>
            <a:gdLst>
              <a:gd name="T0" fmla="*/ 156 w 342"/>
              <a:gd name="T1" fmla="*/ 187 h 290"/>
              <a:gd name="T2" fmla="*/ 165 w 342"/>
              <a:gd name="T3" fmla="*/ 216 h 290"/>
              <a:gd name="T4" fmla="*/ 184 w 342"/>
              <a:gd name="T5" fmla="*/ 220 h 290"/>
              <a:gd name="T6" fmla="*/ 200 w 342"/>
              <a:gd name="T7" fmla="*/ 183 h 290"/>
              <a:gd name="T8" fmla="*/ 184 w 342"/>
              <a:gd name="T9" fmla="*/ 164 h 290"/>
              <a:gd name="T10" fmla="*/ 204 w 342"/>
              <a:gd name="T11" fmla="*/ 161 h 290"/>
              <a:gd name="T12" fmla="*/ 208 w 342"/>
              <a:gd name="T13" fmla="*/ 160 h 290"/>
              <a:gd name="T14" fmla="*/ 229 w 342"/>
              <a:gd name="T15" fmla="*/ 165 h 290"/>
              <a:gd name="T16" fmla="*/ 242 w 342"/>
              <a:gd name="T17" fmla="*/ 164 h 290"/>
              <a:gd name="T18" fmla="*/ 250 w 342"/>
              <a:gd name="T19" fmla="*/ 171 h 290"/>
              <a:gd name="T20" fmla="*/ 259 w 342"/>
              <a:gd name="T21" fmla="*/ 145 h 290"/>
              <a:gd name="T22" fmla="*/ 264 w 342"/>
              <a:gd name="T23" fmla="*/ 134 h 290"/>
              <a:gd name="T24" fmla="*/ 276 w 342"/>
              <a:gd name="T25" fmla="*/ 133 h 290"/>
              <a:gd name="T26" fmla="*/ 245 w 342"/>
              <a:gd name="T27" fmla="*/ 112 h 290"/>
              <a:gd name="T28" fmla="*/ 215 w 342"/>
              <a:gd name="T29" fmla="*/ 110 h 290"/>
              <a:gd name="T30" fmla="*/ 186 w 342"/>
              <a:gd name="T31" fmla="*/ 124 h 290"/>
              <a:gd name="T32" fmla="*/ 174 w 342"/>
              <a:gd name="T33" fmla="*/ 124 h 290"/>
              <a:gd name="T34" fmla="*/ 168 w 342"/>
              <a:gd name="T35" fmla="*/ 136 h 290"/>
              <a:gd name="T36" fmla="*/ 165 w 342"/>
              <a:gd name="T37" fmla="*/ 142 h 290"/>
              <a:gd name="T38" fmla="*/ 153 w 342"/>
              <a:gd name="T39" fmla="*/ 148 h 290"/>
              <a:gd name="T40" fmla="*/ 162 w 342"/>
              <a:gd name="T41" fmla="*/ 151 h 290"/>
              <a:gd name="T42" fmla="*/ 172 w 342"/>
              <a:gd name="T43" fmla="*/ 156 h 290"/>
              <a:gd name="T44" fmla="*/ 177 w 342"/>
              <a:gd name="T45" fmla="*/ 156 h 290"/>
              <a:gd name="T46" fmla="*/ 171 w 342"/>
              <a:gd name="T47" fmla="*/ 164 h 290"/>
              <a:gd name="T48" fmla="*/ 149 w 342"/>
              <a:gd name="T49" fmla="*/ 156 h 290"/>
              <a:gd name="T50" fmla="*/ 141 w 342"/>
              <a:gd name="T51" fmla="*/ 183 h 290"/>
              <a:gd name="T52" fmla="*/ 267 w 342"/>
              <a:gd name="T53" fmla="*/ 189 h 290"/>
              <a:gd name="T54" fmla="*/ 150 w 342"/>
              <a:gd name="T55" fmla="*/ 134 h 290"/>
              <a:gd name="T56" fmla="*/ 246 w 342"/>
              <a:gd name="T57" fmla="*/ 181 h 290"/>
              <a:gd name="T58" fmla="*/ 197 w 342"/>
              <a:gd name="T59" fmla="*/ 114 h 290"/>
              <a:gd name="T60" fmla="*/ 298 w 342"/>
              <a:gd name="T61" fmla="*/ 204 h 290"/>
              <a:gd name="T62" fmla="*/ 165 w 342"/>
              <a:gd name="T63" fmla="*/ 123 h 290"/>
              <a:gd name="T64" fmla="*/ 165 w 342"/>
              <a:gd name="T65" fmla="*/ 119 h 290"/>
              <a:gd name="T66" fmla="*/ 144 w 342"/>
              <a:gd name="T67" fmla="*/ 128 h 290"/>
              <a:gd name="T68" fmla="*/ 187 w 342"/>
              <a:gd name="T69" fmla="*/ 247 h 290"/>
              <a:gd name="T70" fmla="*/ 103 w 342"/>
              <a:gd name="T71" fmla="*/ 237 h 290"/>
              <a:gd name="T72" fmla="*/ 44 w 342"/>
              <a:gd name="T73" fmla="*/ 260 h 290"/>
              <a:gd name="T74" fmla="*/ 270 w 342"/>
              <a:gd name="T75" fmla="*/ 250 h 290"/>
              <a:gd name="T76" fmla="*/ 273 w 342"/>
              <a:gd name="T77" fmla="*/ 182 h 290"/>
              <a:gd name="T78" fmla="*/ 279 w 342"/>
              <a:gd name="T79" fmla="*/ 200 h 290"/>
              <a:gd name="T80" fmla="*/ 264 w 342"/>
              <a:gd name="T81" fmla="*/ 218 h 290"/>
              <a:gd name="T82" fmla="*/ 342 w 342"/>
              <a:gd name="T83" fmla="*/ 290 h 290"/>
              <a:gd name="T84" fmla="*/ 13 w 342"/>
              <a:gd name="T85" fmla="*/ 56 h 290"/>
              <a:gd name="T86" fmla="*/ 342 w 342"/>
              <a:gd name="T87" fmla="*/ 290 h 290"/>
              <a:gd name="T88" fmla="*/ 302 w 342"/>
              <a:gd name="T89" fmla="*/ 110 h 290"/>
              <a:gd name="T90" fmla="*/ 145 w 342"/>
              <a:gd name="T91" fmla="*/ 113 h 290"/>
              <a:gd name="T92" fmla="*/ 116 w 342"/>
              <a:gd name="T93" fmla="*/ 110 h 290"/>
              <a:gd name="T94" fmla="*/ 106 w 342"/>
              <a:gd name="T95" fmla="*/ 118 h 290"/>
              <a:gd name="T96" fmla="*/ 88 w 342"/>
              <a:gd name="T97" fmla="*/ 125 h 290"/>
              <a:gd name="T98" fmla="*/ 109 w 342"/>
              <a:gd name="T99" fmla="*/ 137 h 290"/>
              <a:gd name="T100" fmla="*/ 69 w 342"/>
              <a:gd name="T101" fmla="*/ 166 h 290"/>
              <a:gd name="T102" fmla="*/ 50 w 342"/>
              <a:gd name="T103" fmla="*/ 131 h 290"/>
              <a:gd name="T104" fmla="*/ 171 w 342"/>
              <a:gd name="T105" fmla="*/ 276 h 290"/>
              <a:gd name="T106" fmla="*/ 298 w 342"/>
              <a:gd name="T107" fmla="*/ 242 h 290"/>
              <a:gd name="T108" fmla="*/ 92 w 342"/>
              <a:gd name="T109" fmla="*/ 231 h 290"/>
              <a:gd name="T110" fmla="*/ 119 w 342"/>
              <a:gd name="T111" fmla="*/ 189 h 290"/>
              <a:gd name="T112" fmla="*/ 76 w 342"/>
              <a:gd name="T113" fmla="*/ 195 h 290"/>
              <a:gd name="T114" fmla="*/ 264 w 342"/>
              <a:gd name="T115" fmla="*/ 133 h 290"/>
              <a:gd name="T116" fmla="*/ 276 w 342"/>
              <a:gd name="T117" fmla="*/ 147 h 290"/>
              <a:gd name="T118" fmla="*/ 274 w 342"/>
              <a:gd name="T119" fmla="*/ 155 h 290"/>
              <a:gd name="T120" fmla="*/ 69 w 342"/>
              <a:gd name="T121" fmla="*/ 110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42" h="290">
                <a:moveTo>
                  <a:pt x="150" y="138"/>
                </a:moveTo>
                <a:cubicBezTo>
                  <a:pt x="151" y="140"/>
                  <a:pt x="148" y="141"/>
                  <a:pt x="147" y="140"/>
                </a:cubicBezTo>
                <a:cubicBezTo>
                  <a:pt x="145" y="139"/>
                  <a:pt x="148" y="135"/>
                  <a:pt x="150" y="138"/>
                </a:cubicBezTo>
                <a:close/>
                <a:moveTo>
                  <a:pt x="141" y="183"/>
                </a:moveTo>
                <a:cubicBezTo>
                  <a:pt x="143" y="186"/>
                  <a:pt x="145" y="186"/>
                  <a:pt x="148" y="186"/>
                </a:cubicBezTo>
                <a:cubicBezTo>
                  <a:pt x="150" y="187"/>
                  <a:pt x="151" y="187"/>
                  <a:pt x="153" y="187"/>
                </a:cubicBezTo>
                <a:cubicBezTo>
                  <a:pt x="154" y="187"/>
                  <a:pt x="155" y="186"/>
                  <a:pt x="156" y="187"/>
                </a:cubicBezTo>
                <a:cubicBezTo>
                  <a:pt x="158" y="188"/>
                  <a:pt x="160" y="187"/>
                  <a:pt x="161" y="192"/>
                </a:cubicBezTo>
                <a:cubicBezTo>
                  <a:pt x="161" y="193"/>
                  <a:pt x="160" y="201"/>
                  <a:pt x="165" y="206"/>
                </a:cubicBezTo>
                <a:cubicBezTo>
                  <a:pt x="165" y="206"/>
                  <a:pt x="165" y="206"/>
                  <a:pt x="165" y="206"/>
                </a:cubicBezTo>
                <a:cubicBezTo>
                  <a:pt x="165" y="207"/>
                  <a:pt x="165" y="208"/>
                  <a:pt x="165" y="208"/>
                </a:cubicBezTo>
                <a:cubicBezTo>
                  <a:pt x="165" y="209"/>
                  <a:pt x="165" y="209"/>
                  <a:pt x="165" y="210"/>
                </a:cubicBezTo>
                <a:cubicBezTo>
                  <a:pt x="164" y="210"/>
                  <a:pt x="164" y="212"/>
                  <a:pt x="164" y="213"/>
                </a:cubicBezTo>
                <a:cubicBezTo>
                  <a:pt x="164" y="214"/>
                  <a:pt x="165" y="215"/>
                  <a:pt x="165" y="216"/>
                </a:cubicBezTo>
                <a:cubicBezTo>
                  <a:pt x="166" y="217"/>
                  <a:pt x="166" y="217"/>
                  <a:pt x="166" y="218"/>
                </a:cubicBezTo>
                <a:cubicBezTo>
                  <a:pt x="167" y="219"/>
                  <a:pt x="167" y="220"/>
                  <a:pt x="167" y="221"/>
                </a:cubicBezTo>
                <a:cubicBezTo>
                  <a:pt x="167" y="222"/>
                  <a:pt x="168" y="223"/>
                  <a:pt x="169" y="224"/>
                </a:cubicBezTo>
                <a:cubicBezTo>
                  <a:pt x="170" y="224"/>
                  <a:pt x="170" y="225"/>
                  <a:pt x="170" y="226"/>
                </a:cubicBezTo>
                <a:cubicBezTo>
                  <a:pt x="170" y="228"/>
                  <a:pt x="172" y="229"/>
                  <a:pt x="174" y="228"/>
                </a:cubicBezTo>
                <a:cubicBezTo>
                  <a:pt x="177" y="227"/>
                  <a:pt x="179" y="226"/>
                  <a:pt x="181" y="223"/>
                </a:cubicBezTo>
                <a:cubicBezTo>
                  <a:pt x="183" y="222"/>
                  <a:pt x="183" y="221"/>
                  <a:pt x="184" y="220"/>
                </a:cubicBezTo>
                <a:cubicBezTo>
                  <a:pt x="184" y="218"/>
                  <a:pt x="185" y="217"/>
                  <a:pt x="186" y="216"/>
                </a:cubicBezTo>
                <a:cubicBezTo>
                  <a:pt x="187" y="215"/>
                  <a:pt x="187" y="214"/>
                  <a:pt x="187" y="213"/>
                </a:cubicBezTo>
                <a:cubicBezTo>
                  <a:pt x="187" y="212"/>
                  <a:pt x="187" y="211"/>
                  <a:pt x="188" y="210"/>
                </a:cubicBezTo>
                <a:cubicBezTo>
                  <a:pt x="190" y="208"/>
                  <a:pt x="192" y="207"/>
                  <a:pt x="192" y="204"/>
                </a:cubicBezTo>
                <a:cubicBezTo>
                  <a:pt x="192" y="201"/>
                  <a:pt x="192" y="199"/>
                  <a:pt x="191" y="197"/>
                </a:cubicBezTo>
                <a:cubicBezTo>
                  <a:pt x="190" y="195"/>
                  <a:pt x="193" y="191"/>
                  <a:pt x="195" y="189"/>
                </a:cubicBezTo>
                <a:cubicBezTo>
                  <a:pt x="196" y="187"/>
                  <a:pt x="199" y="185"/>
                  <a:pt x="200" y="183"/>
                </a:cubicBezTo>
                <a:cubicBezTo>
                  <a:pt x="200" y="181"/>
                  <a:pt x="200" y="180"/>
                  <a:pt x="201" y="178"/>
                </a:cubicBezTo>
                <a:cubicBezTo>
                  <a:pt x="202" y="177"/>
                  <a:pt x="202" y="176"/>
                  <a:pt x="202" y="175"/>
                </a:cubicBezTo>
                <a:cubicBezTo>
                  <a:pt x="201" y="175"/>
                  <a:pt x="199" y="176"/>
                  <a:pt x="198" y="177"/>
                </a:cubicBezTo>
                <a:cubicBezTo>
                  <a:pt x="196" y="178"/>
                  <a:pt x="195" y="178"/>
                  <a:pt x="193" y="177"/>
                </a:cubicBezTo>
                <a:cubicBezTo>
                  <a:pt x="192" y="175"/>
                  <a:pt x="190" y="174"/>
                  <a:pt x="189" y="173"/>
                </a:cubicBezTo>
                <a:cubicBezTo>
                  <a:pt x="188" y="171"/>
                  <a:pt x="187" y="168"/>
                  <a:pt x="185" y="166"/>
                </a:cubicBezTo>
                <a:cubicBezTo>
                  <a:pt x="184" y="165"/>
                  <a:pt x="184" y="165"/>
                  <a:pt x="184" y="164"/>
                </a:cubicBezTo>
                <a:cubicBezTo>
                  <a:pt x="184" y="163"/>
                  <a:pt x="185" y="163"/>
                  <a:pt x="185" y="163"/>
                </a:cubicBezTo>
                <a:cubicBezTo>
                  <a:pt x="188" y="164"/>
                  <a:pt x="188" y="168"/>
                  <a:pt x="190" y="169"/>
                </a:cubicBezTo>
                <a:cubicBezTo>
                  <a:pt x="192" y="171"/>
                  <a:pt x="194" y="172"/>
                  <a:pt x="194" y="175"/>
                </a:cubicBezTo>
                <a:cubicBezTo>
                  <a:pt x="195" y="176"/>
                  <a:pt x="197" y="175"/>
                  <a:pt x="198" y="174"/>
                </a:cubicBezTo>
                <a:cubicBezTo>
                  <a:pt x="201" y="172"/>
                  <a:pt x="204" y="169"/>
                  <a:pt x="206" y="167"/>
                </a:cubicBezTo>
                <a:cubicBezTo>
                  <a:pt x="207" y="166"/>
                  <a:pt x="208" y="164"/>
                  <a:pt x="208" y="163"/>
                </a:cubicBezTo>
                <a:cubicBezTo>
                  <a:pt x="208" y="162"/>
                  <a:pt x="205" y="161"/>
                  <a:pt x="204" y="161"/>
                </a:cubicBezTo>
                <a:cubicBezTo>
                  <a:pt x="203" y="162"/>
                  <a:pt x="202" y="163"/>
                  <a:pt x="201" y="162"/>
                </a:cubicBezTo>
                <a:cubicBezTo>
                  <a:pt x="200" y="162"/>
                  <a:pt x="200" y="162"/>
                  <a:pt x="199" y="161"/>
                </a:cubicBezTo>
                <a:cubicBezTo>
                  <a:pt x="199" y="161"/>
                  <a:pt x="196" y="159"/>
                  <a:pt x="197" y="158"/>
                </a:cubicBezTo>
                <a:cubicBezTo>
                  <a:pt x="197" y="157"/>
                  <a:pt x="200" y="159"/>
                  <a:pt x="201" y="159"/>
                </a:cubicBezTo>
                <a:cubicBezTo>
                  <a:pt x="202" y="159"/>
                  <a:pt x="202" y="159"/>
                  <a:pt x="203" y="160"/>
                </a:cubicBezTo>
                <a:cubicBezTo>
                  <a:pt x="204" y="160"/>
                  <a:pt x="204" y="159"/>
                  <a:pt x="205" y="160"/>
                </a:cubicBezTo>
                <a:cubicBezTo>
                  <a:pt x="206" y="161"/>
                  <a:pt x="206" y="160"/>
                  <a:pt x="208" y="160"/>
                </a:cubicBezTo>
                <a:cubicBezTo>
                  <a:pt x="209" y="160"/>
                  <a:pt x="210" y="160"/>
                  <a:pt x="211" y="159"/>
                </a:cubicBezTo>
                <a:cubicBezTo>
                  <a:pt x="213" y="159"/>
                  <a:pt x="217" y="158"/>
                  <a:pt x="217" y="161"/>
                </a:cubicBezTo>
                <a:cubicBezTo>
                  <a:pt x="216" y="162"/>
                  <a:pt x="218" y="162"/>
                  <a:pt x="219" y="162"/>
                </a:cubicBezTo>
                <a:cubicBezTo>
                  <a:pt x="220" y="162"/>
                  <a:pt x="220" y="164"/>
                  <a:pt x="221" y="165"/>
                </a:cubicBezTo>
                <a:cubicBezTo>
                  <a:pt x="221" y="167"/>
                  <a:pt x="223" y="168"/>
                  <a:pt x="224" y="170"/>
                </a:cubicBezTo>
                <a:cubicBezTo>
                  <a:pt x="225" y="170"/>
                  <a:pt x="228" y="174"/>
                  <a:pt x="229" y="174"/>
                </a:cubicBezTo>
                <a:cubicBezTo>
                  <a:pt x="234" y="174"/>
                  <a:pt x="229" y="167"/>
                  <a:pt x="229" y="165"/>
                </a:cubicBezTo>
                <a:cubicBezTo>
                  <a:pt x="230" y="164"/>
                  <a:pt x="231" y="163"/>
                  <a:pt x="232" y="161"/>
                </a:cubicBezTo>
                <a:cubicBezTo>
                  <a:pt x="233" y="160"/>
                  <a:pt x="233" y="159"/>
                  <a:pt x="234" y="158"/>
                </a:cubicBezTo>
                <a:cubicBezTo>
                  <a:pt x="235" y="157"/>
                  <a:pt x="235" y="157"/>
                  <a:pt x="235" y="157"/>
                </a:cubicBezTo>
                <a:cubicBezTo>
                  <a:pt x="235" y="157"/>
                  <a:pt x="236" y="157"/>
                  <a:pt x="237" y="158"/>
                </a:cubicBezTo>
                <a:cubicBezTo>
                  <a:pt x="238" y="158"/>
                  <a:pt x="238" y="160"/>
                  <a:pt x="239" y="160"/>
                </a:cubicBezTo>
                <a:cubicBezTo>
                  <a:pt x="240" y="161"/>
                  <a:pt x="240" y="162"/>
                  <a:pt x="241" y="163"/>
                </a:cubicBezTo>
                <a:cubicBezTo>
                  <a:pt x="241" y="163"/>
                  <a:pt x="241" y="164"/>
                  <a:pt x="242" y="164"/>
                </a:cubicBezTo>
                <a:cubicBezTo>
                  <a:pt x="243" y="165"/>
                  <a:pt x="244" y="165"/>
                  <a:pt x="244" y="167"/>
                </a:cubicBezTo>
                <a:cubicBezTo>
                  <a:pt x="246" y="169"/>
                  <a:pt x="245" y="172"/>
                  <a:pt x="247" y="174"/>
                </a:cubicBezTo>
                <a:cubicBezTo>
                  <a:pt x="249" y="176"/>
                  <a:pt x="250" y="179"/>
                  <a:pt x="252" y="181"/>
                </a:cubicBezTo>
                <a:cubicBezTo>
                  <a:pt x="253" y="182"/>
                  <a:pt x="253" y="181"/>
                  <a:pt x="253" y="180"/>
                </a:cubicBezTo>
                <a:cubicBezTo>
                  <a:pt x="253" y="179"/>
                  <a:pt x="252" y="178"/>
                  <a:pt x="251" y="177"/>
                </a:cubicBezTo>
                <a:cubicBezTo>
                  <a:pt x="250" y="175"/>
                  <a:pt x="247" y="173"/>
                  <a:pt x="247" y="171"/>
                </a:cubicBezTo>
                <a:cubicBezTo>
                  <a:pt x="247" y="169"/>
                  <a:pt x="249" y="170"/>
                  <a:pt x="250" y="171"/>
                </a:cubicBezTo>
                <a:cubicBezTo>
                  <a:pt x="251" y="172"/>
                  <a:pt x="253" y="173"/>
                  <a:pt x="254" y="173"/>
                </a:cubicBezTo>
                <a:cubicBezTo>
                  <a:pt x="255" y="173"/>
                  <a:pt x="256" y="173"/>
                  <a:pt x="256" y="172"/>
                </a:cubicBezTo>
                <a:cubicBezTo>
                  <a:pt x="257" y="171"/>
                  <a:pt x="256" y="162"/>
                  <a:pt x="257" y="162"/>
                </a:cubicBezTo>
                <a:cubicBezTo>
                  <a:pt x="259" y="162"/>
                  <a:pt x="259" y="163"/>
                  <a:pt x="260" y="162"/>
                </a:cubicBezTo>
                <a:cubicBezTo>
                  <a:pt x="262" y="161"/>
                  <a:pt x="264" y="158"/>
                  <a:pt x="263" y="155"/>
                </a:cubicBezTo>
                <a:cubicBezTo>
                  <a:pt x="260" y="150"/>
                  <a:pt x="257" y="151"/>
                  <a:pt x="255" y="146"/>
                </a:cubicBezTo>
                <a:cubicBezTo>
                  <a:pt x="255" y="145"/>
                  <a:pt x="257" y="143"/>
                  <a:pt x="259" y="145"/>
                </a:cubicBezTo>
                <a:cubicBezTo>
                  <a:pt x="260" y="146"/>
                  <a:pt x="261" y="146"/>
                  <a:pt x="261" y="147"/>
                </a:cubicBezTo>
                <a:cubicBezTo>
                  <a:pt x="261" y="148"/>
                  <a:pt x="264" y="151"/>
                  <a:pt x="265" y="152"/>
                </a:cubicBezTo>
                <a:cubicBezTo>
                  <a:pt x="266" y="152"/>
                  <a:pt x="267" y="152"/>
                  <a:pt x="267" y="151"/>
                </a:cubicBezTo>
                <a:cubicBezTo>
                  <a:pt x="267" y="150"/>
                  <a:pt x="264" y="148"/>
                  <a:pt x="264" y="147"/>
                </a:cubicBezTo>
                <a:cubicBezTo>
                  <a:pt x="263" y="145"/>
                  <a:pt x="264" y="144"/>
                  <a:pt x="265" y="144"/>
                </a:cubicBezTo>
                <a:cubicBezTo>
                  <a:pt x="267" y="144"/>
                  <a:pt x="267" y="142"/>
                  <a:pt x="267" y="140"/>
                </a:cubicBezTo>
                <a:cubicBezTo>
                  <a:pt x="267" y="138"/>
                  <a:pt x="266" y="135"/>
                  <a:pt x="264" y="134"/>
                </a:cubicBezTo>
                <a:cubicBezTo>
                  <a:pt x="263" y="133"/>
                  <a:pt x="262" y="132"/>
                  <a:pt x="261" y="132"/>
                </a:cubicBezTo>
                <a:cubicBezTo>
                  <a:pt x="260" y="131"/>
                  <a:pt x="259" y="132"/>
                  <a:pt x="259" y="131"/>
                </a:cubicBezTo>
                <a:cubicBezTo>
                  <a:pt x="257" y="129"/>
                  <a:pt x="260" y="127"/>
                  <a:pt x="262" y="128"/>
                </a:cubicBezTo>
                <a:cubicBezTo>
                  <a:pt x="269" y="129"/>
                  <a:pt x="270" y="127"/>
                  <a:pt x="272" y="128"/>
                </a:cubicBezTo>
                <a:cubicBezTo>
                  <a:pt x="274" y="129"/>
                  <a:pt x="272" y="131"/>
                  <a:pt x="272" y="132"/>
                </a:cubicBezTo>
                <a:cubicBezTo>
                  <a:pt x="272" y="134"/>
                  <a:pt x="275" y="137"/>
                  <a:pt x="277" y="138"/>
                </a:cubicBezTo>
                <a:cubicBezTo>
                  <a:pt x="280" y="141"/>
                  <a:pt x="279" y="134"/>
                  <a:pt x="276" y="133"/>
                </a:cubicBezTo>
                <a:cubicBezTo>
                  <a:pt x="274" y="131"/>
                  <a:pt x="275" y="130"/>
                  <a:pt x="277" y="131"/>
                </a:cubicBezTo>
                <a:cubicBezTo>
                  <a:pt x="278" y="131"/>
                  <a:pt x="279" y="131"/>
                  <a:pt x="280" y="130"/>
                </a:cubicBezTo>
                <a:cubicBezTo>
                  <a:pt x="280" y="130"/>
                  <a:pt x="284" y="129"/>
                  <a:pt x="285" y="128"/>
                </a:cubicBezTo>
                <a:cubicBezTo>
                  <a:pt x="285" y="126"/>
                  <a:pt x="279" y="125"/>
                  <a:pt x="277" y="124"/>
                </a:cubicBezTo>
                <a:cubicBezTo>
                  <a:pt x="274" y="123"/>
                  <a:pt x="267" y="119"/>
                  <a:pt x="260" y="118"/>
                </a:cubicBezTo>
                <a:cubicBezTo>
                  <a:pt x="259" y="118"/>
                  <a:pt x="254" y="116"/>
                  <a:pt x="253" y="115"/>
                </a:cubicBezTo>
                <a:cubicBezTo>
                  <a:pt x="251" y="113"/>
                  <a:pt x="247" y="112"/>
                  <a:pt x="245" y="112"/>
                </a:cubicBezTo>
                <a:cubicBezTo>
                  <a:pt x="243" y="112"/>
                  <a:pt x="240" y="112"/>
                  <a:pt x="237" y="110"/>
                </a:cubicBezTo>
                <a:cubicBezTo>
                  <a:pt x="236" y="110"/>
                  <a:pt x="235" y="109"/>
                  <a:pt x="234" y="109"/>
                </a:cubicBezTo>
                <a:cubicBezTo>
                  <a:pt x="233" y="108"/>
                  <a:pt x="232" y="108"/>
                  <a:pt x="231" y="108"/>
                </a:cubicBezTo>
                <a:cubicBezTo>
                  <a:pt x="230" y="108"/>
                  <a:pt x="230" y="108"/>
                  <a:pt x="230" y="108"/>
                </a:cubicBezTo>
                <a:cubicBezTo>
                  <a:pt x="229" y="109"/>
                  <a:pt x="227" y="109"/>
                  <a:pt x="226" y="109"/>
                </a:cubicBezTo>
                <a:cubicBezTo>
                  <a:pt x="225" y="109"/>
                  <a:pt x="224" y="108"/>
                  <a:pt x="223" y="108"/>
                </a:cubicBezTo>
                <a:cubicBezTo>
                  <a:pt x="221" y="108"/>
                  <a:pt x="217" y="109"/>
                  <a:pt x="215" y="110"/>
                </a:cubicBezTo>
                <a:cubicBezTo>
                  <a:pt x="214" y="110"/>
                  <a:pt x="210" y="111"/>
                  <a:pt x="209" y="112"/>
                </a:cubicBezTo>
                <a:cubicBezTo>
                  <a:pt x="208" y="113"/>
                  <a:pt x="209" y="113"/>
                  <a:pt x="208" y="114"/>
                </a:cubicBezTo>
                <a:cubicBezTo>
                  <a:pt x="207" y="114"/>
                  <a:pt x="199" y="115"/>
                  <a:pt x="199" y="117"/>
                </a:cubicBezTo>
                <a:cubicBezTo>
                  <a:pt x="198" y="119"/>
                  <a:pt x="200" y="119"/>
                  <a:pt x="201" y="119"/>
                </a:cubicBezTo>
                <a:cubicBezTo>
                  <a:pt x="201" y="121"/>
                  <a:pt x="196" y="120"/>
                  <a:pt x="195" y="120"/>
                </a:cubicBezTo>
                <a:cubicBezTo>
                  <a:pt x="194" y="120"/>
                  <a:pt x="193" y="121"/>
                  <a:pt x="192" y="122"/>
                </a:cubicBezTo>
                <a:cubicBezTo>
                  <a:pt x="191" y="122"/>
                  <a:pt x="188" y="125"/>
                  <a:pt x="186" y="124"/>
                </a:cubicBezTo>
                <a:cubicBezTo>
                  <a:pt x="186" y="123"/>
                  <a:pt x="185" y="124"/>
                  <a:pt x="185" y="124"/>
                </a:cubicBezTo>
                <a:cubicBezTo>
                  <a:pt x="185" y="126"/>
                  <a:pt x="185" y="126"/>
                  <a:pt x="184" y="127"/>
                </a:cubicBezTo>
                <a:cubicBezTo>
                  <a:pt x="183" y="127"/>
                  <a:pt x="183" y="128"/>
                  <a:pt x="182" y="129"/>
                </a:cubicBezTo>
                <a:cubicBezTo>
                  <a:pt x="180" y="129"/>
                  <a:pt x="177" y="127"/>
                  <a:pt x="181" y="127"/>
                </a:cubicBezTo>
                <a:cubicBezTo>
                  <a:pt x="181" y="127"/>
                  <a:pt x="183" y="126"/>
                  <a:pt x="183" y="126"/>
                </a:cubicBezTo>
                <a:cubicBezTo>
                  <a:pt x="183" y="124"/>
                  <a:pt x="179" y="124"/>
                  <a:pt x="178" y="124"/>
                </a:cubicBezTo>
                <a:cubicBezTo>
                  <a:pt x="176" y="124"/>
                  <a:pt x="175" y="123"/>
                  <a:pt x="174" y="124"/>
                </a:cubicBezTo>
                <a:cubicBezTo>
                  <a:pt x="168" y="124"/>
                  <a:pt x="166" y="129"/>
                  <a:pt x="165" y="130"/>
                </a:cubicBezTo>
                <a:cubicBezTo>
                  <a:pt x="165" y="130"/>
                  <a:pt x="164" y="131"/>
                  <a:pt x="164" y="131"/>
                </a:cubicBezTo>
                <a:cubicBezTo>
                  <a:pt x="163" y="132"/>
                  <a:pt x="162" y="132"/>
                  <a:pt x="161" y="133"/>
                </a:cubicBezTo>
                <a:cubicBezTo>
                  <a:pt x="159" y="133"/>
                  <a:pt x="158" y="134"/>
                  <a:pt x="159" y="137"/>
                </a:cubicBezTo>
                <a:cubicBezTo>
                  <a:pt x="161" y="138"/>
                  <a:pt x="162" y="136"/>
                  <a:pt x="164" y="137"/>
                </a:cubicBezTo>
                <a:cubicBezTo>
                  <a:pt x="164" y="138"/>
                  <a:pt x="165" y="139"/>
                  <a:pt x="165" y="140"/>
                </a:cubicBezTo>
                <a:cubicBezTo>
                  <a:pt x="167" y="139"/>
                  <a:pt x="168" y="137"/>
                  <a:pt x="168" y="136"/>
                </a:cubicBezTo>
                <a:cubicBezTo>
                  <a:pt x="169" y="136"/>
                  <a:pt x="168" y="135"/>
                  <a:pt x="168" y="135"/>
                </a:cubicBezTo>
                <a:cubicBezTo>
                  <a:pt x="167" y="134"/>
                  <a:pt x="170" y="131"/>
                  <a:pt x="171" y="130"/>
                </a:cubicBezTo>
                <a:cubicBezTo>
                  <a:pt x="172" y="130"/>
                  <a:pt x="173" y="130"/>
                  <a:pt x="172" y="131"/>
                </a:cubicBezTo>
                <a:cubicBezTo>
                  <a:pt x="170" y="134"/>
                  <a:pt x="174" y="134"/>
                  <a:pt x="172" y="136"/>
                </a:cubicBezTo>
                <a:cubicBezTo>
                  <a:pt x="172" y="137"/>
                  <a:pt x="171" y="139"/>
                  <a:pt x="170" y="140"/>
                </a:cubicBezTo>
                <a:cubicBezTo>
                  <a:pt x="169" y="141"/>
                  <a:pt x="167" y="141"/>
                  <a:pt x="166" y="141"/>
                </a:cubicBezTo>
                <a:cubicBezTo>
                  <a:pt x="166" y="142"/>
                  <a:pt x="166" y="142"/>
                  <a:pt x="165" y="142"/>
                </a:cubicBezTo>
                <a:cubicBezTo>
                  <a:pt x="164" y="142"/>
                  <a:pt x="164" y="142"/>
                  <a:pt x="163" y="141"/>
                </a:cubicBezTo>
                <a:cubicBezTo>
                  <a:pt x="163" y="140"/>
                  <a:pt x="163" y="139"/>
                  <a:pt x="162" y="139"/>
                </a:cubicBezTo>
                <a:cubicBezTo>
                  <a:pt x="161" y="139"/>
                  <a:pt x="162" y="141"/>
                  <a:pt x="162" y="141"/>
                </a:cubicBezTo>
                <a:cubicBezTo>
                  <a:pt x="161" y="142"/>
                  <a:pt x="160" y="141"/>
                  <a:pt x="159" y="141"/>
                </a:cubicBezTo>
                <a:cubicBezTo>
                  <a:pt x="158" y="141"/>
                  <a:pt x="157" y="142"/>
                  <a:pt x="156" y="143"/>
                </a:cubicBezTo>
                <a:cubicBezTo>
                  <a:pt x="155" y="143"/>
                  <a:pt x="152" y="143"/>
                  <a:pt x="152" y="145"/>
                </a:cubicBezTo>
                <a:cubicBezTo>
                  <a:pt x="152" y="146"/>
                  <a:pt x="153" y="147"/>
                  <a:pt x="153" y="148"/>
                </a:cubicBezTo>
                <a:cubicBezTo>
                  <a:pt x="153" y="149"/>
                  <a:pt x="153" y="150"/>
                  <a:pt x="151" y="149"/>
                </a:cubicBezTo>
                <a:cubicBezTo>
                  <a:pt x="150" y="149"/>
                  <a:pt x="149" y="148"/>
                  <a:pt x="147" y="148"/>
                </a:cubicBezTo>
                <a:cubicBezTo>
                  <a:pt x="146" y="147"/>
                  <a:pt x="146" y="149"/>
                  <a:pt x="146" y="150"/>
                </a:cubicBezTo>
                <a:cubicBezTo>
                  <a:pt x="146" y="151"/>
                  <a:pt x="145" y="153"/>
                  <a:pt x="146" y="154"/>
                </a:cubicBezTo>
                <a:cubicBezTo>
                  <a:pt x="148" y="155"/>
                  <a:pt x="149" y="156"/>
                  <a:pt x="151" y="156"/>
                </a:cubicBezTo>
                <a:cubicBezTo>
                  <a:pt x="157" y="155"/>
                  <a:pt x="157" y="151"/>
                  <a:pt x="158" y="151"/>
                </a:cubicBezTo>
                <a:cubicBezTo>
                  <a:pt x="160" y="151"/>
                  <a:pt x="161" y="150"/>
                  <a:pt x="162" y="151"/>
                </a:cubicBezTo>
                <a:cubicBezTo>
                  <a:pt x="163" y="152"/>
                  <a:pt x="163" y="153"/>
                  <a:pt x="164" y="154"/>
                </a:cubicBezTo>
                <a:cubicBezTo>
                  <a:pt x="165" y="156"/>
                  <a:pt x="165" y="152"/>
                  <a:pt x="165" y="152"/>
                </a:cubicBezTo>
                <a:cubicBezTo>
                  <a:pt x="164" y="151"/>
                  <a:pt x="164" y="150"/>
                  <a:pt x="165" y="150"/>
                </a:cubicBezTo>
                <a:cubicBezTo>
                  <a:pt x="165" y="151"/>
                  <a:pt x="165" y="151"/>
                  <a:pt x="165" y="151"/>
                </a:cubicBezTo>
                <a:cubicBezTo>
                  <a:pt x="166" y="151"/>
                  <a:pt x="166" y="151"/>
                  <a:pt x="167" y="152"/>
                </a:cubicBezTo>
                <a:cubicBezTo>
                  <a:pt x="168" y="153"/>
                  <a:pt x="170" y="152"/>
                  <a:pt x="170" y="154"/>
                </a:cubicBezTo>
                <a:cubicBezTo>
                  <a:pt x="170" y="155"/>
                  <a:pt x="172" y="156"/>
                  <a:pt x="172" y="156"/>
                </a:cubicBezTo>
                <a:cubicBezTo>
                  <a:pt x="173" y="156"/>
                  <a:pt x="172" y="157"/>
                  <a:pt x="173" y="157"/>
                </a:cubicBezTo>
                <a:cubicBezTo>
                  <a:pt x="173" y="158"/>
                  <a:pt x="174" y="157"/>
                  <a:pt x="174" y="157"/>
                </a:cubicBezTo>
                <a:cubicBezTo>
                  <a:pt x="174" y="156"/>
                  <a:pt x="175" y="155"/>
                  <a:pt x="174" y="155"/>
                </a:cubicBezTo>
                <a:cubicBezTo>
                  <a:pt x="174" y="155"/>
                  <a:pt x="173" y="154"/>
                  <a:pt x="173" y="153"/>
                </a:cubicBezTo>
                <a:cubicBezTo>
                  <a:pt x="174" y="153"/>
                  <a:pt x="175" y="153"/>
                  <a:pt x="176" y="152"/>
                </a:cubicBezTo>
                <a:cubicBezTo>
                  <a:pt x="177" y="152"/>
                  <a:pt x="177" y="153"/>
                  <a:pt x="176" y="154"/>
                </a:cubicBezTo>
                <a:cubicBezTo>
                  <a:pt x="176" y="154"/>
                  <a:pt x="177" y="155"/>
                  <a:pt x="177" y="156"/>
                </a:cubicBezTo>
                <a:cubicBezTo>
                  <a:pt x="178" y="156"/>
                  <a:pt x="178" y="157"/>
                  <a:pt x="179" y="156"/>
                </a:cubicBezTo>
                <a:cubicBezTo>
                  <a:pt x="180" y="156"/>
                  <a:pt x="184" y="153"/>
                  <a:pt x="185" y="155"/>
                </a:cubicBezTo>
                <a:cubicBezTo>
                  <a:pt x="185" y="156"/>
                  <a:pt x="185" y="157"/>
                  <a:pt x="185" y="158"/>
                </a:cubicBezTo>
                <a:cubicBezTo>
                  <a:pt x="185" y="161"/>
                  <a:pt x="182" y="159"/>
                  <a:pt x="181" y="160"/>
                </a:cubicBezTo>
                <a:cubicBezTo>
                  <a:pt x="179" y="162"/>
                  <a:pt x="177" y="161"/>
                  <a:pt x="175" y="161"/>
                </a:cubicBezTo>
                <a:cubicBezTo>
                  <a:pt x="174" y="161"/>
                  <a:pt x="173" y="161"/>
                  <a:pt x="172" y="162"/>
                </a:cubicBezTo>
                <a:cubicBezTo>
                  <a:pt x="171" y="162"/>
                  <a:pt x="172" y="163"/>
                  <a:pt x="171" y="164"/>
                </a:cubicBezTo>
                <a:cubicBezTo>
                  <a:pt x="169" y="166"/>
                  <a:pt x="167" y="163"/>
                  <a:pt x="166" y="163"/>
                </a:cubicBezTo>
                <a:cubicBezTo>
                  <a:pt x="165" y="163"/>
                  <a:pt x="165" y="163"/>
                  <a:pt x="165" y="163"/>
                </a:cubicBezTo>
                <a:cubicBezTo>
                  <a:pt x="164" y="163"/>
                  <a:pt x="163" y="162"/>
                  <a:pt x="163" y="162"/>
                </a:cubicBezTo>
                <a:cubicBezTo>
                  <a:pt x="162" y="161"/>
                  <a:pt x="163" y="160"/>
                  <a:pt x="163" y="160"/>
                </a:cubicBezTo>
                <a:cubicBezTo>
                  <a:pt x="164" y="157"/>
                  <a:pt x="159" y="157"/>
                  <a:pt x="158" y="157"/>
                </a:cubicBezTo>
                <a:cubicBezTo>
                  <a:pt x="156" y="157"/>
                  <a:pt x="154" y="157"/>
                  <a:pt x="153" y="157"/>
                </a:cubicBezTo>
                <a:cubicBezTo>
                  <a:pt x="152" y="157"/>
                  <a:pt x="150" y="157"/>
                  <a:pt x="149" y="156"/>
                </a:cubicBezTo>
                <a:cubicBezTo>
                  <a:pt x="148" y="156"/>
                  <a:pt x="148" y="156"/>
                  <a:pt x="148" y="157"/>
                </a:cubicBezTo>
                <a:cubicBezTo>
                  <a:pt x="147" y="158"/>
                  <a:pt x="146" y="158"/>
                  <a:pt x="145" y="158"/>
                </a:cubicBezTo>
                <a:cubicBezTo>
                  <a:pt x="144" y="159"/>
                  <a:pt x="145" y="161"/>
                  <a:pt x="144" y="162"/>
                </a:cubicBezTo>
                <a:cubicBezTo>
                  <a:pt x="143" y="162"/>
                  <a:pt x="142" y="162"/>
                  <a:pt x="141" y="163"/>
                </a:cubicBezTo>
                <a:cubicBezTo>
                  <a:pt x="139" y="165"/>
                  <a:pt x="138" y="167"/>
                  <a:pt x="137" y="169"/>
                </a:cubicBezTo>
                <a:cubicBezTo>
                  <a:pt x="136" y="172"/>
                  <a:pt x="136" y="174"/>
                  <a:pt x="137" y="177"/>
                </a:cubicBezTo>
                <a:cubicBezTo>
                  <a:pt x="138" y="179"/>
                  <a:pt x="140" y="181"/>
                  <a:pt x="141" y="183"/>
                </a:cubicBezTo>
                <a:close/>
                <a:moveTo>
                  <a:pt x="267" y="189"/>
                </a:moveTo>
                <a:cubicBezTo>
                  <a:pt x="268" y="188"/>
                  <a:pt x="268" y="184"/>
                  <a:pt x="269" y="182"/>
                </a:cubicBezTo>
                <a:cubicBezTo>
                  <a:pt x="269" y="181"/>
                  <a:pt x="265" y="178"/>
                  <a:pt x="264" y="179"/>
                </a:cubicBezTo>
                <a:cubicBezTo>
                  <a:pt x="263" y="180"/>
                  <a:pt x="262" y="181"/>
                  <a:pt x="261" y="181"/>
                </a:cubicBezTo>
                <a:cubicBezTo>
                  <a:pt x="260" y="182"/>
                  <a:pt x="258" y="180"/>
                  <a:pt x="257" y="182"/>
                </a:cubicBezTo>
                <a:cubicBezTo>
                  <a:pt x="257" y="183"/>
                  <a:pt x="258" y="184"/>
                  <a:pt x="259" y="185"/>
                </a:cubicBezTo>
                <a:cubicBezTo>
                  <a:pt x="260" y="187"/>
                  <a:pt x="265" y="191"/>
                  <a:pt x="267" y="189"/>
                </a:cubicBezTo>
                <a:close/>
                <a:moveTo>
                  <a:pt x="152" y="138"/>
                </a:moveTo>
                <a:cubicBezTo>
                  <a:pt x="152" y="139"/>
                  <a:pt x="151" y="140"/>
                  <a:pt x="151" y="140"/>
                </a:cubicBezTo>
                <a:cubicBezTo>
                  <a:pt x="150" y="142"/>
                  <a:pt x="152" y="142"/>
                  <a:pt x="154" y="142"/>
                </a:cubicBezTo>
                <a:cubicBezTo>
                  <a:pt x="155" y="142"/>
                  <a:pt x="156" y="142"/>
                  <a:pt x="156" y="141"/>
                </a:cubicBezTo>
                <a:cubicBezTo>
                  <a:pt x="155" y="140"/>
                  <a:pt x="154" y="139"/>
                  <a:pt x="154" y="138"/>
                </a:cubicBezTo>
                <a:cubicBezTo>
                  <a:pt x="153" y="137"/>
                  <a:pt x="154" y="135"/>
                  <a:pt x="153" y="134"/>
                </a:cubicBezTo>
                <a:cubicBezTo>
                  <a:pt x="152" y="133"/>
                  <a:pt x="151" y="133"/>
                  <a:pt x="150" y="134"/>
                </a:cubicBezTo>
                <a:cubicBezTo>
                  <a:pt x="149" y="134"/>
                  <a:pt x="150" y="136"/>
                  <a:pt x="151" y="137"/>
                </a:cubicBezTo>
                <a:cubicBezTo>
                  <a:pt x="151" y="138"/>
                  <a:pt x="151" y="138"/>
                  <a:pt x="152" y="138"/>
                </a:cubicBezTo>
                <a:close/>
                <a:moveTo>
                  <a:pt x="250" y="181"/>
                </a:moveTo>
                <a:cubicBezTo>
                  <a:pt x="249" y="180"/>
                  <a:pt x="247" y="178"/>
                  <a:pt x="246" y="177"/>
                </a:cubicBezTo>
                <a:cubicBezTo>
                  <a:pt x="245" y="176"/>
                  <a:pt x="243" y="174"/>
                  <a:pt x="242" y="175"/>
                </a:cubicBezTo>
                <a:cubicBezTo>
                  <a:pt x="242" y="175"/>
                  <a:pt x="242" y="177"/>
                  <a:pt x="243" y="178"/>
                </a:cubicBezTo>
                <a:cubicBezTo>
                  <a:pt x="244" y="179"/>
                  <a:pt x="245" y="180"/>
                  <a:pt x="246" y="181"/>
                </a:cubicBezTo>
                <a:cubicBezTo>
                  <a:pt x="247" y="183"/>
                  <a:pt x="248" y="184"/>
                  <a:pt x="249" y="186"/>
                </a:cubicBezTo>
                <a:cubicBezTo>
                  <a:pt x="250" y="187"/>
                  <a:pt x="255" y="193"/>
                  <a:pt x="263" y="195"/>
                </a:cubicBezTo>
                <a:cubicBezTo>
                  <a:pt x="265" y="196"/>
                  <a:pt x="266" y="195"/>
                  <a:pt x="265" y="194"/>
                </a:cubicBezTo>
                <a:cubicBezTo>
                  <a:pt x="256" y="190"/>
                  <a:pt x="252" y="182"/>
                  <a:pt x="250" y="181"/>
                </a:cubicBezTo>
                <a:close/>
                <a:moveTo>
                  <a:pt x="193" y="120"/>
                </a:moveTo>
                <a:cubicBezTo>
                  <a:pt x="194" y="119"/>
                  <a:pt x="189" y="119"/>
                  <a:pt x="193" y="117"/>
                </a:cubicBezTo>
                <a:cubicBezTo>
                  <a:pt x="193" y="117"/>
                  <a:pt x="198" y="114"/>
                  <a:pt x="197" y="114"/>
                </a:cubicBezTo>
                <a:cubicBezTo>
                  <a:pt x="195" y="113"/>
                  <a:pt x="189" y="117"/>
                  <a:pt x="189" y="120"/>
                </a:cubicBezTo>
                <a:cubicBezTo>
                  <a:pt x="189" y="121"/>
                  <a:pt x="192" y="121"/>
                  <a:pt x="193" y="120"/>
                </a:cubicBezTo>
                <a:close/>
                <a:moveTo>
                  <a:pt x="279" y="189"/>
                </a:moveTo>
                <a:cubicBezTo>
                  <a:pt x="279" y="190"/>
                  <a:pt x="282" y="193"/>
                  <a:pt x="283" y="194"/>
                </a:cubicBezTo>
                <a:cubicBezTo>
                  <a:pt x="284" y="195"/>
                  <a:pt x="285" y="195"/>
                  <a:pt x="286" y="196"/>
                </a:cubicBezTo>
                <a:cubicBezTo>
                  <a:pt x="288" y="198"/>
                  <a:pt x="290" y="201"/>
                  <a:pt x="292" y="201"/>
                </a:cubicBezTo>
                <a:cubicBezTo>
                  <a:pt x="293" y="201"/>
                  <a:pt x="297" y="203"/>
                  <a:pt x="298" y="204"/>
                </a:cubicBezTo>
                <a:cubicBezTo>
                  <a:pt x="299" y="204"/>
                  <a:pt x="301" y="205"/>
                  <a:pt x="301" y="204"/>
                </a:cubicBezTo>
                <a:cubicBezTo>
                  <a:pt x="302" y="203"/>
                  <a:pt x="300" y="202"/>
                  <a:pt x="299" y="202"/>
                </a:cubicBezTo>
                <a:cubicBezTo>
                  <a:pt x="298" y="201"/>
                  <a:pt x="293" y="193"/>
                  <a:pt x="289" y="193"/>
                </a:cubicBezTo>
                <a:cubicBezTo>
                  <a:pt x="286" y="193"/>
                  <a:pt x="284" y="192"/>
                  <a:pt x="283" y="191"/>
                </a:cubicBezTo>
                <a:cubicBezTo>
                  <a:pt x="283" y="190"/>
                  <a:pt x="281" y="188"/>
                  <a:pt x="279" y="189"/>
                </a:cubicBezTo>
                <a:close/>
                <a:moveTo>
                  <a:pt x="165" y="123"/>
                </a:moveTo>
                <a:cubicBezTo>
                  <a:pt x="165" y="123"/>
                  <a:pt x="165" y="123"/>
                  <a:pt x="165" y="123"/>
                </a:cubicBezTo>
                <a:cubicBezTo>
                  <a:pt x="167" y="123"/>
                  <a:pt x="167" y="121"/>
                  <a:pt x="168" y="121"/>
                </a:cubicBezTo>
                <a:cubicBezTo>
                  <a:pt x="169" y="121"/>
                  <a:pt x="170" y="122"/>
                  <a:pt x="171" y="121"/>
                </a:cubicBezTo>
                <a:cubicBezTo>
                  <a:pt x="171" y="120"/>
                  <a:pt x="170" y="120"/>
                  <a:pt x="171" y="119"/>
                </a:cubicBezTo>
                <a:cubicBezTo>
                  <a:pt x="171" y="119"/>
                  <a:pt x="172" y="118"/>
                  <a:pt x="172" y="118"/>
                </a:cubicBezTo>
                <a:cubicBezTo>
                  <a:pt x="172" y="117"/>
                  <a:pt x="170" y="117"/>
                  <a:pt x="169" y="118"/>
                </a:cubicBezTo>
                <a:cubicBezTo>
                  <a:pt x="168" y="118"/>
                  <a:pt x="167" y="118"/>
                  <a:pt x="165" y="119"/>
                </a:cubicBezTo>
                <a:cubicBezTo>
                  <a:pt x="165" y="119"/>
                  <a:pt x="165" y="119"/>
                  <a:pt x="165" y="119"/>
                </a:cubicBezTo>
                <a:cubicBezTo>
                  <a:pt x="164" y="119"/>
                  <a:pt x="163" y="119"/>
                  <a:pt x="162" y="120"/>
                </a:cubicBezTo>
                <a:cubicBezTo>
                  <a:pt x="162" y="120"/>
                  <a:pt x="165" y="122"/>
                  <a:pt x="165" y="123"/>
                </a:cubicBezTo>
                <a:close/>
                <a:moveTo>
                  <a:pt x="144" y="128"/>
                </a:moveTo>
                <a:cubicBezTo>
                  <a:pt x="145" y="127"/>
                  <a:pt x="147" y="127"/>
                  <a:pt x="146" y="126"/>
                </a:cubicBezTo>
                <a:cubicBezTo>
                  <a:pt x="144" y="124"/>
                  <a:pt x="143" y="125"/>
                  <a:pt x="141" y="125"/>
                </a:cubicBezTo>
                <a:cubicBezTo>
                  <a:pt x="140" y="124"/>
                  <a:pt x="138" y="125"/>
                  <a:pt x="140" y="126"/>
                </a:cubicBezTo>
                <a:cubicBezTo>
                  <a:pt x="141" y="128"/>
                  <a:pt x="143" y="128"/>
                  <a:pt x="144" y="128"/>
                </a:cubicBezTo>
                <a:close/>
                <a:moveTo>
                  <a:pt x="270" y="250"/>
                </a:moveTo>
                <a:cubicBezTo>
                  <a:pt x="267" y="249"/>
                  <a:pt x="263" y="250"/>
                  <a:pt x="260" y="248"/>
                </a:cubicBezTo>
                <a:cubicBezTo>
                  <a:pt x="255" y="245"/>
                  <a:pt x="274" y="246"/>
                  <a:pt x="269" y="244"/>
                </a:cubicBezTo>
                <a:cubicBezTo>
                  <a:pt x="260" y="239"/>
                  <a:pt x="250" y="236"/>
                  <a:pt x="241" y="234"/>
                </a:cubicBezTo>
                <a:cubicBezTo>
                  <a:pt x="238" y="234"/>
                  <a:pt x="235" y="235"/>
                  <a:pt x="232" y="236"/>
                </a:cubicBezTo>
                <a:cubicBezTo>
                  <a:pt x="221" y="238"/>
                  <a:pt x="209" y="244"/>
                  <a:pt x="197" y="245"/>
                </a:cubicBezTo>
                <a:cubicBezTo>
                  <a:pt x="194" y="245"/>
                  <a:pt x="190" y="245"/>
                  <a:pt x="187" y="247"/>
                </a:cubicBezTo>
                <a:cubicBezTo>
                  <a:pt x="186" y="247"/>
                  <a:pt x="185" y="249"/>
                  <a:pt x="183" y="250"/>
                </a:cubicBezTo>
                <a:cubicBezTo>
                  <a:pt x="179" y="253"/>
                  <a:pt x="171" y="253"/>
                  <a:pt x="166" y="254"/>
                </a:cubicBezTo>
                <a:cubicBezTo>
                  <a:pt x="165" y="254"/>
                  <a:pt x="165" y="254"/>
                  <a:pt x="165" y="254"/>
                </a:cubicBezTo>
                <a:cubicBezTo>
                  <a:pt x="159" y="253"/>
                  <a:pt x="152" y="252"/>
                  <a:pt x="146" y="251"/>
                </a:cubicBezTo>
                <a:cubicBezTo>
                  <a:pt x="141" y="249"/>
                  <a:pt x="137" y="251"/>
                  <a:pt x="133" y="252"/>
                </a:cubicBezTo>
                <a:cubicBezTo>
                  <a:pt x="126" y="252"/>
                  <a:pt x="110" y="249"/>
                  <a:pt x="106" y="242"/>
                </a:cubicBezTo>
                <a:cubicBezTo>
                  <a:pt x="105" y="240"/>
                  <a:pt x="104" y="240"/>
                  <a:pt x="103" y="237"/>
                </a:cubicBezTo>
                <a:cubicBezTo>
                  <a:pt x="102" y="236"/>
                  <a:pt x="99" y="238"/>
                  <a:pt x="101" y="242"/>
                </a:cubicBezTo>
                <a:cubicBezTo>
                  <a:pt x="102" y="245"/>
                  <a:pt x="94" y="242"/>
                  <a:pt x="89" y="241"/>
                </a:cubicBezTo>
                <a:cubicBezTo>
                  <a:pt x="86" y="241"/>
                  <a:pt x="83" y="241"/>
                  <a:pt x="81" y="241"/>
                </a:cubicBezTo>
                <a:cubicBezTo>
                  <a:pt x="73" y="243"/>
                  <a:pt x="65" y="246"/>
                  <a:pt x="57" y="247"/>
                </a:cubicBezTo>
                <a:cubicBezTo>
                  <a:pt x="54" y="248"/>
                  <a:pt x="50" y="253"/>
                  <a:pt x="47" y="254"/>
                </a:cubicBezTo>
                <a:cubicBezTo>
                  <a:pt x="42" y="255"/>
                  <a:pt x="39" y="259"/>
                  <a:pt x="35" y="262"/>
                </a:cubicBezTo>
                <a:cubicBezTo>
                  <a:pt x="38" y="261"/>
                  <a:pt x="41" y="261"/>
                  <a:pt x="44" y="260"/>
                </a:cubicBezTo>
                <a:cubicBezTo>
                  <a:pt x="59" y="257"/>
                  <a:pt x="74" y="254"/>
                  <a:pt x="88" y="251"/>
                </a:cubicBezTo>
                <a:cubicBezTo>
                  <a:pt x="88" y="251"/>
                  <a:pt x="88" y="251"/>
                  <a:pt x="88" y="251"/>
                </a:cubicBezTo>
                <a:cubicBezTo>
                  <a:pt x="118" y="257"/>
                  <a:pt x="134" y="261"/>
                  <a:pt x="165" y="268"/>
                </a:cubicBezTo>
                <a:cubicBezTo>
                  <a:pt x="165" y="268"/>
                  <a:pt x="165" y="268"/>
                  <a:pt x="165" y="268"/>
                </a:cubicBezTo>
                <a:cubicBezTo>
                  <a:pt x="191" y="262"/>
                  <a:pt x="217" y="256"/>
                  <a:pt x="243" y="251"/>
                </a:cubicBezTo>
                <a:cubicBezTo>
                  <a:pt x="255" y="253"/>
                  <a:pt x="268" y="256"/>
                  <a:pt x="281" y="259"/>
                </a:cubicBezTo>
                <a:cubicBezTo>
                  <a:pt x="280" y="256"/>
                  <a:pt x="273" y="251"/>
                  <a:pt x="270" y="250"/>
                </a:cubicBezTo>
                <a:close/>
                <a:moveTo>
                  <a:pt x="273" y="182"/>
                </a:moveTo>
                <a:cubicBezTo>
                  <a:pt x="274" y="182"/>
                  <a:pt x="277" y="179"/>
                  <a:pt x="277" y="178"/>
                </a:cubicBezTo>
                <a:cubicBezTo>
                  <a:pt x="276" y="177"/>
                  <a:pt x="271" y="174"/>
                  <a:pt x="270" y="173"/>
                </a:cubicBezTo>
                <a:cubicBezTo>
                  <a:pt x="270" y="173"/>
                  <a:pt x="269" y="173"/>
                  <a:pt x="268" y="172"/>
                </a:cubicBezTo>
                <a:cubicBezTo>
                  <a:pt x="267" y="170"/>
                  <a:pt x="269" y="169"/>
                  <a:pt x="267" y="167"/>
                </a:cubicBezTo>
                <a:cubicBezTo>
                  <a:pt x="266" y="167"/>
                  <a:pt x="266" y="170"/>
                  <a:pt x="266" y="173"/>
                </a:cubicBezTo>
                <a:cubicBezTo>
                  <a:pt x="267" y="177"/>
                  <a:pt x="272" y="182"/>
                  <a:pt x="273" y="182"/>
                </a:cubicBezTo>
                <a:close/>
                <a:moveTo>
                  <a:pt x="293" y="223"/>
                </a:moveTo>
                <a:cubicBezTo>
                  <a:pt x="295" y="222"/>
                  <a:pt x="297" y="220"/>
                  <a:pt x="296" y="216"/>
                </a:cubicBezTo>
                <a:cubicBezTo>
                  <a:pt x="295" y="214"/>
                  <a:pt x="292" y="211"/>
                  <a:pt x="291" y="209"/>
                </a:cubicBezTo>
                <a:cubicBezTo>
                  <a:pt x="290" y="208"/>
                  <a:pt x="291" y="205"/>
                  <a:pt x="287" y="201"/>
                </a:cubicBezTo>
                <a:cubicBezTo>
                  <a:pt x="286" y="198"/>
                  <a:pt x="286" y="203"/>
                  <a:pt x="286" y="203"/>
                </a:cubicBezTo>
                <a:cubicBezTo>
                  <a:pt x="286" y="205"/>
                  <a:pt x="286" y="208"/>
                  <a:pt x="283" y="206"/>
                </a:cubicBezTo>
                <a:cubicBezTo>
                  <a:pt x="282" y="205"/>
                  <a:pt x="281" y="201"/>
                  <a:pt x="279" y="200"/>
                </a:cubicBezTo>
                <a:cubicBezTo>
                  <a:pt x="278" y="199"/>
                  <a:pt x="276" y="198"/>
                  <a:pt x="275" y="199"/>
                </a:cubicBezTo>
                <a:cubicBezTo>
                  <a:pt x="275" y="200"/>
                  <a:pt x="275" y="202"/>
                  <a:pt x="273" y="201"/>
                </a:cubicBezTo>
                <a:cubicBezTo>
                  <a:pt x="272" y="201"/>
                  <a:pt x="272" y="200"/>
                  <a:pt x="270" y="200"/>
                </a:cubicBezTo>
                <a:cubicBezTo>
                  <a:pt x="269" y="200"/>
                  <a:pt x="263" y="202"/>
                  <a:pt x="259" y="207"/>
                </a:cubicBezTo>
                <a:cubicBezTo>
                  <a:pt x="256" y="210"/>
                  <a:pt x="256" y="216"/>
                  <a:pt x="257" y="217"/>
                </a:cubicBezTo>
                <a:cubicBezTo>
                  <a:pt x="257" y="218"/>
                  <a:pt x="259" y="218"/>
                  <a:pt x="259" y="218"/>
                </a:cubicBezTo>
                <a:cubicBezTo>
                  <a:pt x="261" y="218"/>
                  <a:pt x="262" y="218"/>
                  <a:pt x="264" y="218"/>
                </a:cubicBezTo>
                <a:cubicBezTo>
                  <a:pt x="266" y="218"/>
                  <a:pt x="267" y="216"/>
                  <a:pt x="270" y="217"/>
                </a:cubicBezTo>
                <a:cubicBezTo>
                  <a:pt x="272" y="217"/>
                  <a:pt x="273" y="218"/>
                  <a:pt x="274" y="218"/>
                </a:cubicBezTo>
                <a:cubicBezTo>
                  <a:pt x="276" y="219"/>
                  <a:pt x="282" y="227"/>
                  <a:pt x="283" y="227"/>
                </a:cubicBezTo>
                <a:cubicBezTo>
                  <a:pt x="284" y="226"/>
                  <a:pt x="285" y="228"/>
                  <a:pt x="286" y="228"/>
                </a:cubicBezTo>
                <a:cubicBezTo>
                  <a:pt x="288" y="227"/>
                  <a:pt x="289" y="228"/>
                  <a:pt x="290" y="227"/>
                </a:cubicBezTo>
                <a:cubicBezTo>
                  <a:pt x="291" y="225"/>
                  <a:pt x="291" y="224"/>
                  <a:pt x="293" y="223"/>
                </a:cubicBezTo>
                <a:close/>
                <a:moveTo>
                  <a:pt x="342" y="290"/>
                </a:moveTo>
                <a:cubicBezTo>
                  <a:pt x="342" y="290"/>
                  <a:pt x="277" y="277"/>
                  <a:pt x="248" y="270"/>
                </a:cubicBezTo>
                <a:cubicBezTo>
                  <a:pt x="220" y="277"/>
                  <a:pt x="171" y="287"/>
                  <a:pt x="171" y="287"/>
                </a:cubicBezTo>
                <a:cubicBezTo>
                  <a:pt x="171" y="287"/>
                  <a:pt x="122" y="277"/>
                  <a:pt x="93" y="270"/>
                </a:cubicBezTo>
                <a:cubicBezTo>
                  <a:pt x="64" y="277"/>
                  <a:pt x="0" y="290"/>
                  <a:pt x="0" y="290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30" y="100"/>
                  <a:pt x="30" y="100"/>
                  <a:pt x="30" y="100"/>
                </a:cubicBezTo>
                <a:cubicBezTo>
                  <a:pt x="18" y="85"/>
                  <a:pt x="13" y="72"/>
                  <a:pt x="13" y="56"/>
                </a:cubicBezTo>
                <a:cubicBezTo>
                  <a:pt x="13" y="25"/>
                  <a:pt x="38" y="0"/>
                  <a:pt x="69" y="0"/>
                </a:cubicBezTo>
                <a:cubicBezTo>
                  <a:pt x="100" y="0"/>
                  <a:pt x="125" y="25"/>
                  <a:pt x="125" y="56"/>
                </a:cubicBezTo>
                <a:cubicBezTo>
                  <a:pt x="125" y="66"/>
                  <a:pt x="123" y="75"/>
                  <a:pt x="118" y="84"/>
                </a:cubicBezTo>
                <a:cubicBezTo>
                  <a:pt x="132" y="88"/>
                  <a:pt x="155" y="94"/>
                  <a:pt x="171" y="98"/>
                </a:cubicBezTo>
                <a:cubicBezTo>
                  <a:pt x="195" y="92"/>
                  <a:pt x="235" y="81"/>
                  <a:pt x="235" y="81"/>
                </a:cubicBezTo>
                <a:cubicBezTo>
                  <a:pt x="312" y="101"/>
                  <a:pt x="312" y="101"/>
                  <a:pt x="312" y="101"/>
                </a:cubicBezTo>
                <a:lnTo>
                  <a:pt x="342" y="290"/>
                </a:lnTo>
                <a:close/>
                <a:moveTo>
                  <a:pt x="69" y="127"/>
                </a:moveTo>
                <a:cubicBezTo>
                  <a:pt x="101" y="93"/>
                  <a:pt x="114" y="78"/>
                  <a:pt x="114" y="56"/>
                </a:cubicBezTo>
                <a:cubicBezTo>
                  <a:pt x="114" y="32"/>
                  <a:pt x="94" y="11"/>
                  <a:pt x="69" y="11"/>
                </a:cubicBezTo>
                <a:cubicBezTo>
                  <a:pt x="44" y="11"/>
                  <a:pt x="24" y="32"/>
                  <a:pt x="24" y="56"/>
                </a:cubicBezTo>
                <a:cubicBezTo>
                  <a:pt x="24" y="78"/>
                  <a:pt x="37" y="93"/>
                  <a:pt x="69" y="127"/>
                </a:cubicBezTo>
                <a:close/>
                <a:moveTo>
                  <a:pt x="328" y="276"/>
                </a:moveTo>
                <a:cubicBezTo>
                  <a:pt x="319" y="220"/>
                  <a:pt x="311" y="165"/>
                  <a:pt x="302" y="110"/>
                </a:cubicBezTo>
                <a:cubicBezTo>
                  <a:pt x="275" y="103"/>
                  <a:pt x="261" y="100"/>
                  <a:pt x="235" y="93"/>
                </a:cubicBezTo>
                <a:cubicBezTo>
                  <a:pt x="210" y="100"/>
                  <a:pt x="197" y="103"/>
                  <a:pt x="171" y="110"/>
                </a:cubicBezTo>
                <a:cubicBezTo>
                  <a:pt x="147" y="103"/>
                  <a:pt x="134" y="100"/>
                  <a:pt x="112" y="94"/>
                </a:cubicBezTo>
                <a:cubicBezTo>
                  <a:pt x="110" y="97"/>
                  <a:pt x="108" y="99"/>
                  <a:pt x="106" y="102"/>
                </a:cubicBezTo>
                <a:cubicBezTo>
                  <a:pt x="107" y="102"/>
                  <a:pt x="107" y="102"/>
                  <a:pt x="108" y="102"/>
                </a:cubicBezTo>
                <a:cubicBezTo>
                  <a:pt x="112" y="102"/>
                  <a:pt x="114" y="105"/>
                  <a:pt x="117" y="106"/>
                </a:cubicBezTo>
                <a:cubicBezTo>
                  <a:pt x="128" y="109"/>
                  <a:pt x="134" y="105"/>
                  <a:pt x="145" y="113"/>
                </a:cubicBezTo>
                <a:cubicBezTo>
                  <a:pt x="147" y="114"/>
                  <a:pt x="147" y="116"/>
                  <a:pt x="147" y="116"/>
                </a:cubicBezTo>
                <a:cubicBezTo>
                  <a:pt x="144" y="118"/>
                  <a:pt x="142" y="122"/>
                  <a:pt x="138" y="123"/>
                </a:cubicBezTo>
                <a:cubicBezTo>
                  <a:pt x="134" y="123"/>
                  <a:pt x="128" y="128"/>
                  <a:pt x="125" y="130"/>
                </a:cubicBezTo>
                <a:cubicBezTo>
                  <a:pt x="123" y="131"/>
                  <a:pt x="122" y="132"/>
                  <a:pt x="120" y="130"/>
                </a:cubicBezTo>
                <a:cubicBezTo>
                  <a:pt x="119" y="128"/>
                  <a:pt x="120" y="120"/>
                  <a:pt x="120" y="118"/>
                </a:cubicBezTo>
                <a:cubicBezTo>
                  <a:pt x="121" y="116"/>
                  <a:pt x="123" y="113"/>
                  <a:pt x="120" y="112"/>
                </a:cubicBezTo>
                <a:cubicBezTo>
                  <a:pt x="119" y="111"/>
                  <a:pt x="117" y="111"/>
                  <a:pt x="116" y="110"/>
                </a:cubicBezTo>
                <a:cubicBezTo>
                  <a:pt x="115" y="109"/>
                  <a:pt x="113" y="108"/>
                  <a:pt x="113" y="108"/>
                </a:cubicBezTo>
                <a:cubicBezTo>
                  <a:pt x="112" y="108"/>
                  <a:pt x="108" y="109"/>
                  <a:pt x="109" y="111"/>
                </a:cubicBezTo>
                <a:cubicBezTo>
                  <a:pt x="109" y="112"/>
                  <a:pt x="113" y="113"/>
                  <a:pt x="112" y="115"/>
                </a:cubicBezTo>
                <a:cubicBezTo>
                  <a:pt x="112" y="117"/>
                  <a:pt x="115" y="117"/>
                  <a:pt x="114" y="118"/>
                </a:cubicBezTo>
                <a:cubicBezTo>
                  <a:pt x="113" y="121"/>
                  <a:pt x="112" y="117"/>
                  <a:pt x="111" y="119"/>
                </a:cubicBezTo>
                <a:cubicBezTo>
                  <a:pt x="111" y="120"/>
                  <a:pt x="110" y="120"/>
                  <a:pt x="110" y="120"/>
                </a:cubicBezTo>
                <a:cubicBezTo>
                  <a:pt x="108" y="121"/>
                  <a:pt x="107" y="119"/>
                  <a:pt x="106" y="118"/>
                </a:cubicBezTo>
                <a:cubicBezTo>
                  <a:pt x="106" y="118"/>
                  <a:pt x="103" y="116"/>
                  <a:pt x="104" y="116"/>
                </a:cubicBezTo>
                <a:cubicBezTo>
                  <a:pt x="105" y="116"/>
                  <a:pt x="106" y="116"/>
                  <a:pt x="106" y="114"/>
                </a:cubicBezTo>
                <a:cubicBezTo>
                  <a:pt x="104" y="109"/>
                  <a:pt x="100" y="117"/>
                  <a:pt x="99" y="117"/>
                </a:cubicBezTo>
                <a:cubicBezTo>
                  <a:pt x="99" y="117"/>
                  <a:pt x="91" y="120"/>
                  <a:pt x="90" y="121"/>
                </a:cubicBezTo>
                <a:cubicBezTo>
                  <a:pt x="90" y="121"/>
                  <a:pt x="90" y="121"/>
                  <a:pt x="90" y="121"/>
                </a:cubicBezTo>
                <a:cubicBezTo>
                  <a:pt x="89" y="122"/>
                  <a:pt x="88" y="123"/>
                  <a:pt x="87" y="124"/>
                </a:cubicBezTo>
                <a:cubicBezTo>
                  <a:pt x="87" y="124"/>
                  <a:pt x="88" y="125"/>
                  <a:pt x="88" y="125"/>
                </a:cubicBezTo>
                <a:cubicBezTo>
                  <a:pt x="92" y="127"/>
                  <a:pt x="99" y="120"/>
                  <a:pt x="99" y="120"/>
                </a:cubicBezTo>
                <a:cubicBezTo>
                  <a:pt x="99" y="119"/>
                  <a:pt x="100" y="119"/>
                  <a:pt x="100" y="118"/>
                </a:cubicBezTo>
                <a:cubicBezTo>
                  <a:pt x="101" y="117"/>
                  <a:pt x="103" y="118"/>
                  <a:pt x="104" y="119"/>
                </a:cubicBezTo>
                <a:cubicBezTo>
                  <a:pt x="105" y="120"/>
                  <a:pt x="105" y="120"/>
                  <a:pt x="105" y="122"/>
                </a:cubicBezTo>
                <a:cubicBezTo>
                  <a:pt x="105" y="123"/>
                  <a:pt x="107" y="121"/>
                  <a:pt x="108" y="121"/>
                </a:cubicBezTo>
                <a:cubicBezTo>
                  <a:pt x="114" y="126"/>
                  <a:pt x="111" y="134"/>
                  <a:pt x="112" y="136"/>
                </a:cubicBezTo>
                <a:cubicBezTo>
                  <a:pt x="112" y="138"/>
                  <a:pt x="111" y="138"/>
                  <a:pt x="109" y="137"/>
                </a:cubicBezTo>
                <a:cubicBezTo>
                  <a:pt x="104" y="134"/>
                  <a:pt x="92" y="134"/>
                  <a:pt x="82" y="151"/>
                </a:cubicBezTo>
                <a:cubicBezTo>
                  <a:pt x="80" y="153"/>
                  <a:pt x="81" y="154"/>
                  <a:pt x="81" y="156"/>
                </a:cubicBezTo>
                <a:cubicBezTo>
                  <a:pt x="81" y="157"/>
                  <a:pt x="79" y="159"/>
                  <a:pt x="78" y="157"/>
                </a:cubicBezTo>
                <a:cubicBezTo>
                  <a:pt x="77" y="156"/>
                  <a:pt x="78" y="154"/>
                  <a:pt x="75" y="155"/>
                </a:cubicBezTo>
                <a:cubicBezTo>
                  <a:pt x="74" y="155"/>
                  <a:pt x="72" y="155"/>
                  <a:pt x="70" y="156"/>
                </a:cubicBezTo>
                <a:cubicBezTo>
                  <a:pt x="67" y="157"/>
                  <a:pt x="65" y="159"/>
                  <a:pt x="64" y="162"/>
                </a:cubicBezTo>
                <a:cubicBezTo>
                  <a:pt x="64" y="163"/>
                  <a:pt x="67" y="166"/>
                  <a:pt x="69" y="166"/>
                </a:cubicBezTo>
                <a:cubicBezTo>
                  <a:pt x="75" y="166"/>
                  <a:pt x="75" y="171"/>
                  <a:pt x="75" y="173"/>
                </a:cubicBezTo>
                <a:cubicBezTo>
                  <a:pt x="76" y="179"/>
                  <a:pt x="73" y="181"/>
                  <a:pt x="70" y="176"/>
                </a:cubicBezTo>
                <a:cubicBezTo>
                  <a:pt x="69" y="174"/>
                  <a:pt x="66" y="174"/>
                  <a:pt x="64" y="173"/>
                </a:cubicBezTo>
                <a:cubicBezTo>
                  <a:pt x="62" y="172"/>
                  <a:pt x="46" y="168"/>
                  <a:pt x="46" y="156"/>
                </a:cubicBezTo>
                <a:cubicBezTo>
                  <a:pt x="46" y="152"/>
                  <a:pt x="49" y="147"/>
                  <a:pt x="51" y="145"/>
                </a:cubicBezTo>
                <a:cubicBezTo>
                  <a:pt x="54" y="142"/>
                  <a:pt x="54" y="135"/>
                  <a:pt x="54" y="134"/>
                </a:cubicBezTo>
                <a:cubicBezTo>
                  <a:pt x="53" y="132"/>
                  <a:pt x="52" y="131"/>
                  <a:pt x="50" y="131"/>
                </a:cubicBezTo>
                <a:cubicBezTo>
                  <a:pt x="47" y="132"/>
                  <a:pt x="44" y="134"/>
                  <a:pt x="40" y="135"/>
                </a:cubicBezTo>
                <a:cubicBezTo>
                  <a:pt x="39" y="135"/>
                  <a:pt x="35" y="136"/>
                  <a:pt x="36" y="134"/>
                </a:cubicBezTo>
                <a:cubicBezTo>
                  <a:pt x="36" y="133"/>
                  <a:pt x="38" y="127"/>
                  <a:pt x="48" y="122"/>
                </a:cubicBezTo>
                <a:cubicBezTo>
                  <a:pt x="45" y="118"/>
                  <a:pt x="42" y="115"/>
                  <a:pt x="39" y="111"/>
                </a:cubicBezTo>
                <a:cubicBezTo>
                  <a:pt x="31" y="166"/>
                  <a:pt x="22" y="221"/>
                  <a:pt x="13" y="276"/>
                </a:cubicBezTo>
                <a:cubicBezTo>
                  <a:pt x="46" y="269"/>
                  <a:pt x="62" y="265"/>
                  <a:pt x="93" y="259"/>
                </a:cubicBezTo>
                <a:cubicBezTo>
                  <a:pt x="124" y="265"/>
                  <a:pt x="139" y="269"/>
                  <a:pt x="171" y="276"/>
                </a:cubicBezTo>
                <a:cubicBezTo>
                  <a:pt x="202" y="269"/>
                  <a:pt x="218" y="265"/>
                  <a:pt x="248" y="259"/>
                </a:cubicBezTo>
                <a:cubicBezTo>
                  <a:pt x="280" y="265"/>
                  <a:pt x="296" y="269"/>
                  <a:pt x="328" y="276"/>
                </a:cubicBezTo>
                <a:close/>
                <a:moveTo>
                  <a:pt x="304" y="230"/>
                </a:moveTo>
                <a:cubicBezTo>
                  <a:pt x="301" y="231"/>
                  <a:pt x="297" y="240"/>
                  <a:pt x="293" y="240"/>
                </a:cubicBezTo>
                <a:cubicBezTo>
                  <a:pt x="292" y="241"/>
                  <a:pt x="290" y="241"/>
                  <a:pt x="290" y="242"/>
                </a:cubicBezTo>
                <a:cubicBezTo>
                  <a:pt x="289" y="243"/>
                  <a:pt x="291" y="243"/>
                  <a:pt x="292" y="243"/>
                </a:cubicBezTo>
                <a:cubicBezTo>
                  <a:pt x="295" y="244"/>
                  <a:pt x="296" y="243"/>
                  <a:pt x="298" y="242"/>
                </a:cubicBezTo>
                <a:cubicBezTo>
                  <a:pt x="299" y="242"/>
                  <a:pt x="301" y="241"/>
                  <a:pt x="301" y="240"/>
                </a:cubicBezTo>
                <a:cubicBezTo>
                  <a:pt x="309" y="235"/>
                  <a:pt x="306" y="230"/>
                  <a:pt x="304" y="230"/>
                </a:cubicBezTo>
                <a:close/>
                <a:moveTo>
                  <a:pt x="81" y="199"/>
                </a:moveTo>
                <a:cubicBezTo>
                  <a:pt x="84" y="200"/>
                  <a:pt x="85" y="201"/>
                  <a:pt x="85" y="203"/>
                </a:cubicBezTo>
                <a:cubicBezTo>
                  <a:pt x="85" y="205"/>
                  <a:pt x="81" y="215"/>
                  <a:pt x="84" y="221"/>
                </a:cubicBezTo>
                <a:cubicBezTo>
                  <a:pt x="85" y="222"/>
                  <a:pt x="88" y="229"/>
                  <a:pt x="90" y="230"/>
                </a:cubicBezTo>
                <a:cubicBezTo>
                  <a:pt x="91" y="230"/>
                  <a:pt x="91" y="231"/>
                  <a:pt x="92" y="231"/>
                </a:cubicBezTo>
                <a:cubicBezTo>
                  <a:pt x="93" y="233"/>
                  <a:pt x="95" y="233"/>
                  <a:pt x="96" y="232"/>
                </a:cubicBezTo>
                <a:cubicBezTo>
                  <a:pt x="98" y="230"/>
                  <a:pt x="94" y="227"/>
                  <a:pt x="95" y="226"/>
                </a:cubicBezTo>
                <a:cubicBezTo>
                  <a:pt x="97" y="223"/>
                  <a:pt x="94" y="220"/>
                  <a:pt x="99" y="217"/>
                </a:cubicBezTo>
                <a:cubicBezTo>
                  <a:pt x="100" y="217"/>
                  <a:pt x="99" y="215"/>
                  <a:pt x="100" y="214"/>
                </a:cubicBezTo>
                <a:cubicBezTo>
                  <a:pt x="101" y="214"/>
                  <a:pt x="102" y="214"/>
                  <a:pt x="103" y="213"/>
                </a:cubicBezTo>
                <a:cubicBezTo>
                  <a:pt x="104" y="212"/>
                  <a:pt x="107" y="206"/>
                  <a:pt x="109" y="206"/>
                </a:cubicBezTo>
                <a:cubicBezTo>
                  <a:pt x="111" y="206"/>
                  <a:pt x="123" y="194"/>
                  <a:pt x="119" y="189"/>
                </a:cubicBezTo>
                <a:cubicBezTo>
                  <a:pt x="117" y="187"/>
                  <a:pt x="104" y="180"/>
                  <a:pt x="103" y="178"/>
                </a:cubicBezTo>
                <a:cubicBezTo>
                  <a:pt x="103" y="177"/>
                  <a:pt x="103" y="175"/>
                  <a:pt x="101" y="174"/>
                </a:cubicBezTo>
                <a:cubicBezTo>
                  <a:pt x="101" y="174"/>
                  <a:pt x="96" y="170"/>
                  <a:pt x="95" y="169"/>
                </a:cubicBezTo>
                <a:cubicBezTo>
                  <a:pt x="95" y="168"/>
                  <a:pt x="88" y="166"/>
                  <a:pt x="82" y="171"/>
                </a:cubicBezTo>
                <a:cubicBezTo>
                  <a:pt x="81" y="171"/>
                  <a:pt x="77" y="180"/>
                  <a:pt x="76" y="182"/>
                </a:cubicBezTo>
                <a:cubicBezTo>
                  <a:pt x="74" y="184"/>
                  <a:pt x="73" y="187"/>
                  <a:pt x="73" y="189"/>
                </a:cubicBezTo>
                <a:cubicBezTo>
                  <a:pt x="73" y="192"/>
                  <a:pt x="75" y="193"/>
                  <a:pt x="76" y="195"/>
                </a:cubicBezTo>
                <a:cubicBezTo>
                  <a:pt x="78" y="197"/>
                  <a:pt x="78" y="199"/>
                  <a:pt x="81" y="199"/>
                </a:cubicBezTo>
                <a:close/>
                <a:moveTo>
                  <a:pt x="271" y="142"/>
                </a:moveTo>
                <a:cubicBezTo>
                  <a:pt x="271" y="142"/>
                  <a:pt x="273" y="142"/>
                  <a:pt x="272" y="141"/>
                </a:cubicBezTo>
                <a:cubicBezTo>
                  <a:pt x="272" y="141"/>
                  <a:pt x="271" y="140"/>
                  <a:pt x="270" y="140"/>
                </a:cubicBezTo>
                <a:cubicBezTo>
                  <a:pt x="270" y="138"/>
                  <a:pt x="271" y="138"/>
                  <a:pt x="269" y="137"/>
                </a:cubicBezTo>
                <a:cubicBezTo>
                  <a:pt x="269" y="136"/>
                  <a:pt x="268" y="135"/>
                  <a:pt x="267" y="134"/>
                </a:cubicBezTo>
                <a:cubicBezTo>
                  <a:pt x="267" y="134"/>
                  <a:pt x="265" y="132"/>
                  <a:pt x="264" y="133"/>
                </a:cubicBezTo>
                <a:cubicBezTo>
                  <a:pt x="264" y="133"/>
                  <a:pt x="267" y="136"/>
                  <a:pt x="267" y="137"/>
                </a:cubicBezTo>
                <a:cubicBezTo>
                  <a:pt x="268" y="138"/>
                  <a:pt x="268" y="139"/>
                  <a:pt x="269" y="140"/>
                </a:cubicBezTo>
                <a:cubicBezTo>
                  <a:pt x="269" y="140"/>
                  <a:pt x="270" y="142"/>
                  <a:pt x="271" y="142"/>
                </a:cubicBezTo>
                <a:close/>
                <a:moveTo>
                  <a:pt x="276" y="152"/>
                </a:moveTo>
                <a:cubicBezTo>
                  <a:pt x="276" y="151"/>
                  <a:pt x="277" y="150"/>
                  <a:pt x="276" y="149"/>
                </a:cubicBezTo>
                <a:cubicBezTo>
                  <a:pt x="276" y="149"/>
                  <a:pt x="275" y="148"/>
                  <a:pt x="274" y="147"/>
                </a:cubicBezTo>
                <a:cubicBezTo>
                  <a:pt x="274" y="146"/>
                  <a:pt x="276" y="147"/>
                  <a:pt x="276" y="147"/>
                </a:cubicBezTo>
                <a:cubicBezTo>
                  <a:pt x="276" y="146"/>
                  <a:pt x="276" y="145"/>
                  <a:pt x="275" y="145"/>
                </a:cubicBezTo>
                <a:cubicBezTo>
                  <a:pt x="274" y="145"/>
                  <a:pt x="273" y="144"/>
                  <a:pt x="272" y="143"/>
                </a:cubicBezTo>
                <a:cubicBezTo>
                  <a:pt x="270" y="142"/>
                  <a:pt x="271" y="145"/>
                  <a:pt x="273" y="147"/>
                </a:cubicBezTo>
                <a:cubicBezTo>
                  <a:pt x="273" y="148"/>
                  <a:pt x="274" y="149"/>
                  <a:pt x="274" y="150"/>
                </a:cubicBezTo>
                <a:cubicBezTo>
                  <a:pt x="274" y="152"/>
                  <a:pt x="266" y="153"/>
                  <a:pt x="270" y="156"/>
                </a:cubicBezTo>
                <a:cubicBezTo>
                  <a:pt x="271" y="157"/>
                  <a:pt x="271" y="156"/>
                  <a:pt x="271" y="156"/>
                </a:cubicBezTo>
                <a:cubicBezTo>
                  <a:pt x="272" y="155"/>
                  <a:pt x="273" y="155"/>
                  <a:pt x="274" y="155"/>
                </a:cubicBezTo>
                <a:cubicBezTo>
                  <a:pt x="275" y="155"/>
                  <a:pt x="276" y="155"/>
                  <a:pt x="277" y="154"/>
                </a:cubicBezTo>
                <a:cubicBezTo>
                  <a:pt x="278" y="154"/>
                  <a:pt x="277" y="153"/>
                  <a:pt x="276" y="152"/>
                </a:cubicBezTo>
                <a:close/>
                <a:moveTo>
                  <a:pt x="69" y="110"/>
                </a:moveTo>
                <a:cubicBezTo>
                  <a:pt x="94" y="83"/>
                  <a:pt x="102" y="72"/>
                  <a:pt x="102" y="56"/>
                </a:cubicBezTo>
                <a:cubicBezTo>
                  <a:pt x="102" y="38"/>
                  <a:pt x="87" y="23"/>
                  <a:pt x="69" y="23"/>
                </a:cubicBezTo>
                <a:cubicBezTo>
                  <a:pt x="50" y="23"/>
                  <a:pt x="35" y="38"/>
                  <a:pt x="35" y="56"/>
                </a:cubicBezTo>
                <a:cubicBezTo>
                  <a:pt x="35" y="72"/>
                  <a:pt x="44" y="83"/>
                  <a:pt x="69" y="110"/>
                </a:cubicBezTo>
                <a:close/>
              </a:path>
            </a:pathLst>
          </a:custGeom>
          <a:solidFill>
            <a:srgbClr val="005CA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5CA1"/>
              </a:solidFill>
            </a:endParaRPr>
          </a:p>
        </p:txBody>
      </p:sp>
      <p:sp>
        <p:nvSpPr>
          <p:cNvPr id="30" name="燕尾形 29"/>
          <p:cNvSpPr/>
          <p:nvPr/>
        </p:nvSpPr>
        <p:spPr>
          <a:xfrm rot="16200000">
            <a:off x="4099467" y="3071100"/>
            <a:ext cx="348343" cy="348343"/>
          </a:xfrm>
          <a:prstGeom prst="chevron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1" name="燕尾形 30"/>
          <p:cNvSpPr/>
          <p:nvPr/>
        </p:nvSpPr>
        <p:spPr>
          <a:xfrm rot="16200000">
            <a:off x="7758150" y="3071100"/>
            <a:ext cx="348343" cy="348343"/>
          </a:xfrm>
          <a:prstGeom prst="chevron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427157" y="4813674"/>
            <a:ext cx="2012591" cy="1156065"/>
            <a:chOff x="1427157" y="4857216"/>
            <a:chExt cx="2012591" cy="1156065"/>
          </a:xfrm>
        </p:grpSpPr>
        <p:sp>
          <p:nvSpPr>
            <p:cNvPr id="37" name="TextBox 76"/>
            <p:cNvSpPr txBox="1"/>
            <p:nvPr/>
          </p:nvSpPr>
          <p:spPr>
            <a:xfrm>
              <a:off x="1659084" y="4857216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38" name="矩形 37"/>
            <p:cNvSpPr/>
            <p:nvPr/>
          </p:nvSpPr>
          <p:spPr>
            <a:xfrm>
              <a:off x="1427157" y="5274617"/>
              <a:ext cx="201259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3285269" y="1305852"/>
            <a:ext cx="2012591" cy="1156065"/>
            <a:chOff x="1427157" y="4857216"/>
            <a:chExt cx="2012591" cy="1156065"/>
          </a:xfrm>
        </p:grpSpPr>
        <p:sp>
          <p:nvSpPr>
            <p:cNvPr id="41" name="TextBox 76"/>
            <p:cNvSpPr txBox="1"/>
            <p:nvPr/>
          </p:nvSpPr>
          <p:spPr>
            <a:xfrm>
              <a:off x="1659084" y="4857216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42" name="矩形 41"/>
            <p:cNvSpPr/>
            <p:nvPr/>
          </p:nvSpPr>
          <p:spPr>
            <a:xfrm>
              <a:off x="1427157" y="5274617"/>
              <a:ext cx="201259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5099609" y="4813674"/>
            <a:ext cx="2012591" cy="1156065"/>
            <a:chOff x="1427157" y="4857216"/>
            <a:chExt cx="2012591" cy="1156065"/>
          </a:xfrm>
        </p:grpSpPr>
        <p:sp>
          <p:nvSpPr>
            <p:cNvPr id="44" name="TextBox 76"/>
            <p:cNvSpPr txBox="1"/>
            <p:nvPr/>
          </p:nvSpPr>
          <p:spPr>
            <a:xfrm>
              <a:off x="1659084" y="4857216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45" name="矩形 44"/>
            <p:cNvSpPr/>
            <p:nvPr/>
          </p:nvSpPr>
          <p:spPr>
            <a:xfrm>
              <a:off x="1427157" y="5274617"/>
              <a:ext cx="201259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926025" y="1308358"/>
            <a:ext cx="2012591" cy="1156065"/>
            <a:chOff x="1427157" y="4857216"/>
            <a:chExt cx="2012591" cy="1156065"/>
          </a:xfrm>
        </p:grpSpPr>
        <p:sp>
          <p:nvSpPr>
            <p:cNvPr id="47" name="TextBox 76"/>
            <p:cNvSpPr txBox="1"/>
            <p:nvPr/>
          </p:nvSpPr>
          <p:spPr>
            <a:xfrm>
              <a:off x="1659084" y="4857216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48" name="矩形 47"/>
            <p:cNvSpPr/>
            <p:nvPr/>
          </p:nvSpPr>
          <p:spPr>
            <a:xfrm>
              <a:off x="1427157" y="5274617"/>
              <a:ext cx="201259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8802204" y="4806735"/>
            <a:ext cx="2012591" cy="1156065"/>
            <a:chOff x="1427157" y="4857216"/>
            <a:chExt cx="2012591" cy="1156065"/>
          </a:xfrm>
        </p:grpSpPr>
        <p:sp>
          <p:nvSpPr>
            <p:cNvPr id="50" name="TextBox 76"/>
            <p:cNvSpPr txBox="1"/>
            <p:nvPr/>
          </p:nvSpPr>
          <p:spPr>
            <a:xfrm>
              <a:off x="1659084" y="4857216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51" name="矩形 50"/>
            <p:cNvSpPr/>
            <p:nvPr/>
          </p:nvSpPr>
          <p:spPr>
            <a:xfrm>
              <a:off x="1427157" y="5274617"/>
              <a:ext cx="201259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500"/>
                            </p:stCondLst>
                            <p:childTnLst>
                              <p:par>
                                <p:cTn id="8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500"/>
                            </p:stCondLst>
                            <p:childTnLst>
                              <p:par>
                                <p:cTn id="9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000"/>
                            </p:stCondLst>
                            <p:childTnLst>
                              <p:par>
                                <p:cTn id="10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500"/>
                            </p:stCondLst>
                            <p:childTnLst>
                              <p:par>
                                <p:cTn id="10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9" grpId="0" animBg="1"/>
      <p:bldP spid="30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2236502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分析与讨论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2965397" y="217491"/>
            <a:ext cx="10096500" cy="439541"/>
            <a:chOff x="2965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965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978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3009869" y="239783"/>
              <a:ext cx="2287991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ANALYSIS AND DISCUSSION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6600673" y="2475844"/>
            <a:ext cx="4473730" cy="332398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就是用来进行科学研究和描述科研成果的文章，简称之为论文。它既是探讨问题进行科学研究的一种手段，又是描述科研成果进行学术交流的一种工具。如学年论文、毕业论文、学位论文、科技论文、成果论文等，总称为论文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为了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探讨和掌握论文的写作规律和特点，需要对论文进行分类。由于论文本身的内容和性质不同，研究领域、对象、方法、表现方式不同，因此，论文就有不同的分类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6670069" y="1741714"/>
            <a:ext cx="4404333" cy="420307"/>
            <a:chOff x="6670069" y="1741714"/>
            <a:chExt cx="4404333" cy="420307"/>
          </a:xfrm>
        </p:grpSpPr>
        <p:sp>
          <p:nvSpPr>
            <p:cNvPr id="15" name="矩形 14"/>
            <p:cNvSpPr/>
            <p:nvPr/>
          </p:nvSpPr>
          <p:spPr>
            <a:xfrm>
              <a:off x="6670069" y="1741714"/>
              <a:ext cx="4404333" cy="420307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707901" y="1756228"/>
              <a:ext cx="1338820" cy="369328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分析与讨论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7983800" y="1824909"/>
              <a:ext cx="1311576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TOPIC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3239132" y="1663044"/>
            <a:ext cx="1956983" cy="1969628"/>
            <a:chOff x="3239132" y="1663044"/>
            <a:chExt cx="1956983" cy="1969628"/>
          </a:xfrm>
        </p:grpSpPr>
        <p:sp>
          <p:nvSpPr>
            <p:cNvPr id="12" name="矩形 11"/>
            <p:cNvSpPr/>
            <p:nvPr/>
          </p:nvSpPr>
          <p:spPr>
            <a:xfrm>
              <a:off x="3239132" y="1663044"/>
              <a:ext cx="1956983" cy="1969628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Group 4"/>
            <p:cNvGrpSpPr>
              <a:grpSpLocks noChangeAspect="1"/>
            </p:cNvGrpSpPr>
            <p:nvPr/>
          </p:nvGrpSpPr>
          <p:grpSpPr bwMode="auto">
            <a:xfrm>
              <a:off x="3734163" y="2250659"/>
              <a:ext cx="966918" cy="794397"/>
              <a:chOff x="3599" y="1962"/>
              <a:chExt cx="482" cy="396"/>
            </a:xfrm>
          </p:grpSpPr>
          <p:sp>
            <p:nvSpPr>
              <p:cNvPr id="20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599" y="1962"/>
                <a:ext cx="482" cy="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5"/>
              <p:cNvSpPr>
                <a:spLocks noEditPoints="1"/>
              </p:cNvSpPr>
              <p:nvPr/>
            </p:nvSpPr>
            <p:spPr bwMode="auto">
              <a:xfrm>
                <a:off x="3810" y="2243"/>
                <a:ext cx="273" cy="108"/>
              </a:xfrm>
              <a:custGeom>
                <a:avLst/>
                <a:gdLst>
                  <a:gd name="T0" fmla="*/ 105 w 114"/>
                  <a:gd name="T1" fmla="*/ 4 h 45"/>
                  <a:gd name="T2" fmla="*/ 85 w 114"/>
                  <a:gd name="T3" fmla="*/ 4 h 45"/>
                  <a:gd name="T4" fmla="*/ 69 w 114"/>
                  <a:gd name="T5" fmla="*/ 11 h 45"/>
                  <a:gd name="T6" fmla="*/ 64 w 114"/>
                  <a:gd name="T7" fmla="*/ 12 h 45"/>
                  <a:gd name="T8" fmla="*/ 69 w 114"/>
                  <a:gd name="T9" fmla="*/ 20 h 45"/>
                  <a:gd name="T10" fmla="*/ 65 w 114"/>
                  <a:gd name="T11" fmla="*/ 27 h 45"/>
                  <a:gd name="T12" fmla="*/ 58 w 114"/>
                  <a:gd name="T13" fmla="*/ 8 h 45"/>
                  <a:gd name="T14" fmla="*/ 63 w 114"/>
                  <a:gd name="T15" fmla="*/ 15 h 45"/>
                  <a:gd name="T16" fmla="*/ 58 w 114"/>
                  <a:gd name="T17" fmla="*/ 16 h 45"/>
                  <a:gd name="T18" fmla="*/ 63 w 114"/>
                  <a:gd name="T19" fmla="*/ 24 h 45"/>
                  <a:gd name="T20" fmla="*/ 58 w 114"/>
                  <a:gd name="T21" fmla="*/ 30 h 45"/>
                  <a:gd name="T22" fmla="*/ 52 w 114"/>
                  <a:gd name="T23" fmla="*/ 12 h 45"/>
                  <a:gd name="T24" fmla="*/ 56 w 114"/>
                  <a:gd name="T25" fmla="*/ 19 h 45"/>
                  <a:gd name="T26" fmla="*/ 52 w 114"/>
                  <a:gd name="T27" fmla="*/ 20 h 45"/>
                  <a:gd name="T28" fmla="*/ 56 w 114"/>
                  <a:gd name="T29" fmla="*/ 28 h 45"/>
                  <a:gd name="T30" fmla="*/ 46 w 114"/>
                  <a:gd name="T31" fmla="*/ 11 h 45"/>
                  <a:gd name="T32" fmla="*/ 45 w 114"/>
                  <a:gd name="T33" fmla="*/ 16 h 45"/>
                  <a:gd name="T34" fmla="*/ 50 w 114"/>
                  <a:gd name="T35" fmla="*/ 23 h 45"/>
                  <a:gd name="T36" fmla="*/ 45 w 114"/>
                  <a:gd name="T37" fmla="*/ 24 h 45"/>
                  <a:gd name="T38" fmla="*/ 17 w 114"/>
                  <a:gd name="T39" fmla="*/ 30 h 45"/>
                  <a:gd name="T40" fmla="*/ 23 w 114"/>
                  <a:gd name="T41" fmla="*/ 24 h 45"/>
                  <a:gd name="T42" fmla="*/ 24 w 114"/>
                  <a:gd name="T43" fmla="*/ 19 h 45"/>
                  <a:gd name="T44" fmla="*/ 21 w 114"/>
                  <a:gd name="T45" fmla="*/ 12 h 45"/>
                  <a:gd name="T46" fmla="*/ 25 w 114"/>
                  <a:gd name="T47" fmla="*/ 11 h 45"/>
                  <a:gd name="T48" fmla="*/ 25 w 114"/>
                  <a:gd name="T49" fmla="*/ 26 h 45"/>
                  <a:gd name="T50" fmla="*/ 30 w 114"/>
                  <a:gd name="T51" fmla="*/ 20 h 45"/>
                  <a:gd name="T52" fmla="*/ 31 w 114"/>
                  <a:gd name="T53" fmla="*/ 15 h 45"/>
                  <a:gd name="T54" fmla="*/ 28 w 114"/>
                  <a:gd name="T55" fmla="*/ 8 h 45"/>
                  <a:gd name="T56" fmla="*/ 36 w 114"/>
                  <a:gd name="T57" fmla="*/ 30 h 45"/>
                  <a:gd name="T58" fmla="*/ 32 w 114"/>
                  <a:gd name="T59" fmla="*/ 22 h 45"/>
                  <a:gd name="T60" fmla="*/ 37 w 114"/>
                  <a:gd name="T61" fmla="*/ 16 h 45"/>
                  <a:gd name="T62" fmla="*/ 38 w 114"/>
                  <a:gd name="T63" fmla="*/ 11 h 45"/>
                  <a:gd name="T64" fmla="*/ 38 w 114"/>
                  <a:gd name="T65" fmla="*/ 28 h 45"/>
                  <a:gd name="T66" fmla="*/ 43 w 114"/>
                  <a:gd name="T67" fmla="*/ 26 h 45"/>
                  <a:gd name="T68" fmla="*/ 39 w 114"/>
                  <a:gd name="T69" fmla="*/ 19 h 45"/>
                  <a:gd name="T70" fmla="*/ 44 w 114"/>
                  <a:gd name="T71" fmla="*/ 12 h 45"/>
                  <a:gd name="T72" fmla="*/ 71 w 114"/>
                  <a:gd name="T73" fmla="*/ 43 h 45"/>
                  <a:gd name="T74" fmla="*/ 71 w 114"/>
                  <a:gd name="T75" fmla="*/ 33 h 45"/>
                  <a:gd name="T76" fmla="*/ 76 w 114"/>
                  <a:gd name="T77" fmla="*/ 27 h 45"/>
                  <a:gd name="T78" fmla="*/ 71 w 114"/>
                  <a:gd name="T79" fmla="*/ 20 h 45"/>
                  <a:gd name="T80" fmla="*/ 76 w 114"/>
                  <a:gd name="T81" fmla="*/ 19 h 45"/>
                  <a:gd name="T82" fmla="*/ 71 w 114"/>
                  <a:gd name="T83" fmla="*/ 11 h 45"/>
                  <a:gd name="T84" fmla="*/ 71 w 114"/>
                  <a:gd name="T85" fmla="*/ 3 h 45"/>
                  <a:gd name="T86" fmla="*/ 79 w 114"/>
                  <a:gd name="T87" fmla="*/ 31 h 45"/>
                  <a:gd name="T88" fmla="*/ 83 w 114"/>
                  <a:gd name="T89" fmla="*/ 24 h 45"/>
                  <a:gd name="T90" fmla="*/ 82 w 114"/>
                  <a:gd name="T91" fmla="*/ 19 h 45"/>
                  <a:gd name="T92" fmla="*/ 77 w 114"/>
                  <a:gd name="T93" fmla="*/ 12 h 45"/>
                  <a:gd name="T94" fmla="*/ 81 w 114"/>
                  <a:gd name="T95" fmla="*/ 11 h 45"/>
                  <a:gd name="T96" fmla="*/ 85 w 114"/>
                  <a:gd name="T97" fmla="*/ 27 h 45"/>
                  <a:gd name="T98" fmla="*/ 89 w 114"/>
                  <a:gd name="T99" fmla="*/ 20 h 45"/>
                  <a:gd name="T100" fmla="*/ 88 w 114"/>
                  <a:gd name="T101" fmla="*/ 15 h 45"/>
                  <a:gd name="T102" fmla="*/ 83 w 114"/>
                  <a:gd name="T103" fmla="*/ 8 h 45"/>
                  <a:gd name="T104" fmla="*/ 97 w 114"/>
                  <a:gd name="T105" fmla="*/ 31 h 45"/>
                  <a:gd name="T106" fmla="*/ 91 w 114"/>
                  <a:gd name="T107" fmla="*/ 23 h 45"/>
                  <a:gd name="T108" fmla="*/ 95 w 114"/>
                  <a:gd name="T109" fmla="*/ 16 h 45"/>
                  <a:gd name="T110" fmla="*/ 94 w 114"/>
                  <a:gd name="T111" fmla="*/ 11 h 45"/>
                  <a:gd name="T112" fmla="*/ 89 w 114"/>
                  <a:gd name="T113" fmla="*/ 5 h 45"/>
                  <a:gd name="T114" fmla="*/ 101 w 114"/>
                  <a:gd name="T115" fmla="*/ 4 h 45"/>
                  <a:gd name="T116" fmla="*/ 101 w 114"/>
                  <a:gd name="T1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4" h="45">
                    <a:moveTo>
                      <a:pt x="16" y="0"/>
                    </a:moveTo>
                    <a:cubicBezTo>
                      <a:pt x="13" y="0"/>
                      <a:pt x="11" y="2"/>
                      <a:pt x="10" y="4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0" y="43"/>
                      <a:pt x="3" y="45"/>
                      <a:pt x="6" y="45"/>
                    </a:cubicBezTo>
                    <a:cubicBezTo>
                      <a:pt x="108" y="45"/>
                      <a:pt x="108" y="45"/>
                      <a:pt x="108" y="45"/>
                    </a:cubicBezTo>
                    <a:cubicBezTo>
                      <a:pt x="112" y="45"/>
                      <a:pt x="114" y="43"/>
                      <a:pt x="113" y="41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4" y="2"/>
                      <a:pt x="101" y="0"/>
                      <a:pt x="99" y="0"/>
                    </a:cubicBezTo>
                    <a:lnTo>
                      <a:pt x="16" y="0"/>
                    </a:lnTo>
                    <a:close/>
                    <a:moveTo>
                      <a:pt x="79" y="3"/>
                    </a:moveTo>
                    <a:cubicBezTo>
                      <a:pt x="79" y="3"/>
                      <a:pt x="79" y="2"/>
                      <a:pt x="80" y="2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4" y="2"/>
                      <a:pt x="84" y="3"/>
                      <a:pt x="85" y="3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85" y="5"/>
                      <a:pt x="84" y="5"/>
                      <a:pt x="83" y="5"/>
                    </a:cubicBezTo>
                    <a:cubicBezTo>
                      <a:pt x="81" y="5"/>
                      <a:pt x="81" y="5"/>
                      <a:pt x="81" y="5"/>
                    </a:cubicBezTo>
                    <a:cubicBezTo>
                      <a:pt x="80" y="5"/>
                      <a:pt x="79" y="5"/>
                      <a:pt x="79" y="4"/>
                    </a:cubicBezTo>
                    <a:lnTo>
                      <a:pt x="79" y="3"/>
                    </a:lnTo>
                    <a:close/>
                    <a:moveTo>
                      <a:pt x="64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64" y="11"/>
                      <a:pt x="64" y="11"/>
                      <a:pt x="64" y="11"/>
                    </a:cubicBezTo>
                    <a:lnTo>
                      <a:pt x="64" y="8"/>
                    </a:lnTo>
                    <a:close/>
                    <a:moveTo>
                      <a:pt x="64" y="12"/>
                    </a:moveTo>
                    <a:cubicBezTo>
                      <a:pt x="69" y="12"/>
                      <a:pt x="69" y="12"/>
                      <a:pt x="69" y="12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65" y="15"/>
                      <a:pt x="65" y="15"/>
                      <a:pt x="65" y="15"/>
                    </a:cubicBezTo>
                    <a:lnTo>
                      <a:pt x="64" y="12"/>
                    </a:lnTo>
                    <a:close/>
                    <a:moveTo>
                      <a:pt x="65" y="16"/>
                    </a:moveTo>
                    <a:cubicBezTo>
                      <a:pt x="69" y="16"/>
                      <a:pt x="69" y="16"/>
                      <a:pt x="69" y="16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65" y="19"/>
                      <a:pt x="65" y="19"/>
                      <a:pt x="65" y="19"/>
                    </a:cubicBezTo>
                    <a:lnTo>
                      <a:pt x="65" y="16"/>
                    </a:lnTo>
                    <a:close/>
                    <a:moveTo>
                      <a:pt x="65" y="20"/>
                    </a:moveTo>
                    <a:cubicBezTo>
                      <a:pt x="69" y="20"/>
                      <a:pt x="69" y="20"/>
                      <a:pt x="69" y="20"/>
                    </a:cubicBezTo>
                    <a:cubicBezTo>
                      <a:pt x="70" y="23"/>
                      <a:pt x="70" y="23"/>
                      <a:pt x="70" y="23"/>
                    </a:cubicBezTo>
                    <a:cubicBezTo>
                      <a:pt x="65" y="23"/>
                      <a:pt x="65" y="23"/>
                      <a:pt x="65" y="23"/>
                    </a:cubicBezTo>
                    <a:lnTo>
                      <a:pt x="65" y="20"/>
                    </a:lnTo>
                    <a:close/>
                    <a:moveTo>
                      <a:pt x="65" y="24"/>
                    </a:moveTo>
                    <a:cubicBezTo>
                      <a:pt x="70" y="24"/>
                      <a:pt x="70" y="24"/>
                      <a:pt x="70" y="24"/>
                    </a:cubicBezTo>
                    <a:cubicBezTo>
                      <a:pt x="70" y="27"/>
                      <a:pt x="70" y="27"/>
                      <a:pt x="70" y="27"/>
                    </a:cubicBezTo>
                    <a:cubicBezTo>
                      <a:pt x="65" y="27"/>
                      <a:pt x="65" y="27"/>
                      <a:pt x="65" y="27"/>
                    </a:cubicBezTo>
                    <a:lnTo>
                      <a:pt x="65" y="24"/>
                    </a:lnTo>
                    <a:close/>
                    <a:moveTo>
                      <a:pt x="65" y="28"/>
                    </a:moveTo>
                    <a:cubicBezTo>
                      <a:pt x="70" y="28"/>
                      <a:pt x="70" y="28"/>
                      <a:pt x="70" y="28"/>
                    </a:cubicBezTo>
                    <a:cubicBezTo>
                      <a:pt x="70" y="31"/>
                      <a:pt x="70" y="31"/>
                      <a:pt x="70" y="31"/>
                    </a:cubicBezTo>
                    <a:cubicBezTo>
                      <a:pt x="65" y="31"/>
                      <a:pt x="65" y="31"/>
                      <a:pt x="65" y="31"/>
                    </a:cubicBezTo>
                    <a:lnTo>
                      <a:pt x="65" y="28"/>
                    </a:lnTo>
                    <a:close/>
                    <a:moveTo>
                      <a:pt x="58" y="8"/>
                    </a:moveTo>
                    <a:cubicBezTo>
                      <a:pt x="63" y="8"/>
                      <a:pt x="63" y="8"/>
                      <a:pt x="63" y="8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58" y="11"/>
                      <a:pt x="58" y="11"/>
                      <a:pt x="58" y="11"/>
                    </a:cubicBezTo>
                    <a:lnTo>
                      <a:pt x="58" y="8"/>
                    </a:lnTo>
                    <a:close/>
                    <a:moveTo>
                      <a:pt x="58" y="12"/>
                    </a:moveTo>
                    <a:cubicBezTo>
                      <a:pt x="63" y="12"/>
                      <a:pt x="63" y="12"/>
                      <a:pt x="63" y="12"/>
                    </a:cubicBezTo>
                    <a:cubicBezTo>
                      <a:pt x="63" y="15"/>
                      <a:pt x="63" y="15"/>
                      <a:pt x="63" y="15"/>
                    </a:cubicBezTo>
                    <a:cubicBezTo>
                      <a:pt x="58" y="15"/>
                      <a:pt x="58" y="15"/>
                      <a:pt x="58" y="15"/>
                    </a:cubicBezTo>
                    <a:lnTo>
                      <a:pt x="58" y="12"/>
                    </a:lnTo>
                    <a:close/>
                    <a:moveTo>
                      <a:pt x="58" y="16"/>
                    </a:moveTo>
                    <a:cubicBezTo>
                      <a:pt x="63" y="16"/>
                      <a:pt x="63" y="16"/>
                      <a:pt x="63" y="16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58" y="19"/>
                      <a:pt x="58" y="19"/>
                      <a:pt x="58" y="19"/>
                    </a:cubicBezTo>
                    <a:lnTo>
                      <a:pt x="58" y="16"/>
                    </a:lnTo>
                    <a:close/>
                    <a:moveTo>
                      <a:pt x="58" y="20"/>
                    </a:moveTo>
                    <a:cubicBezTo>
                      <a:pt x="63" y="20"/>
                      <a:pt x="63" y="20"/>
                      <a:pt x="63" y="20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58" y="23"/>
                      <a:pt x="58" y="23"/>
                      <a:pt x="58" y="23"/>
                    </a:cubicBezTo>
                    <a:lnTo>
                      <a:pt x="58" y="20"/>
                    </a:lnTo>
                    <a:close/>
                    <a:moveTo>
                      <a:pt x="58" y="24"/>
                    </a:moveTo>
                    <a:cubicBezTo>
                      <a:pt x="63" y="24"/>
                      <a:pt x="63" y="24"/>
                      <a:pt x="63" y="24"/>
                    </a:cubicBezTo>
                    <a:cubicBezTo>
                      <a:pt x="63" y="27"/>
                      <a:pt x="63" y="27"/>
                      <a:pt x="63" y="27"/>
                    </a:cubicBezTo>
                    <a:cubicBezTo>
                      <a:pt x="58" y="27"/>
                      <a:pt x="58" y="27"/>
                      <a:pt x="58" y="27"/>
                    </a:cubicBezTo>
                    <a:lnTo>
                      <a:pt x="58" y="24"/>
                    </a:lnTo>
                    <a:close/>
                    <a:moveTo>
                      <a:pt x="58" y="28"/>
                    </a:moveTo>
                    <a:cubicBezTo>
                      <a:pt x="63" y="28"/>
                      <a:pt x="63" y="28"/>
                      <a:pt x="63" y="28"/>
                    </a:cubicBezTo>
                    <a:cubicBezTo>
                      <a:pt x="63" y="31"/>
                      <a:pt x="63" y="31"/>
                      <a:pt x="63" y="31"/>
                    </a:cubicBezTo>
                    <a:cubicBezTo>
                      <a:pt x="58" y="30"/>
                      <a:pt x="58" y="30"/>
                      <a:pt x="58" y="30"/>
                    </a:cubicBezTo>
                    <a:lnTo>
                      <a:pt x="58" y="28"/>
                    </a:lnTo>
                    <a:close/>
                    <a:moveTo>
                      <a:pt x="52" y="8"/>
                    </a:moveTo>
                    <a:cubicBezTo>
                      <a:pt x="57" y="8"/>
                      <a:pt x="57" y="8"/>
                      <a:pt x="57" y="8"/>
                    </a:cubicBezTo>
                    <a:cubicBezTo>
                      <a:pt x="57" y="11"/>
                      <a:pt x="57" y="11"/>
                      <a:pt x="57" y="11"/>
                    </a:cubicBezTo>
                    <a:cubicBezTo>
                      <a:pt x="52" y="11"/>
                      <a:pt x="52" y="11"/>
                      <a:pt x="52" y="11"/>
                    </a:cubicBezTo>
                    <a:lnTo>
                      <a:pt x="52" y="8"/>
                    </a:lnTo>
                    <a:close/>
                    <a:moveTo>
                      <a:pt x="52" y="12"/>
                    </a:moveTo>
                    <a:cubicBezTo>
                      <a:pt x="56" y="12"/>
                      <a:pt x="56" y="12"/>
                      <a:pt x="56" y="12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2" y="15"/>
                      <a:pt x="52" y="15"/>
                      <a:pt x="52" y="15"/>
                    </a:cubicBezTo>
                    <a:lnTo>
                      <a:pt x="52" y="12"/>
                    </a:lnTo>
                    <a:close/>
                    <a:moveTo>
                      <a:pt x="52" y="16"/>
                    </a:moveTo>
                    <a:cubicBezTo>
                      <a:pt x="56" y="16"/>
                      <a:pt x="56" y="16"/>
                      <a:pt x="56" y="16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52" y="19"/>
                      <a:pt x="52" y="19"/>
                      <a:pt x="52" y="19"/>
                    </a:cubicBezTo>
                    <a:lnTo>
                      <a:pt x="52" y="16"/>
                    </a:lnTo>
                    <a:close/>
                    <a:moveTo>
                      <a:pt x="52" y="20"/>
                    </a:move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23"/>
                      <a:pt x="56" y="23"/>
                      <a:pt x="56" y="23"/>
                    </a:cubicBezTo>
                    <a:cubicBezTo>
                      <a:pt x="52" y="23"/>
                      <a:pt x="52" y="23"/>
                      <a:pt x="52" y="23"/>
                    </a:cubicBezTo>
                    <a:lnTo>
                      <a:pt x="52" y="20"/>
                    </a:lnTo>
                    <a:close/>
                    <a:moveTo>
                      <a:pt x="52" y="24"/>
                    </a:moveTo>
                    <a:cubicBezTo>
                      <a:pt x="56" y="24"/>
                      <a:pt x="56" y="24"/>
                      <a:pt x="56" y="24"/>
                    </a:cubicBezTo>
                    <a:cubicBezTo>
                      <a:pt x="56" y="27"/>
                      <a:pt x="56" y="27"/>
                      <a:pt x="56" y="27"/>
                    </a:cubicBezTo>
                    <a:cubicBezTo>
                      <a:pt x="51" y="26"/>
                      <a:pt x="51" y="26"/>
                      <a:pt x="51" y="26"/>
                    </a:cubicBezTo>
                    <a:lnTo>
                      <a:pt x="52" y="24"/>
                    </a:lnTo>
                    <a:close/>
                    <a:moveTo>
                      <a:pt x="51" y="28"/>
                    </a:moveTo>
                    <a:cubicBezTo>
                      <a:pt x="56" y="28"/>
                      <a:pt x="56" y="28"/>
                      <a:pt x="56" y="28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1" y="30"/>
                      <a:pt x="51" y="30"/>
                      <a:pt x="51" y="30"/>
                    </a:cubicBezTo>
                    <a:lnTo>
                      <a:pt x="51" y="28"/>
                    </a:lnTo>
                    <a:close/>
                    <a:moveTo>
                      <a:pt x="46" y="8"/>
                    </a:moveTo>
                    <a:cubicBezTo>
                      <a:pt x="50" y="8"/>
                      <a:pt x="50" y="8"/>
                      <a:pt x="50" y="8"/>
                    </a:cubicBezTo>
                    <a:cubicBezTo>
                      <a:pt x="50" y="11"/>
                      <a:pt x="50" y="11"/>
                      <a:pt x="50" y="11"/>
                    </a:cubicBezTo>
                    <a:cubicBezTo>
                      <a:pt x="46" y="11"/>
                      <a:pt x="46" y="11"/>
                      <a:pt x="46" y="11"/>
                    </a:cubicBezTo>
                    <a:lnTo>
                      <a:pt x="46" y="8"/>
                    </a:lnTo>
                    <a:close/>
                    <a:moveTo>
                      <a:pt x="46" y="12"/>
                    </a:moveTo>
                    <a:cubicBezTo>
                      <a:pt x="50" y="12"/>
                      <a:pt x="50" y="12"/>
                      <a:pt x="50" y="12"/>
                    </a:cubicBezTo>
                    <a:cubicBezTo>
                      <a:pt x="50" y="15"/>
                      <a:pt x="50" y="15"/>
                      <a:pt x="50" y="15"/>
                    </a:cubicBezTo>
                    <a:cubicBezTo>
                      <a:pt x="46" y="15"/>
                      <a:pt x="46" y="15"/>
                      <a:pt x="46" y="15"/>
                    </a:cubicBezTo>
                    <a:lnTo>
                      <a:pt x="46" y="12"/>
                    </a:lnTo>
                    <a:close/>
                    <a:moveTo>
                      <a:pt x="45" y="16"/>
                    </a:move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45" y="19"/>
                      <a:pt x="45" y="19"/>
                      <a:pt x="45" y="19"/>
                    </a:cubicBezTo>
                    <a:lnTo>
                      <a:pt x="45" y="16"/>
                    </a:lnTo>
                    <a:close/>
                    <a:moveTo>
                      <a:pt x="45" y="20"/>
                    </a:moveTo>
                    <a:cubicBezTo>
                      <a:pt x="50" y="20"/>
                      <a:pt x="50" y="20"/>
                      <a:pt x="50" y="20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45" y="23"/>
                      <a:pt x="45" y="23"/>
                      <a:pt x="45" y="23"/>
                    </a:cubicBezTo>
                    <a:lnTo>
                      <a:pt x="45" y="20"/>
                    </a:lnTo>
                    <a:close/>
                    <a:moveTo>
                      <a:pt x="45" y="24"/>
                    </a:moveTo>
                    <a:cubicBezTo>
                      <a:pt x="50" y="24"/>
                      <a:pt x="50" y="24"/>
                      <a:pt x="50" y="24"/>
                    </a:cubicBezTo>
                    <a:cubicBezTo>
                      <a:pt x="50" y="26"/>
                      <a:pt x="50" y="26"/>
                      <a:pt x="50" y="26"/>
                    </a:cubicBezTo>
                    <a:cubicBezTo>
                      <a:pt x="45" y="26"/>
                      <a:pt x="45" y="26"/>
                      <a:pt x="45" y="26"/>
                    </a:cubicBezTo>
                    <a:lnTo>
                      <a:pt x="45" y="24"/>
                    </a:lnTo>
                    <a:close/>
                    <a:moveTo>
                      <a:pt x="45" y="28"/>
                    </a:moveTo>
                    <a:cubicBezTo>
                      <a:pt x="50" y="28"/>
                      <a:pt x="50" y="28"/>
                      <a:pt x="50" y="28"/>
                    </a:cubicBezTo>
                    <a:cubicBezTo>
                      <a:pt x="49" y="30"/>
                      <a:pt x="49" y="30"/>
                      <a:pt x="49" y="30"/>
                    </a:cubicBezTo>
                    <a:cubicBezTo>
                      <a:pt x="44" y="30"/>
                      <a:pt x="44" y="30"/>
                      <a:pt x="44" y="30"/>
                    </a:cubicBezTo>
                    <a:lnTo>
                      <a:pt x="45" y="28"/>
                    </a:lnTo>
                    <a:close/>
                    <a:moveTo>
                      <a:pt x="22" y="30"/>
                    </a:moveTo>
                    <a:cubicBezTo>
                      <a:pt x="17" y="30"/>
                      <a:pt x="17" y="30"/>
                      <a:pt x="17" y="30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23" y="27"/>
                      <a:pt x="23" y="27"/>
                      <a:pt x="23" y="27"/>
                    </a:cubicBezTo>
                    <a:lnTo>
                      <a:pt x="22" y="30"/>
                    </a:lnTo>
                    <a:close/>
                    <a:moveTo>
                      <a:pt x="23" y="26"/>
                    </a:move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23" y="24"/>
                      <a:pt x="23" y="24"/>
                      <a:pt x="23" y="24"/>
                    </a:cubicBezTo>
                    <a:lnTo>
                      <a:pt x="23" y="26"/>
                    </a:lnTo>
                    <a:close/>
                    <a:moveTo>
                      <a:pt x="23" y="22"/>
                    </a:move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24" y="20"/>
                      <a:pt x="24" y="20"/>
                      <a:pt x="24" y="20"/>
                    </a:cubicBezTo>
                    <a:lnTo>
                      <a:pt x="23" y="22"/>
                    </a:lnTo>
                    <a:close/>
                    <a:moveTo>
                      <a:pt x="24" y="19"/>
                    </a:moveTo>
                    <a:cubicBezTo>
                      <a:pt x="19" y="18"/>
                      <a:pt x="19" y="18"/>
                      <a:pt x="19" y="18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5" y="16"/>
                      <a:pt x="25" y="16"/>
                      <a:pt x="25" y="16"/>
                    </a:cubicBezTo>
                    <a:lnTo>
                      <a:pt x="24" y="19"/>
                    </a:lnTo>
                    <a:close/>
                    <a:moveTo>
                      <a:pt x="25" y="15"/>
                    </a:moveTo>
                    <a:cubicBezTo>
                      <a:pt x="20" y="15"/>
                      <a:pt x="20" y="15"/>
                      <a:pt x="20" y="15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5" y="12"/>
                      <a:pt x="25" y="12"/>
                      <a:pt x="25" y="12"/>
                    </a:cubicBezTo>
                    <a:lnTo>
                      <a:pt x="25" y="15"/>
                    </a:lnTo>
                    <a:close/>
                    <a:moveTo>
                      <a:pt x="25" y="11"/>
                    </a:move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6" y="8"/>
                      <a:pt x="26" y="8"/>
                      <a:pt x="26" y="8"/>
                    </a:cubicBezTo>
                    <a:lnTo>
                      <a:pt x="25" y="11"/>
                    </a:lnTo>
                    <a:close/>
                    <a:moveTo>
                      <a:pt x="29" y="30"/>
                    </a:moveTo>
                    <a:cubicBezTo>
                      <a:pt x="24" y="30"/>
                      <a:pt x="24" y="30"/>
                      <a:pt x="24" y="30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9" y="28"/>
                      <a:pt x="29" y="28"/>
                      <a:pt x="29" y="28"/>
                    </a:cubicBezTo>
                    <a:lnTo>
                      <a:pt x="29" y="30"/>
                    </a:lnTo>
                    <a:close/>
                    <a:moveTo>
                      <a:pt x="29" y="26"/>
                    </a:move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30" y="24"/>
                      <a:pt x="30" y="24"/>
                      <a:pt x="30" y="24"/>
                    </a:cubicBezTo>
                    <a:lnTo>
                      <a:pt x="29" y="26"/>
                    </a:lnTo>
                    <a:close/>
                    <a:moveTo>
                      <a:pt x="30" y="22"/>
                    </a:moveTo>
                    <a:cubicBezTo>
                      <a:pt x="25" y="22"/>
                      <a:pt x="25" y="22"/>
                      <a:pt x="25" y="22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30" y="20"/>
                      <a:pt x="30" y="20"/>
                      <a:pt x="30" y="20"/>
                    </a:cubicBezTo>
                    <a:lnTo>
                      <a:pt x="30" y="22"/>
                    </a:lnTo>
                    <a:close/>
                    <a:moveTo>
                      <a:pt x="31" y="19"/>
                    </a:move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31" y="16"/>
                      <a:pt x="31" y="16"/>
                      <a:pt x="31" y="16"/>
                    </a:cubicBezTo>
                    <a:lnTo>
                      <a:pt x="31" y="19"/>
                    </a:lnTo>
                    <a:close/>
                    <a:moveTo>
                      <a:pt x="31" y="15"/>
                    </a:moveTo>
                    <a:cubicBezTo>
                      <a:pt x="26" y="15"/>
                      <a:pt x="26" y="15"/>
                      <a:pt x="26" y="15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31" y="12"/>
                      <a:pt x="31" y="12"/>
                      <a:pt x="31" y="12"/>
                    </a:cubicBezTo>
                    <a:lnTo>
                      <a:pt x="31" y="15"/>
                    </a:lnTo>
                    <a:close/>
                    <a:moveTo>
                      <a:pt x="32" y="11"/>
                    </a:moveTo>
                    <a:cubicBezTo>
                      <a:pt x="27" y="11"/>
                      <a:pt x="27" y="11"/>
                      <a:pt x="27" y="11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32" y="8"/>
                      <a:pt x="32" y="8"/>
                      <a:pt x="32" y="8"/>
                    </a:cubicBezTo>
                    <a:lnTo>
                      <a:pt x="32" y="11"/>
                    </a:lnTo>
                    <a:close/>
                    <a:moveTo>
                      <a:pt x="36" y="30"/>
                    </a:moveTo>
                    <a:cubicBezTo>
                      <a:pt x="31" y="30"/>
                      <a:pt x="31" y="30"/>
                      <a:pt x="31" y="3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6" y="28"/>
                      <a:pt x="36" y="28"/>
                      <a:pt x="36" y="28"/>
                    </a:cubicBezTo>
                    <a:lnTo>
                      <a:pt x="36" y="30"/>
                    </a:lnTo>
                    <a:close/>
                    <a:moveTo>
                      <a:pt x="36" y="26"/>
                    </a:moveTo>
                    <a:cubicBezTo>
                      <a:pt x="31" y="26"/>
                      <a:pt x="31" y="26"/>
                      <a:pt x="31" y="26"/>
                    </a:cubicBezTo>
                    <a:cubicBezTo>
                      <a:pt x="32" y="24"/>
                      <a:pt x="32" y="24"/>
                      <a:pt x="32" y="24"/>
                    </a:cubicBezTo>
                    <a:cubicBezTo>
                      <a:pt x="36" y="24"/>
                      <a:pt x="36" y="24"/>
                      <a:pt x="36" y="24"/>
                    </a:cubicBezTo>
                    <a:lnTo>
                      <a:pt x="36" y="26"/>
                    </a:lnTo>
                    <a:close/>
                    <a:moveTo>
                      <a:pt x="37" y="22"/>
                    </a:moveTo>
                    <a:cubicBezTo>
                      <a:pt x="32" y="22"/>
                      <a:pt x="32" y="22"/>
                      <a:pt x="32" y="22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7" y="20"/>
                      <a:pt x="37" y="20"/>
                      <a:pt x="37" y="20"/>
                    </a:cubicBezTo>
                    <a:lnTo>
                      <a:pt x="37" y="22"/>
                    </a:lnTo>
                    <a:close/>
                    <a:moveTo>
                      <a:pt x="37" y="19"/>
                    </a:moveTo>
                    <a:cubicBezTo>
                      <a:pt x="32" y="19"/>
                      <a:pt x="32" y="19"/>
                      <a:pt x="32" y="19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7" y="16"/>
                      <a:pt x="37" y="16"/>
                      <a:pt x="37" y="16"/>
                    </a:cubicBezTo>
                    <a:lnTo>
                      <a:pt x="37" y="19"/>
                    </a:lnTo>
                    <a:close/>
                    <a:moveTo>
                      <a:pt x="37" y="15"/>
                    </a:move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12"/>
                      <a:pt x="33" y="12"/>
                      <a:pt x="33" y="12"/>
                    </a:cubicBezTo>
                    <a:cubicBezTo>
                      <a:pt x="38" y="12"/>
                      <a:pt x="38" y="12"/>
                      <a:pt x="38" y="12"/>
                    </a:cubicBezTo>
                    <a:lnTo>
                      <a:pt x="37" y="15"/>
                    </a:lnTo>
                    <a:close/>
                    <a:moveTo>
                      <a:pt x="38" y="11"/>
                    </a:moveTo>
                    <a:cubicBezTo>
                      <a:pt x="33" y="11"/>
                      <a:pt x="33" y="11"/>
                      <a:pt x="33" y="11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8" y="8"/>
                      <a:pt x="38" y="8"/>
                      <a:pt x="38" y="8"/>
                    </a:cubicBezTo>
                    <a:lnTo>
                      <a:pt x="38" y="11"/>
                    </a:lnTo>
                    <a:close/>
                    <a:moveTo>
                      <a:pt x="43" y="30"/>
                    </a:move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43" y="28"/>
                      <a:pt x="43" y="28"/>
                      <a:pt x="43" y="28"/>
                    </a:cubicBezTo>
                    <a:lnTo>
                      <a:pt x="43" y="30"/>
                    </a:lnTo>
                    <a:close/>
                    <a:moveTo>
                      <a:pt x="43" y="26"/>
                    </a:move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43" y="24"/>
                      <a:pt x="43" y="24"/>
                      <a:pt x="43" y="24"/>
                    </a:cubicBezTo>
                    <a:lnTo>
                      <a:pt x="43" y="26"/>
                    </a:lnTo>
                    <a:close/>
                    <a:moveTo>
                      <a:pt x="43" y="23"/>
                    </a:moveTo>
                    <a:cubicBezTo>
                      <a:pt x="38" y="22"/>
                      <a:pt x="38" y="22"/>
                      <a:pt x="38" y="22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43" y="20"/>
                      <a:pt x="43" y="20"/>
                      <a:pt x="43" y="20"/>
                    </a:cubicBezTo>
                    <a:lnTo>
                      <a:pt x="43" y="23"/>
                    </a:lnTo>
                    <a:close/>
                    <a:moveTo>
                      <a:pt x="43" y="19"/>
                    </a:moveTo>
                    <a:cubicBezTo>
                      <a:pt x="39" y="19"/>
                      <a:pt x="39" y="19"/>
                      <a:pt x="39" y="19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44" y="16"/>
                      <a:pt x="44" y="16"/>
                      <a:pt x="44" y="16"/>
                    </a:cubicBezTo>
                    <a:lnTo>
                      <a:pt x="43" y="19"/>
                    </a:lnTo>
                    <a:close/>
                    <a:moveTo>
                      <a:pt x="44" y="15"/>
                    </a:moveTo>
                    <a:cubicBezTo>
                      <a:pt x="39" y="15"/>
                      <a:pt x="39" y="15"/>
                      <a:pt x="39" y="15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44" y="12"/>
                      <a:pt x="44" y="12"/>
                      <a:pt x="44" y="12"/>
                    </a:cubicBezTo>
                    <a:lnTo>
                      <a:pt x="44" y="15"/>
                    </a:lnTo>
                    <a:close/>
                    <a:moveTo>
                      <a:pt x="44" y="11"/>
                    </a:moveTo>
                    <a:cubicBezTo>
                      <a:pt x="40" y="11"/>
                      <a:pt x="40" y="11"/>
                      <a:pt x="40" y="11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4" y="8"/>
                      <a:pt x="44" y="8"/>
                      <a:pt x="44" y="8"/>
                    </a:cubicBezTo>
                    <a:lnTo>
                      <a:pt x="44" y="11"/>
                    </a:lnTo>
                    <a:close/>
                    <a:moveTo>
                      <a:pt x="71" y="43"/>
                    </a:moveTo>
                    <a:cubicBezTo>
                      <a:pt x="71" y="44"/>
                      <a:pt x="71" y="44"/>
                      <a:pt x="70" y="44"/>
                    </a:cubicBezTo>
                    <a:cubicBezTo>
                      <a:pt x="45" y="44"/>
                      <a:pt x="45" y="44"/>
                      <a:pt x="45" y="44"/>
                    </a:cubicBezTo>
                    <a:cubicBezTo>
                      <a:pt x="44" y="44"/>
                      <a:pt x="43" y="44"/>
                      <a:pt x="43" y="43"/>
                    </a:cubicBezTo>
                    <a:cubicBezTo>
                      <a:pt x="44" y="33"/>
                      <a:pt x="44" y="33"/>
                      <a:pt x="44" y="33"/>
                    </a:cubicBezTo>
                    <a:cubicBezTo>
                      <a:pt x="44" y="32"/>
                      <a:pt x="44" y="32"/>
                      <a:pt x="45" y="32"/>
                    </a:cubicBezTo>
                    <a:cubicBezTo>
                      <a:pt x="69" y="32"/>
                      <a:pt x="69" y="32"/>
                      <a:pt x="69" y="32"/>
                    </a:cubicBezTo>
                    <a:cubicBezTo>
                      <a:pt x="70" y="32"/>
                      <a:pt x="71" y="32"/>
                      <a:pt x="71" y="33"/>
                    </a:cubicBezTo>
                    <a:lnTo>
                      <a:pt x="71" y="43"/>
                    </a:lnTo>
                    <a:close/>
                    <a:moveTo>
                      <a:pt x="77" y="31"/>
                    </a:moveTo>
                    <a:cubicBezTo>
                      <a:pt x="72" y="31"/>
                      <a:pt x="72" y="31"/>
                      <a:pt x="72" y="31"/>
                    </a:cubicBezTo>
                    <a:cubicBezTo>
                      <a:pt x="72" y="28"/>
                      <a:pt x="72" y="28"/>
                      <a:pt x="72" y="28"/>
                    </a:cubicBezTo>
                    <a:cubicBezTo>
                      <a:pt x="77" y="28"/>
                      <a:pt x="77" y="28"/>
                      <a:pt x="77" y="28"/>
                    </a:cubicBezTo>
                    <a:lnTo>
                      <a:pt x="77" y="31"/>
                    </a:lnTo>
                    <a:close/>
                    <a:moveTo>
                      <a:pt x="76" y="27"/>
                    </a:moveTo>
                    <a:cubicBezTo>
                      <a:pt x="72" y="27"/>
                      <a:pt x="72" y="27"/>
                      <a:pt x="72" y="27"/>
                    </a:cubicBezTo>
                    <a:cubicBezTo>
                      <a:pt x="71" y="24"/>
                      <a:pt x="71" y="24"/>
                      <a:pt x="71" y="24"/>
                    </a:cubicBezTo>
                    <a:cubicBezTo>
                      <a:pt x="76" y="24"/>
                      <a:pt x="76" y="24"/>
                      <a:pt x="76" y="24"/>
                    </a:cubicBezTo>
                    <a:lnTo>
                      <a:pt x="76" y="27"/>
                    </a:lnTo>
                    <a:close/>
                    <a:moveTo>
                      <a:pt x="76" y="23"/>
                    </a:moveTo>
                    <a:cubicBezTo>
                      <a:pt x="71" y="23"/>
                      <a:pt x="71" y="23"/>
                      <a:pt x="71" y="23"/>
                    </a:cubicBezTo>
                    <a:cubicBezTo>
                      <a:pt x="71" y="20"/>
                      <a:pt x="71" y="20"/>
                      <a:pt x="71" y="20"/>
                    </a:cubicBezTo>
                    <a:cubicBezTo>
                      <a:pt x="76" y="20"/>
                      <a:pt x="76" y="20"/>
                      <a:pt x="76" y="20"/>
                    </a:cubicBezTo>
                    <a:lnTo>
                      <a:pt x="76" y="23"/>
                    </a:lnTo>
                    <a:close/>
                    <a:moveTo>
                      <a:pt x="76" y="19"/>
                    </a:moveTo>
                    <a:cubicBezTo>
                      <a:pt x="71" y="19"/>
                      <a:pt x="71" y="19"/>
                      <a:pt x="71" y="19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6" y="16"/>
                      <a:pt x="76" y="16"/>
                      <a:pt x="76" y="16"/>
                    </a:cubicBezTo>
                    <a:lnTo>
                      <a:pt x="76" y="19"/>
                    </a:lnTo>
                    <a:close/>
                    <a:moveTo>
                      <a:pt x="75" y="15"/>
                    </a:moveTo>
                    <a:cubicBezTo>
                      <a:pt x="71" y="15"/>
                      <a:pt x="71" y="15"/>
                      <a:pt x="71" y="15"/>
                    </a:cubicBezTo>
                    <a:cubicBezTo>
                      <a:pt x="71" y="12"/>
                      <a:pt x="71" y="12"/>
                      <a:pt x="71" y="12"/>
                    </a:cubicBezTo>
                    <a:cubicBezTo>
                      <a:pt x="75" y="12"/>
                      <a:pt x="75" y="12"/>
                      <a:pt x="75" y="12"/>
                    </a:cubicBezTo>
                    <a:lnTo>
                      <a:pt x="75" y="15"/>
                    </a:lnTo>
                    <a:close/>
                    <a:moveTo>
                      <a:pt x="75" y="11"/>
                    </a:moveTo>
                    <a:cubicBezTo>
                      <a:pt x="71" y="11"/>
                      <a:pt x="71" y="11"/>
                      <a:pt x="71" y="11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75" y="8"/>
                      <a:pt x="75" y="8"/>
                      <a:pt x="75" y="8"/>
                    </a:cubicBezTo>
                    <a:lnTo>
                      <a:pt x="75" y="11"/>
                    </a:lnTo>
                    <a:close/>
                    <a:moveTo>
                      <a:pt x="75" y="5"/>
                    </a:moveTo>
                    <a:cubicBezTo>
                      <a:pt x="72" y="5"/>
                      <a:pt x="72" y="5"/>
                      <a:pt x="72" y="5"/>
                    </a:cubicBezTo>
                    <a:cubicBezTo>
                      <a:pt x="72" y="5"/>
                      <a:pt x="71" y="5"/>
                      <a:pt x="71" y="4"/>
                    </a:cubicBezTo>
                    <a:cubicBezTo>
                      <a:pt x="71" y="3"/>
                      <a:pt x="71" y="3"/>
                      <a:pt x="71" y="3"/>
                    </a:cubicBezTo>
                    <a:cubicBezTo>
                      <a:pt x="71" y="3"/>
                      <a:pt x="71" y="2"/>
                      <a:pt x="72" y="2"/>
                    </a:cubicBezTo>
                    <a:cubicBezTo>
                      <a:pt x="75" y="2"/>
                      <a:pt x="75" y="2"/>
                      <a:pt x="75" y="2"/>
                    </a:cubicBezTo>
                    <a:cubicBezTo>
                      <a:pt x="76" y="2"/>
                      <a:pt x="76" y="3"/>
                      <a:pt x="76" y="3"/>
                    </a:cubicBezTo>
                    <a:cubicBezTo>
                      <a:pt x="77" y="4"/>
                      <a:pt x="77" y="4"/>
                      <a:pt x="77" y="4"/>
                    </a:cubicBezTo>
                    <a:cubicBezTo>
                      <a:pt x="77" y="5"/>
                      <a:pt x="76" y="5"/>
                      <a:pt x="75" y="5"/>
                    </a:cubicBezTo>
                    <a:close/>
                    <a:moveTo>
                      <a:pt x="84" y="31"/>
                    </a:moveTo>
                    <a:cubicBezTo>
                      <a:pt x="79" y="31"/>
                      <a:pt x="79" y="31"/>
                      <a:pt x="79" y="31"/>
                    </a:cubicBezTo>
                    <a:cubicBezTo>
                      <a:pt x="78" y="28"/>
                      <a:pt x="78" y="28"/>
                      <a:pt x="78" y="28"/>
                    </a:cubicBezTo>
                    <a:cubicBezTo>
                      <a:pt x="83" y="28"/>
                      <a:pt x="83" y="28"/>
                      <a:pt x="83" y="28"/>
                    </a:cubicBezTo>
                    <a:lnTo>
                      <a:pt x="84" y="31"/>
                    </a:lnTo>
                    <a:close/>
                    <a:moveTo>
                      <a:pt x="83" y="27"/>
                    </a:moveTo>
                    <a:cubicBezTo>
                      <a:pt x="78" y="27"/>
                      <a:pt x="78" y="27"/>
                      <a:pt x="78" y="27"/>
                    </a:cubicBezTo>
                    <a:cubicBezTo>
                      <a:pt x="78" y="24"/>
                      <a:pt x="78" y="24"/>
                      <a:pt x="78" y="24"/>
                    </a:cubicBezTo>
                    <a:cubicBezTo>
                      <a:pt x="83" y="24"/>
                      <a:pt x="83" y="24"/>
                      <a:pt x="83" y="24"/>
                    </a:cubicBezTo>
                    <a:lnTo>
                      <a:pt x="83" y="27"/>
                    </a:lnTo>
                    <a:close/>
                    <a:moveTo>
                      <a:pt x="83" y="23"/>
                    </a:moveTo>
                    <a:cubicBezTo>
                      <a:pt x="78" y="23"/>
                      <a:pt x="78" y="23"/>
                      <a:pt x="78" y="23"/>
                    </a:cubicBezTo>
                    <a:cubicBezTo>
                      <a:pt x="78" y="20"/>
                      <a:pt x="78" y="20"/>
                      <a:pt x="78" y="20"/>
                    </a:cubicBezTo>
                    <a:cubicBezTo>
                      <a:pt x="82" y="20"/>
                      <a:pt x="82" y="20"/>
                      <a:pt x="82" y="20"/>
                    </a:cubicBezTo>
                    <a:lnTo>
                      <a:pt x="83" y="23"/>
                    </a:lnTo>
                    <a:close/>
                    <a:moveTo>
                      <a:pt x="82" y="19"/>
                    </a:moveTo>
                    <a:cubicBezTo>
                      <a:pt x="78" y="19"/>
                      <a:pt x="78" y="19"/>
                      <a:pt x="78" y="19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82" y="16"/>
                      <a:pt x="82" y="16"/>
                      <a:pt x="82" y="16"/>
                    </a:cubicBezTo>
                    <a:lnTo>
                      <a:pt x="82" y="19"/>
                    </a:lnTo>
                    <a:close/>
                    <a:moveTo>
                      <a:pt x="82" y="15"/>
                    </a:moveTo>
                    <a:cubicBezTo>
                      <a:pt x="77" y="15"/>
                      <a:pt x="77" y="15"/>
                      <a:pt x="77" y="15"/>
                    </a:cubicBezTo>
                    <a:cubicBezTo>
                      <a:pt x="77" y="12"/>
                      <a:pt x="77" y="12"/>
                      <a:pt x="77" y="12"/>
                    </a:cubicBezTo>
                    <a:cubicBezTo>
                      <a:pt x="81" y="12"/>
                      <a:pt x="81" y="12"/>
                      <a:pt x="81" y="12"/>
                    </a:cubicBezTo>
                    <a:lnTo>
                      <a:pt x="82" y="15"/>
                    </a:lnTo>
                    <a:close/>
                    <a:moveTo>
                      <a:pt x="81" y="11"/>
                    </a:moveTo>
                    <a:cubicBezTo>
                      <a:pt x="77" y="11"/>
                      <a:pt x="77" y="11"/>
                      <a:pt x="77" y="11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81" y="8"/>
                      <a:pt x="81" y="8"/>
                      <a:pt x="81" y="8"/>
                    </a:cubicBezTo>
                    <a:lnTo>
                      <a:pt x="81" y="11"/>
                    </a:lnTo>
                    <a:close/>
                    <a:moveTo>
                      <a:pt x="90" y="31"/>
                    </a:moveTo>
                    <a:cubicBezTo>
                      <a:pt x="85" y="31"/>
                      <a:pt x="85" y="31"/>
                      <a:pt x="85" y="31"/>
                    </a:cubicBezTo>
                    <a:cubicBezTo>
                      <a:pt x="85" y="28"/>
                      <a:pt x="85" y="28"/>
                      <a:pt x="85" y="28"/>
                    </a:cubicBezTo>
                    <a:cubicBezTo>
                      <a:pt x="90" y="28"/>
                      <a:pt x="90" y="28"/>
                      <a:pt x="90" y="28"/>
                    </a:cubicBezTo>
                    <a:lnTo>
                      <a:pt x="90" y="31"/>
                    </a:lnTo>
                    <a:close/>
                    <a:moveTo>
                      <a:pt x="90" y="27"/>
                    </a:moveTo>
                    <a:cubicBezTo>
                      <a:pt x="85" y="27"/>
                      <a:pt x="85" y="27"/>
                      <a:pt x="85" y="27"/>
                    </a:cubicBezTo>
                    <a:cubicBezTo>
                      <a:pt x="85" y="24"/>
                      <a:pt x="85" y="24"/>
                      <a:pt x="85" y="24"/>
                    </a:cubicBezTo>
                    <a:cubicBezTo>
                      <a:pt x="89" y="24"/>
                      <a:pt x="89" y="24"/>
                      <a:pt x="89" y="24"/>
                    </a:cubicBezTo>
                    <a:lnTo>
                      <a:pt x="90" y="27"/>
                    </a:lnTo>
                    <a:close/>
                    <a:moveTo>
                      <a:pt x="89" y="23"/>
                    </a:moveTo>
                    <a:cubicBezTo>
                      <a:pt x="84" y="23"/>
                      <a:pt x="84" y="23"/>
                      <a:pt x="84" y="23"/>
                    </a:cubicBezTo>
                    <a:cubicBezTo>
                      <a:pt x="84" y="20"/>
                      <a:pt x="84" y="20"/>
                      <a:pt x="84" y="20"/>
                    </a:cubicBezTo>
                    <a:cubicBezTo>
                      <a:pt x="89" y="20"/>
                      <a:pt x="89" y="20"/>
                      <a:pt x="89" y="20"/>
                    </a:cubicBezTo>
                    <a:lnTo>
                      <a:pt x="89" y="23"/>
                    </a:lnTo>
                    <a:close/>
                    <a:moveTo>
                      <a:pt x="89" y="19"/>
                    </a:moveTo>
                    <a:cubicBezTo>
                      <a:pt x="84" y="19"/>
                      <a:pt x="84" y="19"/>
                      <a:pt x="84" y="19"/>
                    </a:cubicBezTo>
                    <a:cubicBezTo>
                      <a:pt x="84" y="16"/>
                      <a:pt x="84" y="16"/>
                      <a:pt x="84" y="16"/>
                    </a:cubicBezTo>
                    <a:cubicBezTo>
                      <a:pt x="88" y="16"/>
                      <a:pt x="88" y="16"/>
                      <a:pt x="88" y="16"/>
                    </a:cubicBezTo>
                    <a:lnTo>
                      <a:pt x="89" y="19"/>
                    </a:lnTo>
                    <a:close/>
                    <a:moveTo>
                      <a:pt x="88" y="15"/>
                    </a:moveTo>
                    <a:cubicBezTo>
                      <a:pt x="84" y="15"/>
                      <a:pt x="84" y="15"/>
                      <a:pt x="84" y="15"/>
                    </a:cubicBezTo>
                    <a:cubicBezTo>
                      <a:pt x="83" y="12"/>
                      <a:pt x="83" y="12"/>
                      <a:pt x="83" y="12"/>
                    </a:cubicBezTo>
                    <a:cubicBezTo>
                      <a:pt x="88" y="12"/>
                      <a:pt x="88" y="12"/>
                      <a:pt x="88" y="12"/>
                    </a:cubicBezTo>
                    <a:lnTo>
                      <a:pt x="88" y="15"/>
                    </a:lnTo>
                    <a:close/>
                    <a:moveTo>
                      <a:pt x="88" y="11"/>
                    </a:moveTo>
                    <a:cubicBezTo>
                      <a:pt x="83" y="11"/>
                      <a:pt x="83" y="11"/>
                      <a:pt x="83" y="11"/>
                    </a:cubicBezTo>
                    <a:cubicBezTo>
                      <a:pt x="83" y="8"/>
                      <a:pt x="83" y="8"/>
                      <a:pt x="83" y="8"/>
                    </a:cubicBezTo>
                    <a:cubicBezTo>
                      <a:pt x="87" y="8"/>
                      <a:pt x="87" y="8"/>
                      <a:pt x="87" y="8"/>
                    </a:cubicBezTo>
                    <a:lnTo>
                      <a:pt x="88" y="11"/>
                    </a:lnTo>
                    <a:close/>
                    <a:moveTo>
                      <a:pt x="97" y="31"/>
                    </a:moveTo>
                    <a:cubicBezTo>
                      <a:pt x="92" y="31"/>
                      <a:pt x="92" y="31"/>
                      <a:pt x="92" y="31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7" y="28"/>
                      <a:pt x="97" y="28"/>
                      <a:pt x="97" y="28"/>
                    </a:cubicBezTo>
                    <a:lnTo>
                      <a:pt x="97" y="31"/>
                    </a:lnTo>
                    <a:close/>
                    <a:moveTo>
                      <a:pt x="97" y="27"/>
                    </a:moveTo>
                    <a:cubicBezTo>
                      <a:pt x="92" y="27"/>
                      <a:pt x="92" y="27"/>
                      <a:pt x="92" y="27"/>
                    </a:cubicBezTo>
                    <a:cubicBezTo>
                      <a:pt x="91" y="24"/>
                      <a:pt x="91" y="24"/>
                      <a:pt x="91" y="24"/>
                    </a:cubicBezTo>
                    <a:cubicBezTo>
                      <a:pt x="96" y="24"/>
                      <a:pt x="96" y="24"/>
                      <a:pt x="96" y="24"/>
                    </a:cubicBezTo>
                    <a:lnTo>
                      <a:pt x="97" y="27"/>
                    </a:lnTo>
                    <a:close/>
                    <a:moveTo>
                      <a:pt x="96" y="23"/>
                    </a:moveTo>
                    <a:cubicBezTo>
                      <a:pt x="91" y="23"/>
                      <a:pt x="91" y="23"/>
                      <a:pt x="91" y="23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95" y="20"/>
                      <a:pt x="95" y="20"/>
                      <a:pt x="95" y="20"/>
                    </a:cubicBezTo>
                    <a:lnTo>
                      <a:pt x="96" y="23"/>
                    </a:lnTo>
                    <a:close/>
                    <a:moveTo>
                      <a:pt x="95" y="19"/>
                    </a:moveTo>
                    <a:cubicBezTo>
                      <a:pt x="90" y="19"/>
                      <a:pt x="90" y="19"/>
                      <a:pt x="90" y="19"/>
                    </a:cubicBezTo>
                    <a:cubicBezTo>
                      <a:pt x="90" y="16"/>
                      <a:pt x="90" y="16"/>
                      <a:pt x="90" y="16"/>
                    </a:cubicBezTo>
                    <a:cubicBezTo>
                      <a:pt x="95" y="16"/>
                      <a:pt x="95" y="16"/>
                      <a:pt x="95" y="16"/>
                    </a:cubicBezTo>
                    <a:lnTo>
                      <a:pt x="95" y="19"/>
                    </a:lnTo>
                    <a:close/>
                    <a:moveTo>
                      <a:pt x="94" y="15"/>
                    </a:moveTo>
                    <a:cubicBezTo>
                      <a:pt x="90" y="15"/>
                      <a:pt x="90" y="15"/>
                      <a:pt x="90" y="15"/>
                    </a:cubicBezTo>
                    <a:cubicBezTo>
                      <a:pt x="89" y="12"/>
                      <a:pt x="89" y="12"/>
                      <a:pt x="89" y="12"/>
                    </a:cubicBezTo>
                    <a:cubicBezTo>
                      <a:pt x="94" y="12"/>
                      <a:pt x="94" y="12"/>
                      <a:pt x="94" y="12"/>
                    </a:cubicBezTo>
                    <a:lnTo>
                      <a:pt x="94" y="15"/>
                    </a:lnTo>
                    <a:close/>
                    <a:moveTo>
                      <a:pt x="94" y="11"/>
                    </a:moveTo>
                    <a:cubicBezTo>
                      <a:pt x="89" y="11"/>
                      <a:pt x="89" y="11"/>
                      <a:pt x="89" y="11"/>
                    </a:cubicBezTo>
                    <a:cubicBezTo>
                      <a:pt x="89" y="8"/>
                      <a:pt x="89" y="8"/>
                      <a:pt x="89" y="8"/>
                    </a:cubicBezTo>
                    <a:cubicBezTo>
                      <a:pt x="93" y="8"/>
                      <a:pt x="93" y="8"/>
                      <a:pt x="93" y="8"/>
                    </a:cubicBezTo>
                    <a:lnTo>
                      <a:pt x="94" y="11"/>
                    </a:lnTo>
                    <a:close/>
                    <a:moveTo>
                      <a:pt x="93" y="4"/>
                    </a:moveTo>
                    <a:cubicBezTo>
                      <a:pt x="93" y="5"/>
                      <a:pt x="92" y="5"/>
                      <a:pt x="91" y="5"/>
                    </a:cubicBezTo>
                    <a:cubicBezTo>
                      <a:pt x="89" y="5"/>
                      <a:pt x="89" y="5"/>
                      <a:pt x="89" y="5"/>
                    </a:cubicBezTo>
                    <a:cubicBezTo>
                      <a:pt x="88" y="5"/>
                      <a:pt x="87" y="5"/>
                      <a:pt x="87" y="4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7" y="3"/>
                      <a:pt x="87" y="2"/>
                      <a:pt x="88" y="2"/>
                    </a:cubicBezTo>
                    <a:cubicBezTo>
                      <a:pt x="91" y="2"/>
                      <a:pt x="91" y="2"/>
                      <a:pt x="91" y="2"/>
                    </a:cubicBezTo>
                    <a:cubicBezTo>
                      <a:pt x="92" y="2"/>
                      <a:pt x="92" y="3"/>
                      <a:pt x="92" y="3"/>
                    </a:cubicBezTo>
                    <a:lnTo>
                      <a:pt x="93" y="4"/>
                    </a:lnTo>
                    <a:close/>
                    <a:moveTo>
                      <a:pt x="101" y="4"/>
                    </a:moveTo>
                    <a:cubicBezTo>
                      <a:pt x="101" y="5"/>
                      <a:pt x="100" y="5"/>
                      <a:pt x="100" y="5"/>
                    </a:cubicBezTo>
                    <a:cubicBezTo>
                      <a:pt x="97" y="5"/>
                      <a:pt x="97" y="5"/>
                      <a:pt x="97" y="5"/>
                    </a:cubicBezTo>
                    <a:cubicBezTo>
                      <a:pt x="96" y="5"/>
                      <a:pt x="95" y="5"/>
                      <a:pt x="95" y="4"/>
                    </a:cubicBez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2"/>
                      <a:pt x="96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100" y="2"/>
                      <a:pt x="100" y="3"/>
                      <a:pt x="101" y="3"/>
                    </a:cubicBezTo>
                    <a:lnTo>
                      <a:pt x="101" y="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839" y="2082"/>
                <a:ext cx="218" cy="156"/>
              </a:xfrm>
              <a:custGeom>
                <a:avLst/>
                <a:gdLst>
                  <a:gd name="T0" fmla="*/ 89 w 91"/>
                  <a:gd name="T1" fmla="*/ 0 h 65"/>
                  <a:gd name="T2" fmla="*/ 2 w 91"/>
                  <a:gd name="T3" fmla="*/ 0 h 65"/>
                  <a:gd name="T4" fmla="*/ 0 w 91"/>
                  <a:gd name="T5" fmla="*/ 2 h 65"/>
                  <a:gd name="T6" fmla="*/ 0 w 91"/>
                  <a:gd name="T7" fmla="*/ 63 h 65"/>
                  <a:gd name="T8" fmla="*/ 2 w 91"/>
                  <a:gd name="T9" fmla="*/ 65 h 65"/>
                  <a:gd name="T10" fmla="*/ 89 w 91"/>
                  <a:gd name="T11" fmla="*/ 65 h 65"/>
                  <a:gd name="T12" fmla="*/ 91 w 91"/>
                  <a:gd name="T13" fmla="*/ 63 h 65"/>
                  <a:gd name="T14" fmla="*/ 91 w 91"/>
                  <a:gd name="T15" fmla="*/ 2 h 65"/>
                  <a:gd name="T16" fmla="*/ 89 w 91"/>
                  <a:gd name="T17" fmla="*/ 0 h 65"/>
                  <a:gd name="T18" fmla="*/ 87 w 91"/>
                  <a:gd name="T19" fmla="*/ 59 h 65"/>
                  <a:gd name="T20" fmla="*/ 85 w 91"/>
                  <a:gd name="T21" fmla="*/ 61 h 65"/>
                  <a:gd name="T22" fmla="*/ 6 w 91"/>
                  <a:gd name="T23" fmla="*/ 61 h 65"/>
                  <a:gd name="T24" fmla="*/ 4 w 91"/>
                  <a:gd name="T25" fmla="*/ 59 h 65"/>
                  <a:gd name="T26" fmla="*/ 4 w 91"/>
                  <a:gd name="T27" fmla="*/ 6 h 65"/>
                  <a:gd name="T28" fmla="*/ 6 w 91"/>
                  <a:gd name="T29" fmla="*/ 4 h 65"/>
                  <a:gd name="T30" fmla="*/ 85 w 91"/>
                  <a:gd name="T31" fmla="*/ 4 h 65"/>
                  <a:gd name="T32" fmla="*/ 87 w 91"/>
                  <a:gd name="T33" fmla="*/ 6 h 65"/>
                  <a:gd name="T34" fmla="*/ 87 w 91"/>
                  <a:gd name="T35" fmla="*/ 59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" h="65">
                    <a:moveTo>
                      <a:pt x="8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0" y="64"/>
                      <a:pt x="1" y="65"/>
                      <a:pt x="2" y="65"/>
                    </a:cubicBezTo>
                    <a:cubicBezTo>
                      <a:pt x="89" y="65"/>
                      <a:pt x="89" y="65"/>
                      <a:pt x="89" y="65"/>
                    </a:cubicBezTo>
                    <a:cubicBezTo>
                      <a:pt x="90" y="65"/>
                      <a:pt x="91" y="64"/>
                      <a:pt x="91" y="63"/>
                    </a:cubicBezTo>
                    <a:cubicBezTo>
                      <a:pt x="91" y="2"/>
                      <a:pt x="91" y="2"/>
                      <a:pt x="91" y="2"/>
                    </a:cubicBezTo>
                    <a:cubicBezTo>
                      <a:pt x="91" y="1"/>
                      <a:pt x="90" y="0"/>
                      <a:pt x="89" y="0"/>
                    </a:cubicBezTo>
                    <a:close/>
                    <a:moveTo>
                      <a:pt x="87" y="59"/>
                    </a:moveTo>
                    <a:cubicBezTo>
                      <a:pt x="87" y="60"/>
                      <a:pt x="86" y="61"/>
                      <a:pt x="85" y="61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5" y="61"/>
                      <a:pt x="4" y="60"/>
                      <a:pt x="4" y="59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5" y="4"/>
                      <a:pt x="6" y="4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86" y="4"/>
                      <a:pt x="87" y="5"/>
                      <a:pt x="87" y="6"/>
                    </a:cubicBezTo>
                    <a:lnTo>
                      <a:pt x="87" y="5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7"/>
              <p:cNvSpPr/>
              <p:nvPr/>
            </p:nvSpPr>
            <p:spPr bwMode="auto">
              <a:xfrm>
                <a:off x="3817" y="2351"/>
                <a:ext cx="257" cy="5"/>
              </a:xfrm>
              <a:custGeom>
                <a:avLst/>
                <a:gdLst>
                  <a:gd name="T0" fmla="*/ 107 w 107"/>
                  <a:gd name="T1" fmla="*/ 2 h 2"/>
                  <a:gd name="T2" fmla="*/ 106 w 107"/>
                  <a:gd name="T3" fmla="*/ 2 h 2"/>
                  <a:gd name="T4" fmla="*/ 2 w 107"/>
                  <a:gd name="T5" fmla="*/ 2 h 2"/>
                  <a:gd name="T6" fmla="*/ 0 w 107"/>
                  <a:gd name="T7" fmla="*/ 2 h 2"/>
                  <a:gd name="T8" fmla="*/ 0 w 107"/>
                  <a:gd name="T9" fmla="*/ 1 h 2"/>
                  <a:gd name="T10" fmla="*/ 2 w 107"/>
                  <a:gd name="T11" fmla="*/ 0 h 2"/>
                  <a:gd name="T12" fmla="*/ 106 w 107"/>
                  <a:gd name="T13" fmla="*/ 0 h 2"/>
                  <a:gd name="T14" fmla="*/ 107 w 107"/>
                  <a:gd name="T15" fmla="*/ 1 h 2"/>
                  <a:gd name="T16" fmla="*/ 107 w 107"/>
                  <a:gd name="T1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7" h="2">
                    <a:moveTo>
                      <a:pt x="107" y="2"/>
                    </a:moveTo>
                    <a:cubicBezTo>
                      <a:pt x="107" y="2"/>
                      <a:pt x="107" y="2"/>
                      <a:pt x="106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107" y="0"/>
                      <a:pt x="107" y="1"/>
                      <a:pt x="107" y="1"/>
                    </a:cubicBezTo>
                    <a:lnTo>
                      <a:pt x="107" y="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8"/>
              <p:cNvSpPr/>
              <p:nvPr/>
            </p:nvSpPr>
            <p:spPr bwMode="auto">
              <a:xfrm>
                <a:off x="3858" y="2099"/>
                <a:ext cx="86" cy="77"/>
              </a:xfrm>
              <a:custGeom>
                <a:avLst/>
                <a:gdLst>
                  <a:gd name="T0" fmla="*/ 0 w 36"/>
                  <a:gd name="T1" fmla="*/ 32 h 32"/>
                  <a:gd name="T2" fmla="*/ 0 w 36"/>
                  <a:gd name="T3" fmla="*/ 1 h 32"/>
                  <a:gd name="T4" fmla="*/ 36 w 36"/>
                  <a:gd name="T5" fmla="*/ 2 h 32"/>
                  <a:gd name="T6" fmla="*/ 3 w 36"/>
                  <a:gd name="T7" fmla="*/ 5 h 32"/>
                  <a:gd name="T8" fmla="*/ 0 w 36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2">
                    <a:moveTo>
                      <a:pt x="0" y="32"/>
                    </a:moveTo>
                    <a:cubicBezTo>
                      <a:pt x="0" y="32"/>
                      <a:pt x="0" y="3"/>
                      <a:pt x="0" y="1"/>
                    </a:cubicBezTo>
                    <a:cubicBezTo>
                      <a:pt x="1" y="0"/>
                      <a:pt x="36" y="2"/>
                      <a:pt x="36" y="2"/>
                    </a:cubicBezTo>
                    <a:cubicBezTo>
                      <a:pt x="36" y="2"/>
                      <a:pt x="4" y="3"/>
                      <a:pt x="3" y="5"/>
                    </a:cubicBezTo>
                    <a:cubicBezTo>
                      <a:pt x="2" y="7"/>
                      <a:pt x="0" y="32"/>
                      <a:pt x="0" y="3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9"/>
              <p:cNvSpPr/>
              <p:nvPr/>
            </p:nvSpPr>
            <p:spPr bwMode="auto">
              <a:xfrm>
                <a:off x="3952" y="2144"/>
                <a:ext cx="88" cy="77"/>
              </a:xfrm>
              <a:custGeom>
                <a:avLst/>
                <a:gdLst>
                  <a:gd name="T0" fmla="*/ 37 w 37"/>
                  <a:gd name="T1" fmla="*/ 0 h 32"/>
                  <a:gd name="T2" fmla="*/ 36 w 37"/>
                  <a:gd name="T3" fmla="*/ 30 h 32"/>
                  <a:gd name="T4" fmla="*/ 0 w 37"/>
                  <a:gd name="T5" fmla="*/ 30 h 32"/>
                  <a:gd name="T6" fmla="*/ 33 w 37"/>
                  <a:gd name="T7" fmla="*/ 27 h 32"/>
                  <a:gd name="T8" fmla="*/ 37 w 37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2">
                    <a:moveTo>
                      <a:pt x="37" y="0"/>
                    </a:moveTo>
                    <a:cubicBezTo>
                      <a:pt x="37" y="0"/>
                      <a:pt x="37" y="29"/>
                      <a:pt x="36" y="30"/>
                    </a:cubicBezTo>
                    <a:cubicBezTo>
                      <a:pt x="36" y="32"/>
                      <a:pt x="0" y="30"/>
                      <a:pt x="0" y="30"/>
                    </a:cubicBezTo>
                    <a:cubicBezTo>
                      <a:pt x="0" y="30"/>
                      <a:pt x="32" y="29"/>
                      <a:pt x="33" y="27"/>
                    </a:cubicBezTo>
                    <a:cubicBezTo>
                      <a:pt x="34" y="25"/>
                      <a:pt x="37" y="0"/>
                      <a:pt x="3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10"/>
              <p:cNvSpPr>
                <a:spLocks noEditPoints="1"/>
              </p:cNvSpPr>
              <p:nvPr/>
            </p:nvSpPr>
            <p:spPr bwMode="auto">
              <a:xfrm>
                <a:off x="3601" y="1962"/>
                <a:ext cx="370" cy="389"/>
              </a:xfrm>
              <a:custGeom>
                <a:avLst/>
                <a:gdLst>
                  <a:gd name="T0" fmla="*/ 84 w 154"/>
                  <a:gd name="T1" fmla="*/ 137 h 162"/>
                  <a:gd name="T2" fmla="*/ 84 w 154"/>
                  <a:gd name="T3" fmla="*/ 130 h 162"/>
                  <a:gd name="T4" fmla="*/ 93 w 154"/>
                  <a:gd name="T5" fmla="*/ 102 h 162"/>
                  <a:gd name="T6" fmla="*/ 93 w 154"/>
                  <a:gd name="T7" fmla="*/ 84 h 162"/>
                  <a:gd name="T8" fmla="*/ 84 w 154"/>
                  <a:gd name="T9" fmla="*/ 61 h 162"/>
                  <a:gd name="T10" fmla="*/ 84 w 154"/>
                  <a:gd name="T11" fmla="*/ 54 h 162"/>
                  <a:gd name="T12" fmla="*/ 104 w 154"/>
                  <a:gd name="T13" fmla="*/ 38 h 162"/>
                  <a:gd name="T14" fmla="*/ 108 w 154"/>
                  <a:gd name="T15" fmla="*/ 30 h 162"/>
                  <a:gd name="T16" fmla="*/ 134 w 154"/>
                  <a:gd name="T17" fmla="*/ 45 h 162"/>
                  <a:gd name="T18" fmla="*/ 134 w 154"/>
                  <a:gd name="T19" fmla="*/ 28 h 162"/>
                  <a:gd name="T20" fmla="*/ 154 w 154"/>
                  <a:gd name="T21" fmla="*/ 45 h 162"/>
                  <a:gd name="T22" fmla="*/ 137 w 154"/>
                  <a:gd name="T23" fmla="*/ 22 h 162"/>
                  <a:gd name="T24" fmla="*/ 30 w 154"/>
                  <a:gd name="T25" fmla="*/ 18 h 162"/>
                  <a:gd name="T26" fmla="*/ 9 w 154"/>
                  <a:gd name="T27" fmla="*/ 43 h 162"/>
                  <a:gd name="T28" fmla="*/ 12 w 154"/>
                  <a:gd name="T29" fmla="*/ 125 h 162"/>
                  <a:gd name="T30" fmla="*/ 81 w 154"/>
                  <a:gd name="T31" fmla="*/ 162 h 162"/>
                  <a:gd name="T32" fmla="*/ 124 w 154"/>
                  <a:gd name="T33" fmla="*/ 20 h 162"/>
                  <a:gd name="T34" fmla="*/ 125 w 154"/>
                  <a:gd name="T35" fmla="*/ 20 h 162"/>
                  <a:gd name="T36" fmla="*/ 98 w 154"/>
                  <a:gd name="T37" fmla="*/ 10 h 162"/>
                  <a:gd name="T38" fmla="*/ 91 w 154"/>
                  <a:gd name="T39" fmla="*/ 11 h 162"/>
                  <a:gd name="T40" fmla="*/ 84 w 154"/>
                  <a:gd name="T41" fmla="*/ 6 h 162"/>
                  <a:gd name="T42" fmla="*/ 48 w 154"/>
                  <a:gd name="T43" fmla="*/ 22 h 162"/>
                  <a:gd name="T44" fmla="*/ 48 w 154"/>
                  <a:gd name="T45" fmla="*/ 104 h 162"/>
                  <a:gd name="T46" fmla="*/ 47 w 154"/>
                  <a:gd name="T47" fmla="*/ 84 h 162"/>
                  <a:gd name="T48" fmla="*/ 36 w 154"/>
                  <a:gd name="T49" fmla="*/ 55 h 162"/>
                  <a:gd name="T50" fmla="*/ 29 w 154"/>
                  <a:gd name="T51" fmla="*/ 78 h 162"/>
                  <a:gd name="T52" fmla="*/ 54 w 154"/>
                  <a:gd name="T53" fmla="*/ 132 h 162"/>
                  <a:gd name="T54" fmla="*/ 38 w 154"/>
                  <a:gd name="T55" fmla="*/ 113 h 162"/>
                  <a:gd name="T56" fmla="*/ 44 w 154"/>
                  <a:gd name="T57" fmla="*/ 28 h 162"/>
                  <a:gd name="T58" fmla="*/ 49 w 154"/>
                  <a:gd name="T59" fmla="*/ 52 h 162"/>
                  <a:gd name="T60" fmla="*/ 37 w 154"/>
                  <a:gd name="T61" fmla="*/ 20 h 162"/>
                  <a:gd name="T62" fmla="*/ 31 w 154"/>
                  <a:gd name="T63" fmla="*/ 25 h 162"/>
                  <a:gd name="T64" fmla="*/ 28 w 154"/>
                  <a:gd name="T65" fmla="*/ 46 h 162"/>
                  <a:gd name="T66" fmla="*/ 28 w 154"/>
                  <a:gd name="T67" fmla="*/ 28 h 162"/>
                  <a:gd name="T68" fmla="*/ 22 w 154"/>
                  <a:gd name="T69" fmla="*/ 78 h 162"/>
                  <a:gd name="T70" fmla="*/ 6 w 154"/>
                  <a:gd name="T71" fmla="*/ 84 h 162"/>
                  <a:gd name="T72" fmla="*/ 25 w 154"/>
                  <a:gd name="T73" fmla="*/ 111 h 162"/>
                  <a:gd name="T74" fmla="*/ 28 w 154"/>
                  <a:gd name="T75" fmla="*/ 134 h 162"/>
                  <a:gd name="T76" fmla="*/ 37 w 154"/>
                  <a:gd name="T77" fmla="*/ 135 h 162"/>
                  <a:gd name="T78" fmla="*/ 37 w 154"/>
                  <a:gd name="T79" fmla="*/ 142 h 162"/>
                  <a:gd name="T80" fmla="*/ 48 w 154"/>
                  <a:gd name="T81" fmla="*/ 149 h 162"/>
                  <a:gd name="T82" fmla="*/ 56 w 154"/>
                  <a:gd name="T83" fmla="*/ 138 h 162"/>
                  <a:gd name="T84" fmla="*/ 78 w 154"/>
                  <a:gd name="T85" fmla="*/ 156 h 162"/>
                  <a:gd name="T86" fmla="*/ 78 w 154"/>
                  <a:gd name="T87" fmla="*/ 137 h 162"/>
                  <a:gd name="T88" fmla="*/ 61 w 154"/>
                  <a:gd name="T89" fmla="*/ 131 h 162"/>
                  <a:gd name="T90" fmla="*/ 78 w 154"/>
                  <a:gd name="T91" fmla="*/ 108 h 162"/>
                  <a:gd name="T92" fmla="*/ 54 w 154"/>
                  <a:gd name="T93" fmla="*/ 103 h 162"/>
                  <a:gd name="T94" fmla="*/ 78 w 154"/>
                  <a:gd name="T95" fmla="*/ 101 h 162"/>
                  <a:gd name="T96" fmla="*/ 54 w 154"/>
                  <a:gd name="T97" fmla="*/ 59 h 162"/>
                  <a:gd name="T98" fmla="*/ 78 w 154"/>
                  <a:gd name="T99" fmla="*/ 54 h 162"/>
                  <a:gd name="T100" fmla="*/ 78 w 154"/>
                  <a:gd name="T101" fmla="*/ 32 h 162"/>
                  <a:gd name="T102" fmla="*/ 71 w 154"/>
                  <a:gd name="T103" fmla="*/ 11 h 162"/>
                  <a:gd name="T104" fmla="*/ 63 w 154"/>
                  <a:gd name="T105" fmla="*/ 25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54" h="162">
                    <a:moveTo>
                      <a:pt x="81" y="162"/>
                    </a:moveTo>
                    <a:cubicBezTo>
                      <a:pt x="84" y="150"/>
                      <a:pt x="84" y="150"/>
                      <a:pt x="84" y="150"/>
                    </a:cubicBezTo>
                    <a:cubicBezTo>
                      <a:pt x="84" y="137"/>
                      <a:pt x="84" y="137"/>
                      <a:pt x="84" y="137"/>
                    </a:cubicBezTo>
                    <a:cubicBezTo>
                      <a:pt x="85" y="137"/>
                      <a:pt x="86" y="137"/>
                      <a:pt x="87" y="137"/>
                    </a:cubicBezTo>
                    <a:cubicBezTo>
                      <a:pt x="89" y="130"/>
                      <a:pt x="89" y="130"/>
                      <a:pt x="89" y="130"/>
                    </a:cubicBezTo>
                    <a:cubicBezTo>
                      <a:pt x="87" y="130"/>
                      <a:pt x="86" y="130"/>
                      <a:pt x="84" y="130"/>
                    </a:cubicBezTo>
                    <a:cubicBezTo>
                      <a:pt x="84" y="108"/>
                      <a:pt x="84" y="108"/>
                      <a:pt x="84" y="108"/>
                    </a:cubicBezTo>
                    <a:cubicBezTo>
                      <a:pt x="87" y="108"/>
                      <a:pt x="90" y="108"/>
                      <a:pt x="93" y="108"/>
                    </a:cubicBezTo>
                    <a:cubicBezTo>
                      <a:pt x="93" y="102"/>
                      <a:pt x="93" y="102"/>
                      <a:pt x="93" y="102"/>
                    </a:cubicBezTo>
                    <a:cubicBezTo>
                      <a:pt x="90" y="102"/>
                      <a:pt x="87" y="101"/>
                      <a:pt x="84" y="101"/>
                    </a:cubicBezTo>
                    <a:cubicBezTo>
                      <a:pt x="84" y="84"/>
                      <a:pt x="84" y="84"/>
                      <a:pt x="84" y="84"/>
                    </a:cubicBezTo>
                    <a:cubicBezTo>
                      <a:pt x="93" y="84"/>
                      <a:pt x="93" y="84"/>
                      <a:pt x="93" y="84"/>
                    </a:cubicBezTo>
                    <a:cubicBezTo>
                      <a:pt x="93" y="78"/>
                      <a:pt x="93" y="78"/>
                      <a:pt x="93" y="78"/>
                    </a:cubicBezTo>
                    <a:cubicBezTo>
                      <a:pt x="84" y="78"/>
                      <a:pt x="84" y="78"/>
                      <a:pt x="84" y="78"/>
                    </a:cubicBezTo>
                    <a:cubicBezTo>
                      <a:pt x="84" y="61"/>
                      <a:pt x="84" y="61"/>
                      <a:pt x="84" y="61"/>
                    </a:cubicBezTo>
                    <a:cubicBezTo>
                      <a:pt x="87" y="60"/>
                      <a:pt x="90" y="60"/>
                      <a:pt x="93" y="60"/>
                    </a:cubicBezTo>
                    <a:cubicBezTo>
                      <a:pt x="93" y="54"/>
                      <a:pt x="93" y="54"/>
                      <a:pt x="93" y="54"/>
                    </a:cubicBezTo>
                    <a:cubicBezTo>
                      <a:pt x="90" y="54"/>
                      <a:pt x="87" y="54"/>
                      <a:pt x="84" y="54"/>
                    </a:cubicBezTo>
                    <a:cubicBezTo>
                      <a:pt x="84" y="32"/>
                      <a:pt x="84" y="32"/>
                      <a:pt x="84" y="32"/>
                    </a:cubicBezTo>
                    <a:cubicBezTo>
                      <a:pt x="90" y="32"/>
                      <a:pt x="96" y="31"/>
                      <a:pt x="101" y="31"/>
                    </a:cubicBezTo>
                    <a:cubicBezTo>
                      <a:pt x="102" y="33"/>
                      <a:pt x="103" y="35"/>
                      <a:pt x="104" y="38"/>
                    </a:cubicBezTo>
                    <a:cubicBezTo>
                      <a:pt x="104" y="40"/>
                      <a:pt x="105" y="42"/>
                      <a:pt x="105" y="45"/>
                    </a:cubicBezTo>
                    <a:cubicBezTo>
                      <a:pt x="112" y="45"/>
                      <a:pt x="112" y="45"/>
                      <a:pt x="112" y="45"/>
                    </a:cubicBezTo>
                    <a:cubicBezTo>
                      <a:pt x="111" y="39"/>
                      <a:pt x="109" y="34"/>
                      <a:pt x="108" y="30"/>
                    </a:cubicBezTo>
                    <a:cubicBezTo>
                      <a:pt x="111" y="29"/>
                      <a:pt x="115" y="29"/>
                      <a:pt x="118" y="28"/>
                    </a:cubicBezTo>
                    <a:cubicBezTo>
                      <a:pt x="122" y="33"/>
                      <a:pt x="125" y="39"/>
                      <a:pt x="127" y="45"/>
                    </a:cubicBezTo>
                    <a:cubicBezTo>
                      <a:pt x="134" y="45"/>
                      <a:pt x="134" y="45"/>
                      <a:pt x="134" y="45"/>
                    </a:cubicBezTo>
                    <a:cubicBezTo>
                      <a:pt x="131" y="38"/>
                      <a:pt x="128" y="32"/>
                      <a:pt x="125" y="26"/>
                    </a:cubicBezTo>
                    <a:cubicBezTo>
                      <a:pt x="127" y="26"/>
                      <a:pt x="129" y="25"/>
                      <a:pt x="131" y="25"/>
                    </a:cubicBezTo>
                    <a:cubicBezTo>
                      <a:pt x="132" y="26"/>
                      <a:pt x="133" y="27"/>
                      <a:pt x="134" y="28"/>
                    </a:cubicBezTo>
                    <a:cubicBezTo>
                      <a:pt x="138" y="32"/>
                      <a:pt x="142" y="36"/>
                      <a:pt x="145" y="41"/>
                    </a:cubicBezTo>
                    <a:cubicBezTo>
                      <a:pt x="142" y="42"/>
                      <a:pt x="140" y="44"/>
                      <a:pt x="137" y="45"/>
                    </a:cubicBezTo>
                    <a:cubicBezTo>
                      <a:pt x="154" y="45"/>
                      <a:pt x="154" y="45"/>
                      <a:pt x="154" y="45"/>
                    </a:cubicBezTo>
                    <a:cubicBezTo>
                      <a:pt x="154" y="44"/>
                      <a:pt x="153" y="43"/>
                      <a:pt x="153" y="43"/>
                    </a:cubicBezTo>
                    <a:cubicBezTo>
                      <a:pt x="152" y="41"/>
                      <a:pt x="151" y="39"/>
                      <a:pt x="150" y="37"/>
                    </a:cubicBezTo>
                    <a:cubicBezTo>
                      <a:pt x="146" y="32"/>
                      <a:pt x="142" y="27"/>
                      <a:pt x="137" y="22"/>
                    </a:cubicBezTo>
                    <a:cubicBezTo>
                      <a:pt x="136" y="21"/>
                      <a:pt x="134" y="19"/>
                      <a:pt x="132" y="18"/>
                    </a:cubicBezTo>
                    <a:cubicBezTo>
                      <a:pt x="118" y="6"/>
                      <a:pt x="100" y="0"/>
                      <a:pt x="81" y="0"/>
                    </a:cubicBezTo>
                    <a:cubicBezTo>
                      <a:pt x="62" y="0"/>
                      <a:pt x="44" y="6"/>
                      <a:pt x="30" y="18"/>
                    </a:cubicBezTo>
                    <a:cubicBezTo>
                      <a:pt x="28" y="19"/>
                      <a:pt x="26" y="21"/>
                      <a:pt x="25" y="22"/>
                    </a:cubicBezTo>
                    <a:cubicBezTo>
                      <a:pt x="20" y="27"/>
                      <a:pt x="16" y="32"/>
                      <a:pt x="12" y="37"/>
                    </a:cubicBezTo>
                    <a:cubicBezTo>
                      <a:pt x="11" y="39"/>
                      <a:pt x="10" y="41"/>
                      <a:pt x="9" y="43"/>
                    </a:cubicBezTo>
                    <a:cubicBezTo>
                      <a:pt x="3" y="54"/>
                      <a:pt x="0" y="67"/>
                      <a:pt x="0" y="81"/>
                    </a:cubicBezTo>
                    <a:cubicBezTo>
                      <a:pt x="0" y="95"/>
                      <a:pt x="3" y="108"/>
                      <a:pt x="9" y="119"/>
                    </a:cubicBezTo>
                    <a:cubicBezTo>
                      <a:pt x="10" y="121"/>
                      <a:pt x="11" y="123"/>
                      <a:pt x="12" y="125"/>
                    </a:cubicBezTo>
                    <a:cubicBezTo>
                      <a:pt x="16" y="130"/>
                      <a:pt x="20" y="135"/>
                      <a:pt x="25" y="140"/>
                    </a:cubicBezTo>
                    <a:cubicBezTo>
                      <a:pt x="26" y="141"/>
                      <a:pt x="28" y="143"/>
                      <a:pt x="30" y="144"/>
                    </a:cubicBezTo>
                    <a:cubicBezTo>
                      <a:pt x="44" y="156"/>
                      <a:pt x="62" y="162"/>
                      <a:pt x="81" y="162"/>
                    </a:cubicBezTo>
                    <a:cubicBezTo>
                      <a:pt x="81" y="162"/>
                      <a:pt x="81" y="162"/>
                      <a:pt x="81" y="162"/>
                    </a:cubicBezTo>
                    <a:close/>
                    <a:moveTo>
                      <a:pt x="125" y="20"/>
                    </a:moveTo>
                    <a:cubicBezTo>
                      <a:pt x="125" y="20"/>
                      <a:pt x="124" y="20"/>
                      <a:pt x="124" y="20"/>
                    </a:cubicBezTo>
                    <a:cubicBezTo>
                      <a:pt x="123" y="21"/>
                      <a:pt x="122" y="21"/>
                      <a:pt x="121" y="21"/>
                    </a:cubicBezTo>
                    <a:cubicBezTo>
                      <a:pt x="119" y="18"/>
                      <a:pt x="116" y="16"/>
                      <a:pt x="114" y="13"/>
                    </a:cubicBezTo>
                    <a:cubicBezTo>
                      <a:pt x="118" y="15"/>
                      <a:pt x="121" y="17"/>
                      <a:pt x="125" y="20"/>
                    </a:cubicBezTo>
                    <a:close/>
                    <a:moveTo>
                      <a:pt x="114" y="22"/>
                    </a:moveTo>
                    <a:cubicBezTo>
                      <a:pt x="111" y="23"/>
                      <a:pt x="108" y="23"/>
                      <a:pt x="106" y="24"/>
                    </a:cubicBezTo>
                    <a:cubicBezTo>
                      <a:pt x="103" y="18"/>
                      <a:pt x="101" y="14"/>
                      <a:pt x="98" y="10"/>
                    </a:cubicBezTo>
                    <a:cubicBezTo>
                      <a:pt x="104" y="13"/>
                      <a:pt x="109" y="17"/>
                      <a:pt x="114" y="22"/>
                    </a:cubicBezTo>
                    <a:close/>
                    <a:moveTo>
                      <a:pt x="84" y="6"/>
                    </a:moveTo>
                    <a:cubicBezTo>
                      <a:pt x="86" y="7"/>
                      <a:pt x="89" y="9"/>
                      <a:pt x="91" y="11"/>
                    </a:cubicBezTo>
                    <a:cubicBezTo>
                      <a:pt x="94" y="14"/>
                      <a:pt x="97" y="19"/>
                      <a:pt x="99" y="25"/>
                    </a:cubicBezTo>
                    <a:cubicBezTo>
                      <a:pt x="94" y="25"/>
                      <a:pt x="89" y="25"/>
                      <a:pt x="84" y="25"/>
                    </a:cubicBezTo>
                    <a:lnTo>
                      <a:pt x="84" y="6"/>
                    </a:lnTo>
                    <a:close/>
                    <a:moveTo>
                      <a:pt x="64" y="10"/>
                    </a:moveTo>
                    <a:cubicBezTo>
                      <a:pt x="61" y="14"/>
                      <a:pt x="59" y="18"/>
                      <a:pt x="56" y="24"/>
                    </a:cubicBezTo>
                    <a:cubicBezTo>
                      <a:pt x="54" y="23"/>
                      <a:pt x="51" y="23"/>
                      <a:pt x="48" y="22"/>
                    </a:cubicBezTo>
                    <a:cubicBezTo>
                      <a:pt x="53" y="17"/>
                      <a:pt x="58" y="13"/>
                      <a:pt x="64" y="10"/>
                    </a:cubicBezTo>
                    <a:close/>
                    <a:moveTo>
                      <a:pt x="47" y="84"/>
                    </a:moveTo>
                    <a:cubicBezTo>
                      <a:pt x="47" y="91"/>
                      <a:pt x="48" y="98"/>
                      <a:pt x="48" y="104"/>
                    </a:cubicBezTo>
                    <a:cubicBezTo>
                      <a:pt x="42" y="105"/>
                      <a:pt x="37" y="107"/>
                      <a:pt x="32" y="108"/>
                    </a:cubicBezTo>
                    <a:cubicBezTo>
                      <a:pt x="30" y="101"/>
                      <a:pt x="29" y="92"/>
                      <a:pt x="29" y="84"/>
                    </a:cubicBezTo>
                    <a:lnTo>
                      <a:pt x="47" y="84"/>
                    </a:lnTo>
                    <a:close/>
                    <a:moveTo>
                      <a:pt x="29" y="78"/>
                    </a:moveTo>
                    <a:cubicBezTo>
                      <a:pt x="29" y="69"/>
                      <a:pt x="30" y="61"/>
                      <a:pt x="32" y="54"/>
                    </a:cubicBezTo>
                    <a:cubicBezTo>
                      <a:pt x="33" y="54"/>
                      <a:pt x="35" y="55"/>
                      <a:pt x="36" y="55"/>
                    </a:cubicBezTo>
                    <a:cubicBezTo>
                      <a:pt x="40" y="56"/>
                      <a:pt x="44" y="57"/>
                      <a:pt x="48" y="58"/>
                    </a:cubicBezTo>
                    <a:cubicBezTo>
                      <a:pt x="48" y="64"/>
                      <a:pt x="47" y="71"/>
                      <a:pt x="47" y="78"/>
                    </a:cubicBezTo>
                    <a:lnTo>
                      <a:pt x="29" y="78"/>
                    </a:lnTo>
                    <a:close/>
                    <a:moveTo>
                      <a:pt x="38" y="113"/>
                    </a:moveTo>
                    <a:cubicBezTo>
                      <a:pt x="42" y="112"/>
                      <a:pt x="45" y="111"/>
                      <a:pt x="49" y="110"/>
                    </a:cubicBezTo>
                    <a:cubicBezTo>
                      <a:pt x="50" y="118"/>
                      <a:pt x="52" y="126"/>
                      <a:pt x="54" y="132"/>
                    </a:cubicBezTo>
                    <a:cubicBezTo>
                      <a:pt x="51" y="133"/>
                      <a:pt x="47" y="133"/>
                      <a:pt x="44" y="134"/>
                    </a:cubicBezTo>
                    <a:cubicBezTo>
                      <a:pt x="40" y="128"/>
                      <a:pt x="36" y="121"/>
                      <a:pt x="34" y="114"/>
                    </a:cubicBezTo>
                    <a:cubicBezTo>
                      <a:pt x="35" y="114"/>
                      <a:pt x="37" y="113"/>
                      <a:pt x="38" y="113"/>
                    </a:cubicBezTo>
                    <a:close/>
                    <a:moveTo>
                      <a:pt x="49" y="52"/>
                    </a:moveTo>
                    <a:cubicBezTo>
                      <a:pt x="44" y="51"/>
                      <a:pt x="38" y="49"/>
                      <a:pt x="34" y="48"/>
                    </a:cubicBezTo>
                    <a:cubicBezTo>
                      <a:pt x="36" y="40"/>
                      <a:pt x="40" y="34"/>
                      <a:pt x="44" y="28"/>
                    </a:cubicBezTo>
                    <a:cubicBezTo>
                      <a:pt x="47" y="29"/>
                      <a:pt x="51" y="29"/>
                      <a:pt x="54" y="30"/>
                    </a:cubicBezTo>
                    <a:cubicBezTo>
                      <a:pt x="54" y="32"/>
                      <a:pt x="53" y="34"/>
                      <a:pt x="52" y="36"/>
                    </a:cubicBezTo>
                    <a:cubicBezTo>
                      <a:pt x="51" y="41"/>
                      <a:pt x="50" y="46"/>
                      <a:pt x="49" y="52"/>
                    </a:cubicBezTo>
                    <a:close/>
                    <a:moveTo>
                      <a:pt x="48" y="13"/>
                    </a:moveTo>
                    <a:cubicBezTo>
                      <a:pt x="46" y="16"/>
                      <a:pt x="43" y="18"/>
                      <a:pt x="41" y="21"/>
                    </a:cubicBezTo>
                    <a:cubicBezTo>
                      <a:pt x="40" y="21"/>
                      <a:pt x="38" y="20"/>
                      <a:pt x="37" y="20"/>
                    </a:cubicBezTo>
                    <a:cubicBezTo>
                      <a:pt x="41" y="17"/>
                      <a:pt x="44" y="15"/>
                      <a:pt x="48" y="13"/>
                    </a:cubicBezTo>
                    <a:close/>
                    <a:moveTo>
                      <a:pt x="28" y="28"/>
                    </a:moveTo>
                    <a:cubicBezTo>
                      <a:pt x="29" y="27"/>
                      <a:pt x="30" y="26"/>
                      <a:pt x="31" y="25"/>
                    </a:cubicBezTo>
                    <a:cubicBezTo>
                      <a:pt x="33" y="25"/>
                      <a:pt x="35" y="26"/>
                      <a:pt x="36" y="2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4" y="32"/>
                      <a:pt x="30" y="39"/>
                      <a:pt x="28" y="46"/>
                    </a:cubicBezTo>
                    <a:cubicBezTo>
                      <a:pt x="28" y="46"/>
                      <a:pt x="27" y="46"/>
                      <a:pt x="27" y="46"/>
                    </a:cubicBezTo>
                    <a:cubicBezTo>
                      <a:pt x="23" y="44"/>
                      <a:pt x="20" y="43"/>
                      <a:pt x="17" y="41"/>
                    </a:cubicBezTo>
                    <a:cubicBezTo>
                      <a:pt x="20" y="36"/>
                      <a:pt x="24" y="32"/>
                      <a:pt x="28" y="28"/>
                    </a:cubicBezTo>
                    <a:close/>
                    <a:moveTo>
                      <a:pt x="14" y="46"/>
                    </a:moveTo>
                    <a:cubicBezTo>
                      <a:pt x="18" y="48"/>
                      <a:pt x="22" y="50"/>
                      <a:pt x="26" y="52"/>
                    </a:cubicBezTo>
                    <a:cubicBezTo>
                      <a:pt x="24" y="60"/>
                      <a:pt x="23" y="69"/>
                      <a:pt x="22" y="78"/>
                    </a:cubicBezTo>
                    <a:cubicBezTo>
                      <a:pt x="6" y="78"/>
                      <a:pt x="6" y="78"/>
                      <a:pt x="6" y="78"/>
                    </a:cubicBezTo>
                    <a:cubicBezTo>
                      <a:pt x="6" y="67"/>
                      <a:pt x="9" y="56"/>
                      <a:pt x="14" y="46"/>
                    </a:cubicBezTo>
                    <a:close/>
                    <a:moveTo>
                      <a:pt x="6" y="84"/>
                    </a:moveTo>
                    <a:cubicBezTo>
                      <a:pt x="22" y="84"/>
                      <a:pt x="22" y="84"/>
                      <a:pt x="22" y="84"/>
                    </a:cubicBezTo>
                    <a:cubicBezTo>
                      <a:pt x="23" y="93"/>
                      <a:pt x="24" y="102"/>
                      <a:pt x="26" y="110"/>
                    </a:cubicBezTo>
                    <a:cubicBezTo>
                      <a:pt x="26" y="110"/>
                      <a:pt x="25" y="110"/>
                      <a:pt x="25" y="111"/>
                    </a:cubicBezTo>
                    <a:cubicBezTo>
                      <a:pt x="21" y="112"/>
                      <a:pt x="17" y="114"/>
                      <a:pt x="14" y="116"/>
                    </a:cubicBezTo>
                    <a:cubicBezTo>
                      <a:pt x="9" y="106"/>
                      <a:pt x="6" y="95"/>
                      <a:pt x="6" y="84"/>
                    </a:cubicBezTo>
                    <a:close/>
                    <a:moveTo>
                      <a:pt x="28" y="134"/>
                    </a:moveTo>
                    <a:cubicBezTo>
                      <a:pt x="24" y="130"/>
                      <a:pt x="20" y="126"/>
                      <a:pt x="17" y="121"/>
                    </a:cubicBezTo>
                    <a:cubicBezTo>
                      <a:pt x="20" y="119"/>
                      <a:pt x="24" y="118"/>
                      <a:pt x="28" y="116"/>
                    </a:cubicBezTo>
                    <a:cubicBezTo>
                      <a:pt x="30" y="123"/>
                      <a:pt x="34" y="130"/>
                      <a:pt x="37" y="135"/>
                    </a:cubicBezTo>
                    <a:cubicBezTo>
                      <a:pt x="35" y="136"/>
                      <a:pt x="33" y="137"/>
                      <a:pt x="31" y="137"/>
                    </a:cubicBezTo>
                    <a:cubicBezTo>
                      <a:pt x="30" y="136"/>
                      <a:pt x="29" y="135"/>
                      <a:pt x="28" y="134"/>
                    </a:cubicBezTo>
                    <a:close/>
                    <a:moveTo>
                      <a:pt x="37" y="142"/>
                    </a:moveTo>
                    <a:cubicBezTo>
                      <a:pt x="37" y="142"/>
                      <a:pt x="38" y="142"/>
                      <a:pt x="38" y="142"/>
                    </a:cubicBezTo>
                    <a:cubicBezTo>
                      <a:pt x="39" y="141"/>
                      <a:pt x="40" y="141"/>
                      <a:pt x="41" y="141"/>
                    </a:cubicBezTo>
                    <a:cubicBezTo>
                      <a:pt x="43" y="144"/>
                      <a:pt x="46" y="146"/>
                      <a:pt x="48" y="149"/>
                    </a:cubicBezTo>
                    <a:cubicBezTo>
                      <a:pt x="44" y="147"/>
                      <a:pt x="41" y="145"/>
                      <a:pt x="37" y="142"/>
                    </a:cubicBezTo>
                    <a:close/>
                    <a:moveTo>
                      <a:pt x="48" y="139"/>
                    </a:moveTo>
                    <a:cubicBezTo>
                      <a:pt x="51" y="139"/>
                      <a:pt x="54" y="138"/>
                      <a:pt x="56" y="138"/>
                    </a:cubicBezTo>
                    <a:cubicBezTo>
                      <a:pt x="59" y="144"/>
                      <a:pt x="61" y="148"/>
                      <a:pt x="64" y="152"/>
                    </a:cubicBezTo>
                    <a:cubicBezTo>
                      <a:pt x="58" y="149"/>
                      <a:pt x="53" y="145"/>
                      <a:pt x="48" y="139"/>
                    </a:cubicBezTo>
                    <a:close/>
                    <a:moveTo>
                      <a:pt x="78" y="156"/>
                    </a:moveTo>
                    <a:cubicBezTo>
                      <a:pt x="76" y="155"/>
                      <a:pt x="73" y="153"/>
                      <a:pt x="71" y="151"/>
                    </a:cubicBezTo>
                    <a:cubicBezTo>
                      <a:pt x="68" y="148"/>
                      <a:pt x="65" y="143"/>
                      <a:pt x="63" y="137"/>
                    </a:cubicBezTo>
                    <a:cubicBezTo>
                      <a:pt x="68" y="137"/>
                      <a:pt x="73" y="137"/>
                      <a:pt x="78" y="137"/>
                    </a:cubicBezTo>
                    <a:lnTo>
                      <a:pt x="78" y="156"/>
                    </a:lnTo>
                    <a:close/>
                    <a:moveTo>
                      <a:pt x="78" y="130"/>
                    </a:moveTo>
                    <a:cubicBezTo>
                      <a:pt x="72" y="130"/>
                      <a:pt x="66" y="131"/>
                      <a:pt x="61" y="131"/>
                    </a:cubicBezTo>
                    <a:cubicBezTo>
                      <a:pt x="60" y="129"/>
                      <a:pt x="59" y="127"/>
                      <a:pt x="58" y="124"/>
                    </a:cubicBezTo>
                    <a:cubicBezTo>
                      <a:pt x="57" y="119"/>
                      <a:pt x="56" y="114"/>
                      <a:pt x="55" y="109"/>
                    </a:cubicBezTo>
                    <a:cubicBezTo>
                      <a:pt x="62" y="108"/>
                      <a:pt x="70" y="108"/>
                      <a:pt x="78" y="108"/>
                    </a:cubicBezTo>
                    <a:lnTo>
                      <a:pt x="78" y="130"/>
                    </a:lnTo>
                    <a:close/>
                    <a:moveTo>
                      <a:pt x="78" y="101"/>
                    </a:moveTo>
                    <a:cubicBezTo>
                      <a:pt x="70" y="102"/>
                      <a:pt x="62" y="102"/>
                      <a:pt x="54" y="103"/>
                    </a:cubicBezTo>
                    <a:cubicBezTo>
                      <a:pt x="54" y="97"/>
                      <a:pt x="53" y="91"/>
                      <a:pt x="53" y="84"/>
                    </a:cubicBezTo>
                    <a:cubicBezTo>
                      <a:pt x="78" y="84"/>
                      <a:pt x="78" y="84"/>
                      <a:pt x="78" y="84"/>
                    </a:cubicBezTo>
                    <a:lnTo>
                      <a:pt x="78" y="101"/>
                    </a:lnTo>
                    <a:close/>
                    <a:moveTo>
                      <a:pt x="78" y="78"/>
                    </a:moveTo>
                    <a:cubicBezTo>
                      <a:pt x="53" y="78"/>
                      <a:pt x="53" y="78"/>
                      <a:pt x="53" y="78"/>
                    </a:cubicBezTo>
                    <a:cubicBezTo>
                      <a:pt x="53" y="71"/>
                      <a:pt x="54" y="65"/>
                      <a:pt x="54" y="59"/>
                    </a:cubicBezTo>
                    <a:cubicBezTo>
                      <a:pt x="62" y="60"/>
                      <a:pt x="70" y="60"/>
                      <a:pt x="78" y="61"/>
                    </a:cubicBezTo>
                    <a:lnTo>
                      <a:pt x="78" y="78"/>
                    </a:lnTo>
                    <a:close/>
                    <a:moveTo>
                      <a:pt x="78" y="54"/>
                    </a:moveTo>
                    <a:cubicBezTo>
                      <a:pt x="70" y="54"/>
                      <a:pt x="62" y="54"/>
                      <a:pt x="55" y="53"/>
                    </a:cubicBezTo>
                    <a:cubicBezTo>
                      <a:pt x="57" y="44"/>
                      <a:pt x="58" y="37"/>
                      <a:pt x="61" y="31"/>
                    </a:cubicBezTo>
                    <a:cubicBezTo>
                      <a:pt x="66" y="31"/>
                      <a:pt x="72" y="32"/>
                      <a:pt x="78" y="32"/>
                    </a:cubicBezTo>
                    <a:lnTo>
                      <a:pt x="78" y="54"/>
                    </a:lnTo>
                    <a:close/>
                    <a:moveTo>
                      <a:pt x="63" y="25"/>
                    </a:moveTo>
                    <a:cubicBezTo>
                      <a:pt x="65" y="19"/>
                      <a:pt x="68" y="14"/>
                      <a:pt x="71" y="11"/>
                    </a:cubicBezTo>
                    <a:cubicBezTo>
                      <a:pt x="73" y="9"/>
                      <a:pt x="76" y="7"/>
                      <a:pt x="78" y="6"/>
                    </a:cubicBezTo>
                    <a:cubicBezTo>
                      <a:pt x="78" y="25"/>
                      <a:pt x="78" y="25"/>
                      <a:pt x="78" y="25"/>
                    </a:cubicBezTo>
                    <a:cubicBezTo>
                      <a:pt x="73" y="25"/>
                      <a:pt x="68" y="25"/>
                      <a:pt x="63" y="2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1132114" y="1663045"/>
            <a:ext cx="1956983" cy="1969628"/>
            <a:chOff x="1132114" y="1663045"/>
            <a:chExt cx="1956983" cy="1969628"/>
          </a:xfrm>
        </p:grpSpPr>
        <p:sp>
          <p:nvSpPr>
            <p:cNvPr id="10" name="矩形 9"/>
            <p:cNvSpPr/>
            <p:nvPr/>
          </p:nvSpPr>
          <p:spPr>
            <a:xfrm>
              <a:off x="1132114" y="1663045"/>
              <a:ext cx="1956983" cy="1969628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8" name="Group 13"/>
            <p:cNvGrpSpPr>
              <a:grpSpLocks noChangeAspect="1"/>
            </p:cNvGrpSpPr>
            <p:nvPr/>
          </p:nvGrpSpPr>
          <p:grpSpPr bwMode="auto">
            <a:xfrm>
              <a:off x="1724217" y="2288211"/>
              <a:ext cx="772776" cy="772776"/>
              <a:chOff x="3631" y="1951"/>
              <a:chExt cx="418" cy="418"/>
            </a:xfrm>
          </p:grpSpPr>
          <p:sp>
            <p:nvSpPr>
              <p:cNvPr id="29" name="AutoShape 12"/>
              <p:cNvSpPr>
                <a:spLocks noChangeAspect="1" noChangeArrowheads="1" noTextEdit="1"/>
              </p:cNvSpPr>
              <p:nvPr/>
            </p:nvSpPr>
            <p:spPr bwMode="auto">
              <a:xfrm>
                <a:off x="3631" y="1951"/>
                <a:ext cx="418" cy="4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14"/>
              <p:cNvSpPr>
                <a:spLocks noEditPoints="1"/>
              </p:cNvSpPr>
              <p:nvPr/>
            </p:nvSpPr>
            <p:spPr bwMode="auto">
              <a:xfrm>
                <a:off x="3631" y="1949"/>
                <a:ext cx="418" cy="422"/>
              </a:xfrm>
              <a:custGeom>
                <a:avLst/>
                <a:gdLst>
                  <a:gd name="T0" fmla="*/ 90 w 174"/>
                  <a:gd name="T1" fmla="*/ 14 h 176"/>
                  <a:gd name="T2" fmla="*/ 90 w 174"/>
                  <a:gd name="T3" fmla="*/ 0 h 176"/>
                  <a:gd name="T4" fmla="*/ 80 w 174"/>
                  <a:gd name="T5" fmla="*/ 0 h 176"/>
                  <a:gd name="T6" fmla="*/ 80 w 174"/>
                  <a:gd name="T7" fmla="*/ 14 h 176"/>
                  <a:gd name="T8" fmla="*/ 0 w 174"/>
                  <a:gd name="T9" fmla="*/ 14 h 176"/>
                  <a:gd name="T10" fmla="*/ 0 w 174"/>
                  <a:gd name="T11" fmla="*/ 40 h 176"/>
                  <a:gd name="T12" fmla="*/ 9 w 174"/>
                  <a:gd name="T13" fmla="*/ 40 h 176"/>
                  <a:gd name="T14" fmla="*/ 9 w 174"/>
                  <a:gd name="T15" fmla="*/ 138 h 176"/>
                  <a:gd name="T16" fmla="*/ 70 w 174"/>
                  <a:gd name="T17" fmla="*/ 138 h 176"/>
                  <a:gd name="T18" fmla="*/ 33 w 174"/>
                  <a:gd name="T19" fmla="*/ 168 h 176"/>
                  <a:gd name="T20" fmla="*/ 39 w 174"/>
                  <a:gd name="T21" fmla="*/ 176 h 176"/>
                  <a:gd name="T22" fmla="*/ 86 w 174"/>
                  <a:gd name="T23" fmla="*/ 138 h 176"/>
                  <a:gd name="T24" fmla="*/ 86 w 174"/>
                  <a:gd name="T25" fmla="*/ 138 h 176"/>
                  <a:gd name="T26" fmla="*/ 133 w 174"/>
                  <a:gd name="T27" fmla="*/ 176 h 176"/>
                  <a:gd name="T28" fmla="*/ 140 w 174"/>
                  <a:gd name="T29" fmla="*/ 168 h 176"/>
                  <a:gd name="T30" fmla="*/ 102 w 174"/>
                  <a:gd name="T31" fmla="*/ 138 h 176"/>
                  <a:gd name="T32" fmla="*/ 164 w 174"/>
                  <a:gd name="T33" fmla="*/ 138 h 176"/>
                  <a:gd name="T34" fmla="*/ 164 w 174"/>
                  <a:gd name="T35" fmla="*/ 40 h 176"/>
                  <a:gd name="T36" fmla="*/ 174 w 174"/>
                  <a:gd name="T37" fmla="*/ 40 h 176"/>
                  <a:gd name="T38" fmla="*/ 174 w 174"/>
                  <a:gd name="T39" fmla="*/ 14 h 176"/>
                  <a:gd name="T40" fmla="*/ 90 w 174"/>
                  <a:gd name="T41" fmla="*/ 14 h 176"/>
                  <a:gd name="T42" fmla="*/ 154 w 174"/>
                  <a:gd name="T43" fmla="*/ 128 h 176"/>
                  <a:gd name="T44" fmla="*/ 19 w 174"/>
                  <a:gd name="T45" fmla="*/ 128 h 176"/>
                  <a:gd name="T46" fmla="*/ 19 w 174"/>
                  <a:gd name="T47" fmla="*/ 40 h 176"/>
                  <a:gd name="T48" fmla="*/ 154 w 174"/>
                  <a:gd name="T49" fmla="*/ 40 h 176"/>
                  <a:gd name="T50" fmla="*/ 154 w 174"/>
                  <a:gd name="T51" fmla="*/ 128 h 176"/>
                  <a:gd name="T52" fmla="*/ 51 w 174"/>
                  <a:gd name="T53" fmla="*/ 105 h 176"/>
                  <a:gd name="T54" fmla="*/ 51 w 174"/>
                  <a:gd name="T55" fmla="*/ 79 h 176"/>
                  <a:gd name="T56" fmla="*/ 77 w 174"/>
                  <a:gd name="T57" fmla="*/ 79 h 176"/>
                  <a:gd name="T58" fmla="*/ 51 w 174"/>
                  <a:gd name="T59" fmla="*/ 53 h 176"/>
                  <a:gd name="T60" fmla="*/ 25 w 174"/>
                  <a:gd name="T61" fmla="*/ 79 h 176"/>
                  <a:gd name="T62" fmla="*/ 51 w 174"/>
                  <a:gd name="T63" fmla="*/ 105 h 176"/>
                  <a:gd name="T64" fmla="*/ 59 w 174"/>
                  <a:gd name="T65" fmla="*/ 112 h 176"/>
                  <a:gd name="T66" fmla="*/ 85 w 174"/>
                  <a:gd name="T67" fmla="*/ 86 h 176"/>
                  <a:gd name="T68" fmla="*/ 59 w 174"/>
                  <a:gd name="T69" fmla="*/ 86 h 176"/>
                  <a:gd name="T70" fmla="*/ 59 w 174"/>
                  <a:gd name="T71" fmla="*/ 112 h 176"/>
                  <a:gd name="T72" fmla="*/ 138 w 174"/>
                  <a:gd name="T73" fmla="*/ 59 h 176"/>
                  <a:gd name="T74" fmla="*/ 105 w 174"/>
                  <a:gd name="T75" fmla="*/ 59 h 176"/>
                  <a:gd name="T76" fmla="*/ 105 w 174"/>
                  <a:gd name="T77" fmla="*/ 69 h 176"/>
                  <a:gd name="T78" fmla="*/ 138 w 174"/>
                  <a:gd name="T79" fmla="*/ 69 h 176"/>
                  <a:gd name="T80" fmla="*/ 138 w 174"/>
                  <a:gd name="T81" fmla="*/ 59 h 176"/>
                  <a:gd name="T82" fmla="*/ 138 w 174"/>
                  <a:gd name="T83" fmla="*/ 77 h 176"/>
                  <a:gd name="T84" fmla="*/ 105 w 174"/>
                  <a:gd name="T85" fmla="*/ 77 h 176"/>
                  <a:gd name="T86" fmla="*/ 105 w 174"/>
                  <a:gd name="T87" fmla="*/ 87 h 176"/>
                  <a:gd name="T88" fmla="*/ 138 w 174"/>
                  <a:gd name="T89" fmla="*/ 87 h 176"/>
                  <a:gd name="T90" fmla="*/ 138 w 174"/>
                  <a:gd name="T91" fmla="*/ 77 h 176"/>
                  <a:gd name="T92" fmla="*/ 138 w 174"/>
                  <a:gd name="T93" fmla="*/ 96 h 176"/>
                  <a:gd name="T94" fmla="*/ 105 w 174"/>
                  <a:gd name="T95" fmla="*/ 96 h 176"/>
                  <a:gd name="T96" fmla="*/ 105 w 174"/>
                  <a:gd name="T97" fmla="*/ 106 h 176"/>
                  <a:gd name="T98" fmla="*/ 138 w 174"/>
                  <a:gd name="T99" fmla="*/ 106 h 176"/>
                  <a:gd name="T100" fmla="*/ 138 w 174"/>
                  <a:gd name="T101" fmla="*/ 9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4" h="176">
                    <a:moveTo>
                      <a:pt x="90" y="14"/>
                    </a:moveTo>
                    <a:cubicBezTo>
                      <a:pt x="90" y="0"/>
                      <a:pt x="90" y="0"/>
                      <a:pt x="9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70" y="138"/>
                      <a:pt x="70" y="138"/>
                      <a:pt x="70" y="138"/>
                    </a:cubicBezTo>
                    <a:cubicBezTo>
                      <a:pt x="33" y="168"/>
                      <a:pt x="33" y="168"/>
                      <a:pt x="33" y="168"/>
                    </a:cubicBezTo>
                    <a:cubicBezTo>
                      <a:pt x="39" y="176"/>
                      <a:pt x="39" y="176"/>
                      <a:pt x="39" y="176"/>
                    </a:cubicBezTo>
                    <a:cubicBezTo>
                      <a:pt x="86" y="138"/>
                      <a:pt x="86" y="138"/>
                      <a:pt x="86" y="138"/>
                    </a:cubicBezTo>
                    <a:cubicBezTo>
                      <a:pt x="86" y="138"/>
                      <a:pt x="86" y="138"/>
                      <a:pt x="86" y="138"/>
                    </a:cubicBezTo>
                    <a:cubicBezTo>
                      <a:pt x="133" y="176"/>
                      <a:pt x="133" y="176"/>
                      <a:pt x="133" y="176"/>
                    </a:cubicBezTo>
                    <a:cubicBezTo>
                      <a:pt x="140" y="168"/>
                      <a:pt x="140" y="168"/>
                      <a:pt x="140" y="168"/>
                    </a:cubicBezTo>
                    <a:cubicBezTo>
                      <a:pt x="102" y="138"/>
                      <a:pt x="102" y="138"/>
                      <a:pt x="102" y="138"/>
                    </a:cubicBezTo>
                    <a:cubicBezTo>
                      <a:pt x="164" y="138"/>
                      <a:pt x="164" y="138"/>
                      <a:pt x="164" y="138"/>
                    </a:cubicBezTo>
                    <a:cubicBezTo>
                      <a:pt x="164" y="40"/>
                      <a:pt x="164" y="40"/>
                      <a:pt x="164" y="40"/>
                    </a:cubicBezTo>
                    <a:cubicBezTo>
                      <a:pt x="174" y="40"/>
                      <a:pt x="174" y="40"/>
                      <a:pt x="174" y="40"/>
                    </a:cubicBezTo>
                    <a:cubicBezTo>
                      <a:pt x="174" y="14"/>
                      <a:pt x="174" y="14"/>
                      <a:pt x="174" y="14"/>
                    </a:cubicBezTo>
                    <a:lnTo>
                      <a:pt x="90" y="14"/>
                    </a:lnTo>
                    <a:close/>
                    <a:moveTo>
                      <a:pt x="154" y="128"/>
                    </a:moveTo>
                    <a:cubicBezTo>
                      <a:pt x="19" y="128"/>
                      <a:pt x="19" y="128"/>
                      <a:pt x="19" y="128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154" y="40"/>
                      <a:pt x="154" y="40"/>
                      <a:pt x="154" y="40"/>
                    </a:cubicBezTo>
                    <a:lnTo>
                      <a:pt x="154" y="128"/>
                    </a:lnTo>
                    <a:close/>
                    <a:moveTo>
                      <a:pt x="51" y="105"/>
                    </a:moveTo>
                    <a:cubicBezTo>
                      <a:pt x="51" y="79"/>
                      <a:pt x="51" y="79"/>
                      <a:pt x="51" y="79"/>
                    </a:cubicBezTo>
                    <a:cubicBezTo>
                      <a:pt x="77" y="79"/>
                      <a:pt x="77" y="79"/>
                      <a:pt x="77" y="79"/>
                    </a:cubicBezTo>
                    <a:cubicBezTo>
                      <a:pt x="77" y="65"/>
                      <a:pt x="66" y="53"/>
                      <a:pt x="51" y="53"/>
                    </a:cubicBezTo>
                    <a:cubicBezTo>
                      <a:pt x="37" y="53"/>
                      <a:pt x="25" y="65"/>
                      <a:pt x="25" y="79"/>
                    </a:cubicBezTo>
                    <a:cubicBezTo>
                      <a:pt x="25" y="94"/>
                      <a:pt x="37" y="105"/>
                      <a:pt x="51" y="105"/>
                    </a:cubicBezTo>
                    <a:close/>
                    <a:moveTo>
                      <a:pt x="59" y="112"/>
                    </a:moveTo>
                    <a:cubicBezTo>
                      <a:pt x="73" y="112"/>
                      <a:pt x="85" y="101"/>
                      <a:pt x="85" y="86"/>
                    </a:cubicBezTo>
                    <a:cubicBezTo>
                      <a:pt x="59" y="86"/>
                      <a:pt x="59" y="86"/>
                      <a:pt x="59" y="86"/>
                    </a:cubicBezTo>
                    <a:lnTo>
                      <a:pt x="59" y="112"/>
                    </a:lnTo>
                    <a:close/>
                    <a:moveTo>
                      <a:pt x="138" y="59"/>
                    </a:moveTo>
                    <a:cubicBezTo>
                      <a:pt x="105" y="59"/>
                      <a:pt x="105" y="59"/>
                      <a:pt x="105" y="59"/>
                    </a:cubicBezTo>
                    <a:cubicBezTo>
                      <a:pt x="105" y="69"/>
                      <a:pt x="105" y="69"/>
                      <a:pt x="105" y="69"/>
                    </a:cubicBezTo>
                    <a:cubicBezTo>
                      <a:pt x="138" y="69"/>
                      <a:pt x="138" y="69"/>
                      <a:pt x="138" y="69"/>
                    </a:cubicBezTo>
                    <a:lnTo>
                      <a:pt x="138" y="59"/>
                    </a:lnTo>
                    <a:close/>
                    <a:moveTo>
                      <a:pt x="138" y="77"/>
                    </a:moveTo>
                    <a:cubicBezTo>
                      <a:pt x="105" y="77"/>
                      <a:pt x="105" y="77"/>
                      <a:pt x="105" y="77"/>
                    </a:cubicBezTo>
                    <a:cubicBezTo>
                      <a:pt x="105" y="87"/>
                      <a:pt x="105" y="87"/>
                      <a:pt x="105" y="87"/>
                    </a:cubicBezTo>
                    <a:cubicBezTo>
                      <a:pt x="138" y="87"/>
                      <a:pt x="138" y="87"/>
                      <a:pt x="138" y="87"/>
                    </a:cubicBezTo>
                    <a:lnTo>
                      <a:pt x="138" y="77"/>
                    </a:lnTo>
                    <a:close/>
                    <a:moveTo>
                      <a:pt x="138" y="96"/>
                    </a:moveTo>
                    <a:cubicBezTo>
                      <a:pt x="105" y="96"/>
                      <a:pt x="105" y="96"/>
                      <a:pt x="105" y="96"/>
                    </a:cubicBezTo>
                    <a:cubicBezTo>
                      <a:pt x="105" y="106"/>
                      <a:pt x="105" y="106"/>
                      <a:pt x="105" y="106"/>
                    </a:cubicBezTo>
                    <a:cubicBezTo>
                      <a:pt x="138" y="106"/>
                      <a:pt x="138" y="106"/>
                      <a:pt x="138" y="106"/>
                    </a:cubicBezTo>
                    <a:lnTo>
                      <a:pt x="138" y="9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52" name="组合 51"/>
          <p:cNvGrpSpPr/>
          <p:nvPr/>
        </p:nvGrpSpPr>
        <p:grpSpPr>
          <a:xfrm>
            <a:off x="1132114" y="3757417"/>
            <a:ext cx="1956983" cy="1969628"/>
            <a:chOff x="1132114" y="3757417"/>
            <a:chExt cx="1956983" cy="1969628"/>
          </a:xfrm>
        </p:grpSpPr>
        <p:sp>
          <p:nvSpPr>
            <p:cNvPr id="11" name="矩形 10"/>
            <p:cNvSpPr/>
            <p:nvPr/>
          </p:nvSpPr>
          <p:spPr>
            <a:xfrm>
              <a:off x="1132114" y="3757417"/>
              <a:ext cx="1956983" cy="1969628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2" name="Group 17"/>
            <p:cNvGrpSpPr>
              <a:grpSpLocks noChangeAspect="1"/>
            </p:cNvGrpSpPr>
            <p:nvPr/>
          </p:nvGrpSpPr>
          <p:grpSpPr bwMode="auto">
            <a:xfrm>
              <a:off x="1736917" y="4381139"/>
              <a:ext cx="736958" cy="736958"/>
              <a:chOff x="3666" y="1986"/>
              <a:chExt cx="348" cy="348"/>
            </a:xfrm>
          </p:grpSpPr>
          <p:sp>
            <p:nvSpPr>
              <p:cNvPr id="33" name="AutoShape 16"/>
              <p:cNvSpPr>
                <a:spLocks noChangeAspect="1" noChangeArrowheads="1" noTextEdit="1"/>
              </p:cNvSpPr>
              <p:nvPr/>
            </p:nvSpPr>
            <p:spPr bwMode="auto">
              <a:xfrm>
                <a:off x="3666" y="1986"/>
                <a:ext cx="348" cy="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18"/>
              <p:cNvSpPr>
                <a:spLocks noEditPoints="1"/>
              </p:cNvSpPr>
              <p:nvPr/>
            </p:nvSpPr>
            <p:spPr bwMode="auto">
              <a:xfrm>
                <a:off x="3664" y="1986"/>
                <a:ext cx="348" cy="348"/>
              </a:xfrm>
              <a:custGeom>
                <a:avLst/>
                <a:gdLst>
                  <a:gd name="T0" fmla="*/ 0 w 144"/>
                  <a:gd name="T1" fmla="*/ 12 h 144"/>
                  <a:gd name="T2" fmla="*/ 0 w 144"/>
                  <a:gd name="T3" fmla="*/ 132 h 144"/>
                  <a:gd name="T4" fmla="*/ 12 w 144"/>
                  <a:gd name="T5" fmla="*/ 144 h 144"/>
                  <a:gd name="T6" fmla="*/ 132 w 144"/>
                  <a:gd name="T7" fmla="*/ 144 h 144"/>
                  <a:gd name="T8" fmla="*/ 144 w 144"/>
                  <a:gd name="T9" fmla="*/ 132 h 144"/>
                  <a:gd name="T10" fmla="*/ 144 w 144"/>
                  <a:gd name="T11" fmla="*/ 12 h 144"/>
                  <a:gd name="T12" fmla="*/ 132 w 144"/>
                  <a:gd name="T13" fmla="*/ 0 h 144"/>
                  <a:gd name="T14" fmla="*/ 12 w 144"/>
                  <a:gd name="T15" fmla="*/ 0 h 144"/>
                  <a:gd name="T16" fmla="*/ 0 w 144"/>
                  <a:gd name="T17" fmla="*/ 12 h 144"/>
                  <a:gd name="T18" fmla="*/ 96 w 144"/>
                  <a:gd name="T19" fmla="*/ 60 h 144"/>
                  <a:gd name="T20" fmla="*/ 108 w 144"/>
                  <a:gd name="T21" fmla="*/ 60 h 144"/>
                  <a:gd name="T22" fmla="*/ 108 w 144"/>
                  <a:gd name="T23" fmla="*/ 24 h 144"/>
                  <a:gd name="T24" fmla="*/ 120 w 144"/>
                  <a:gd name="T25" fmla="*/ 24 h 144"/>
                  <a:gd name="T26" fmla="*/ 120 w 144"/>
                  <a:gd name="T27" fmla="*/ 60 h 144"/>
                  <a:gd name="T28" fmla="*/ 132 w 144"/>
                  <a:gd name="T29" fmla="*/ 60 h 144"/>
                  <a:gd name="T30" fmla="*/ 132 w 144"/>
                  <a:gd name="T31" fmla="*/ 78 h 144"/>
                  <a:gd name="T32" fmla="*/ 120 w 144"/>
                  <a:gd name="T33" fmla="*/ 78 h 144"/>
                  <a:gd name="T34" fmla="*/ 120 w 144"/>
                  <a:gd name="T35" fmla="*/ 120 h 144"/>
                  <a:gd name="T36" fmla="*/ 108 w 144"/>
                  <a:gd name="T37" fmla="*/ 120 h 144"/>
                  <a:gd name="T38" fmla="*/ 108 w 144"/>
                  <a:gd name="T39" fmla="*/ 78 h 144"/>
                  <a:gd name="T40" fmla="*/ 96 w 144"/>
                  <a:gd name="T41" fmla="*/ 78 h 144"/>
                  <a:gd name="T42" fmla="*/ 96 w 144"/>
                  <a:gd name="T43" fmla="*/ 60 h 144"/>
                  <a:gd name="T44" fmla="*/ 54 w 144"/>
                  <a:gd name="T45" fmla="*/ 78 h 144"/>
                  <a:gd name="T46" fmla="*/ 66 w 144"/>
                  <a:gd name="T47" fmla="*/ 78 h 144"/>
                  <a:gd name="T48" fmla="*/ 66 w 144"/>
                  <a:gd name="T49" fmla="*/ 24 h 144"/>
                  <a:gd name="T50" fmla="*/ 78 w 144"/>
                  <a:gd name="T51" fmla="*/ 24 h 144"/>
                  <a:gd name="T52" fmla="*/ 78 w 144"/>
                  <a:gd name="T53" fmla="*/ 78 h 144"/>
                  <a:gd name="T54" fmla="*/ 90 w 144"/>
                  <a:gd name="T55" fmla="*/ 78 h 144"/>
                  <a:gd name="T56" fmla="*/ 90 w 144"/>
                  <a:gd name="T57" fmla="*/ 96 h 144"/>
                  <a:gd name="T58" fmla="*/ 78 w 144"/>
                  <a:gd name="T59" fmla="*/ 96 h 144"/>
                  <a:gd name="T60" fmla="*/ 78 w 144"/>
                  <a:gd name="T61" fmla="*/ 120 h 144"/>
                  <a:gd name="T62" fmla="*/ 66 w 144"/>
                  <a:gd name="T63" fmla="*/ 120 h 144"/>
                  <a:gd name="T64" fmla="*/ 66 w 144"/>
                  <a:gd name="T65" fmla="*/ 96 h 144"/>
                  <a:gd name="T66" fmla="*/ 54 w 144"/>
                  <a:gd name="T67" fmla="*/ 96 h 144"/>
                  <a:gd name="T68" fmla="*/ 54 w 144"/>
                  <a:gd name="T69" fmla="*/ 78 h 144"/>
                  <a:gd name="T70" fmla="*/ 12 w 144"/>
                  <a:gd name="T71" fmla="*/ 48 h 144"/>
                  <a:gd name="T72" fmla="*/ 24 w 144"/>
                  <a:gd name="T73" fmla="*/ 48 h 144"/>
                  <a:gd name="T74" fmla="*/ 24 w 144"/>
                  <a:gd name="T75" fmla="*/ 24 h 144"/>
                  <a:gd name="T76" fmla="*/ 36 w 144"/>
                  <a:gd name="T77" fmla="*/ 24 h 144"/>
                  <a:gd name="T78" fmla="*/ 36 w 144"/>
                  <a:gd name="T79" fmla="*/ 48 h 144"/>
                  <a:gd name="T80" fmla="*/ 48 w 144"/>
                  <a:gd name="T81" fmla="*/ 48 h 144"/>
                  <a:gd name="T82" fmla="*/ 48 w 144"/>
                  <a:gd name="T83" fmla="*/ 66 h 144"/>
                  <a:gd name="T84" fmla="*/ 36 w 144"/>
                  <a:gd name="T85" fmla="*/ 66 h 144"/>
                  <a:gd name="T86" fmla="*/ 36 w 144"/>
                  <a:gd name="T87" fmla="*/ 120 h 144"/>
                  <a:gd name="T88" fmla="*/ 24 w 144"/>
                  <a:gd name="T89" fmla="*/ 120 h 144"/>
                  <a:gd name="T90" fmla="*/ 24 w 144"/>
                  <a:gd name="T91" fmla="*/ 66 h 144"/>
                  <a:gd name="T92" fmla="*/ 12 w 144"/>
                  <a:gd name="T93" fmla="*/ 66 h 144"/>
                  <a:gd name="T94" fmla="*/ 12 w 144"/>
                  <a:gd name="T95" fmla="*/ 48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4" h="144">
                    <a:moveTo>
                      <a:pt x="0" y="12"/>
                    </a:moveTo>
                    <a:cubicBezTo>
                      <a:pt x="0" y="132"/>
                      <a:pt x="0" y="132"/>
                      <a:pt x="0" y="132"/>
                    </a:cubicBezTo>
                    <a:cubicBezTo>
                      <a:pt x="0" y="139"/>
                      <a:pt x="5" y="144"/>
                      <a:pt x="12" y="144"/>
                    </a:cubicBezTo>
                    <a:cubicBezTo>
                      <a:pt x="132" y="144"/>
                      <a:pt x="132" y="144"/>
                      <a:pt x="132" y="144"/>
                    </a:cubicBezTo>
                    <a:cubicBezTo>
                      <a:pt x="139" y="144"/>
                      <a:pt x="144" y="139"/>
                      <a:pt x="144" y="132"/>
                    </a:cubicBezTo>
                    <a:cubicBezTo>
                      <a:pt x="144" y="12"/>
                      <a:pt x="144" y="12"/>
                      <a:pt x="144" y="12"/>
                    </a:cubicBezTo>
                    <a:cubicBezTo>
                      <a:pt x="144" y="5"/>
                      <a:pt x="139" y="0"/>
                      <a:pt x="13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moveTo>
                      <a:pt x="96" y="60"/>
                    </a:moveTo>
                    <a:cubicBezTo>
                      <a:pt x="108" y="60"/>
                      <a:pt x="108" y="60"/>
                      <a:pt x="108" y="60"/>
                    </a:cubicBezTo>
                    <a:cubicBezTo>
                      <a:pt x="108" y="24"/>
                      <a:pt x="108" y="24"/>
                      <a:pt x="108" y="24"/>
                    </a:cubicBezTo>
                    <a:cubicBezTo>
                      <a:pt x="120" y="24"/>
                      <a:pt x="120" y="24"/>
                      <a:pt x="120" y="24"/>
                    </a:cubicBezTo>
                    <a:cubicBezTo>
                      <a:pt x="120" y="60"/>
                      <a:pt x="120" y="60"/>
                      <a:pt x="120" y="60"/>
                    </a:cubicBezTo>
                    <a:cubicBezTo>
                      <a:pt x="132" y="60"/>
                      <a:pt x="132" y="60"/>
                      <a:pt x="132" y="60"/>
                    </a:cubicBezTo>
                    <a:cubicBezTo>
                      <a:pt x="132" y="78"/>
                      <a:pt x="132" y="78"/>
                      <a:pt x="132" y="78"/>
                    </a:cubicBezTo>
                    <a:cubicBezTo>
                      <a:pt x="120" y="78"/>
                      <a:pt x="120" y="78"/>
                      <a:pt x="120" y="78"/>
                    </a:cubicBezTo>
                    <a:cubicBezTo>
                      <a:pt x="120" y="120"/>
                      <a:pt x="120" y="120"/>
                      <a:pt x="120" y="120"/>
                    </a:cubicBezTo>
                    <a:cubicBezTo>
                      <a:pt x="108" y="120"/>
                      <a:pt x="108" y="120"/>
                      <a:pt x="108" y="120"/>
                    </a:cubicBezTo>
                    <a:cubicBezTo>
                      <a:pt x="108" y="78"/>
                      <a:pt x="108" y="78"/>
                      <a:pt x="108" y="78"/>
                    </a:cubicBezTo>
                    <a:cubicBezTo>
                      <a:pt x="96" y="78"/>
                      <a:pt x="96" y="78"/>
                      <a:pt x="96" y="78"/>
                    </a:cubicBezTo>
                    <a:cubicBezTo>
                      <a:pt x="96" y="60"/>
                      <a:pt x="96" y="60"/>
                      <a:pt x="96" y="60"/>
                    </a:cubicBezTo>
                    <a:moveTo>
                      <a:pt x="54" y="78"/>
                    </a:moveTo>
                    <a:cubicBezTo>
                      <a:pt x="66" y="78"/>
                      <a:pt x="66" y="78"/>
                      <a:pt x="66" y="78"/>
                    </a:cubicBezTo>
                    <a:cubicBezTo>
                      <a:pt x="66" y="24"/>
                      <a:pt x="66" y="24"/>
                      <a:pt x="66" y="24"/>
                    </a:cubicBezTo>
                    <a:cubicBezTo>
                      <a:pt x="78" y="24"/>
                      <a:pt x="78" y="24"/>
                      <a:pt x="78" y="24"/>
                    </a:cubicBezTo>
                    <a:cubicBezTo>
                      <a:pt x="78" y="78"/>
                      <a:pt x="78" y="78"/>
                      <a:pt x="78" y="78"/>
                    </a:cubicBezTo>
                    <a:cubicBezTo>
                      <a:pt x="90" y="78"/>
                      <a:pt x="90" y="78"/>
                      <a:pt x="90" y="78"/>
                    </a:cubicBezTo>
                    <a:cubicBezTo>
                      <a:pt x="90" y="96"/>
                      <a:pt x="90" y="96"/>
                      <a:pt x="90" y="96"/>
                    </a:cubicBezTo>
                    <a:cubicBezTo>
                      <a:pt x="78" y="96"/>
                      <a:pt x="78" y="96"/>
                      <a:pt x="78" y="96"/>
                    </a:cubicBezTo>
                    <a:cubicBezTo>
                      <a:pt x="78" y="120"/>
                      <a:pt x="78" y="120"/>
                      <a:pt x="78" y="120"/>
                    </a:cubicBezTo>
                    <a:cubicBezTo>
                      <a:pt x="66" y="120"/>
                      <a:pt x="66" y="120"/>
                      <a:pt x="66" y="120"/>
                    </a:cubicBezTo>
                    <a:cubicBezTo>
                      <a:pt x="66" y="96"/>
                      <a:pt x="66" y="96"/>
                      <a:pt x="66" y="96"/>
                    </a:cubicBezTo>
                    <a:cubicBezTo>
                      <a:pt x="54" y="96"/>
                      <a:pt x="54" y="96"/>
                      <a:pt x="54" y="96"/>
                    </a:cubicBezTo>
                    <a:cubicBezTo>
                      <a:pt x="54" y="78"/>
                      <a:pt x="54" y="78"/>
                      <a:pt x="54" y="78"/>
                    </a:cubicBezTo>
                    <a:moveTo>
                      <a:pt x="12" y="48"/>
                    </a:moveTo>
                    <a:cubicBezTo>
                      <a:pt x="24" y="48"/>
                      <a:pt x="24" y="48"/>
                      <a:pt x="24" y="48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48" y="48"/>
                      <a:pt x="48" y="48"/>
                      <a:pt x="48" y="48"/>
                    </a:cubicBezTo>
                    <a:cubicBezTo>
                      <a:pt x="48" y="66"/>
                      <a:pt x="48" y="66"/>
                      <a:pt x="48" y="66"/>
                    </a:cubicBezTo>
                    <a:cubicBezTo>
                      <a:pt x="36" y="66"/>
                      <a:pt x="36" y="66"/>
                      <a:pt x="36" y="66"/>
                    </a:cubicBezTo>
                    <a:cubicBezTo>
                      <a:pt x="36" y="120"/>
                      <a:pt x="36" y="120"/>
                      <a:pt x="36" y="120"/>
                    </a:cubicBezTo>
                    <a:cubicBezTo>
                      <a:pt x="24" y="120"/>
                      <a:pt x="24" y="120"/>
                      <a:pt x="24" y="120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12" y="66"/>
                      <a:pt x="12" y="66"/>
                      <a:pt x="12" y="66"/>
                    </a:cubicBezTo>
                    <a:cubicBezTo>
                      <a:pt x="12" y="48"/>
                      <a:pt x="12" y="48"/>
                      <a:pt x="12" y="48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Rectangle 19"/>
              <p:cNvSpPr>
                <a:spLocks noChangeArrowheads="1"/>
              </p:cNvSpPr>
              <p:nvPr/>
            </p:nvSpPr>
            <p:spPr bwMode="auto">
              <a:xfrm>
                <a:off x="3896" y="2131"/>
                <a:ext cx="87" cy="29"/>
              </a:xfrm>
              <a:prstGeom prst="rect">
                <a:avLst/>
              </a:prstGeom>
              <a:solidFill>
                <a:srgbClr val="0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Rectangle 20"/>
              <p:cNvSpPr>
                <a:spLocks noChangeArrowheads="1"/>
              </p:cNvSpPr>
              <p:nvPr/>
            </p:nvSpPr>
            <p:spPr bwMode="auto">
              <a:xfrm>
                <a:off x="3896" y="2131"/>
                <a:ext cx="87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21"/>
              <p:cNvSpPr/>
              <p:nvPr/>
            </p:nvSpPr>
            <p:spPr bwMode="auto">
              <a:xfrm>
                <a:off x="3896" y="2131"/>
                <a:ext cx="87" cy="29"/>
              </a:xfrm>
              <a:custGeom>
                <a:avLst/>
                <a:gdLst>
                  <a:gd name="T0" fmla="*/ 87 w 87"/>
                  <a:gd name="T1" fmla="*/ 0 h 29"/>
                  <a:gd name="T2" fmla="*/ 58 w 87"/>
                  <a:gd name="T3" fmla="*/ 0 h 29"/>
                  <a:gd name="T4" fmla="*/ 29 w 87"/>
                  <a:gd name="T5" fmla="*/ 0 h 29"/>
                  <a:gd name="T6" fmla="*/ 0 w 87"/>
                  <a:gd name="T7" fmla="*/ 0 h 29"/>
                  <a:gd name="T8" fmla="*/ 0 w 87"/>
                  <a:gd name="T9" fmla="*/ 29 h 29"/>
                  <a:gd name="T10" fmla="*/ 87 w 87"/>
                  <a:gd name="T11" fmla="*/ 29 h 29"/>
                  <a:gd name="T12" fmla="*/ 87 w 87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29">
                    <a:moveTo>
                      <a:pt x="87" y="0"/>
                    </a:moveTo>
                    <a:lnTo>
                      <a:pt x="58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87" y="29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22"/>
              <p:cNvSpPr/>
              <p:nvPr/>
            </p:nvSpPr>
            <p:spPr bwMode="auto">
              <a:xfrm>
                <a:off x="3896" y="2131"/>
                <a:ext cx="87" cy="29"/>
              </a:xfrm>
              <a:custGeom>
                <a:avLst/>
                <a:gdLst>
                  <a:gd name="T0" fmla="*/ 87 w 87"/>
                  <a:gd name="T1" fmla="*/ 0 h 29"/>
                  <a:gd name="T2" fmla="*/ 58 w 87"/>
                  <a:gd name="T3" fmla="*/ 0 h 29"/>
                  <a:gd name="T4" fmla="*/ 29 w 87"/>
                  <a:gd name="T5" fmla="*/ 0 h 29"/>
                  <a:gd name="T6" fmla="*/ 0 w 87"/>
                  <a:gd name="T7" fmla="*/ 0 h 29"/>
                  <a:gd name="T8" fmla="*/ 0 w 87"/>
                  <a:gd name="T9" fmla="*/ 29 h 29"/>
                  <a:gd name="T10" fmla="*/ 87 w 87"/>
                  <a:gd name="T11" fmla="*/ 29 h 29"/>
                  <a:gd name="T12" fmla="*/ 87 w 87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29">
                    <a:moveTo>
                      <a:pt x="87" y="0"/>
                    </a:moveTo>
                    <a:lnTo>
                      <a:pt x="58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87" y="29"/>
                    </a:lnTo>
                    <a:lnTo>
                      <a:pt x="8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Rectangle 23"/>
              <p:cNvSpPr>
                <a:spLocks noChangeArrowheads="1"/>
              </p:cNvSpPr>
              <p:nvPr/>
            </p:nvSpPr>
            <p:spPr bwMode="auto">
              <a:xfrm>
                <a:off x="3794" y="2175"/>
                <a:ext cx="87" cy="29"/>
              </a:xfrm>
              <a:prstGeom prst="rect">
                <a:avLst/>
              </a:prstGeom>
              <a:solidFill>
                <a:srgbClr val="0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Rectangle 24"/>
              <p:cNvSpPr>
                <a:spLocks noChangeArrowheads="1"/>
              </p:cNvSpPr>
              <p:nvPr/>
            </p:nvSpPr>
            <p:spPr bwMode="auto">
              <a:xfrm>
                <a:off x="3794" y="2175"/>
                <a:ext cx="87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25"/>
              <p:cNvSpPr/>
              <p:nvPr/>
            </p:nvSpPr>
            <p:spPr bwMode="auto">
              <a:xfrm>
                <a:off x="3794" y="2175"/>
                <a:ext cx="87" cy="29"/>
              </a:xfrm>
              <a:custGeom>
                <a:avLst/>
                <a:gdLst>
                  <a:gd name="T0" fmla="*/ 87 w 87"/>
                  <a:gd name="T1" fmla="*/ 0 h 29"/>
                  <a:gd name="T2" fmla="*/ 58 w 87"/>
                  <a:gd name="T3" fmla="*/ 0 h 29"/>
                  <a:gd name="T4" fmla="*/ 29 w 87"/>
                  <a:gd name="T5" fmla="*/ 0 h 29"/>
                  <a:gd name="T6" fmla="*/ 0 w 87"/>
                  <a:gd name="T7" fmla="*/ 0 h 29"/>
                  <a:gd name="T8" fmla="*/ 0 w 87"/>
                  <a:gd name="T9" fmla="*/ 29 h 29"/>
                  <a:gd name="T10" fmla="*/ 87 w 87"/>
                  <a:gd name="T11" fmla="*/ 29 h 29"/>
                  <a:gd name="T12" fmla="*/ 87 w 87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29">
                    <a:moveTo>
                      <a:pt x="87" y="0"/>
                    </a:moveTo>
                    <a:lnTo>
                      <a:pt x="58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87" y="29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26"/>
              <p:cNvSpPr/>
              <p:nvPr/>
            </p:nvSpPr>
            <p:spPr bwMode="auto">
              <a:xfrm>
                <a:off x="3794" y="2175"/>
                <a:ext cx="87" cy="29"/>
              </a:xfrm>
              <a:custGeom>
                <a:avLst/>
                <a:gdLst>
                  <a:gd name="T0" fmla="*/ 87 w 87"/>
                  <a:gd name="T1" fmla="*/ 0 h 29"/>
                  <a:gd name="T2" fmla="*/ 58 w 87"/>
                  <a:gd name="T3" fmla="*/ 0 h 29"/>
                  <a:gd name="T4" fmla="*/ 29 w 87"/>
                  <a:gd name="T5" fmla="*/ 0 h 29"/>
                  <a:gd name="T6" fmla="*/ 0 w 87"/>
                  <a:gd name="T7" fmla="*/ 0 h 29"/>
                  <a:gd name="T8" fmla="*/ 0 w 87"/>
                  <a:gd name="T9" fmla="*/ 29 h 29"/>
                  <a:gd name="T10" fmla="*/ 87 w 87"/>
                  <a:gd name="T11" fmla="*/ 29 h 29"/>
                  <a:gd name="T12" fmla="*/ 87 w 87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29">
                    <a:moveTo>
                      <a:pt x="87" y="0"/>
                    </a:moveTo>
                    <a:lnTo>
                      <a:pt x="58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87" y="29"/>
                    </a:lnTo>
                    <a:lnTo>
                      <a:pt x="8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Rectangle 27"/>
              <p:cNvSpPr>
                <a:spLocks noChangeArrowheads="1"/>
              </p:cNvSpPr>
              <p:nvPr/>
            </p:nvSpPr>
            <p:spPr bwMode="auto">
              <a:xfrm>
                <a:off x="3693" y="2102"/>
                <a:ext cx="87" cy="29"/>
              </a:xfrm>
              <a:prstGeom prst="rect">
                <a:avLst/>
              </a:prstGeom>
              <a:solidFill>
                <a:srgbClr val="0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Rectangle 28"/>
              <p:cNvSpPr>
                <a:spLocks noChangeArrowheads="1"/>
              </p:cNvSpPr>
              <p:nvPr/>
            </p:nvSpPr>
            <p:spPr bwMode="auto">
              <a:xfrm>
                <a:off x="3693" y="2102"/>
                <a:ext cx="87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29"/>
              <p:cNvSpPr/>
              <p:nvPr/>
            </p:nvSpPr>
            <p:spPr bwMode="auto">
              <a:xfrm>
                <a:off x="3693" y="2102"/>
                <a:ext cx="87" cy="29"/>
              </a:xfrm>
              <a:custGeom>
                <a:avLst/>
                <a:gdLst>
                  <a:gd name="T0" fmla="*/ 87 w 87"/>
                  <a:gd name="T1" fmla="*/ 0 h 29"/>
                  <a:gd name="T2" fmla="*/ 58 w 87"/>
                  <a:gd name="T3" fmla="*/ 0 h 29"/>
                  <a:gd name="T4" fmla="*/ 29 w 87"/>
                  <a:gd name="T5" fmla="*/ 0 h 29"/>
                  <a:gd name="T6" fmla="*/ 0 w 87"/>
                  <a:gd name="T7" fmla="*/ 0 h 29"/>
                  <a:gd name="T8" fmla="*/ 0 w 87"/>
                  <a:gd name="T9" fmla="*/ 29 h 29"/>
                  <a:gd name="T10" fmla="*/ 87 w 87"/>
                  <a:gd name="T11" fmla="*/ 29 h 29"/>
                  <a:gd name="T12" fmla="*/ 87 w 87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29">
                    <a:moveTo>
                      <a:pt x="87" y="0"/>
                    </a:moveTo>
                    <a:lnTo>
                      <a:pt x="58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87" y="29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30"/>
              <p:cNvSpPr/>
              <p:nvPr/>
            </p:nvSpPr>
            <p:spPr bwMode="auto">
              <a:xfrm>
                <a:off x="3693" y="2102"/>
                <a:ext cx="87" cy="29"/>
              </a:xfrm>
              <a:custGeom>
                <a:avLst/>
                <a:gdLst>
                  <a:gd name="T0" fmla="*/ 87 w 87"/>
                  <a:gd name="T1" fmla="*/ 0 h 29"/>
                  <a:gd name="T2" fmla="*/ 58 w 87"/>
                  <a:gd name="T3" fmla="*/ 0 h 29"/>
                  <a:gd name="T4" fmla="*/ 29 w 87"/>
                  <a:gd name="T5" fmla="*/ 0 h 29"/>
                  <a:gd name="T6" fmla="*/ 0 w 87"/>
                  <a:gd name="T7" fmla="*/ 0 h 29"/>
                  <a:gd name="T8" fmla="*/ 0 w 87"/>
                  <a:gd name="T9" fmla="*/ 29 h 29"/>
                  <a:gd name="T10" fmla="*/ 87 w 87"/>
                  <a:gd name="T11" fmla="*/ 29 h 29"/>
                  <a:gd name="T12" fmla="*/ 87 w 87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29">
                    <a:moveTo>
                      <a:pt x="87" y="0"/>
                    </a:moveTo>
                    <a:lnTo>
                      <a:pt x="58" y="0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87" y="29"/>
                    </a:lnTo>
                    <a:lnTo>
                      <a:pt x="8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51" name="组合 50"/>
          <p:cNvGrpSpPr/>
          <p:nvPr/>
        </p:nvGrpSpPr>
        <p:grpSpPr>
          <a:xfrm>
            <a:off x="3239131" y="3757417"/>
            <a:ext cx="1956983" cy="1969628"/>
            <a:chOff x="3239131" y="3757417"/>
            <a:chExt cx="1956983" cy="1969628"/>
          </a:xfrm>
        </p:grpSpPr>
        <p:sp>
          <p:nvSpPr>
            <p:cNvPr id="13" name="矩形 12"/>
            <p:cNvSpPr/>
            <p:nvPr/>
          </p:nvSpPr>
          <p:spPr>
            <a:xfrm>
              <a:off x="3239131" y="3757417"/>
              <a:ext cx="1956983" cy="1969628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8" name="Group 33"/>
            <p:cNvGrpSpPr>
              <a:grpSpLocks noChangeAspect="1"/>
            </p:cNvGrpSpPr>
            <p:nvPr/>
          </p:nvGrpSpPr>
          <p:grpSpPr bwMode="auto">
            <a:xfrm>
              <a:off x="3935149" y="4381139"/>
              <a:ext cx="558506" cy="778057"/>
              <a:chOff x="3695" y="1958"/>
              <a:chExt cx="290" cy="404"/>
            </a:xfrm>
          </p:grpSpPr>
          <p:sp>
            <p:nvSpPr>
              <p:cNvPr id="49" name="AutoShape 32"/>
              <p:cNvSpPr>
                <a:spLocks noChangeAspect="1" noChangeArrowheads="1" noTextEdit="1"/>
              </p:cNvSpPr>
              <p:nvPr/>
            </p:nvSpPr>
            <p:spPr bwMode="auto">
              <a:xfrm>
                <a:off x="3695" y="1958"/>
                <a:ext cx="290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34"/>
              <p:cNvSpPr>
                <a:spLocks noEditPoints="1"/>
              </p:cNvSpPr>
              <p:nvPr/>
            </p:nvSpPr>
            <p:spPr bwMode="auto">
              <a:xfrm>
                <a:off x="3693" y="1958"/>
                <a:ext cx="290" cy="404"/>
              </a:xfrm>
              <a:custGeom>
                <a:avLst/>
                <a:gdLst>
                  <a:gd name="T0" fmla="*/ 108 w 120"/>
                  <a:gd name="T1" fmla="*/ 15 h 168"/>
                  <a:gd name="T2" fmla="*/ 98 w 120"/>
                  <a:gd name="T3" fmla="*/ 34 h 168"/>
                  <a:gd name="T4" fmla="*/ 87 w 120"/>
                  <a:gd name="T5" fmla="*/ 15 h 168"/>
                  <a:gd name="T6" fmla="*/ 71 w 120"/>
                  <a:gd name="T7" fmla="*/ 6 h 168"/>
                  <a:gd name="T8" fmla="*/ 73 w 120"/>
                  <a:gd name="T9" fmla="*/ 22 h 168"/>
                  <a:gd name="T10" fmla="*/ 48 w 120"/>
                  <a:gd name="T11" fmla="*/ 22 h 168"/>
                  <a:gd name="T12" fmla="*/ 50 w 120"/>
                  <a:gd name="T13" fmla="*/ 6 h 168"/>
                  <a:gd name="T14" fmla="*/ 33 w 120"/>
                  <a:gd name="T15" fmla="*/ 15 h 168"/>
                  <a:gd name="T16" fmla="*/ 22 w 120"/>
                  <a:gd name="T17" fmla="*/ 34 h 168"/>
                  <a:gd name="T18" fmla="*/ 12 w 120"/>
                  <a:gd name="T19" fmla="*/ 15 h 168"/>
                  <a:gd name="T20" fmla="*/ 0 w 120"/>
                  <a:gd name="T21" fmla="*/ 6 h 168"/>
                  <a:gd name="T22" fmla="*/ 3 w 120"/>
                  <a:gd name="T23" fmla="*/ 132 h 168"/>
                  <a:gd name="T24" fmla="*/ 120 w 120"/>
                  <a:gd name="T25" fmla="*/ 168 h 168"/>
                  <a:gd name="T26" fmla="*/ 108 w 120"/>
                  <a:gd name="T27" fmla="*/ 6 h 168"/>
                  <a:gd name="T28" fmla="*/ 53 w 120"/>
                  <a:gd name="T29" fmla="*/ 158 h 168"/>
                  <a:gd name="T30" fmla="*/ 10 w 120"/>
                  <a:gd name="T31" fmla="*/ 116 h 168"/>
                  <a:gd name="T32" fmla="*/ 110 w 120"/>
                  <a:gd name="T33" fmla="*/ 44 h 168"/>
                  <a:gd name="T34" fmla="*/ 101 w 120"/>
                  <a:gd name="T35" fmla="*/ 75 h 168"/>
                  <a:gd name="T36" fmla="*/ 21 w 120"/>
                  <a:gd name="T37" fmla="*/ 88 h 168"/>
                  <a:gd name="T38" fmla="*/ 101 w 120"/>
                  <a:gd name="T39" fmla="*/ 75 h 168"/>
                  <a:gd name="T40" fmla="*/ 21 w 120"/>
                  <a:gd name="T41" fmla="*/ 55 h 168"/>
                  <a:gd name="T42" fmla="*/ 101 w 120"/>
                  <a:gd name="T43" fmla="*/ 67 h 168"/>
                  <a:gd name="T44" fmla="*/ 101 w 120"/>
                  <a:gd name="T45" fmla="*/ 96 h 168"/>
                  <a:gd name="T46" fmla="*/ 21 w 120"/>
                  <a:gd name="T47" fmla="*/ 108 h 168"/>
                  <a:gd name="T48" fmla="*/ 101 w 120"/>
                  <a:gd name="T49" fmla="*/ 96 h 168"/>
                  <a:gd name="T50" fmla="*/ 104 w 120"/>
                  <a:gd name="T51" fmla="*/ 23 h 168"/>
                  <a:gd name="T52" fmla="*/ 98 w 120"/>
                  <a:gd name="T53" fmla="*/ 0 h 168"/>
                  <a:gd name="T54" fmla="*/ 92 w 120"/>
                  <a:gd name="T55" fmla="*/ 23 h 168"/>
                  <a:gd name="T56" fmla="*/ 22 w 120"/>
                  <a:gd name="T57" fmla="*/ 29 h 168"/>
                  <a:gd name="T58" fmla="*/ 29 w 120"/>
                  <a:gd name="T59" fmla="*/ 6 h 168"/>
                  <a:gd name="T60" fmla="*/ 16 w 120"/>
                  <a:gd name="T61" fmla="*/ 6 h 168"/>
                  <a:gd name="T62" fmla="*/ 22 w 120"/>
                  <a:gd name="T63" fmla="*/ 29 h 168"/>
                  <a:gd name="T64" fmla="*/ 66 w 120"/>
                  <a:gd name="T65" fmla="*/ 23 h 168"/>
                  <a:gd name="T66" fmla="*/ 60 w 120"/>
                  <a:gd name="T67" fmla="*/ 0 h 168"/>
                  <a:gd name="T68" fmla="*/ 54 w 120"/>
                  <a:gd name="T69" fmla="*/ 23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0" h="168">
                    <a:moveTo>
                      <a:pt x="108" y="6"/>
                    </a:moveTo>
                    <a:cubicBezTo>
                      <a:pt x="108" y="15"/>
                      <a:pt x="108" y="15"/>
                      <a:pt x="108" y="15"/>
                    </a:cubicBezTo>
                    <a:cubicBezTo>
                      <a:pt x="110" y="17"/>
                      <a:pt x="110" y="20"/>
                      <a:pt x="110" y="22"/>
                    </a:cubicBezTo>
                    <a:cubicBezTo>
                      <a:pt x="110" y="29"/>
                      <a:pt x="105" y="34"/>
                      <a:pt x="98" y="34"/>
                    </a:cubicBezTo>
                    <a:cubicBezTo>
                      <a:pt x="91" y="34"/>
                      <a:pt x="86" y="29"/>
                      <a:pt x="86" y="22"/>
                    </a:cubicBezTo>
                    <a:cubicBezTo>
                      <a:pt x="86" y="20"/>
                      <a:pt x="86" y="17"/>
                      <a:pt x="87" y="15"/>
                    </a:cubicBezTo>
                    <a:cubicBezTo>
                      <a:pt x="87" y="6"/>
                      <a:pt x="87" y="6"/>
                      <a:pt x="87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71" y="15"/>
                      <a:pt x="71" y="15"/>
                      <a:pt x="71" y="15"/>
                    </a:cubicBezTo>
                    <a:cubicBezTo>
                      <a:pt x="72" y="17"/>
                      <a:pt x="73" y="20"/>
                      <a:pt x="73" y="22"/>
                    </a:cubicBezTo>
                    <a:cubicBezTo>
                      <a:pt x="73" y="29"/>
                      <a:pt x="67" y="34"/>
                      <a:pt x="60" y="34"/>
                    </a:cubicBezTo>
                    <a:cubicBezTo>
                      <a:pt x="53" y="34"/>
                      <a:pt x="48" y="29"/>
                      <a:pt x="48" y="22"/>
                    </a:cubicBezTo>
                    <a:cubicBezTo>
                      <a:pt x="48" y="20"/>
                      <a:pt x="48" y="17"/>
                      <a:pt x="50" y="15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4" y="17"/>
                      <a:pt x="35" y="20"/>
                      <a:pt x="35" y="22"/>
                    </a:cubicBezTo>
                    <a:cubicBezTo>
                      <a:pt x="35" y="29"/>
                      <a:pt x="29" y="34"/>
                      <a:pt x="22" y="34"/>
                    </a:cubicBezTo>
                    <a:cubicBezTo>
                      <a:pt x="16" y="34"/>
                      <a:pt x="10" y="29"/>
                      <a:pt x="10" y="22"/>
                    </a:cubicBezTo>
                    <a:cubicBezTo>
                      <a:pt x="10" y="20"/>
                      <a:pt x="11" y="17"/>
                      <a:pt x="12" y="1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3" y="132"/>
                      <a:pt x="3" y="132"/>
                      <a:pt x="3" y="132"/>
                    </a:cubicBezTo>
                    <a:cubicBezTo>
                      <a:pt x="40" y="168"/>
                      <a:pt x="40" y="168"/>
                      <a:pt x="40" y="168"/>
                    </a:cubicBezTo>
                    <a:cubicBezTo>
                      <a:pt x="120" y="168"/>
                      <a:pt x="120" y="168"/>
                      <a:pt x="120" y="168"/>
                    </a:cubicBezTo>
                    <a:cubicBezTo>
                      <a:pt x="120" y="6"/>
                      <a:pt x="120" y="6"/>
                      <a:pt x="120" y="6"/>
                    </a:cubicBezTo>
                    <a:lnTo>
                      <a:pt x="108" y="6"/>
                    </a:lnTo>
                    <a:close/>
                    <a:moveTo>
                      <a:pt x="110" y="158"/>
                    </a:moveTo>
                    <a:cubicBezTo>
                      <a:pt x="53" y="158"/>
                      <a:pt x="53" y="158"/>
                      <a:pt x="53" y="158"/>
                    </a:cubicBezTo>
                    <a:cubicBezTo>
                      <a:pt x="38" y="158"/>
                      <a:pt x="45" y="123"/>
                      <a:pt x="45" y="123"/>
                    </a:cubicBezTo>
                    <a:cubicBezTo>
                      <a:pt x="45" y="123"/>
                      <a:pt x="11" y="131"/>
                      <a:pt x="10" y="116"/>
                    </a:cubicBezTo>
                    <a:cubicBezTo>
                      <a:pt x="10" y="44"/>
                      <a:pt x="10" y="44"/>
                      <a:pt x="10" y="44"/>
                    </a:cubicBezTo>
                    <a:cubicBezTo>
                      <a:pt x="110" y="44"/>
                      <a:pt x="110" y="44"/>
                      <a:pt x="110" y="44"/>
                    </a:cubicBezTo>
                    <a:lnTo>
                      <a:pt x="110" y="158"/>
                    </a:lnTo>
                    <a:close/>
                    <a:moveTo>
                      <a:pt x="101" y="75"/>
                    </a:moveTo>
                    <a:cubicBezTo>
                      <a:pt x="21" y="75"/>
                      <a:pt x="21" y="75"/>
                      <a:pt x="21" y="75"/>
                    </a:cubicBezTo>
                    <a:cubicBezTo>
                      <a:pt x="21" y="88"/>
                      <a:pt x="21" y="88"/>
                      <a:pt x="21" y="88"/>
                    </a:cubicBezTo>
                    <a:cubicBezTo>
                      <a:pt x="101" y="88"/>
                      <a:pt x="101" y="88"/>
                      <a:pt x="101" y="88"/>
                    </a:cubicBezTo>
                    <a:lnTo>
                      <a:pt x="101" y="75"/>
                    </a:lnTo>
                    <a:close/>
                    <a:moveTo>
                      <a:pt x="101" y="55"/>
                    </a:moveTo>
                    <a:cubicBezTo>
                      <a:pt x="21" y="55"/>
                      <a:pt x="21" y="55"/>
                      <a:pt x="21" y="55"/>
                    </a:cubicBezTo>
                    <a:cubicBezTo>
                      <a:pt x="21" y="67"/>
                      <a:pt x="21" y="67"/>
                      <a:pt x="21" y="67"/>
                    </a:cubicBezTo>
                    <a:cubicBezTo>
                      <a:pt x="101" y="67"/>
                      <a:pt x="101" y="67"/>
                      <a:pt x="101" y="67"/>
                    </a:cubicBezTo>
                    <a:lnTo>
                      <a:pt x="101" y="55"/>
                    </a:lnTo>
                    <a:close/>
                    <a:moveTo>
                      <a:pt x="101" y="96"/>
                    </a:moveTo>
                    <a:cubicBezTo>
                      <a:pt x="21" y="96"/>
                      <a:pt x="21" y="96"/>
                      <a:pt x="21" y="96"/>
                    </a:cubicBezTo>
                    <a:cubicBezTo>
                      <a:pt x="21" y="108"/>
                      <a:pt x="21" y="108"/>
                      <a:pt x="21" y="108"/>
                    </a:cubicBezTo>
                    <a:cubicBezTo>
                      <a:pt x="101" y="108"/>
                      <a:pt x="101" y="108"/>
                      <a:pt x="101" y="108"/>
                    </a:cubicBezTo>
                    <a:lnTo>
                      <a:pt x="101" y="96"/>
                    </a:lnTo>
                    <a:close/>
                    <a:moveTo>
                      <a:pt x="98" y="29"/>
                    </a:moveTo>
                    <a:cubicBezTo>
                      <a:pt x="101" y="29"/>
                      <a:pt x="104" y="26"/>
                      <a:pt x="104" y="23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2"/>
                      <a:pt x="101" y="0"/>
                      <a:pt x="98" y="0"/>
                    </a:cubicBezTo>
                    <a:cubicBezTo>
                      <a:pt x="94" y="0"/>
                      <a:pt x="92" y="2"/>
                      <a:pt x="92" y="6"/>
                    </a:cubicBezTo>
                    <a:cubicBezTo>
                      <a:pt x="92" y="23"/>
                      <a:pt x="92" y="23"/>
                      <a:pt x="92" y="23"/>
                    </a:cubicBezTo>
                    <a:cubicBezTo>
                      <a:pt x="92" y="26"/>
                      <a:pt x="94" y="29"/>
                      <a:pt x="98" y="29"/>
                    </a:cubicBezTo>
                    <a:close/>
                    <a:moveTo>
                      <a:pt x="22" y="29"/>
                    </a:moveTo>
                    <a:cubicBezTo>
                      <a:pt x="26" y="29"/>
                      <a:pt x="29" y="26"/>
                      <a:pt x="29" y="23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2"/>
                      <a:pt x="26" y="0"/>
                      <a:pt x="22" y="0"/>
                    </a:cubicBezTo>
                    <a:cubicBezTo>
                      <a:pt x="19" y="0"/>
                      <a:pt x="16" y="2"/>
                      <a:pt x="16" y="6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6"/>
                      <a:pt x="19" y="29"/>
                      <a:pt x="22" y="29"/>
                    </a:cubicBezTo>
                    <a:close/>
                    <a:moveTo>
                      <a:pt x="60" y="29"/>
                    </a:moveTo>
                    <a:cubicBezTo>
                      <a:pt x="64" y="29"/>
                      <a:pt x="66" y="26"/>
                      <a:pt x="66" y="23"/>
                    </a:cubicBezTo>
                    <a:cubicBezTo>
                      <a:pt x="66" y="6"/>
                      <a:pt x="66" y="6"/>
                      <a:pt x="66" y="6"/>
                    </a:cubicBezTo>
                    <a:cubicBezTo>
                      <a:pt x="66" y="2"/>
                      <a:pt x="64" y="0"/>
                      <a:pt x="60" y="0"/>
                    </a:cubicBezTo>
                    <a:cubicBezTo>
                      <a:pt x="57" y="0"/>
                      <a:pt x="54" y="2"/>
                      <a:pt x="54" y="6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4" y="26"/>
                      <a:pt x="57" y="29"/>
                      <a:pt x="60" y="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2236502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分析与讨论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965397" y="217491"/>
            <a:ext cx="10096500" cy="439541"/>
            <a:chOff x="2965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965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978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3009869" y="239783"/>
              <a:ext cx="2287991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ANALYSIS AND DISCUSSION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4850508" y="2421587"/>
            <a:ext cx="2611029" cy="2771045"/>
            <a:chOff x="4850508" y="2421587"/>
            <a:chExt cx="2611029" cy="2771045"/>
          </a:xfrm>
        </p:grpSpPr>
        <p:grpSp>
          <p:nvGrpSpPr>
            <p:cNvPr id="52" name="组合 51"/>
            <p:cNvGrpSpPr/>
            <p:nvPr/>
          </p:nvGrpSpPr>
          <p:grpSpPr>
            <a:xfrm>
              <a:off x="4850508" y="2421587"/>
              <a:ext cx="2611029" cy="2771045"/>
              <a:chOff x="4706145" y="2295753"/>
              <a:chExt cx="2779711" cy="2950065"/>
            </a:xfrm>
          </p:grpSpPr>
          <p:sp>
            <p:nvSpPr>
              <p:cNvPr id="13" name="Freeform 5"/>
              <p:cNvSpPr/>
              <p:nvPr/>
            </p:nvSpPr>
            <p:spPr bwMode="auto">
              <a:xfrm>
                <a:off x="5454718" y="4770794"/>
                <a:ext cx="1253081" cy="475024"/>
              </a:xfrm>
              <a:custGeom>
                <a:avLst/>
                <a:gdLst>
                  <a:gd name="T0" fmla="*/ 44 w 87"/>
                  <a:gd name="T1" fmla="*/ 10 h 33"/>
                  <a:gd name="T2" fmla="*/ 8 w 87"/>
                  <a:gd name="T3" fmla="*/ 0 h 33"/>
                  <a:gd name="T4" fmla="*/ 0 w 87"/>
                  <a:gd name="T5" fmla="*/ 13 h 33"/>
                  <a:gd name="T6" fmla="*/ 32 w 87"/>
                  <a:gd name="T7" fmla="*/ 24 h 33"/>
                  <a:gd name="T8" fmla="*/ 44 w 87"/>
                  <a:gd name="T9" fmla="*/ 33 h 33"/>
                  <a:gd name="T10" fmla="*/ 56 w 87"/>
                  <a:gd name="T11" fmla="*/ 24 h 33"/>
                  <a:gd name="T12" fmla="*/ 87 w 87"/>
                  <a:gd name="T13" fmla="*/ 13 h 33"/>
                  <a:gd name="T14" fmla="*/ 80 w 87"/>
                  <a:gd name="T15" fmla="*/ 0 h 33"/>
                  <a:gd name="T16" fmla="*/ 44 w 87"/>
                  <a:gd name="T17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7" h="33">
                    <a:moveTo>
                      <a:pt x="44" y="10"/>
                    </a:moveTo>
                    <a:cubicBezTo>
                      <a:pt x="31" y="10"/>
                      <a:pt x="18" y="6"/>
                      <a:pt x="8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9"/>
                      <a:pt x="21" y="23"/>
                      <a:pt x="32" y="24"/>
                    </a:cubicBezTo>
                    <a:cubicBezTo>
                      <a:pt x="44" y="33"/>
                      <a:pt x="44" y="33"/>
                      <a:pt x="44" y="33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67" y="23"/>
                      <a:pt x="78" y="19"/>
                      <a:pt x="87" y="13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69" y="6"/>
                      <a:pt x="57" y="10"/>
                      <a:pt x="44" y="10"/>
                    </a:cubicBez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8"/>
              <p:cNvSpPr/>
              <p:nvPr/>
            </p:nvSpPr>
            <p:spPr bwMode="auto">
              <a:xfrm>
                <a:off x="6722541" y="2669221"/>
                <a:ext cx="748573" cy="1079452"/>
              </a:xfrm>
              <a:custGeom>
                <a:avLst/>
                <a:gdLst>
                  <a:gd name="T0" fmla="*/ 37 w 52"/>
                  <a:gd name="T1" fmla="*/ 75 h 75"/>
                  <a:gd name="T2" fmla="*/ 52 w 52"/>
                  <a:gd name="T3" fmla="*/ 75 h 75"/>
                  <a:gd name="T4" fmla="*/ 45 w 52"/>
                  <a:gd name="T5" fmla="*/ 42 h 75"/>
                  <a:gd name="T6" fmla="*/ 47 w 52"/>
                  <a:gd name="T7" fmla="*/ 27 h 75"/>
                  <a:gd name="T8" fmla="*/ 33 w 52"/>
                  <a:gd name="T9" fmla="*/ 22 h 75"/>
                  <a:gd name="T10" fmla="*/ 8 w 52"/>
                  <a:gd name="T11" fmla="*/ 0 h 75"/>
                  <a:gd name="T12" fmla="*/ 0 w 52"/>
                  <a:gd name="T13" fmla="*/ 13 h 75"/>
                  <a:gd name="T14" fmla="*/ 37 w 52"/>
                  <a:gd name="T15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" h="75">
                    <a:moveTo>
                      <a:pt x="37" y="75"/>
                    </a:moveTo>
                    <a:cubicBezTo>
                      <a:pt x="52" y="75"/>
                      <a:pt x="52" y="75"/>
                      <a:pt x="52" y="75"/>
                    </a:cubicBezTo>
                    <a:cubicBezTo>
                      <a:pt x="52" y="63"/>
                      <a:pt x="49" y="52"/>
                      <a:pt x="45" y="42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26" y="13"/>
                      <a:pt x="18" y="5"/>
                      <a:pt x="8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2" y="25"/>
                      <a:pt x="37" y="48"/>
                      <a:pt x="37" y="75"/>
                    </a:cubicBez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12"/>
              <p:cNvSpPr/>
              <p:nvPr/>
            </p:nvSpPr>
            <p:spPr bwMode="auto">
              <a:xfrm>
                <a:off x="6737283" y="3806003"/>
                <a:ext cx="748573" cy="1079452"/>
              </a:xfrm>
              <a:custGeom>
                <a:avLst/>
                <a:gdLst>
                  <a:gd name="T0" fmla="*/ 36 w 52"/>
                  <a:gd name="T1" fmla="*/ 0 h 75"/>
                  <a:gd name="T2" fmla="*/ 0 w 52"/>
                  <a:gd name="T3" fmla="*/ 62 h 75"/>
                  <a:gd name="T4" fmla="*/ 8 w 52"/>
                  <a:gd name="T5" fmla="*/ 75 h 75"/>
                  <a:gd name="T6" fmla="*/ 33 w 52"/>
                  <a:gd name="T7" fmla="*/ 53 h 75"/>
                  <a:gd name="T8" fmla="*/ 47 w 52"/>
                  <a:gd name="T9" fmla="*/ 47 h 75"/>
                  <a:gd name="T10" fmla="*/ 45 w 52"/>
                  <a:gd name="T11" fmla="*/ 33 h 75"/>
                  <a:gd name="T12" fmla="*/ 52 w 52"/>
                  <a:gd name="T13" fmla="*/ 0 h 75"/>
                  <a:gd name="T14" fmla="*/ 36 w 52"/>
                  <a:gd name="T15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" h="75">
                    <a:moveTo>
                      <a:pt x="36" y="0"/>
                    </a:moveTo>
                    <a:cubicBezTo>
                      <a:pt x="36" y="26"/>
                      <a:pt x="22" y="50"/>
                      <a:pt x="0" y="62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18" y="69"/>
                      <a:pt x="26" y="62"/>
                      <a:pt x="33" y="53"/>
                    </a:cubicBezTo>
                    <a:cubicBezTo>
                      <a:pt x="47" y="47"/>
                      <a:pt x="47" y="47"/>
                      <a:pt x="47" y="47"/>
                    </a:cubicBezTo>
                    <a:cubicBezTo>
                      <a:pt x="45" y="33"/>
                      <a:pt x="45" y="33"/>
                      <a:pt x="45" y="33"/>
                    </a:cubicBezTo>
                    <a:cubicBezTo>
                      <a:pt x="49" y="22"/>
                      <a:pt x="52" y="11"/>
                      <a:pt x="52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14"/>
              <p:cNvSpPr/>
              <p:nvPr/>
            </p:nvSpPr>
            <p:spPr bwMode="auto">
              <a:xfrm>
                <a:off x="5454718" y="2310495"/>
                <a:ext cx="1253081" cy="475024"/>
              </a:xfrm>
              <a:custGeom>
                <a:avLst/>
                <a:gdLst>
                  <a:gd name="T0" fmla="*/ 44 w 87"/>
                  <a:gd name="T1" fmla="*/ 24 h 33"/>
                  <a:gd name="T2" fmla="*/ 80 w 87"/>
                  <a:gd name="T3" fmla="*/ 33 h 33"/>
                  <a:gd name="T4" fmla="*/ 87 w 87"/>
                  <a:gd name="T5" fmla="*/ 20 h 33"/>
                  <a:gd name="T6" fmla="*/ 56 w 87"/>
                  <a:gd name="T7" fmla="*/ 9 h 33"/>
                  <a:gd name="T8" fmla="*/ 44 w 87"/>
                  <a:gd name="T9" fmla="*/ 0 h 33"/>
                  <a:gd name="T10" fmla="*/ 32 w 87"/>
                  <a:gd name="T11" fmla="*/ 9 h 33"/>
                  <a:gd name="T12" fmla="*/ 0 w 87"/>
                  <a:gd name="T13" fmla="*/ 20 h 33"/>
                  <a:gd name="T14" fmla="*/ 8 w 87"/>
                  <a:gd name="T15" fmla="*/ 33 h 33"/>
                  <a:gd name="T16" fmla="*/ 44 w 87"/>
                  <a:gd name="T17" fmla="*/ 2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7" h="33">
                    <a:moveTo>
                      <a:pt x="44" y="24"/>
                    </a:moveTo>
                    <a:cubicBezTo>
                      <a:pt x="57" y="24"/>
                      <a:pt x="69" y="27"/>
                      <a:pt x="80" y="33"/>
                    </a:cubicBezTo>
                    <a:cubicBezTo>
                      <a:pt x="87" y="20"/>
                      <a:pt x="87" y="20"/>
                      <a:pt x="87" y="20"/>
                    </a:cubicBezTo>
                    <a:cubicBezTo>
                      <a:pt x="78" y="15"/>
                      <a:pt x="67" y="11"/>
                      <a:pt x="56" y="9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21" y="11"/>
                      <a:pt x="10" y="15"/>
                      <a:pt x="0" y="20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18" y="27"/>
                      <a:pt x="31" y="24"/>
                      <a:pt x="44" y="24"/>
                    </a:cubicBezTo>
                    <a:close/>
                  </a:path>
                </a:pathLst>
              </a:custGeom>
              <a:solidFill>
                <a:srgbClr val="5D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15"/>
              <p:cNvSpPr/>
              <p:nvPr/>
            </p:nvSpPr>
            <p:spPr bwMode="auto">
              <a:xfrm>
                <a:off x="5469460" y="2295753"/>
                <a:ext cx="1253081" cy="475024"/>
              </a:xfrm>
              <a:custGeom>
                <a:avLst/>
                <a:gdLst>
                  <a:gd name="T0" fmla="*/ 44 w 87"/>
                  <a:gd name="T1" fmla="*/ 24 h 33"/>
                  <a:gd name="T2" fmla="*/ 80 w 87"/>
                  <a:gd name="T3" fmla="*/ 33 h 33"/>
                  <a:gd name="T4" fmla="*/ 87 w 87"/>
                  <a:gd name="T5" fmla="*/ 20 h 33"/>
                  <a:gd name="T6" fmla="*/ 56 w 87"/>
                  <a:gd name="T7" fmla="*/ 9 h 33"/>
                  <a:gd name="T8" fmla="*/ 44 w 87"/>
                  <a:gd name="T9" fmla="*/ 0 h 33"/>
                  <a:gd name="T10" fmla="*/ 32 w 87"/>
                  <a:gd name="T11" fmla="*/ 9 h 33"/>
                  <a:gd name="T12" fmla="*/ 0 w 87"/>
                  <a:gd name="T13" fmla="*/ 20 h 33"/>
                  <a:gd name="T14" fmla="*/ 8 w 87"/>
                  <a:gd name="T15" fmla="*/ 33 h 33"/>
                  <a:gd name="T16" fmla="*/ 44 w 87"/>
                  <a:gd name="T17" fmla="*/ 2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7" h="33">
                    <a:moveTo>
                      <a:pt x="44" y="24"/>
                    </a:moveTo>
                    <a:cubicBezTo>
                      <a:pt x="57" y="24"/>
                      <a:pt x="69" y="27"/>
                      <a:pt x="80" y="33"/>
                    </a:cubicBezTo>
                    <a:cubicBezTo>
                      <a:pt x="87" y="20"/>
                      <a:pt x="87" y="20"/>
                      <a:pt x="87" y="20"/>
                    </a:cubicBezTo>
                    <a:cubicBezTo>
                      <a:pt x="78" y="15"/>
                      <a:pt x="67" y="11"/>
                      <a:pt x="56" y="9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20" y="11"/>
                      <a:pt x="10" y="15"/>
                      <a:pt x="0" y="20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18" y="27"/>
                      <a:pt x="31" y="24"/>
                      <a:pt x="44" y="24"/>
                    </a:cubicBez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17"/>
              <p:cNvSpPr/>
              <p:nvPr/>
            </p:nvSpPr>
            <p:spPr bwMode="auto">
              <a:xfrm>
                <a:off x="4706145" y="3806003"/>
                <a:ext cx="733831" cy="1094194"/>
              </a:xfrm>
              <a:custGeom>
                <a:avLst/>
                <a:gdLst>
                  <a:gd name="T0" fmla="*/ 15 w 51"/>
                  <a:gd name="T1" fmla="*/ 0 h 76"/>
                  <a:gd name="T2" fmla="*/ 0 w 51"/>
                  <a:gd name="T3" fmla="*/ 0 h 76"/>
                  <a:gd name="T4" fmla="*/ 6 w 51"/>
                  <a:gd name="T5" fmla="*/ 33 h 76"/>
                  <a:gd name="T6" fmla="*/ 5 w 51"/>
                  <a:gd name="T7" fmla="*/ 48 h 76"/>
                  <a:gd name="T8" fmla="*/ 18 w 51"/>
                  <a:gd name="T9" fmla="*/ 54 h 76"/>
                  <a:gd name="T10" fmla="*/ 44 w 51"/>
                  <a:gd name="T11" fmla="*/ 76 h 76"/>
                  <a:gd name="T12" fmla="*/ 51 w 51"/>
                  <a:gd name="T13" fmla="*/ 63 h 76"/>
                  <a:gd name="T14" fmla="*/ 15 w 51"/>
                  <a:gd name="T15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7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2" y="23"/>
                      <a:pt x="6" y="33"/>
                    </a:cubicBezTo>
                    <a:cubicBezTo>
                      <a:pt x="5" y="48"/>
                      <a:pt x="5" y="48"/>
                      <a:pt x="5" y="48"/>
                    </a:cubicBezTo>
                    <a:cubicBezTo>
                      <a:pt x="18" y="54"/>
                      <a:pt x="18" y="54"/>
                      <a:pt x="18" y="54"/>
                    </a:cubicBezTo>
                    <a:cubicBezTo>
                      <a:pt x="25" y="63"/>
                      <a:pt x="34" y="70"/>
                      <a:pt x="44" y="76"/>
                    </a:cubicBezTo>
                    <a:cubicBezTo>
                      <a:pt x="51" y="63"/>
                      <a:pt x="51" y="63"/>
                      <a:pt x="51" y="63"/>
                    </a:cubicBezTo>
                    <a:cubicBezTo>
                      <a:pt x="30" y="50"/>
                      <a:pt x="15" y="27"/>
                      <a:pt x="15" y="0"/>
                    </a:cubicBez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20"/>
              <p:cNvSpPr/>
              <p:nvPr/>
            </p:nvSpPr>
            <p:spPr bwMode="auto">
              <a:xfrm>
                <a:off x="4706145" y="2669221"/>
                <a:ext cx="733831" cy="1079452"/>
              </a:xfrm>
              <a:custGeom>
                <a:avLst/>
                <a:gdLst>
                  <a:gd name="T0" fmla="*/ 51 w 51"/>
                  <a:gd name="T1" fmla="*/ 13 h 75"/>
                  <a:gd name="T2" fmla="*/ 44 w 51"/>
                  <a:gd name="T3" fmla="*/ 0 h 75"/>
                  <a:gd name="T4" fmla="*/ 18 w 51"/>
                  <a:gd name="T5" fmla="*/ 22 h 75"/>
                  <a:gd name="T6" fmla="*/ 5 w 51"/>
                  <a:gd name="T7" fmla="*/ 27 h 75"/>
                  <a:gd name="T8" fmla="*/ 6 w 51"/>
                  <a:gd name="T9" fmla="*/ 42 h 75"/>
                  <a:gd name="T10" fmla="*/ 0 w 51"/>
                  <a:gd name="T11" fmla="*/ 75 h 75"/>
                  <a:gd name="T12" fmla="*/ 15 w 51"/>
                  <a:gd name="T13" fmla="*/ 75 h 75"/>
                  <a:gd name="T14" fmla="*/ 51 w 51"/>
                  <a:gd name="T15" fmla="*/ 1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75">
                    <a:moveTo>
                      <a:pt x="51" y="13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34" y="5"/>
                      <a:pt x="25" y="13"/>
                      <a:pt x="18" y="22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2" y="52"/>
                      <a:pt x="0" y="63"/>
                      <a:pt x="0" y="75"/>
                    </a:cubicBezTo>
                    <a:cubicBezTo>
                      <a:pt x="15" y="75"/>
                      <a:pt x="15" y="75"/>
                      <a:pt x="15" y="75"/>
                    </a:cubicBezTo>
                    <a:cubicBezTo>
                      <a:pt x="15" y="48"/>
                      <a:pt x="30" y="25"/>
                      <a:pt x="51" y="13"/>
                    </a:cubicBez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4" name="Group 4"/>
            <p:cNvGrpSpPr>
              <a:grpSpLocks noChangeAspect="1"/>
            </p:cNvGrpSpPr>
            <p:nvPr/>
          </p:nvGrpSpPr>
          <p:grpSpPr bwMode="auto">
            <a:xfrm>
              <a:off x="5761459" y="3403613"/>
              <a:ext cx="776713" cy="776713"/>
              <a:chOff x="3666" y="1986"/>
              <a:chExt cx="348" cy="348"/>
            </a:xfrm>
          </p:grpSpPr>
          <p:sp>
            <p:nvSpPr>
              <p:cNvPr id="15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666" y="1986"/>
                <a:ext cx="348" cy="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5"/>
              <p:cNvSpPr/>
              <p:nvPr/>
            </p:nvSpPr>
            <p:spPr bwMode="auto">
              <a:xfrm>
                <a:off x="3768" y="1984"/>
                <a:ext cx="145" cy="217"/>
              </a:xfrm>
              <a:custGeom>
                <a:avLst/>
                <a:gdLst>
                  <a:gd name="T0" fmla="*/ 101 w 145"/>
                  <a:gd name="T1" fmla="*/ 130 h 217"/>
                  <a:gd name="T2" fmla="*/ 101 w 145"/>
                  <a:gd name="T3" fmla="*/ 0 h 217"/>
                  <a:gd name="T4" fmla="*/ 43 w 145"/>
                  <a:gd name="T5" fmla="*/ 0 h 217"/>
                  <a:gd name="T6" fmla="*/ 43 w 145"/>
                  <a:gd name="T7" fmla="*/ 130 h 217"/>
                  <a:gd name="T8" fmla="*/ 0 w 145"/>
                  <a:gd name="T9" fmla="*/ 130 h 217"/>
                  <a:gd name="T10" fmla="*/ 72 w 145"/>
                  <a:gd name="T11" fmla="*/ 217 h 217"/>
                  <a:gd name="T12" fmla="*/ 145 w 145"/>
                  <a:gd name="T13" fmla="*/ 130 h 217"/>
                  <a:gd name="T14" fmla="*/ 101 w 145"/>
                  <a:gd name="T15" fmla="*/ 13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5" h="217">
                    <a:moveTo>
                      <a:pt x="101" y="130"/>
                    </a:moveTo>
                    <a:lnTo>
                      <a:pt x="101" y="0"/>
                    </a:lnTo>
                    <a:lnTo>
                      <a:pt x="43" y="0"/>
                    </a:lnTo>
                    <a:lnTo>
                      <a:pt x="43" y="130"/>
                    </a:lnTo>
                    <a:lnTo>
                      <a:pt x="0" y="130"/>
                    </a:lnTo>
                    <a:lnTo>
                      <a:pt x="72" y="217"/>
                    </a:lnTo>
                    <a:lnTo>
                      <a:pt x="145" y="130"/>
                    </a:lnTo>
                    <a:lnTo>
                      <a:pt x="101" y="130"/>
                    </a:ln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6"/>
              <p:cNvSpPr/>
              <p:nvPr/>
            </p:nvSpPr>
            <p:spPr bwMode="auto">
              <a:xfrm>
                <a:off x="3666" y="2013"/>
                <a:ext cx="348" cy="319"/>
              </a:xfrm>
              <a:custGeom>
                <a:avLst/>
                <a:gdLst>
                  <a:gd name="T0" fmla="*/ 271 w 348"/>
                  <a:gd name="T1" fmla="*/ 0 h 319"/>
                  <a:gd name="T2" fmla="*/ 232 w 348"/>
                  <a:gd name="T3" fmla="*/ 0 h 319"/>
                  <a:gd name="T4" fmla="*/ 232 w 348"/>
                  <a:gd name="T5" fmla="*/ 29 h 319"/>
                  <a:gd name="T6" fmla="*/ 251 w 348"/>
                  <a:gd name="T7" fmla="*/ 29 h 319"/>
                  <a:gd name="T8" fmla="*/ 317 w 348"/>
                  <a:gd name="T9" fmla="*/ 174 h 319"/>
                  <a:gd name="T10" fmla="*/ 239 w 348"/>
                  <a:gd name="T11" fmla="*/ 174 h 319"/>
                  <a:gd name="T12" fmla="*/ 210 w 348"/>
                  <a:gd name="T13" fmla="*/ 217 h 319"/>
                  <a:gd name="T14" fmla="*/ 138 w 348"/>
                  <a:gd name="T15" fmla="*/ 217 h 319"/>
                  <a:gd name="T16" fmla="*/ 109 w 348"/>
                  <a:gd name="T17" fmla="*/ 174 h 319"/>
                  <a:gd name="T18" fmla="*/ 31 w 348"/>
                  <a:gd name="T19" fmla="*/ 174 h 319"/>
                  <a:gd name="T20" fmla="*/ 97 w 348"/>
                  <a:gd name="T21" fmla="*/ 29 h 319"/>
                  <a:gd name="T22" fmla="*/ 116 w 348"/>
                  <a:gd name="T23" fmla="*/ 29 h 319"/>
                  <a:gd name="T24" fmla="*/ 116 w 348"/>
                  <a:gd name="T25" fmla="*/ 0 h 319"/>
                  <a:gd name="T26" fmla="*/ 77 w 348"/>
                  <a:gd name="T27" fmla="*/ 0 h 319"/>
                  <a:gd name="T28" fmla="*/ 0 w 348"/>
                  <a:gd name="T29" fmla="*/ 171 h 319"/>
                  <a:gd name="T30" fmla="*/ 0 w 348"/>
                  <a:gd name="T31" fmla="*/ 319 h 319"/>
                  <a:gd name="T32" fmla="*/ 348 w 348"/>
                  <a:gd name="T33" fmla="*/ 319 h 319"/>
                  <a:gd name="T34" fmla="*/ 348 w 348"/>
                  <a:gd name="T35" fmla="*/ 171 h 319"/>
                  <a:gd name="T36" fmla="*/ 271 w 348"/>
                  <a:gd name="T37" fmla="*/ 0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8" h="319">
                    <a:moveTo>
                      <a:pt x="271" y="0"/>
                    </a:moveTo>
                    <a:lnTo>
                      <a:pt x="232" y="0"/>
                    </a:lnTo>
                    <a:lnTo>
                      <a:pt x="232" y="29"/>
                    </a:lnTo>
                    <a:lnTo>
                      <a:pt x="251" y="29"/>
                    </a:lnTo>
                    <a:lnTo>
                      <a:pt x="317" y="174"/>
                    </a:lnTo>
                    <a:lnTo>
                      <a:pt x="239" y="174"/>
                    </a:lnTo>
                    <a:lnTo>
                      <a:pt x="210" y="217"/>
                    </a:lnTo>
                    <a:lnTo>
                      <a:pt x="138" y="217"/>
                    </a:lnTo>
                    <a:lnTo>
                      <a:pt x="109" y="174"/>
                    </a:lnTo>
                    <a:lnTo>
                      <a:pt x="31" y="174"/>
                    </a:lnTo>
                    <a:lnTo>
                      <a:pt x="97" y="29"/>
                    </a:lnTo>
                    <a:lnTo>
                      <a:pt x="116" y="29"/>
                    </a:lnTo>
                    <a:lnTo>
                      <a:pt x="116" y="0"/>
                    </a:lnTo>
                    <a:lnTo>
                      <a:pt x="77" y="0"/>
                    </a:lnTo>
                    <a:lnTo>
                      <a:pt x="0" y="171"/>
                    </a:lnTo>
                    <a:lnTo>
                      <a:pt x="0" y="319"/>
                    </a:lnTo>
                    <a:lnTo>
                      <a:pt x="348" y="319"/>
                    </a:lnTo>
                    <a:lnTo>
                      <a:pt x="348" y="171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1186832" y="2609303"/>
            <a:ext cx="2905455" cy="872123"/>
            <a:chOff x="1186832" y="2609303"/>
            <a:chExt cx="2905455" cy="872123"/>
          </a:xfrm>
        </p:grpSpPr>
        <p:grpSp>
          <p:nvGrpSpPr>
            <p:cNvPr id="10" name="组合 9"/>
            <p:cNvGrpSpPr/>
            <p:nvPr/>
          </p:nvGrpSpPr>
          <p:grpSpPr>
            <a:xfrm>
              <a:off x="1186832" y="2609303"/>
              <a:ext cx="2865891" cy="872123"/>
              <a:chOff x="1590005" y="2592695"/>
              <a:chExt cx="2865891" cy="872123"/>
            </a:xfrm>
          </p:grpSpPr>
          <p:sp>
            <p:nvSpPr>
              <p:cNvPr id="17" name="TextBox 76"/>
              <p:cNvSpPr txBox="1"/>
              <p:nvPr/>
            </p:nvSpPr>
            <p:spPr>
              <a:xfrm>
                <a:off x="2937669" y="2592695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  <a:endParaRPr lang="zh-CN" altLang="en-US" sz="1400" dirty="0"/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1590005" y="2851128"/>
                <a:ext cx="2865891" cy="613690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2" name="椭圆 41"/>
            <p:cNvSpPr/>
            <p:nvPr/>
          </p:nvSpPr>
          <p:spPr>
            <a:xfrm>
              <a:off x="3989755" y="2711923"/>
              <a:ext cx="102532" cy="10253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186832" y="4714112"/>
            <a:ext cx="2913210" cy="872123"/>
            <a:chOff x="1186832" y="4714112"/>
            <a:chExt cx="2913210" cy="872123"/>
          </a:xfrm>
        </p:grpSpPr>
        <p:grpSp>
          <p:nvGrpSpPr>
            <p:cNvPr id="11" name="组合 10"/>
            <p:cNvGrpSpPr/>
            <p:nvPr/>
          </p:nvGrpSpPr>
          <p:grpSpPr>
            <a:xfrm>
              <a:off x="1186832" y="4714112"/>
              <a:ext cx="2865891" cy="872123"/>
              <a:chOff x="1590005" y="4714112"/>
              <a:chExt cx="2865891" cy="872123"/>
            </a:xfrm>
          </p:grpSpPr>
          <p:sp>
            <p:nvSpPr>
              <p:cNvPr id="19" name="TextBox 76"/>
              <p:cNvSpPr txBox="1"/>
              <p:nvPr/>
            </p:nvSpPr>
            <p:spPr>
              <a:xfrm>
                <a:off x="2937669" y="4714112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  <a:endParaRPr lang="zh-CN" altLang="en-US" sz="1400" dirty="0"/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590005" y="4972545"/>
                <a:ext cx="2865891" cy="613690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4" name="椭圆 43"/>
            <p:cNvSpPr/>
            <p:nvPr/>
          </p:nvSpPr>
          <p:spPr>
            <a:xfrm>
              <a:off x="3997510" y="4816719"/>
              <a:ext cx="102532" cy="10253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4697246" y="1192563"/>
            <a:ext cx="2865891" cy="872123"/>
            <a:chOff x="4697246" y="1192563"/>
            <a:chExt cx="2865891" cy="872123"/>
          </a:xfrm>
        </p:grpSpPr>
        <p:grpSp>
          <p:nvGrpSpPr>
            <p:cNvPr id="34" name="组合 33"/>
            <p:cNvGrpSpPr/>
            <p:nvPr/>
          </p:nvGrpSpPr>
          <p:grpSpPr>
            <a:xfrm>
              <a:off x="4697246" y="1192563"/>
              <a:ext cx="2865891" cy="872123"/>
              <a:chOff x="4716871" y="5586235"/>
              <a:chExt cx="2865891" cy="872123"/>
            </a:xfrm>
          </p:grpSpPr>
          <p:sp>
            <p:nvSpPr>
              <p:cNvPr id="35" name="TextBox 76"/>
              <p:cNvSpPr txBox="1"/>
              <p:nvPr/>
            </p:nvSpPr>
            <p:spPr>
              <a:xfrm>
                <a:off x="5429110" y="5586235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  <a:endParaRPr lang="zh-CN" altLang="en-US" sz="1400" dirty="0"/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4716871" y="5844668"/>
                <a:ext cx="2865891" cy="613690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5" name="椭圆 44"/>
            <p:cNvSpPr/>
            <p:nvPr/>
          </p:nvSpPr>
          <p:spPr>
            <a:xfrm>
              <a:off x="5275000" y="1303122"/>
              <a:ext cx="102532" cy="10253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057396" y="2607179"/>
            <a:ext cx="3005483" cy="872123"/>
            <a:chOff x="8057396" y="2607179"/>
            <a:chExt cx="3005483" cy="872123"/>
          </a:xfrm>
        </p:grpSpPr>
        <p:grpSp>
          <p:nvGrpSpPr>
            <p:cNvPr id="31" name="组合 30"/>
            <p:cNvGrpSpPr/>
            <p:nvPr/>
          </p:nvGrpSpPr>
          <p:grpSpPr>
            <a:xfrm>
              <a:off x="8196988" y="2607179"/>
              <a:ext cx="2865891" cy="872123"/>
              <a:chOff x="7775642" y="4406339"/>
              <a:chExt cx="2865891" cy="872123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7775642" y="4664772"/>
                <a:ext cx="2865891" cy="613690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TextBox 76"/>
              <p:cNvSpPr txBox="1"/>
              <p:nvPr/>
            </p:nvSpPr>
            <p:spPr>
              <a:xfrm>
                <a:off x="7775642" y="4406339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  <a:endParaRPr lang="zh-CN" altLang="en-US" sz="1400" dirty="0"/>
              </a:p>
            </p:txBody>
          </p:sp>
        </p:grpSp>
        <p:sp>
          <p:nvSpPr>
            <p:cNvPr id="46" name="椭圆 45"/>
            <p:cNvSpPr/>
            <p:nvPr/>
          </p:nvSpPr>
          <p:spPr>
            <a:xfrm>
              <a:off x="8057396" y="2709799"/>
              <a:ext cx="102532" cy="10253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8061272" y="4714112"/>
            <a:ext cx="3001606" cy="872123"/>
            <a:chOff x="8061272" y="4714112"/>
            <a:chExt cx="3001606" cy="872123"/>
          </a:xfrm>
        </p:grpSpPr>
        <p:grpSp>
          <p:nvGrpSpPr>
            <p:cNvPr id="2" name="组合 1"/>
            <p:cNvGrpSpPr/>
            <p:nvPr/>
          </p:nvGrpSpPr>
          <p:grpSpPr>
            <a:xfrm>
              <a:off x="8196987" y="4714112"/>
              <a:ext cx="2865891" cy="872123"/>
              <a:chOff x="7775642" y="4406339"/>
              <a:chExt cx="2865891" cy="872123"/>
            </a:xfrm>
          </p:grpSpPr>
          <p:sp>
            <p:nvSpPr>
              <p:cNvPr id="29" name="矩形 28"/>
              <p:cNvSpPr/>
              <p:nvPr/>
            </p:nvSpPr>
            <p:spPr>
              <a:xfrm>
                <a:off x="7775642" y="4664772"/>
                <a:ext cx="2865891" cy="613690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TextBox 76"/>
              <p:cNvSpPr txBox="1"/>
              <p:nvPr/>
            </p:nvSpPr>
            <p:spPr>
              <a:xfrm>
                <a:off x="7775642" y="4406339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  <a:endParaRPr lang="zh-CN" altLang="en-US" sz="1400" dirty="0"/>
              </a:p>
            </p:txBody>
          </p:sp>
        </p:grpSp>
        <p:sp>
          <p:nvSpPr>
            <p:cNvPr id="47" name="椭圆 46"/>
            <p:cNvSpPr/>
            <p:nvPr/>
          </p:nvSpPr>
          <p:spPr>
            <a:xfrm>
              <a:off x="8061272" y="4818293"/>
              <a:ext cx="102532" cy="10253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716871" y="5548135"/>
            <a:ext cx="2865891" cy="872123"/>
            <a:chOff x="4716871" y="5548135"/>
            <a:chExt cx="2865891" cy="872123"/>
          </a:xfrm>
        </p:grpSpPr>
        <p:grpSp>
          <p:nvGrpSpPr>
            <p:cNvPr id="3" name="组合 2"/>
            <p:cNvGrpSpPr/>
            <p:nvPr/>
          </p:nvGrpSpPr>
          <p:grpSpPr>
            <a:xfrm>
              <a:off x="4716871" y="5548135"/>
              <a:ext cx="2865891" cy="872123"/>
              <a:chOff x="4716871" y="5586235"/>
              <a:chExt cx="2865891" cy="872123"/>
            </a:xfrm>
          </p:grpSpPr>
          <p:sp>
            <p:nvSpPr>
              <p:cNvPr id="24" name="TextBox 76"/>
              <p:cNvSpPr txBox="1"/>
              <p:nvPr/>
            </p:nvSpPr>
            <p:spPr>
              <a:xfrm>
                <a:off x="5429110" y="5586235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  <a:endParaRPr lang="zh-CN" altLang="en-US" sz="1400" dirty="0"/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4716871" y="5844668"/>
                <a:ext cx="2865891" cy="613690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8" name="椭圆 47"/>
            <p:cNvSpPr/>
            <p:nvPr/>
          </p:nvSpPr>
          <p:spPr>
            <a:xfrm>
              <a:off x="5326266" y="5645136"/>
              <a:ext cx="102532" cy="10253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857500" y="2686050"/>
            <a:ext cx="9334500" cy="129540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857500" y="4133850"/>
            <a:ext cx="8210550" cy="9525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123950" y="2686050"/>
            <a:ext cx="1543050" cy="1543050"/>
            <a:chOff x="1123950" y="2686050"/>
            <a:chExt cx="1543050" cy="1543050"/>
          </a:xfrm>
        </p:grpSpPr>
        <p:sp>
          <p:nvSpPr>
            <p:cNvPr id="7" name="矩形 6"/>
            <p:cNvSpPr/>
            <p:nvPr/>
          </p:nvSpPr>
          <p:spPr>
            <a:xfrm>
              <a:off x="1123950" y="2686050"/>
              <a:ext cx="1543050" cy="154305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407285" y="2903577"/>
              <a:ext cx="9763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2950335" y="2750022"/>
            <a:ext cx="3262423" cy="83099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4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结论与建议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2971843" y="3522708"/>
            <a:ext cx="3876054" cy="369328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CONCLUSION AND SUGGESTION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2236502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结论与建议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965397" y="217491"/>
            <a:ext cx="10096500" cy="439541"/>
            <a:chOff x="2965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965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978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994766" y="239783"/>
              <a:ext cx="2640779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CONCLUSION AND SUGGESTION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4" name="Freeform 29"/>
          <p:cNvSpPr/>
          <p:nvPr/>
        </p:nvSpPr>
        <p:spPr bwMode="auto">
          <a:xfrm rot="16200000">
            <a:off x="3384485" y="2872803"/>
            <a:ext cx="636428" cy="910879"/>
          </a:xfrm>
          <a:custGeom>
            <a:avLst/>
            <a:gdLst>
              <a:gd name="T0" fmla="*/ 292 w 895"/>
              <a:gd name="T1" fmla="*/ 1306 h 1306"/>
              <a:gd name="T2" fmla="*/ 874 w 895"/>
              <a:gd name="T3" fmla="*/ 1306 h 1306"/>
              <a:gd name="T4" fmla="*/ 895 w 895"/>
              <a:gd name="T5" fmla="*/ 1285 h 1306"/>
              <a:gd name="T6" fmla="*/ 874 w 895"/>
              <a:gd name="T7" fmla="*/ 1263 h 1306"/>
              <a:gd name="T8" fmla="*/ 292 w 895"/>
              <a:gd name="T9" fmla="*/ 1263 h 1306"/>
              <a:gd name="T10" fmla="*/ 116 w 895"/>
              <a:gd name="T11" fmla="*/ 1190 h 1306"/>
              <a:gd name="T12" fmla="*/ 43 w 895"/>
              <a:gd name="T13" fmla="*/ 1014 h 1306"/>
              <a:gd name="T14" fmla="*/ 43 w 895"/>
              <a:gd name="T15" fmla="*/ 0 h 1306"/>
              <a:gd name="T16" fmla="*/ 0 w 895"/>
              <a:gd name="T17" fmla="*/ 0 h 1306"/>
              <a:gd name="T18" fmla="*/ 0 w 895"/>
              <a:gd name="T19" fmla="*/ 1014 h 1306"/>
              <a:gd name="T20" fmla="*/ 292 w 895"/>
              <a:gd name="T21" fmla="*/ 1306 h 1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95" h="1306">
                <a:moveTo>
                  <a:pt x="292" y="1306"/>
                </a:moveTo>
                <a:cubicBezTo>
                  <a:pt x="874" y="1306"/>
                  <a:pt x="874" y="1306"/>
                  <a:pt x="874" y="1306"/>
                </a:cubicBezTo>
                <a:cubicBezTo>
                  <a:pt x="886" y="1306"/>
                  <a:pt x="895" y="1297"/>
                  <a:pt x="895" y="1285"/>
                </a:cubicBezTo>
                <a:cubicBezTo>
                  <a:pt x="895" y="1273"/>
                  <a:pt x="886" y="1263"/>
                  <a:pt x="874" y="1263"/>
                </a:cubicBezTo>
                <a:cubicBezTo>
                  <a:pt x="292" y="1263"/>
                  <a:pt x="292" y="1263"/>
                  <a:pt x="292" y="1263"/>
                </a:cubicBezTo>
                <a:cubicBezTo>
                  <a:pt x="224" y="1263"/>
                  <a:pt x="162" y="1235"/>
                  <a:pt x="116" y="1190"/>
                </a:cubicBezTo>
                <a:cubicBezTo>
                  <a:pt x="71" y="1145"/>
                  <a:pt x="43" y="1082"/>
                  <a:pt x="43" y="1014"/>
                </a:cubicBezTo>
                <a:cubicBezTo>
                  <a:pt x="43" y="0"/>
                  <a:pt x="43" y="0"/>
                  <a:pt x="4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014"/>
                  <a:pt x="0" y="1014"/>
                  <a:pt x="0" y="1014"/>
                </a:cubicBezTo>
                <a:cubicBezTo>
                  <a:pt x="0" y="1175"/>
                  <a:pt x="131" y="1306"/>
                  <a:pt x="292" y="1306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" name="Freeform 30"/>
          <p:cNvSpPr/>
          <p:nvPr/>
        </p:nvSpPr>
        <p:spPr bwMode="auto">
          <a:xfrm rot="16200000">
            <a:off x="4336528" y="1690411"/>
            <a:ext cx="937227" cy="3115764"/>
          </a:xfrm>
          <a:custGeom>
            <a:avLst/>
            <a:gdLst>
              <a:gd name="T0" fmla="*/ 292 w 1319"/>
              <a:gd name="T1" fmla="*/ 4473 h 4473"/>
              <a:gd name="T2" fmla="*/ 1297 w 1319"/>
              <a:gd name="T3" fmla="*/ 4473 h 4473"/>
              <a:gd name="T4" fmla="*/ 1319 w 1319"/>
              <a:gd name="T5" fmla="*/ 4452 h 4473"/>
              <a:gd name="T6" fmla="*/ 1297 w 1319"/>
              <a:gd name="T7" fmla="*/ 4430 h 4473"/>
              <a:gd name="T8" fmla="*/ 292 w 1319"/>
              <a:gd name="T9" fmla="*/ 4430 h 4473"/>
              <a:gd name="T10" fmla="*/ 116 w 1319"/>
              <a:gd name="T11" fmla="*/ 4357 h 4473"/>
              <a:gd name="T12" fmla="*/ 43 w 1319"/>
              <a:gd name="T13" fmla="*/ 4181 h 4473"/>
              <a:gd name="T14" fmla="*/ 43 w 1319"/>
              <a:gd name="T15" fmla="*/ 0 h 4473"/>
              <a:gd name="T16" fmla="*/ 0 w 1319"/>
              <a:gd name="T17" fmla="*/ 0 h 4473"/>
              <a:gd name="T18" fmla="*/ 0 w 1319"/>
              <a:gd name="T19" fmla="*/ 4181 h 4473"/>
              <a:gd name="T20" fmla="*/ 292 w 1319"/>
              <a:gd name="T21" fmla="*/ 4473 h 4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19" h="4473">
                <a:moveTo>
                  <a:pt x="292" y="4473"/>
                </a:moveTo>
                <a:cubicBezTo>
                  <a:pt x="1297" y="4473"/>
                  <a:pt x="1297" y="4473"/>
                  <a:pt x="1297" y="4473"/>
                </a:cubicBezTo>
                <a:cubicBezTo>
                  <a:pt x="1309" y="4473"/>
                  <a:pt x="1319" y="4464"/>
                  <a:pt x="1319" y="4452"/>
                </a:cubicBezTo>
                <a:cubicBezTo>
                  <a:pt x="1319" y="4440"/>
                  <a:pt x="1309" y="4430"/>
                  <a:pt x="1297" y="4430"/>
                </a:cubicBezTo>
                <a:cubicBezTo>
                  <a:pt x="292" y="4430"/>
                  <a:pt x="292" y="4430"/>
                  <a:pt x="292" y="4430"/>
                </a:cubicBezTo>
                <a:cubicBezTo>
                  <a:pt x="223" y="4430"/>
                  <a:pt x="161" y="4402"/>
                  <a:pt x="116" y="4357"/>
                </a:cubicBezTo>
                <a:cubicBezTo>
                  <a:pt x="71" y="4312"/>
                  <a:pt x="43" y="4249"/>
                  <a:pt x="43" y="4181"/>
                </a:cubicBezTo>
                <a:cubicBezTo>
                  <a:pt x="43" y="0"/>
                  <a:pt x="43" y="0"/>
                  <a:pt x="4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181"/>
                  <a:pt x="0" y="4181"/>
                  <a:pt x="0" y="4181"/>
                </a:cubicBezTo>
                <a:cubicBezTo>
                  <a:pt x="0" y="4342"/>
                  <a:pt x="131" y="4473"/>
                  <a:pt x="292" y="4473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6" name="Freeform 31"/>
          <p:cNvSpPr/>
          <p:nvPr/>
        </p:nvSpPr>
        <p:spPr bwMode="auto">
          <a:xfrm rot="16200000">
            <a:off x="4880763" y="847751"/>
            <a:ext cx="1307685" cy="4574693"/>
          </a:xfrm>
          <a:custGeom>
            <a:avLst/>
            <a:gdLst>
              <a:gd name="T0" fmla="*/ 293 w 1840"/>
              <a:gd name="T1" fmla="*/ 6569 h 6569"/>
              <a:gd name="T2" fmla="*/ 1819 w 1840"/>
              <a:gd name="T3" fmla="*/ 6569 h 6569"/>
              <a:gd name="T4" fmla="*/ 1840 w 1840"/>
              <a:gd name="T5" fmla="*/ 6548 h 6569"/>
              <a:gd name="T6" fmla="*/ 1819 w 1840"/>
              <a:gd name="T7" fmla="*/ 6526 h 6569"/>
              <a:gd name="T8" fmla="*/ 293 w 1840"/>
              <a:gd name="T9" fmla="*/ 6526 h 6569"/>
              <a:gd name="T10" fmla="*/ 117 w 1840"/>
              <a:gd name="T11" fmla="*/ 6453 h 6569"/>
              <a:gd name="T12" fmla="*/ 43 w 1840"/>
              <a:gd name="T13" fmla="*/ 6277 h 6569"/>
              <a:gd name="T14" fmla="*/ 43 w 1840"/>
              <a:gd name="T15" fmla="*/ 0 h 6569"/>
              <a:gd name="T16" fmla="*/ 0 w 1840"/>
              <a:gd name="T17" fmla="*/ 0 h 6569"/>
              <a:gd name="T18" fmla="*/ 0 w 1840"/>
              <a:gd name="T19" fmla="*/ 6277 h 6569"/>
              <a:gd name="T20" fmla="*/ 293 w 1840"/>
              <a:gd name="T21" fmla="*/ 6569 h 6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840" h="6569">
                <a:moveTo>
                  <a:pt x="293" y="6569"/>
                </a:moveTo>
                <a:cubicBezTo>
                  <a:pt x="1819" y="6569"/>
                  <a:pt x="1819" y="6569"/>
                  <a:pt x="1819" y="6569"/>
                </a:cubicBezTo>
                <a:cubicBezTo>
                  <a:pt x="1831" y="6569"/>
                  <a:pt x="1840" y="6560"/>
                  <a:pt x="1840" y="6548"/>
                </a:cubicBezTo>
                <a:cubicBezTo>
                  <a:pt x="1840" y="6536"/>
                  <a:pt x="1831" y="6526"/>
                  <a:pt x="1819" y="6526"/>
                </a:cubicBezTo>
                <a:cubicBezTo>
                  <a:pt x="293" y="6526"/>
                  <a:pt x="293" y="6526"/>
                  <a:pt x="293" y="6526"/>
                </a:cubicBezTo>
                <a:cubicBezTo>
                  <a:pt x="224" y="6526"/>
                  <a:pt x="162" y="6498"/>
                  <a:pt x="117" y="6453"/>
                </a:cubicBezTo>
                <a:cubicBezTo>
                  <a:pt x="71" y="6408"/>
                  <a:pt x="43" y="6345"/>
                  <a:pt x="43" y="6277"/>
                </a:cubicBezTo>
                <a:cubicBezTo>
                  <a:pt x="43" y="0"/>
                  <a:pt x="43" y="0"/>
                  <a:pt x="4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6277"/>
                  <a:pt x="0" y="6277"/>
                  <a:pt x="0" y="6277"/>
                </a:cubicBezTo>
                <a:cubicBezTo>
                  <a:pt x="0" y="6438"/>
                  <a:pt x="132" y="6569"/>
                  <a:pt x="293" y="6569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7" name="Freeform 32"/>
          <p:cNvSpPr/>
          <p:nvPr/>
        </p:nvSpPr>
        <p:spPr bwMode="auto">
          <a:xfrm rot="16200000">
            <a:off x="3384881" y="3898291"/>
            <a:ext cx="635637" cy="910879"/>
          </a:xfrm>
          <a:custGeom>
            <a:avLst/>
            <a:gdLst>
              <a:gd name="T0" fmla="*/ 779 w 895"/>
              <a:gd name="T1" fmla="*/ 1190 h 1306"/>
              <a:gd name="T2" fmla="*/ 603 w 895"/>
              <a:gd name="T3" fmla="*/ 1263 h 1306"/>
              <a:gd name="T4" fmla="*/ 21 w 895"/>
              <a:gd name="T5" fmla="*/ 1263 h 1306"/>
              <a:gd name="T6" fmla="*/ 0 w 895"/>
              <a:gd name="T7" fmla="*/ 1285 h 1306"/>
              <a:gd name="T8" fmla="*/ 21 w 895"/>
              <a:gd name="T9" fmla="*/ 1306 h 1306"/>
              <a:gd name="T10" fmla="*/ 603 w 895"/>
              <a:gd name="T11" fmla="*/ 1306 h 1306"/>
              <a:gd name="T12" fmla="*/ 895 w 895"/>
              <a:gd name="T13" fmla="*/ 1014 h 1306"/>
              <a:gd name="T14" fmla="*/ 895 w 895"/>
              <a:gd name="T15" fmla="*/ 0 h 1306"/>
              <a:gd name="T16" fmla="*/ 852 w 895"/>
              <a:gd name="T17" fmla="*/ 0 h 1306"/>
              <a:gd name="T18" fmla="*/ 852 w 895"/>
              <a:gd name="T19" fmla="*/ 1014 h 1306"/>
              <a:gd name="T20" fmla="*/ 779 w 895"/>
              <a:gd name="T21" fmla="*/ 1190 h 1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95" h="1306">
                <a:moveTo>
                  <a:pt x="779" y="1190"/>
                </a:moveTo>
                <a:cubicBezTo>
                  <a:pt x="733" y="1235"/>
                  <a:pt x="671" y="1263"/>
                  <a:pt x="603" y="1263"/>
                </a:cubicBezTo>
                <a:cubicBezTo>
                  <a:pt x="21" y="1263"/>
                  <a:pt x="21" y="1263"/>
                  <a:pt x="21" y="1263"/>
                </a:cubicBezTo>
                <a:cubicBezTo>
                  <a:pt x="9" y="1263"/>
                  <a:pt x="0" y="1273"/>
                  <a:pt x="0" y="1285"/>
                </a:cubicBezTo>
                <a:cubicBezTo>
                  <a:pt x="0" y="1297"/>
                  <a:pt x="9" y="1306"/>
                  <a:pt x="21" y="1306"/>
                </a:cubicBezTo>
                <a:cubicBezTo>
                  <a:pt x="603" y="1306"/>
                  <a:pt x="603" y="1306"/>
                  <a:pt x="603" y="1306"/>
                </a:cubicBezTo>
                <a:cubicBezTo>
                  <a:pt x="764" y="1306"/>
                  <a:pt x="895" y="1175"/>
                  <a:pt x="895" y="1014"/>
                </a:cubicBezTo>
                <a:cubicBezTo>
                  <a:pt x="895" y="0"/>
                  <a:pt x="895" y="0"/>
                  <a:pt x="895" y="0"/>
                </a:cubicBezTo>
                <a:cubicBezTo>
                  <a:pt x="852" y="0"/>
                  <a:pt x="852" y="0"/>
                  <a:pt x="852" y="0"/>
                </a:cubicBezTo>
                <a:cubicBezTo>
                  <a:pt x="852" y="1014"/>
                  <a:pt x="852" y="1014"/>
                  <a:pt x="852" y="1014"/>
                </a:cubicBezTo>
                <a:cubicBezTo>
                  <a:pt x="852" y="1082"/>
                  <a:pt x="824" y="1145"/>
                  <a:pt x="779" y="119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8" name="Freeform 33"/>
          <p:cNvSpPr/>
          <p:nvPr/>
        </p:nvSpPr>
        <p:spPr bwMode="auto">
          <a:xfrm rot="16200000">
            <a:off x="4336528" y="2875402"/>
            <a:ext cx="937227" cy="3115764"/>
          </a:xfrm>
          <a:custGeom>
            <a:avLst/>
            <a:gdLst>
              <a:gd name="T0" fmla="*/ 1203 w 1319"/>
              <a:gd name="T1" fmla="*/ 4357 h 4473"/>
              <a:gd name="T2" fmla="*/ 1027 w 1319"/>
              <a:gd name="T3" fmla="*/ 4430 h 4473"/>
              <a:gd name="T4" fmla="*/ 22 w 1319"/>
              <a:gd name="T5" fmla="*/ 4430 h 4473"/>
              <a:gd name="T6" fmla="*/ 0 w 1319"/>
              <a:gd name="T7" fmla="*/ 4452 h 4473"/>
              <a:gd name="T8" fmla="*/ 22 w 1319"/>
              <a:gd name="T9" fmla="*/ 4473 h 4473"/>
              <a:gd name="T10" fmla="*/ 1027 w 1319"/>
              <a:gd name="T11" fmla="*/ 4473 h 4473"/>
              <a:gd name="T12" fmla="*/ 1319 w 1319"/>
              <a:gd name="T13" fmla="*/ 4181 h 4473"/>
              <a:gd name="T14" fmla="*/ 1319 w 1319"/>
              <a:gd name="T15" fmla="*/ 0 h 4473"/>
              <a:gd name="T16" fmla="*/ 1276 w 1319"/>
              <a:gd name="T17" fmla="*/ 0 h 4473"/>
              <a:gd name="T18" fmla="*/ 1276 w 1319"/>
              <a:gd name="T19" fmla="*/ 4181 h 4473"/>
              <a:gd name="T20" fmla="*/ 1203 w 1319"/>
              <a:gd name="T21" fmla="*/ 4357 h 4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19" h="4473">
                <a:moveTo>
                  <a:pt x="1203" y="4357"/>
                </a:moveTo>
                <a:cubicBezTo>
                  <a:pt x="1158" y="4402"/>
                  <a:pt x="1096" y="4430"/>
                  <a:pt x="1027" y="4430"/>
                </a:cubicBezTo>
                <a:cubicBezTo>
                  <a:pt x="22" y="4430"/>
                  <a:pt x="22" y="4430"/>
                  <a:pt x="22" y="4430"/>
                </a:cubicBezTo>
                <a:cubicBezTo>
                  <a:pt x="10" y="4430"/>
                  <a:pt x="0" y="4440"/>
                  <a:pt x="0" y="4452"/>
                </a:cubicBezTo>
                <a:cubicBezTo>
                  <a:pt x="0" y="4464"/>
                  <a:pt x="10" y="4473"/>
                  <a:pt x="22" y="4473"/>
                </a:cubicBezTo>
                <a:cubicBezTo>
                  <a:pt x="1027" y="4473"/>
                  <a:pt x="1027" y="4473"/>
                  <a:pt x="1027" y="4473"/>
                </a:cubicBezTo>
                <a:cubicBezTo>
                  <a:pt x="1188" y="4473"/>
                  <a:pt x="1319" y="4342"/>
                  <a:pt x="1319" y="4181"/>
                </a:cubicBezTo>
                <a:cubicBezTo>
                  <a:pt x="1319" y="0"/>
                  <a:pt x="1319" y="0"/>
                  <a:pt x="1319" y="0"/>
                </a:cubicBezTo>
                <a:cubicBezTo>
                  <a:pt x="1276" y="0"/>
                  <a:pt x="1276" y="0"/>
                  <a:pt x="1276" y="0"/>
                </a:cubicBezTo>
                <a:cubicBezTo>
                  <a:pt x="1276" y="4181"/>
                  <a:pt x="1276" y="4181"/>
                  <a:pt x="1276" y="4181"/>
                </a:cubicBezTo>
                <a:cubicBezTo>
                  <a:pt x="1276" y="4249"/>
                  <a:pt x="1248" y="4312"/>
                  <a:pt x="1203" y="4357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9" name="Freeform 34"/>
          <p:cNvSpPr/>
          <p:nvPr/>
        </p:nvSpPr>
        <p:spPr bwMode="auto">
          <a:xfrm rot="16200000">
            <a:off x="4880763" y="2259133"/>
            <a:ext cx="1307685" cy="4574693"/>
          </a:xfrm>
          <a:custGeom>
            <a:avLst/>
            <a:gdLst>
              <a:gd name="T0" fmla="*/ 1723 w 1840"/>
              <a:gd name="T1" fmla="*/ 6453 h 6569"/>
              <a:gd name="T2" fmla="*/ 1547 w 1840"/>
              <a:gd name="T3" fmla="*/ 6526 h 6569"/>
              <a:gd name="T4" fmla="*/ 21 w 1840"/>
              <a:gd name="T5" fmla="*/ 6526 h 6569"/>
              <a:gd name="T6" fmla="*/ 0 w 1840"/>
              <a:gd name="T7" fmla="*/ 6548 h 6569"/>
              <a:gd name="T8" fmla="*/ 21 w 1840"/>
              <a:gd name="T9" fmla="*/ 6569 h 6569"/>
              <a:gd name="T10" fmla="*/ 1547 w 1840"/>
              <a:gd name="T11" fmla="*/ 6569 h 6569"/>
              <a:gd name="T12" fmla="*/ 1840 w 1840"/>
              <a:gd name="T13" fmla="*/ 6277 h 6569"/>
              <a:gd name="T14" fmla="*/ 1840 w 1840"/>
              <a:gd name="T15" fmla="*/ 0 h 6569"/>
              <a:gd name="T16" fmla="*/ 1797 w 1840"/>
              <a:gd name="T17" fmla="*/ 0 h 6569"/>
              <a:gd name="T18" fmla="*/ 1797 w 1840"/>
              <a:gd name="T19" fmla="*/ 6277 h 6569"/>
              <a:gd name="T20" fmla="*/ 1723 w 1840"/>
              <a:gd name="T21" fmla="*/ 6453 h 6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840" h="6569">
                <a:moveTo>
                  <a:pt x="1723" y="6453"/>
                </a:moveTo>
                <a:cubicBezTo>
                  <a:pt x="1678" y="6498"/>
                  <a:pt x="1616" y="6526"/>
                  <a:pt x="1547" y="6526"/>
                </a:cubicBezTo>
                <a:cubicBezTo>
                  <a:pt x="21" y="6526"/>
                  <a:pt x="21" y="6526"/>
                  <a:pt x="21" y="6526"/>
                </a:cubicBezTo>
                <a:cubicBezTo>
                  <a:pt x="9" y="6526"/>
                  <a:pt x="0" y="6536"/>
                  <a:pt x="0" y="6548"/>
                </a:cubicBezTo>
                <a:cubicBezTo>
                  <a:pt x="0" y="6560"/>
                  <a:pt x="9" y="6569"/>
                  <a:pt x="21" y="6569"/>
                </a:cubicBezTo>
                <a:cubicBezTo>
                  <a:pt x="1547" y="6569"/>
                  <a:pt x="1547" y="6569"/>
                  <a:pt x="1547" y="6569"/>
                </a:cubicBezTo>
                <a:cubicBezTo>
                  <a:pt x="1708" y="6569"/>
                  <a:pt x="1840" y="6438"/>
                  <a:pt x="1840" y="6277"/>
                </a:cubicBezTo>
                <a:cubicBezTo>
                  <a:pt x="1840" y="0"/>
                  <a:pt x="1840" y="0"/>
                  <a:pt x="1840" y="0"/>
                </a:cubicBezTo>
                <a:cubicBezTo>
                  <a:pt x="1797" y="0"/>
                  <a:pt x="1797" y="0"/>
                  <a:pt x="1797" y="0"/>
                </a:cubicBezTo>
                <a:cubicBezTo>
                  <a:pt x="1797" y="6277"/>
                  <a:pt x="1797" y="6277"/>
                  <a:pt x="1797" y="6277"/>
                </a:cubicBezTo>
                <a:cubicBezTo>
                  <a:pt x="1797" y="6345"/>
                  <a:pt x="1769" y="6408"/>
                  <a:pt x="1723" y="6453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0" name="Rectangle 35"/>
          <p:cNvSpPr>
            <a:spLocks noChangeArrowheads="1"/>
          </p:cNvSpPr>
          <p:nvPr/>
        </p:nvSpPr>
        <p:spPr bwMode="auto">
          <a:xfrm rot="16200000">
            <a:off x="6334029" y="739375"/>
            <a:ext cx="30080" cy="6203619"/>
          </a:xfrm>
          <a:prstGeom prst="rect">
            <a:avLst/>
          </a:prstGeom>
          <a:solidFill>
            <a:srgbClr val="B2B2B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3871428" y="4654924"/>
            <a:ext cx="537900" cy="547772"/>
            <a:chOff x="3871428" y="4654924"/>
            <a:chExt cx="537900" cy="547772"/>
          </a:xfrm>
        </p:grpSpPr>
        <p:sp>
          <p:nvSpPr>
            <p:cNvPr id="41" name="Oval 36"/>
            <p:cNvSpPr>
              <a:spLocks noChangeArrowheads="1"/>
            </p:cNvSpPr>
            <p:nvPr/>
          </p:nvSpPr>
          <p:spPr bwMode="auto">
            <a:xfrm rot="16200000">
              <a:off x="3866492" y="4659860"/>
              <a:ext cx="547772" cy="537900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43"/>
            <p:cNvSpPr>
              <a:spLocks noEditPoints="1"/>
            </p:cNvSpPr>
            <p:nvPr/>
          </p:nvSpPr>
          <p:spPr bwMode="auto">
            <a:xfrm rot="16200000">
              <a:off x="3938667" y="4751344"/>
              <a:ext cx="383123" cy="375515"/>
            </a:xfrm>
            <a:custGeom>
              <a:avLst/>
              <a:gdLst>
                <a:gd name="T0" fmla="*/ 0 w 539"/>
                <a:gd name="T1" fmla="*/ 270 h 539"/>
                <a:gd name="T2" fmla="*/ 357 w 539"/>
                <a:gd name="T3" fmla="*/ 190 h 539"/>
                <a:gd name="T4" fmla="*/ 388 w 539"/>
                <a:gd name="T5" fmla="*/ 172 h 539"/>
                <a:gd name="T6" fmla="*/ 425 w 539"/>
                <a:gd name="T7" fmla="*/ 163 h 539"/>
                <a:gd name="T8" fmla="*/ 415 w 539"/>
                <a:gd name="T9" fmla="*/ 148 h 539"/>
                <a:gd name="T10" fmla="*/ 390 w 539"/>
                <a:gd name="T11" fmla="*/ 125 h 539"/>
                <a:gd name="T12" fmla="*/ 371 w 539"/>
                <a:gd name="T13" fmla="*/ 127 h 539"/>
                <a:gd name="T14" fmla="*/ 359 w 539"/>
                <a:gd name="T15" fmla="*/ 115 h 539"/>
                <a:gd name="T16" fmla="*/ 324 w 539"/>
                <a:gd name="T17" fmla="*/ 103 h 539"/>
                <a:gd name="T18" fmla="*/ 329 w 539"/>
                <a:gd name="T19" fmla="*/ 138 h 539"/>
                <a:gd name="T20" fmla="*/ 315 w 539"/>
                <a:gd name="T21" fmla="*/ 167 h 539"/>
                <a:gd name="T22" fmla="*/ 287 w 539"/>
                <a:gd name="T23" fmla="*/ 145 h 539"/>
                <a:gd name="T24" fmla="*/ 246 w 539"/>
                <a:gd name="T25" fmla="*/ 125 h 539"/>
                <a:gd name="T26" fmla="*/ 258 w 539"/>
                <a:gd name="T27" fmla="*/ 96 h 539"/>
                <a:gd name="T28" fmla="*/ 298 w 539"/>
                <a:gd name="T29" fmla="*/ 82 h 539"/>
                <a:gd name="T30" fmla="*/ 290 w 539"/>
                <a:gd name="T31" fmla="*/ 67 h 539"/>
                <a:gd name="T32" fmla="*/ 265 w 539"/>
                <a:gd name="T33" fmla="*/ 71 h 539"/>
                <a:gd name="T34" fmla="*/ 236 w 539"/>
                <a:gd name="T35" fmla="*/ 53 h 539"/>
                <a:gd name="T36" fmla="*/ 240 w 539"/>
                <a:gd name="T37" fmla="*/ 73 h 539"/>
                <a:gd name="T38" fmla="*/ 221 w 539"/>
                <a:gd name="T39" fmla="*/ 73 h 539"/>
                <a:gd name="T40" fmla="*/ 198 w 539"/>
                <a:gd name="T41" fmla="*/ 57 h 539"/>
                <a:gd name="T42" fmla="*/ 177 w 539"/>
                <a:gd name="T43" fmla="*/ 67 h 539"/>
                <a:gd name="T44" fmla="*/ 201 w 539"/>
                <a:gd name="T45" fmla="*/ 72 h 539"/>
                <a:gd name="T46" fmla="*/ 184 w 539"/>
                <a:gd name="T47" fmla="*/ 82 h 539"/>
                <a:gd name="T48" fmla="*/ 80 w 539"/>
                <a:gd name="T49" fmla="*/ 151 h 539"/>
                <a:gd name="T50" fmla="*/ 92 w 539"/>
                <a:gd name="T51" fmla="*/ 166 h 539"/>
                <a:gd name="T52" fmla="*/ 111 w 539"/>
                <a:gd name="T53" fmla="*/ 189 h 539"/>
                <a:gd name="T54" fmla="*/ 104 w 539"/>
                <a:gd name="T55" fmla="*/ 222 h 539"/>
                <a:gd name="T56" fmla="*/ 124 w 539"/>
                <a:gd name="T57" fmla="*/ 259 h 539"/>
                <a:gd name="T58" fmla="*/ 152 w 539"/>
                <a:gd name="T59" fmla="*/ 300 h 539"/>
                <a:gd name="T60" fmla="*/ 166 w 539"/>
                <a:gd name="T61" fmla="*/ 319 h 539"/>
                <a:gd name="T62" fmla="*/ 148 w 539"/>
                <a:gd name="T63" fmla="*/ 276 h 539"/>
                <a:gd name="T64" fmla="*/ 176 w 539"/>
                <a:gd name="T65" fmla="*/ 316 h 539"/>
                <a:gd name="T66" fmla="*/ 211 w 539"/>
                <a:gd name="T67" fmla="*/ 357 h 539"/>
                <a:gd name="T68" fmla="*/ 258 w 539"/>
                <a:gd name="T69" fmla="*/ 377 h 539"/>
                <a:gd name="T70" fmla="*/ 298 w 539"/>
                <a:gd name="T71" fmla="*/ 407 h 539"/>
                <a:gd name="T72" fmla="*/ 314 w 539"/>
                <a:gd name="T73" fmla="*/ 403 h 539"/>
                <a:gd name="T74" fmla="*/ 297 w 539"/>
                <a:gd name="T75" fmla="*/ 375 h 539"/>
                <a:gd name="T76" fmla="*/ 277 w 539"/>
                <a:gd name="T77" fmla="*/ 367 h 539"/>
                <a:gd name="T78" fmla="*/ 272 w 539"/>
                <a:gd name="T79" fmla="*/ 335 h 539"/>
                <a:gd name="T80" fmla="*/ 240 w 539"/>
                <a:gd name="T81" fmla="*/ 351 h 539"/>
                <a:gd name="T82" fmla="*/ 236 w 539"/>
                <a:gd name="T83" fmla="*/ 294 h 539"/>
                <a:gd name="T84" fmla="*/ 258 w 539"/>
                <a:gd name="T85" fmla="*/ 289 h 539"/>
                <a:gd name="T86" fmla="*/ 275 w 539"/>
                <a:gd name="T87" fmla="*/ 283 h 539"/>
                <a:gd name="T88" fmla="*/ 300 w 539"/>
                <a:gd name="T89" fmla="*/ 296 h 539"/>
                <a:gd name="T90" fmla="*/ 311 w 539"/>
                <a:gd name="T91" fmla="*/ 288 h 539"/>
                <a:gd name="T92" fmla="*/ 328 w 539"/>
                <a:gd name="T93" fmla="*/ 252 h 539"/>
                <a:gd name="T94" fmla="*/ 326 w 539"/>
                <a:gd name="T95" fmla="*/ 240 h 539"/>
                <a:gd name="T96" fmla="*/ 353 w 539"/>
                <a:gd name="T97" fmla="*/ 220 h 539"/>
                <a:gd name="T98" fmla="*/ 373 w 539"/>
                <a:gd name="T99" fmla="*/ 201 h 539"/>
                <a:gd name="T100" fmla="*/ 383 w 539"/>
                <a:gd name="T101" fmla="*/ 184 h 539"/>
                <a:gd name="T102" fmla="*/ 357 w 539"/>
                <a:gd name="T103" fmla="*/ 190 h 539"/>
                <a:gd name="T104" fmla="*/ 414 w 539"/>
                <a:gd name="T105" fmla="*/ 418 h 539"/>
                <a:gd name="T106" fmla="*/ 382 w 539"/>
                <a:gd name="T107" fmla="*/ 404 h 539"/>
                <a:gd name="T108" fmla="*/ 352 w 539"/>
                <a:gd name="T109" fmla="*/ 403 h 539"/>
                <a:gd name="T110" fmla="*/ 331 w 539"/>
                <a:gd name="T111" fmla="*/ 401 h 539"/>
                <a:gd name="T112" fmla="*/ 323 w 539"/>
                <a:gd name="T113" fmla="*/ 430 h 539"/>
                <a:gd name="T114" fmla="*/ 313 w 539"/>
                <a:gd name="T115" fmla="*/ 470 h 539"/>
                <a:gd name="T116" fmla="*/ 431 w 539"/>
                <a:gd name="T117" fmla="*/ 424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9" h="539">
                  <a:moveTo>
                    <a:pt x="539" y="270"/>
                  </a:moveTo>
                  <a:cubicBezTo>
                    <a:pt x="539" y="418"/>
                    <a:pt x="418" y="539"/>
                    <a:pt x="270" y="539"/>
                  </a:cubicBezTo>
                  <a:cubicBezTo>
                    <a:pt x="121" y="539"/>
                    <a:pt x="0" y="418"/>
                    <a:pt x="0" y="270"/>
                  </a:cubicBezTo>
                  <a:cubicBezTo>
                    <a:pt x="0" y="121"/>
                    <a:pt x="121" y="0"/>
                    <a:pt x="270" y="0"/>
                  </a:cubicBezTo>
                  <a:cubicBezTo>
                    <a:pt x="418" y="0"/>
                    <a:pt x="539" y="121"/>
                    <a:pt x="539" y="270"/>
                  </a:cubicBezTo>
                  <a:close/>
                  <a:moveTo>
                    <a:pt x="357" y="190"/>
                  </a:moveTo>
                  <a:cubicBezTo>
                    <a:pt x="359" y="189"/>
                    <a:pt x="361" y="183"/>
                    <a:pt x="362" y="182"/>
                  </a:cubicBezTo>
                  <a:cubicBezTo>
                    <a:pt x="364" y="179"/>
                    <a:pt x="367" y="178"/>
                    <a:pt x="370" y="176"/>
                  </a:cubicBezTo>
                  <a:cubicBezTo>
                    <a:pt x="376" y="174"/>
                    <a:pt x="382" y="173"/>
                    <a:pt x="388" y="172"/>
                  </a:cubicBezTo>
                  <a:cubicBezTo>
                    <a:pt x="394" y="171"/>
                    <a:pt x="401" y="171"/>
                    <a:pt x="406" y="176"/>
                  </a:cubicBezTo>
                  <a:cubicBezTo>
                    <a:pt x="405" y="175"/>
                    <a:pt x="413" y="168"/>
                    <a:pt x="414" y="167"/>
                  </a:cubicBezTo>
                  <a:cubicBezTo>
                    <a:pt x="417" y="165"/>
                    <a:pt x="423" y="166"/>
                    <a:pt x="425" y="163"/>
                  </a:cubicBezTo>
                  <a:cubicBezTo>
                    <a:pt x="425" y="162"/>
                    <a:pt x="425" y="155"/>
                    <a:pt x="425" y="155"/>
                  </a:cubicBezTo>
                  <a:cubicBezTo>
                    <a:pt x="420" y="156"/>
                    <a:pt x="417" y="150"/>
                    <a:pt x="417" y="146"/>
                  </a:cubicBezTo>
                  <a:cubicBezTo>
                    <a:pt x="417" y="146"/>
                    <a:pt x="416" y="147"/>
                    <a:pt x="415" y="148"/>
                  </a:cubicBezTo>
                  <a:cubicBezTo>
                    <a:pt x="415" y="143"/>
                    <a:pt x="409" y="147"/>
                    <a:pt x="406" y="146"/>
                  </a:cubicBezTo>
                  <a:cubicBezTo>
                    <a:pt x="398" y="144"/>
                    <a:pt x="399" y="138"/>
                    <a:pt x="397" y="133"/>
                  </a:cubicBezTo>
                  <a:cubicBezTo>
                    <a:pt x="395" y="129"/>
                    <a:pt x="391" y="128"/>
                    <a:pt x="390" y="125"/>
                  </a:cubicBezTo>
                  <a:cubicBezTo>
                    <a:pt x="389" y="123"/>
                    <a:pt x="388" y="119"/>
                    <a:pt x="385" y="118"/>
                  </a:cubicBezTo>
                  <a:cubicBezTo>
                    <a:pt x="383" y="118"/>
                    <a:pt x="379" y="126"/>
                    <a:pt x="378" y="125"/>
                  </a:cubicBezTo>
                  <a:cubicBezTo>
                    <a:pt x="375" y="123"/>
                    <a:pt x="374" y="126"/>
                    <a:pt x="371" y="127"/>
                  </a:cubicBezTo>
                  <a:cubicBezTo>
                    <a:pt x="369" y="129"/>
                    <a:pt x="367" y="128"/>
                    <a:pt x="365" y="129"/>
                  </a:cubicBezTo>
                  <a:cubicBezTo>
                    <a:pt x="372" y="127"/>
                    <a:pt x="362" y="123"/>
                    <a:pt x="359" y="124"/>
                  </a:cubicBezTo>
                  <a:cubicBezTo>
                    <a:pt x="364" y="123"/>
                    <a:pt x="362" y="117"/>
                    <a:pt x="359" y="115"/>
                  </a:cubicBezTo>
                  <a:cubicBezTo>
                    <a:pt x="360" y="115"/>
                    <a:pt x="360" y="115"/>
                    <a:pt x="361" y="115"/>
                  </a:cubicBezTo>
                  <a:cubicBezTo>
                    <a:pt x="360" y="112"/>
                    <a:pt x="350" y="109"/>
                    <a:pt x="347" y="107"/>
                  </a:cubicBezTo>
                  <a:cubicBezTo>
                    <a:pt x="344" y="105"/>
                    <a:pt x="327" y="101"/>
                    <a:pt x="324" y="103"/>
                  </a:cubicBezTo>
                  <a:cubicBezTo>
                    <a:pt x="319" y="106"/>
                    <a:pt x="325" y="113"/>
                    <a:pt x="325" y="116"/>
                  </a:cubicBezTo>
                  <a:cubicBezTo>
                    <a:pt x="325" y="121"/>
                    <a:pt x="320" y="122"/>
                    <a:pt x="320" y="125"/>
                  </a:cubicBezTo>
                  <a:cubicBezTo>
                    <a:pt x="320" y="131"/>
                    <a:pt x="332" y="130"/>
                    <a:pt x="329" y="138"/>
                  </a:cubicBezTo>
                  <a:cubicBezTo>
                    <a:pt x="327" y="143"/>
                    <a:pt x="320" y="144"/>
                    <a:pt x="318" y="148"/>
                  </a:cubicBezTo>
                  <a:cubicBezTo>
                    <a:pt x="315" y="151"/>
                    <a:pt x="318" y="158"/>
                    <a:pt x="321" y="160"/>
                  </a:cubicBezTo>
                  <a:cubicBezTo>
                    <a:pt x="324" y="162"/>
                    <a:pt x="316" y="166"/>
                    <a:pt x="315" y="167"/>
                  </a:cubicBezTo>
                  <a:cubicBezTo>
                    <a:pt x="309" y="169"/>
                    <a:pt x="304" y="161"/>
                    <a:pt x="303" y="155"/>
                  </a:cubicBezTo>
                  <a:cubicBezTo>
                    <a:pt x="302" y="151"/>
                    <a:pt x="301" y="147"/>
                    <a:pt x="297" y="145"/>
                  </a:cubicBezTo>
                  <a:cubicBezTo>
                    <a:pt x="295" y="144"/>
                    <a:pt x="288" y="143"/>
                    <a:pt x="287" y="145"/>
                  </a:cubicBezTo>
                  <a:cubicBezTo>
                    <a:pt x="285" y="140"/>
                    <a:pt x="278" y="138"/>
                    <a:pt x="273" y="136"/>
                  </a:cubicBezTo>
                  <a:cubicBezTo>
                    <a:pt x="266" y="134"/>
                    <a:pt x="260" y="134"/>
                    <a:pt x="252" y="135"/>
                  </a:cubicBezTo>
                  <a:cubicBezTo>
                    <a:pt x="255" y="134"/>
                    <a:pt x="252" y="123"/>
                    <a:pt x="246" y="125"/>
                  </a:cubicBezTo>
                  <a:cubicBezTo>
                    <a:pt x="247" y="122"/>
                    <a:pt x="247" y="118"/>
                    <a:pt x="247" y="114"/>
                  </a:cubicBezTo>
                  <a:cubicBezTo>
                    <a:pt x="248" y="112"/>
                    <a:pt x="250" y="109"/>
                    <a:pt x="252" y="106"/>
                  </a:cubicBezTo>
                  <a:cubicBezTo>
                    <a:pt x="252" y="105"/>
                    <a:pt x="260" y="97"/>
                    <a:pt x="258" y="96"/>
                  </a:cubicBezTo>
                  <a:cubicBezTo>
                    <a:pt x="264" y="97"/>
                    <a:pt x="270" y="98"/>
                    <a:pt x="275" y="93"/>
                  </a:cubicBezTo>
                  <a:cubicBezTo>
                    <a:pt x="278" y="89"/>
                    <a:pt x="280" y="84"/>
                    <a:pt x="283" y="81"/>
                  </a:cubicBezTo>
                  <a:cubicBezTo>
                    <a:pt x="287" y="75"/>
                    <a:pt x="293" y="82"/>
                    <a:pt x="298" y="82"/>
                  </a:cubicBezTo>
                  <a:cubicBezTo>
                    <a:pt x="305" y="83"/>
                    <a:pt x="305" y="75"/>
                    <a:pt x="301" y="72"/>
                  </a:cubicBezTo>
                  <a:cubicBezTo>
                    <a:pt x="305" y="72"/>
                    <a:pt x="301" y="64"/>
                    <a:pt x="299" y="62"/>
                  </a:cubicBezTo>
                  <a:cubicBezTo>
                    <a:pt x="296" y="61"/>
                    <a:pt x="284" y="65"/>
                    <a:pt x="290" y="67"/>
                  </a:cubicBezTo>
                  <a:cubicBezTo>
                    <a:pt x="289" y="66"/>
                    <a:pt x="280" y="84"/>
                    <a:pt x="276" y="75"/>
                  </a:cubicBezTo>
                  <a:cubicBezTo>
                    <a:pt x="274" y="73"/>
                    <a:pt x="273" y="66"/>
                    <a:pt x="270" y="66"/>
                  </a:cubicBezTo>
                  <a:cubicBezTo>
                    <a:pt x="267" y="66"/>
                    <a:pt x="266" y="69"/>
                    <a:pt x="265" y="71"/>
                  </a:cubicBezTo>
                  <a:cubicBezTo>
                    <a:pt x="266" y="66"/>
                    <a:pt x="255" y="63"/>
                    <a:pt x="252" y="63"/>
                  </a:cubicBezTo>
                  <a:cubicBezTo>
                    <a:pt x="258" y="59"/>
                    <a:pt x="253" y="55"/>
                    <a:pt x="250" y="53"/>
                  </a:cubicBezTo>
                  <a:cubicBezTo>
                    <a:pt x="247" y="52"/>
                    <a:pt x="238" y="50"/>
                    <a:pt x="236" y="53"/>
                  </a:cubicBezTo>
                  <a:cubicBezTo>
                    <a:pt x="229" y="61"/>
                    <a:pt x="243" y="62"/>
                    <a:pt x="246" y="64"/>
                  </a:cubicBezTo>
                  <a:cubicBezTo>
                    <a:pt x="247" y="65"/>
                    <a:pt x="251" y="67"/>
                    <a:pt x="249" y="69"/>
                  </a:cubicBezTo>
                  <a:cubicBezTo>
                    <a:pt x="247" y="70"/>
                    <a:pt x="240" y="72"/>
                    <a:pt x="240" y="73"/>
                  </a:cubicBezTo>
                  <a:cubicBezTo>
                    <a:pt x="238" y="76"/>
                    <a:pt x="242" y="80"/>
                    <a:pt x="239" y="83"/>
                  </a:cubicBezTo>
                  <a:cubicBezTo>
                    <a:pt x="236" y="80"/>
                    <a:pt x="236" y="75"/>
                    <a:pt x="233" y="71"/>
                  </a:cubicBezTo>
                  <a:cubicBezTo>
                    <a:pt x="237" y="75"/>
                    <a:pt x="221" y="73"/>
                    <a:pt x="221" y="73"/>
                  </a:cubicBezTo>
                  <a:cubicBezTo>
                    <a:pt x="216" y="73"/>
                    <a:pt x="208" y="76"/>
                    <a:pt x="204" y="71"/>
                  </a:cubicBezTo>
                  <a:cubicBezTo>
                    <a:pt x="203" y="70"/>
                    <a:pt x="203" y="62"/>
                    <a:pt x="205" y="64"/>
                  </a:cubicBezTo>
                  <a:cubicBezTo>
                    <a:pt x="202" y="61"/>
                    <a:pt x="200" y="59"/>
                    <a:pt x="198" y="57"/>
                  </a:cubicBezTo>
                  <a:cubicBezTo>
                    <a:pt x="186" y="61"/>
                    <a:pt x="175" y="66"/>
                    <a:pt x="165" y="72"/>
                  </a:cubicBezTo>
                  <a:cubicBezTo>
                    <a:pt x="166" y="72"/>
                    <a:pt x="167" y="72"/>
                    <a:pt x="169" y="71"/>
                  </a:cubicBezTo>
                  <a:cubicBezTo>
                    <a:pt x="172" y="70"/>
                    <a:pt x="174" y="68"/>
                    <a:pt x="177" y="67"/>
                  </a:cubicBezTo>
                  <a:cubicBezTo>
                    <a:pt x="181" y="66"/>
                    <a:pt x="188" y="61"/>
                    <a:pt x="192" y="65"/>
                  </a:cubicBezTo>
                  <a:cubicBezTo>
                    <a:pt x="192" y="64"/>
                    <a:pt x="193" y="63"/>
                    <a:pt x="194" y="63"/>
                  </a:cubicBezTo>
                  <a:cubicBezTo>
                    <a:pt x="196" y="66"/>
                    <a:pt x="198" y="68"/>
                    <a:pt x="201" y="72"/>
                  </a:cubicBezTo>
                  <a:cubicBezTo>
                    <a:pt x="198" y="70"/>
                    <a:pt x="193" y="71"/>
                    <a:pt x="190" y="71"/>
                  </a:cubicBezTo>
                  <a:cubicBezTo>
                    <a:pt x="188" y="72"/>
                    <a:pt x="183" y="73"/>
                    <a:pt x="182" y="75"/>
                  </a:cubicBezTo>
                  <a:cubicBezTo>
                    <a:pt x="183" y="77"/>
                    <a:pt x="185" y="80"/>
                    <a:pt x="184" y="82"/>
                  </a:cubicBezTo>
                  <a:cubicBezTo>
                    <a:pt x="180" y="79"/>
                    <a:pt x="176" y="73"/>
                    <a:pt x="170" y="73"/>
                  </a:cubicBezTo>
                  <a:cubicBezTo>
                    <a:pt x="167" y="73"/>
                    <a:pt x="164" y="73"/>
                    <a:pt x="162" y="73"/>
                  </a:cubicBezTo>
                  <a:cubicBezTo>
                    <a:pt x="128" y="92"/>
                    <a:pt x="100" y="119"/>
                    <a:pt x="80" y="151"/>
                  </a:cubicBezTo>
                  <a:cubicBezTo>
                    <a:pt x="81" y="152"/>
                    <a:pt x="82" y="153"/>
                    <a:pt x="84" y="154"/>
                  </a:cubicBezTo>
                  <a:cubicBezTo>
                    <a:pt x="87" y="155"/>
                    <a:pt x="84" y="165"/>
                    <a:pt x="91" y="160"/>
                  </a:cubicBezTo>
                  <a:cubicBezTo>
                    <a:pt x="93" y="161"/>
                    <a:pt x="93" y="164"/>
                    <a:pt x="92" y="166"/>
                  </a:cubicBezTo>
                  <a:cubicBezTo>
                    <a:pt x="92" y="166"/>
                    <a:pt x="106" y="175"/>
                    <a:pt x="107" y="176"/>
                  </a:cubicBezTo>
                  <a:cubicBezTo>
                    <a:pt x="109" y="178"/>
                    <a:pt x="113" y="180"/>
                    <a:pt x="114" y="183"/>
                  </a:cubicBezTo>
                  <a:cubicBezTo>
                    <a:pt x="115" y="185"/>
                    <a:pt x="113" y="188"/>
                    <a:pt x="111" y="189"/>
                  </a:cubicBezTo>
                  <a:cubicBezTo>
                    <a:pt x="111" y="189"/>
                    <a:pt x="105" y="183"/>
                    <a:pt x="105" y="185"/>
                  </a:cubicBezTo>
                  <a:cubicBezTo>
                    <a:pt x="103" y="186"/>
                    <a:pt x="105" y="196"/>
                    <a:pt x="108" y="196"/>
                  </a:cubicBezTo>
                  <a:cubicBezTo>
                    <a:pt x="103" y="196"/>
                    <a:pt x="105" y="218"/>
                    <a:pt x="104" y="222"/>
                  </a:cubicBezTo>
                  <a:cubicBezTo>
                    <a:pt x="104" y="222"/>
                    <a:pt x="105" y="222"/>
                    <a:pt x="105" y="222"/>
                  </a:cubicBezTo>
                  <a:cubicBezTo>
                    <a:pt x="103" y="226"/>
                    <a:pt x="107" y="243"/>
                    <a:pt x="114" y="241"/>
                  </a:cubicBezTo>
                  <a:cubicBezTo>
                    <a:pt x="109" y="242"/>
                    <a:pt x="122" y="258"/>
                    <a:pt x="124" y="259"/>
                  </a:cubicBezTo>
                  <a:cubicBezTo>
                    <a:pt x="128" y="263"/>
                    <a:pt x="134" y="265"/>
                    <a:pt x="137" y="269"/>
                  </a:cubicBezTo>
                  <a:cubicBezTo>
                    <a:pt x="140" y="274"/>
                    <a:pt x="140" y="281"/>
                    <a:pt x="145" y="285"/>
                  </a:cubicBezTo>
                  <a:cubicBezTo>
                    <a:pt x="144" y="290"/>
                    <a:pt x="153" y="294"/>
                    <a:pt x="152" y="300"/>
                  </a:cubicBezTo>
                  <a:cubicBezTo>
                    <a:pt x="151" y="301"/>
                    <a:pt x="151" y="301"/>
                    <a:pt x="150" y="301"/>
                  </a:cubicBezTo>
                  <a:cubicBezTo>
                    <a:pt x="152" y="306"/>
                    <a:pt x="159" y="306"/>
                    <a:pt x="161" y="311"/>
                  </a:cubicBezTo>
                  <a:cubicBezTo>
                    <a:pt x="163" y="313"/>
                    <a:pt x="161" y="320"/>
                    <a:pt x="166" y="319"/>
                  </a:cubicBezTo>
                  <a:cubicBezTo>
                    <a:pt x="167" y="311"/>
                    <a:pt x="161" y="303"/>
                    <a:pt x="157" y="297"/>
                  </a:cubicBezTo>
                  <a:cubicBezTo>
                    <a:pt x="155" y="293"/>
                    <a:pt x="153" y="290"/>
                    <a:pt x="151" y="287"/>
                  </a:cubicBezTo>
                  <a:cubicBezTo>
                    <a:pt x="150" y="284"/>
                    <a:pt x="149" y="280"/>
                    <a:pt x="148" y="276"/>
                  </a:cubicBezTo>
                  <a:cubicBezTo>
                    <a:pt x="149" y="277"/>
                    <a:pt x="157" y="279"/>
                    <a:pt x="156" y="280"/>
                  </a:cubicBezTo>
                  <a:cubicBezTo>
                    <a:pt x="154" y="287"/>
                    <a:pt x="168" y="300"/>
                    <a:pt x="171" y="304"/>
                  </a:cubicBezTo>
                  <a:cubicBezTo>
                    <a:pt x="173" y="305"/>
                    <a:pt x="181" y="316"/>
                    <a:pt x="176" y="316"/>
                  </a:cubicBezTo>
                  <a:cubicBezTo>
                    <a:pt x="181" y="316"/>
                    <a:pt x="187" y="323"/>
                    <a:pt x="189" y="326"/>
                  </a:cubicBezTo>
                  <a:cubicBezTo>
                    <a:pt x="192" y="332"/>
                    <a:pt x="192" y="338"/>
                    <a:pt x="194" y="344"/>
                  </a:cubicBezTo>
                  <a:cubicBezTo>
                    <a:pt x="196" y="351"/>
                    <a:pt x="206" y="354"/>
                    <a:pt x="211" y="357"/>
                  </a:cubicBezTo>
                  <a:cubicBezTo>
                    <a:pt x="216" y="360"/>
                    <a:pt x="221" y="363"/>
                    <a:pt x="225" y="365"/>
                  </a:cubicBezTo>
                  <a:cubicBezTo>
                    <a:pt x="233" y="368"/>
                    <a:pt x="235" y="365"/>
                    <a:pt x="241" y="364"/>
                  </a:cubicBezTo>
                  <a:cubicBezTo>
                    <a:pt x="250" y="363"/>
                    <a:pt x="251" y="373"/>
                    <a:pt x="258" y="377"/>
                  </a:cubicBezTo>
                  <a:cubicBezTo>
                    <a:pt x="263" y="379"/>
                    <a:pt x="273" y="383"/>
                    <a:pt x="278" y="381"/>
                  </a:cubicBezTo>
                  <a:cubicBezTo>
                    <a:pt x="276" y="381"/>
                    <a:pt x="285" y="396"/>
                    <a:pt x="286" y="397"/>
                  </a:cubicBezTo>
                  <a:cubicBezTo>
                    <a:pt x="289" y="401"/>
                    <a:pt x="295" y="403"/>
                    <a:pt x="298" y="407"/>
                  </a:cubicBezTo>
                  <a:cubicBezTo>
                    <a:pt x="299" y="407"/>
                    <a:pt x="300" y="405"/>
                    <a:pt x="301" y="404"/>
                  </a:cubicBezTo>
                  <a:cubicBezTo>
                    <a:pt x="299" y="408"/>
                    <a:pt x="306" y="415"/>
                    <a:pt x="310" y="415"/>
                  </a:cubicBezTo>
                  <a:cubicBezTo>
                    <a:pt x="313" y="414"/>
                    <a:pt x="314" y="406"/>
                    <a:pt x="314" y="403"/>
                  </a:cubicBezTo>
                  <a:cubicBezTo>
                    <a:pt x="307" y="407"/>
                    <a:pt x="301" y="404"/>
                    <a:pt x="297" y="397"/>
                  </a:cubicBezTo>
                  <a:cubicBezTo>
                    <a:pt x="297" y="395"/>
                    <a:pt x="291" y="386"/>
                    <a:pt x="296" y="386"/>
                  </a:cubicBezTo>
                  <a:cubicBezTo>
                    <a:pt x="303" y="386"/>
                    <a:pt x="298" y="380"/>
                    <a:pt x="297" y="375"/>
                  </a:cubicBezTo>
                  <a:cubicBezTo>
                    <a:pt x="297" y="370"/>
                    <a:pt x="292" y="367"/>
                    <a:pt x="289" y="363"/>
                  </a:cubicBezTo>
                  <a:cubicBezTo>
                    <a:pt x="287" y="367"/>
                    <a:pt x="280" y="366"/>
                    <a:pt x="278" y="363"/>
                  </a:cubicBezTo>
                  <a:cubicBezTo>
                    <a:pt x="278" y="364"/>
                    <a:pt x="277" y="366"/>
                    <a:pt x="277" y="367"/>
                  </a:cubicBezTo>
                  <a:cubicBezTo>
                    <a:pt x="275" y="367"/>
                    <a:pt x="273" y="367"/>
                    <a:pt x="272" y="367"/>
                  </a:cubicBezTo>
                  <a:cubicBezTo>
                    <a:pt x="272" y="362"/>
                    <a:pt x="273" y="357"/>
                    <a:pt x="274" y="353"/>
                  </a:cubicBezTo>
                  <a:cubicBezTo>
                    <a:pt x="276" y="346"/>
                    <a:pt x="287" y="334"/>
                    <a:pt x="272" y="335"/>
                  </a:cubicBezTo>
                  <a:cubicBezTo>
                    <a:pt x="267" y="335"/>
                    <a:pt x="265" y="337"/>
                    <a:pt x="263" y="342"/>
                  </a:cubicBezTo>
                  <a:cubicBezTo>
                    <a:pt x="261" y="346"/>
                    <a:pt x="262" y="350"/>
                    <a:pt x="257" y="352"/>
                  </a:cubicBezTo>
                  <a:cubicBezTo>
                    <a:pt x="254" y="353"/>
                    <a:pt x="243" y="353"/>
                    <a:pt x="240" y="351"/>
                  </a:cubicBezTo>
                  <a:cubicBezTo>
                    <a:pt x="233" y="347"/>
                    <a:pt x="229" y="335"/>
                    <a:pt x="229" y="328"/>
                  </a:cubicBezTo>
                  <a:cubicBezTo>
                    <a:pt x="229" y="318"/>
                    <a:pt x="233" y="310"/>
                    <a:pt x="229" y="301"/>
                  </a:cubicBezTo>
                  <a:cubicBezTo>
                    <a:pt x="231" y="299"/>
                    <a:pt x="233" y="296"/>
                    <a:pt x="236" y="294"/>
                  </a:cubicBezTo>
                  <a:cubicBezTo>
                    <a:pt x="238" y="293"/>
                    <a:pt x="240" y="295"/>
                    <a:pt x="241" y="291"/>
                  </a:cubicBezTo>
                  <a:cubicBezTo>
                    <a:pt x="240" y="290"/>
                    <a:pt x="239" y="289"/>
                    <a:pt x="238" y="289"/>
                  </a:cubicBezTo>
                  <a:cubicBezTo>
                    <a:pt x="244" y="291"/>
                    <a:pt x="253" y="285"/>
                    <a:pt x="258" y="289"/>
                  </a:cubicBezTo>
                  <a:cubicBezTo>
                    <a:pt x="261" y="291"/>
                    <a:pt x="264" y="292"/>
                    <a:pt x="266" y="288"/>
                  </a:cubicBezTo>
                  <a:cubicBezTo>
                    <a:pt x="266" y="287"/>
                    <a:pt x="263" y="283"/>
                    <a:pt x="265" y="280"/>
                  </a:cubicBezTo>
                  <a:cubicBezTo>
                    <a:pt x="266" y="286"/>
                    <a:pt x="270" y="287"/>
                    <a:pt x="275" y="283"/>
                  </a:cubicBezTo>
                  <a:cubicBezTo>
                    <a:pt x="277" y="285"/>
                    <a:pt x="283" y="285"/>
                    <a:pt x="286" y="287"/>
                  </a:cubicBezTo>
                  <a:cubicBezTo>
                    <a:pt x="290" y="289"/>
                    <a:pt x="291" y="293"/>
                    <a:pt x="295" y="288"/>
                  </a:cubicBezTo>
                  <a:cubicBezTo>
                    <a:pt x="298" y="292"/>
                    <a:pt x="299" y="292"/>
                    <a:pt x="300" y="296"/>
                  </a:cubicBezTo>
                  <a:cubicBezTo>
                    <a:pt x="301" y="300"/>
                    <a:pt x="303" y="310"/>
                    <a:pt x="306" y="312"/>
                  </a:cubicBezTo>
                  <a:cubicBezTo>
                    <a:pt x="314" y="316"/>
                    <a:pt x="312" y="304"/>
                    <a:pt x="311" y="300"/>
                  </a:cubicBezTo>
                  <a:cubicBezTo>
                    <a:pt x="311" y="299"/>
                    <a:pt x="311" y="288"/>
                    <a:pt x="311" y="288"/>
                  </a:cubicBezTo>
                  <a:cubicBezTo>
                    <a:pt x="299" y="285"/>
                    <a:pt x="304" y="277"/>
                    <a:pt x="310" y="271"/>
                  </a:cubicBezTo>
                  <a:cubicBezTo>
                    <a:pt x="311" y="270"/>
                    <a:pt x="319" y="267"/>
                    <a:pt x="322" y="264"/>
                  </a:cubicBezTo>
                  <a:cubicBezTo>
                    <a:pt x="326" y="261"/>
                    <a:pt x="329" y="257"/>
                    <a:pt x="328" y="252"/>
                  </a:cubicBezTo>
                  <a:cubicBezTo>
                    <a:pt x="329" y="252"/>
                    <a:pt x="331" y="251"/>
                    <a:pt x="332" y="249"/>
                  </a:cubicBezTo>
                  <a:cubicBezTo>
                    <a:pt x="331" y="249"/>
                    <a:pt x="326" y="245"/>
                    <a:pt x="326" y="245"/>
                  </a:cubicBezTo>
                  <a:cubicBezTo>
                    <a:pt x="328" y="244"/>
                    <a:pt x="328" y="242"/>
                    <a:pt x="326" y="240"/>
                  </a:cubicBezTo>
                  <a:cubicBezTo>
                    <a:pt x="330" y="238"/>
                    <a:pt x="328" y="234"/>
                    <a:pt x="332" y="232"/>
                  </a:cubicBezTo>
                  <a:cubicBezTo>
                    <a:pt x="335" y="238"/>
                    <a:pt x="343" y="232"/>
                    <a:pt x="339" y="227"/>
                  </a:cubicBezTo>
                  <a:cubicBezTo>
                    <a:pt x="343" y="223"/>
                    <a:pt x="351" y="225"/>
                    <a:pt x="353" y="220"/>
                  </a:cubicBezTo>
                  <a:cubicBezTo>
                    <a:pt x="358" y="222"/>
                    <a:pt x="354" y="215"/>
                    <a:pt x="357" y="211"/>
                  </a:cubicBezTo>
                  <a:cubicBezTo>
                    <a:pt x="360" y="208"/>
                    <a:pt x="364" y="208"/>
                    <a:pt x="367" y="206"/>
                  </a:cubicBezTo>
                  <a:cubicBezTo>
                    <a:pt x="367" y="207"/>
                    <a:pt x="376" y="202"/>
                    <a:pt x="373" y="201"/>
                  </a:cubicBezTo>
                  <a:cubicBezTo>
                    <a:pt x="379" y="202"/>
                    <a:pt x="391" y="196"/>
                    <a:pt x="382" y="190"/>
                  </a:cubicBezTo>
                  <a:cubicBezTo>
                    <a:pt x="383" y="187"/>
                    <a:pt x="379" y="186"/>
                    <a:pt x="375" y="185"/>
                  </a:cubicBezTo>
                  <a:cubicBezTo>
                    <a:pt x="378" y="184"/>
                    <a:pt x="381" y="186"/>
                    <a:pt x="383" y="184"/>
                  </a:cubicBezTo>
                  <a:cubicBezTo>
                    <a:pt x="388" y="181"/>
                    <a:pt x="384" y="180"/>
                    <a:pt x="381" y="179"/>
                  </a:cubicBezTo>
                  <a:cubicBezTo>
                    <a:pt x="376" y="177"/>
                    <a:pt x="369" y="181"/>
                    <a:pt x="366" y="183"/>
                  </a:cubicBezTo>
                  <a:cubicBezTo>
                    <a:pt x="363" y="185"/>
                    <a:pt x="361" y="189"/>
                    <a:pt x="357" y="190"/>
                  </a:cubicBezTo>
                  <a:close/>
                  <a:moveTo>
                    <a:pt x="431" y="424"/>
                  </a:moveTo>
                  <a:cubicBezTo>
                    <a:pt x="429" y="422"/>
                    <a:pt x="425" y="423"/>
                    <a:pt x="423" y="421"/>
                  </a:cubicBezTo>
                  <a:cubicBezTo>
                    <a:pt x="420" y="420"/>
                    <a:pt x="418" y="419"/>
                    <a:pt x="414" y="418"/>
                  </a:cubicBezTo>
                  <a:cubicBezTo>
                    <a:pt x="415" y="411"/>
                    <a:pt x="407" y="409"/>
                    <a:pt x="402" y="405"/>
                  </a:cubicBezTo>
                  <a:cubicBezTo>
                    <a:pt x="398" y="402"/>
                    <a:pt x="395" y="398"/>
                    <a:pt x="388" y="400"/>
                  </a:cubicBezTo>
                  <a:cubicBezTo>
                    <a:pt x="388" y="400"/>
                    <a:pt x="381" y="402"/>
                    <a:pt x="382" y="404"/>
                  </a:cubicBezTo>
                  <a:cubicBezTo>
                    <a:pt x="377" y="400"/>
                    <a:pt x="375" y="398"/>
                    <a:pt x="369" y="396"/>
                  </a:cubicBezTo>
                  <a:cubicBezTo>
                    <a:pt x="364" y="394"/>
                    <a:pt x="360" y="387"/>
                    <a:pt x="354" y="394"/>
                  </a:cubicBezTo>
                  <a:cubicBezTo>
                    <a:pt x="352" y="396"/>
                    <a:pt x="353" y="401"/>
                    <a:pt x="352" y="403"/>
                  </a:cubicBezTo>
                  <a:cubicBezTo>
                    <a:pt x="347" y="400"/>
                    <a:pt x="356" y="395"/>
                    <a:pt x="352" y="391"/>
                  </a:cubicBezTo>
                  <a:cubicBezTo>
                    <a:pt x="348" y="386"/>
                    <a:pt x="341" y="394"/>
                    <a:pt x="337" y="396"/>
                  </a:cubicBezTo>
                  <a:cubicBezTo>
                    <a:pt x="335" y="398"/>
                    <a:pt x="333" y="398"/>
                    <a:pt x="331" y="401"/>
                  </a:cubicBezTo>
                  <a:cubicBezTo>
                    <a:pt x="329" y="403"/>
                    <a:pt x="329" y="406"/>
                    <a:pt x="327" y="409"/>
                  </a:cubicBezTo>
                  <a:cubicBezTo>
                    <a:pt x="326" y="406"/>
                    <a:pt x="320" y="407"/>
                    <a:pt x="320" y="404"/>
                  </a:cubicBezTo>
                  <a:cubicBezTo>
                    <a:pt x="321" y="413"/>
                    <a:pt x="321" y="422"/>
                    <a:pt x="323" y="430"/>
                  </a:cubicBezTo>
                  <a:cubicBezTo>
                    <a:pt x="324" y="435"/>
                    <a:pt x="323" y="443"/>
                    <a:pt x="319" y="447"/>
                  </a:cubicBezTo>
                  <a:cubicBezTo>
                    <a:pt x="315" y="451"/>
                    <a:pt x="310" y="455"/>
                    <a:pt x="309" y="461"/>
                  </a:cubicBezTo>
                  <a:cubicBezTo>
                    <a:pt x="308" y="465"/>
                    <a:pt x="309" y="469"/>
                    <a:pt x="313" y="470"/>
                  </a:cubicBezTo>
                  <a:cubicBezTo>
                    <a:pt x="313" y="475"/>
                    <a:pt x="307" y="479"/>
                    <a:pt x="308" y="485"/>
                  </a:cubicBezTo>
                  <a:cubicBezTo>
                    <a:pt x="308" y="485"/>
                    <a:pt x="308" y="488"/>
                    <a:pt x="308" y="490"/>
                  </a:cubicBezTo>
                  <a:cubicBezTo>
                    <a:pt x="356" y="482"/>
                    <a:pt x="399" y="458"/>
                    <a:pt x="431" y="4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42854" y="1966729"/>
            <a:ext cx="537900" cy="547772"/>
            <a:chOff x="7542854" y="1966729"/>
            <a:chExt cx="537900" cy="547772"/>
          </a:xfrm>
        </p:grpSpPr>
        <p:sp>
          <p:nvSpPr>
            <p:cNvPr id="47" name="Oval 42"/>
            <p:cNvSpPr>
              <a:spLocks noChangeArrowheads="1"/>
            </p:cNvSpPr>
            <p:nvPr/>
          </p:nvSpPr>
          <p:spPr bwMode="auto">
            <a:xfrm rot="16200000">
              <a:off x="7537918" y="1971665"/>
              <a:ext cx="547772" cy="537900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4"/>
            <p:cNvSpPr>
              <a:spLocks noEditPoints="1"/>
            </p:cNvSpPr>
            <p:nvPr/>
          </p:nvSpPr>
          <p:spPr bwMode="auto">
            <a:xfrm>
              <a:off x="7647551" y="2056546"/>
              <a:ext cx="328505" cy="322233"/>
            </a:xfrm>
            <a:custGeom>
              <a:avLst/>
              <a:gdLst>
                <a:gd name="T0" fmla="*/ 404 w 462"/>
                <a:gd name="T1" fmla="*/ 461 h 461"/>
                <a:gd name="T2" fmla="*/ 58 w 462"/>
                <a:gd name="T3" fmla="*/ 461 h 461"/>
                <a:gd name="T4" fmla="*/ 22 w 462"/>
                <a:gd name="T5" fmla="*/ 396 h 461"/>
                <a:gd name="T6" fmla="*/ 173 w 462"/>
                <a:gd name="T7" fmla="*/ 158 h 461"/>
                <a:gd name="T8" fmla="*/ 173 w 462"/>
                <a:gd name="T9" fmla="*/ 39 h 461"/>
                <a:gd name="T10" fmla="*/ 154 w 462"/>
                <a:gd name="T11" fmla="*/ 39 h 461"/>
                <a:gd name="T12" fmla="*/ 135 w 462"/>
                <a:gd name="T13" fmla="*/ 20 h 461"/>
                <a:gd name="T14" fmla="*/ 154 w 462"/>
                <a:gd name="T15" fmla="*/ 0 h 461"/>
                <a:gd name="T16" fmla="*/ 308 w 462"/>
                <a:gd name="T17" fmla="*/ 0 h 461"/>
                <a:gd name="T18" fmla="*/ 327 w 462"/>
                <a:gd name="T19" fmla="*/ 20 h 461"/>
                <a:gd name="T20" fmla="*/ 308 w 462"/>
                <a:gd name="T21" fmla="*/ 39 h 461"/>
                <a:gd name="T22" fmla="*/ 288 w 462"/>
                <a:gd name="T23" fmla="*/ 39 h 461"/>
                <a:gd name="T24" fmla="*/ 288 w 462"/>
                <a:gd name="T25" fmla="*/ 158 h 461"/>
                <a:gd name="T26" fmla="*/ 439 w 462"/>
                <a:gd name="T27" fmla="*/ 396 h 461"/>
                <a:gd name="T28" fmla="*/ 404 w 462"/>
                <a:gd name="T29" fmla="*/ 461 h 461"/>
                <a:gd name="T30" fmla="*/ 124 w 462"/>
                <a:gd name="T31" fmla="*/ 307 h 461"/>
                <a:gd name="T32" fmla="*/ 338 w 462"/>
                <a:gd name="T33" fmla="*/ 307 h 461"/>
                <a:gd name="T34" fmla="*/ 256 w 462"/>
                <a:gd name="T35" fmla="*/ 179 h 461"/>
                <a:gd name="T36" fmla="*/ 250 w 462"/>
                <a:gd name="T37" fmla="*/ 169 h 461"/>
                <a:gd name="T38" fmla="*/ 250 w 462"/>
                <a:gd name="T39" fmla="*/ 158 h 461"/>
                <a:gd name="T40" fmla="*/ 250 w 462"/>
                <a:gd name="T41" fmla="*/ 39 h 461"/>
                <a:gd name="T42" fmla="*/ 212 w 462"/>
                <a:gd name="T43" fmla="*/ 39 h 461"/>
                <a:gd name="T44" fmla="*/ 212 w 462"/>
                <a:gd name="T45" fmla="*/ 158 h 461"/>
                <a:gd name="T46" fmla="*/ 212 w 462"/>
                <a:gd name="T47" fmla="*/ 169 h 461"/>
                <a:gd name="T48" fmla="*/ 206 w 462"/>
                <a:gd name="T49" fmla="*/ 179 h 461"/>
                <a:gd name="T50" fmla="*/ 124 w 462"/>
                <a:gd name="T51" fmla="*/ 307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62" h="461">
                  <a:moveTo>
                    <a:pt x="404" y="461"/>
                  </a:moveTo>
                  <a:cubicBezTo>
                    <a:pt x="58" y="461"/>
                    <a:pt x="58" y="461"/>
                    <a:pt x="58" y="461"/>
                  </a:cubicBezTo>
                  <a:cubicBezTo>
                    <a:pt x="16" y="461"/>
                    <a:pt x="0" y="432"/>
                    <a:pt x="22" y="396"/>
                  </a:cubicBezTo>
                  <a:cubicBezTo>
                    <a:pt x="173" y="158"/>
                    <a:pt x="173" y="158"/>
                    <a:pt x="173" y="158"/>
                  </a:cubicBezTo>
                  <a:cubicBezTo>
                    <a:pt x="173" y="39"/>
                    <a:pt x="173" y="39"/>
                    <a:pt x="173" y="39"/>
                  </a:cubicBezTo>
                  <a:cubicBezTo>
                    <a:pt x="154" y="39"/>
                    <a:pt x="154" y="39"/>
                    <a:pt x="154" y="39"/>
                  </a:cubicBezTo>
                  <a:cubicBezTo>
                    <a:pt x="144" y="39"/>
                    <a:pt x="135" y="30"/>
                    <a:pt x="135" y="20"/>
                  </a:cubicBezTo>
                  <a:cubicBezTo>
                    <a:pt x="135" y="9"/>
                    <a:pt x="144" y="0"/>
                    <a:pt x="154" y="0"/>
                  </a:cubicBezTo>
                  <a:cubicBezTo>
                    <a:pt x="308" y="0"/>
                    <a:pt x="308" y="0"/>
                    <a:pt x="308" y="0"/>
                  </a:cubicBezTo>
                  <a:cubicBezTo>
                    <a:pt x="318" y="0"/>
                    <a:pt x="327" y="9"/>
                    <a:pt x="327" y="20"/>
                  </a:cubicBezTo>
                  <a:cubicBezTo>
                    <a:pt x="327" y="30"/>
                    <a:pt x="318" y="39"/>
                    <a:pt x="308" y="39"/>
                  </a:cubicBezTo>
                  <a:cubicBezTo>
                    <a:pt x="288" y="39"/>
                    <a:pt x="288" y="39"/>
                    <a:pt x="288" y="39"/>
                  </a:cubicBezTo>
                  <a:cubicBezTo>
                    <a:pt x="288" y="158"/>
                    <a:pt x="288" y="158"/>
                    <a:pt x="288" y="158"/>
                  </a:cubicBezTo>
                  <a:cubicBezTo>
                    <a:pt x="439" y="396"/>
                    <a:pt x="439" y="396"/>
                    <a:pt x="439" y="396"/>
                  </a:cubicBezTo>
                  <a:cubicBezTo>
                    <a:pt x="462" y="432"/>
                    <a:pt x="446" y="461"/>
                    <a:pt x="404" y="461"/>
                  </a:cubicBezTo>
                  <a:close/>
                  <a:moveTo>
                    <a:pt x="124" y="307"/>
                  </a:moveTo>
                  <a:cubicBezTo>
                    <a:pt x="338" y="307"/>
                    <a:pt x="338" y="307"/>
                    <a:pt x="338" y="307"/>
                  </a:cubicBezTo>
                  <a:cubicBezTo>
                    <a:pt x="256" y="179"/>
                    <a:pt x="256" y="179"/>
                    <a:pt x="256" y="179"/>
                  </a:cubicBezTo>
                  <a:cubicBezTo>
                    <a:pt x="250" y="169"/>
                    <a:pt x="250" y="169"/>
                    <a:pt x="250" y="169"/>
                  </a:cubicBezTo>
                  <a:cubicBezTo>
                    <a:pt x="250" y="158"/>
                    <a:pt x="250" y="158"/>
                    <a:pt x="250" y="158"/>
                  </a:cubicBezTo>
                  <a:cubicBezTo>
                    <a:pt x="250" y="39"/>
                    <a:pt x="250" y="39"/>
                    <a:pt x="250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158"/>
                    <a:pt x="212" y="158"/>
                    <a:pt x="212" y="158"/>
                  </a:cubicBezTo>
                  <a:cubicBezTo>
                    <a:pt x="212" y="169"/>
                    <a:pt x="212" y="169"/>
                    <a:pt x="212" y="169"/>
                  </a:cubicBezTo>
                  <a:cubicBezTo>
                    <a:pt x="206" y="179"/>
                    <a:pt x="206" y="179"/>
                    <a:pt x="206" y="179"/>
                  </a:cubicBezTo>
                  <a:lnTo>
                    <a:pt x="124" y="3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871428" y="2478879"/>
            <a:ext cx="537900" cy="547772"/>
            <a:chOff x="3871428" y="2478879"/>
            <a:chExt cx="537900" cy="547772"/>
          </a:xfrm>
        </p:grpSpPr>
        <p:sp>
          <p:nvSpPr>
            <p:cNvPr id="42" name="Oval 37"/>
            <p:cNvSpPr>
              <a:spLocks noChangeArrowheads="1"/>
            </p:cNvSpPr>
            <p:nvPr/>
          </p:nvSpPr>
          <p:spPr bwMode="auto">
            <a:xfrm rot="16200000">
              <a:off x="3866492" y="2483815"/>
              <a:ext cx="547772" cy="537900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45"/>
            <p:cNvSpPr>
              <a:spLocks noEditPoints="1"/>
            </p:cNvSpPr>
            <p:nvPr/>
          </p:nvSpPr>
          <p:spPr bwMode="auto">
            <a:xfrm rot="16200000">
              <a:off x="3953484" y="2574121"/>
              <a:ext cx="371250" cy="362829"/>
            </a:xfrm>
            <a:custGeom>
              <a:avLst/>
              <a:gdLst>
                <a:gd name="T0" fmla="*/ 522 w 522"/>
                <a:gd name="T1" fmla="*/ 300 h 523"/>
                <a:gd name="T2" fmla="*/ 513 w 522"/>
                <a:gd name="T3" fmla="*/ 312 h 523"/>
                <a:gd name="T4" fmla="*/ 450 w 522"/>
                <a:gd name="T5" fmla="*/ 322 h 523"/>
                <a:gd name="T6" fmla="*/ 436 w 522"/>
                <a:gd name="T7" fmla="*/ 353 h 523"/>
                <a:gd name="T8" fmla="*/ 473 w 522"/>
                <a:gd name="T9" fmla="*/ 400 h 523"/>
                <a:gd name="T10" fmla="*/ 476 w 522"/>
                <a:gd name="T11" fmla="*/ 408 h 523"/>
                <a:gd name="T12" fmla="*/ 473 w 522"/>
                <a:gd name="T13" fmla="*/ 416 h 523"/>
                <a:gd name="T14" fmla="*/ 407 w 522"/>
                <a:gd name="T15" fmla="*/ 477 h 523"/>
                <a:gd name="T16" fmla="*/ 399 w 522"/>
                <a:gd name="T17" fmla="*/ 474 h 523"/>
                <a:gd name="T18" fmla="*/ 352 w 522"/>
                <a:gd name="T19" fmla="*/ 437 h 523"/>
                <a:gd name="T20" fmla="*/ 321 w 522"/>
                <a:gd name="T21" fmla="*/ 450 h 523"/>
                <a:gd name="T22" fmla="*/ 311 w 522"/>
                <a:gd name="T23" fmla="*/ 513 h 523"/>
                <a:gd name="T24" fmla="*/ 299 w 522"/>
                <a:gd name="T25" fmla="*/ 523 h 523"/>
                <a:gd name="T26" fmla="*/ 223 w 522"/>
                <a:gd name="T27" fmla="*/ 523 h 523"/>
                <a:gd name="T28" fmla="*/ 211 w 522"/>
                <a:gd name="T29" fmla="*/ 513 h 523"/>
                <a:gd name="T30" fmla="*/ 201 w 522"/>
                <a:gd name="T31" fmla="*/ 450 h 523"/>
                <a:gd name="T32" fmla="*/ 171 w 522"/>
                <a:gd name="T33" fmla="*/ 438 h 523"/>
                <a:gd name="T34" fmla="*/ 123 w 522"/>
                <a:gd name="T35" fmla="*/ 474 h 523"/>
                <a:gd name="T36" fmla="*/ 114 w 522"/>
                <a:gd name="T37" fmla="*/ 477 h 523"/>
                <a:gd name="T38" fmla="*/ 106 w 522"/>
                <a:gd name="T39" fmla="*/ 473 h 523"/>
                <a:gd name="T40" fmla="*/ 50 w 522"/>
                <a:gd name="T41" fmla="*/ 416 h 523"/>
                <a:gd name="T42" fmla="*/ 47 w 522"/>
                <a:gd name="T43" fmla="*/ 408 h 523"/>
                <a:gd name="T44" fmla="*/ 50 w 522"/>
                <a:gd name="T45" fmla="*/ 401 h 523"/>
                <a:gd name="T46" fmla="*/ 86 w 522"/>
                <a:gd name="T47" fmla="*/ 354 h 523"/>
                <a:gd name="T48" fmla="*/ 72 w 522"/>
                <a:gd name="T49" fmla="*/ 320 h 523"/>
                <a:gd name="T50" fmla="*/ 9 w 522"/>
                <a:gd name="T51" fmla="*/ 311 h 523"/>
                <a:gd name="T52" fmla="*/ 0 w 522"/>
                <a:gd name="T53" fmla="*/ 299 h 523"/>
                <a:gd name="T54" fmla="*/ 0 w 522"/>
                <a:gd name="T55" fmla="*/ 223 h 523"/>
                <a:gd name="T56" fmla="*/ 9 w 522"/>
                <a:gd name="T57" fmla="*/ 211 h 523"/>
                <a:gd name="T58" fmla="*/ 72 w 522"/>
                <a:gd name="T59" fmla="*/ 202 h 523"/>
                <a:gd name="T60" fmla="*/ 85 w 522"/>
                <a:gd name="T61" fmla="*/ 170 h 523"/>
                <a:gd name="T62" fmla="*/ 49 w 522"/>
                <a:gd name="T63" fmla="*/ 123 h 523"/>
                <a:gd name="T64" fmla="*/ 46 w 522"/>
                <a:gd name="T65" fmla="*/ 115 h 523"/>
                <a:gd name="T66" fmla="*/ 49 w 522"/>
                <a:gd name="T67" fmla="*/ 107 h 523"/>
                <a:gd name="T68" fmla="*/ 114 w 522"/>
                <a:gd name="T69" fmla="*/ 46 h 523"/>
                <a:gd name="T70" fmla="*/ 123 w 522"/>
                <a:gd name="T71" fmla="*/ 50 h 523"/>
                <a:gd name="T72" fmla="*/ 170 w 522"/>
                <a:gd name="T73" fmla="*/ 86 h 523"/>
                <a:gd name="T74" fmla="*/ 201 w 522"/>
                <a:gd name="T75" fmla="*/ 73 h 523"/>
                <a:gd name="T76" fmla="*/ 211 w 522"/>
                <a:gd name="T77" fmla="*/ 10 h 523"/>
                <a:gd name="T78" fmla="*/ 223 w 522"/>
                <a:gd name="T79" fmla="*/ 0 h 523"/>
                <a:gd name="T80" fmla="*/ 299 w 522"/>
                <a:gd name="T81" fmla="*/ 0 h 523"/>
                <a:gd name="T82" fmla="*/ 311 w 522"/>
                <a:gd name="T83" fmla="*/ 11 h 523"/>
                <a:gd name="T84" fmla="*/ 320 w 522"/>
                <a:gd name="T85" fmla="*/ 73 h 523"/>
                <a:gd name="T86" fmla="*/ 351 w 522"/>
                <a:gd name="T87" fmla="*/ 86 h 523"/>
                <a:gd name="T88" fmla="*/ 399 w 522"/>
                <a:gd name="T89" fmla="*/ 49 h 523"/>
                <a:gd name="T90" fmla="*/ 407 w 522"/>
                <a:gd name="T91" fmla="*/ 46 h 523"/>
                <a:gd name="T92" fmla="*/ 416 w 522"/>
                <a:gd name="T93" fmla="*/ 50 h 523"/>
                <a:gd name="T94" fmla="*/ 472 w 522"/>
                <a:gd name="T95" fmla="*/ 108 h 523"/>
                <a:gd name="T96" fmla="*/ 474 w 522"/>
                <a:gd name="T97" fmla="*/ 115 h 523"/>
                <a:gd name="T98" fmla="*/ 472 w 522"/>
                <a:gd name="T99" fmla="*/ 123 h 523"/>
                <a:gd name="T100" fmla="*/ 436 w 522"/>
                <a:gd name="T101" fmla="*/ 170 h 523"/>
                <a:gd name="T102" fmla="*/ 450 w 522"/>
                <a:gd name="T103" fmla="*/ 203 h 523"/>
                <a:gd name="T104" fmla="*/ 512 w 522"/>
                <a:gd name="T105" fmla="*/ 212 h 523"/>
                <a:gd name="T106" fmla="*/ 522 w 522"/>
                <a:gd name="T107" fmla="*/ 225 h 523"/>
                <a:gd name="T108" fmla="*/ 522 w 522"/>
                <a:gd name="T109" fmla="*/ 300 h 523"/>
                <a:gd name="T110" fmla="*/ 261 w 522"/>
                <a:gd name="T111" fmla="*/ 175 h 523"/>
                <a:gd name="T112" fmla="*/ 174 w 522"/>
                <a:gd name="T113" fmla="*/ 262 h 523"/>
                <a:gd name="T114" fmla="*/ 261 w 522"/>
                <a:gd name="T115" fmla="*/ 349 h 523"/>
                <a:gd name="T116" fmla="*/ 348 w 522"/>
                <a:gd name="T117" fmla="*/ 262 h 523"/>
                <a:gd name="T118" fmla="*/ 261 w 522"/>
                <a:gd name="T119" fmla="*/ 175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22" h="523">
                  <a:moveTo>
                    <a:pt x="522" y="300"/>
                  </a:moveTo>
                  <a:cubicBezTo>
                    <a:pt x="522" y="305"/>
                    <a:pt x="518" y="311"/>
                    <a:pt x="513" y="312"/>
                  </a:cubicBezTo>
                  <a:cubicBezTo>
                    <a:pt x="450" y="322"/>
                    <a:pt x="450" y="322"/>
                    <a:pt x="450" y="322"/>
                  </a:cubicBezTo>
                  <a:cubicBezTo>
                    <a:pt x="446" y="333"/>
                    <a:pt x="442" y="343"/>
                    <a:pt x="436" y="353"/>
                  </a:cubicBezTo>
                  <a:cubicBezTo>
                    <a:pt x="448" y="370"/>
                    <a:pt x="460" y="385"/>
                    <a:pt x="473" y="400"/>
                  </a:cubicBezTo>
                  <a:cubicBezTo>
                    <a:pt x="475" y="402"/>
                    <a:pt x="476" y="405"/>
                    <a:pt x="476" y="408"/>
                  </a:cubicBezTo>
                  <a:cubicBezTo>
                    <a:pt x="476" y="411"/>
                    <a:pt x="475" y="414"/>
                    <a:pt x="473" y="416"/>
                  </a:cubicBezTo>
                  <a:cubicBezTo>
                    <a:pt x="465" y="427"/>
                    <a:pt x="419" y="477"/>
                    <a:pt x="407" y="477"/>
                  </a:cubicBezTo>
                  <a:cubicBezTo>
                    <a:pt x="404" y="477"/>
                    <a:pt x="401" y="476"/>
                    <a:pt x="399" y="474"/>
                  </a:cubicBezTo>
                  <a:cubicBezTo>
                    <a:pt x="352" y="437"/>
                    <a:pt x="352" y="437"/>
                    <a:pt x="352" y="437"/>
                  </a:cubicBezTo>
                  <a:cubicBezTo>
                    <a:pt x="342" y="442"/>
                    <a:pt x="331" y="447"/>
                    <a:pt x="321" y="450"/>
                  </a:cubicBezTo>
                  <a:cubicBezTo>
                    <a:pt x="318" y="471"/>
                    <a:pt x="316" y="493"/>
                    <a:pt x="311" y="513"/>
                  </a:cubicBezTo>
                  <a:cubicBezTo>
                    <a:pt x="310" y="519"/>
                    <a:pt x="305" y="523"/>
                    <a:pt x="299" y="523"/>
                  </a:cubicBezTo>
                  <a:cubicBezTo>
                    <a:pt x="223" y="523"/>
                    <a:pt x="223" y="523"/>
                    <a:pt x="223" y="523"/>
                  </a:cubicBezTo>
                  <a:cubicBezTo>
                    <a:pt x="217" y="523"/>
                    <a:pt x="212" y="519"/>
                    <a:pt x="211" y="513"/>
                  </a:cubicBezTo>
                  <a:cubicBezTo>
                    <a:pt x="201" y="450"/>
                    <a:pt x="201" y="450"/>
                    <a:pt x="201" y="450"/>
                  </a:cubicBezTo>
                  <a:cubicBezTo>
                    <a:pt x="191" y="447"/>
                    <a:pt x="181" y="443"/>
                    <a:pt x="171" y="438"/>
                  </a:cubicBezTo>
                  <a:cubicBezTo>
                    <a:pt x="123" y="474"/>
                    <a:pt x="123" y="474"/>
                    <a:pt x="123" y="474"/>
                  </a:cubicBezTo>
                  <a:cubicBezTo>
                    <a:pt x="120" y="476"/>
                    <a:pt x="117" y="477"/>
                    <a:pt x="114" y="477"/>
                  </a:cubicBezTo>
                  <a:cubicBezTo>
                    <a:pt x="111" y="477"/>
                    <a:pt x="108" y="476"/>
                    <a:pt x="106" y="473"/>
                  </a:cubicBezTo>
                  <a:cubicBezTo>
                    <a:pt x="88" y="457"/>
                    <a:pt x="64" y="436"/>
                    <a:pt x="50" y="416"/>
                  </a:cubicBezTo>
                  <a:cubicBezTo>
                    <a:pt x="48" y="414"/>
                    <a:pt x="47" y="411"/>
                    <a:pt x="47" y="408"/>
                  </a:cubicBezTo>
                  <a:cubicBezTo>
                    <a:pt x="47" y="405"/>
                    <a:pt x="48" y="403"/>
                    <a:pt x="50" y="401"/>
                  </a:cubicBezTo>
                  <a:cubicBezTo>
                    <a:pt x="62" y="385"/>
                    <a:pt x="74" y="370"/>
                    <a:pt x="86" y="354"/>
                  </a:cubicBezTo>
                  <a:cubicBezTo>
                    <a:pt x="80" y="343"/>
                    <a:pt x="75" y="332"/>
                    <a:pt x="72" y="320"/>
                  </a:cubicBezTo>
                  <a:cubicBezTo>
                    <a:pt x="9" y="311"/>
                    <a:pt x="9" y="311"/>
                    <a:pt x="9" y="311"/>
                  </a:cubicBezTo>
                  <a:cubicBezTo>
                    <a:pt x="4" y="310"/>
                    <a:pt x="0" y="305"/>
                    <a:pt x="0" y="299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0" y="218"/>
                    <a:pt x="4" y="212"/>
                    <a:pt x="9" y="211"/>
                  </a:cubicBezTo>
                  <a:cubicBezTo>
                    <a:pt x="72" y="202"/>
                    <a:pt x="72" y="202"/>
                    <a:pt x="72" y="202"/>
                  </a:cubicBezTo>
                  <a:cubicBezTo>
                    <a:pt x="75" y="191"/>
                    <a:pt x="80" y="180"/>
                    <a:pt x="85" y="170"/>
                  </a:cubicBezTo>
                  <a:cubicBezTo>
                    <a:pt x="74" y="154"/>
                    <a:pt x="62" y="139"/>
                    <a:pt x="49" y="123"/>
                  </a:cubicBezTo>
                  <a:cubicBezTo>
                    <a:pt x="47" y="121"/>
                    <a:pt x="46" y="118"/>
                    <a:pt x="46" y="115"/>
                  </a:cubicBezTo>
                  <a:cubicBezTo>
                    <a:pt x="46" y="112"/>
                    <a:pt x="47" y="110"/>
                    <a:pt x="49" y="107"/>
                  </a:cubicBezTo>
                  <a:cubicBezTo>
                    <a:pt x="57" y="96"/>
                    <a:pt x="103" y="46"/>
                    <a:pt x="114" y="46"/>
                  </a:cubicBezTo>
                  <a:cubicBezTo>
                    <a:pt x="117" y="46"/>
                    <a:pt x="120" y="48"/>
                    <a:pt x="123" y="50"/>
                  </a:cubicBezTo>
                  <a:cubicBezTo>
                    <a:pt x="170" y="86"/>
                    <a:pt x="170" y="86"/>
                    <a:pt x="170" y="86"/>
                  </a:cubicBezTo>
                  <a:cubicBezTo>
                    <a:pt x="180" y="81"/>
                    <a:pt x="190" y="77"/>
                    <a:pt x="201" y="73"/>
                  </a:cubicBezTo>
                  <a:cubicBezTo>
                    <a:pt x="203" y="52"/>
                    <a:pt x="205" y="30"/>
                    <a:pt x="211" y="10"/>
                  </a:cubicBezTo>
                  <a:cubicBezTo>
                    <a:pt x="212" y="5"/>
                    <a:pt x="217" y="0"/>
                    <a:pt x="223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5" y="0"/>
                    <a:pt x="310" y="5"/>
                    <a:pt x="311" y="11"/>
                  </a:cubicBezTo>
                  <a:cubicBezTo>
                    <a:pt x="320" y="73"/>
                    <a:pt x="320" y="73"/>
                    <a:pt x="320" y="73"/>
                  </a:cubicBezTo>
                  <a:cubicBezTo>
                    <a:pt x="331" y="77"/>
                    <a:pt x="341" y="81"/>
                    <a:pt x="351" y="86"/>
                  </a:cubicBezTo>
                  <a:cubicBezTo>
                    <a:pt x="399" y="49"/>
                    <a:pt x="399" y="49"/>
                    <a:pt x="399" y="49"/>
                  </a:cubicBezTo>
                  <a:cubicBezTo>
                    <a:pt x="401" y="47"/>
                    <a:pt x="404" y="46"/>
                    <a:pt x="407" y="46"/>
                  </a:cubicBezTo>
                  <a:cubicBezTo>
                    <a:pt x="411" y="46"/>
                    <a:pt x="414" y="48"/>
                    <a:pt x="416" y="50"/>
                  </a:cubicBezTo>
                  <a:cubicBezTo>
                    <a:pt x="434" y="66"/>
                    <a:pt x="458" y="88"/>
                    <a:pt x="472" y="108"/>
                  </a:cubicBezTo>
                  <a:cubicBezTo>
                    <a:pt x="474" y="110"/>
                    <a:pt x="474" y="112"/>
                    <a:pt x="474" y="115"/>
                  </a:cubicBezTo>
                  <a:cubicBezTo>
                    <a:pt x="474" y="118"/>
                    <a:pt x="473" y="121"/>
                    <a:pt x="472" y="123"/>
                  </a:cubicBezTo>
                  <a:cubicBezTo>
                    <a:pt x="460" y="139"/>
                    <a:pt x="448" y="154"/>
                    <a:pt x="436" y="170"/>
                  </a:cubicBezTo>
                  <a:cubicBezTo>
                    <a:pt x="442" y="180"/>
                    <a:pt x="447" y="192"/>
                    <a:pt x="450" y="203"/>
                  </a:cubicBezTo>
                  <a:cubicBezTo>
                    <a:pt x="512" y="212"/>
                    <a:pt x="512" y="212"/>
                    <a:pt x="512" y="212"/>
                  </a:cubicBezTo>
                  <a:cubicBezTo>
                    <a:pt x="518" y="213"/>
                    <a:pt x="522" y="219"/>
                    <a:pt x="522" y="225"/>
                  </a:cubicBezTo>
                  <a:lnTo>
                    <a:pt x="522" y="300"/>
                  </a:lnTo>
                  <a:close/>
                  <a:moveTo>
                    <a:pt x="261" y="175"/>
                  </a:moveTo>
                  <a:cubicBezTo>
                    <a:pt x="213" y="175"/>
                    <a:pt x="174" y="214"/>
                    <a:pt x="174" y="262"/>
                  </a:cubicBezTo>
                  <a:cubicBezTo>
                    <a:pt x="174" y="310"/>
                    <a:pt x="213" y="349"/>
                    <a:pt x="261" y="349"/>
                  </a:cubicBezTo>
                  <a:cubicBezTo>
                    <a:pt x="309" y="349"/>
                    <a:pt x="348" y="310"/>
                    <a:pt x="348" y="262"/>
                  </a:cubicBezTo>
                  <a:cubicBezTo>
                    <a:pt x="348" y="214"/>
                    <a:pt x="309" y="175"/>
                    <a:pt x="261" y="1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076314" y="4845695"/>
            <a:ext cx="537900" cy="548563"/>
            <a:chOff x="6076314" y="4845695"/>
            <a:chExt cx="537900" cy="548563"/>
          </a:xfrm>
        </p:grpSpPr>
        <p:sp>
          <p:nvSpPr>
            <p:cNvPr id="43" name="Oval 38"/>
            <p:cNvSpPr>
              <a:spLocks noChangeArrowheads="1"/>
            </p:cNvSpPr>
            <p:nvPr/>
          </p:nvSpPr>
          <p:spPr bwMode="auto">
            <a:xfrm rot="16200000">
              <a:off x="6070982" y="4851027"/>
              <a:ext cx="548563" cy="537900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46"/>
            <p:cNvSpPr>
              <a:spLocks noEditPoints="1"/>
            </p:cNvSpPr>
            <p:nvPr/>
          </p:nvSpPr>
          <p:spPr bwMode="auto">
            <a:xfrm>
              <a:off x="6196050" y="4993156"/>
              <a:ext cx="298425" cy="243577"/>
            </a:xfrm>
            <a:custGeom>
              <a:avLst/>
              <a:gdLst>
                <a:gd name="T0" fmla="*/ 419 w 419"/>
                <a:gd name="T1" fmla="*/ 305 h 349"/>
                <a:gd name="T2" fmla="*/ 376 w 419"/>
                <a:gd name="T3" fmla="*/ 349 h 349"/>
                <a:gd name="T4" fmla="*/ 44 w 419"/>
                <a:gd name="T5" fmla="*/ 349 h 349"/>
                <a:gd name="T6" fmla="*/ 0 w 419"/>
                <a:gd name="T7" fmla="*/ 305 h 349"/>
                <a:gd name="T8" fmla="*/ 0 w 419"/>
                <a:gd name="T9" fmla="*/ 218 h 349"/>
                <a:gd name="T10" fmla="*/ 5 w 419"/>
                <a:gd name="T11" fmla="*/ 197 h 349"/>
                <a:gd name="T12" fmla="*/ 58 w 419"/>
                <a:gd name="T13" fmla="*/ 32 h 349"/>
                <a:gd name="T14" fmla="*/ 103 w 419"/>
                <a:gd name="T15" fmla="*/ 0 h 349"/>
                <a:gd name="T16" fmla="*/ 316 w 419"/>
                <a:gd name="T17" fmla="*/ 0 h 349"/>
                <a:gd name="T18" fmla="*/ 361 w 419"/>
                <a:gd name="T19" fmla="*/ 32 h 349"/>
                <a:gd name="T20" fmla="*/ 415 w 419"/>
                <a:gd name="T21" fmla="*/ 197 h 349"/>
                <a:gd name="T22" fmla="*/ 419 w 419"/>
                <a:gd name="T23" fmla="*/ 218 h 349"/>
                <a:gd name="T24" fmla="*/ 419 w 419"/>
                <a:gd name="T25" fmla="*/ 305 h 349"/>
                <a:gd name="T26" fmla="*/ 384 w 419"/>
                <a:gd name="T27" fmla="*/ 218 h 349"/>
                <a:gd name="T28" fmla="*/ 376 w 419"/>
                <a:gd name="T29" fmla="*/ 209 h 349"/>
                <a:gd name="T30" fmla="*/ 44 w 419"/>
                <a:gd name="T31" fmla="*/ 209 h 349"/>
                <a:gd name="T32" fmla="*/ 35 w 419"/>
                <a:gd name="T33" fmla="*/ 218 h 349"/>
                <a:gd name="T34" fmla="*/ 35 w 419"/>
                <a:gd name="T35" fmla="*/ 305 h 349"/>
                <a:gd name="T36" fmla="*/ 44 w 419"/>
                <a:gd name="T37" fmla="*/ 314 h 349"/>
                <a:gd name="T38" fmla="*/ 376 w 419"/>
                <a:gd name="T39" fmla="*/ 314 h 349"/>
                <a:gd name="T40" fmla="*/ 384 w 419"/>
                <a:gd name="T41" fmla="*/ 305 h 349"/>
                <a:gd name="T42" fmla="*/ 384 w 419"/>
                <a:gd name="T43" fmla="*/ 218 h 349"/>
                <a:gd name="T44" fmla="*/ 371 w 419"/>
                <a:gd name="T45" fmla="*/ 174 h 349"/>
                <a:gd name="T46" fmla="*/ 328 w 419"/>
                <a:gd name="T47" fmla="*/ 43 h 349"/>
                <a:gd name="T48" fmla="*/ 316 w 419"/>
                <a:gd name="T49" fmla="*/ 35 h 349"/>
                <a:gd name="T50" fmla="*/ 103 w 419"/>
                <a:gd name="T51" fmla="*/ 35 h 349"/>
                <a:gd name="T52" fmla="*/ 92 w 419"/>
                <a:gd name="T53" fmla="*/ 43 h 349"/>
                <a:gd name="T54" fmla="*/ 49 w 419"/>
                <a:gd name="T55" fmla="*/ 174 h 349"/>
                <a:gd name="T56" fmla="*/ 371 w 419"/>
                <a:gd name="T57" fmla="*/ 174 h 349"/>
                <a:gd name="T58" fmla="*/ 262 w 419"/>
                <a:gd name="T59" fmla="*/ 283 h 349"/>
                <a:gd name="T60" fmla="*/ 240 w 419"/>
                <a:gd name="T61" fmla="*/ 262 h 349"/>
                <a:gd name="T62" fmla="*/ 262 w 419"/>
                <a:gd name="T63" fmla="*/ 240 h 349"/>
                <a:gd name="T64" fmla="*/ 284 w 419"/>
                <a:gd name="T65" fmla="*/ 262 h 349"/>
                <a:gd name="T66" fmla="*/ 262 w 419"/>
                <a:gd name="T67" fmla="*/ 283 h 349"/>
                <a:gd name="T68" fmla="*/ 332 w 419"/>
                <a:gd name="T69" fmla="*/ 283 h 349"/>
                <a:gd name="T70" fmla="*/ 310 w 419"/>
                <a:gd name="T71" fmla="*/ 262 h 349"/>
                <a:gd name="T72" fmla="*/ 332 w 419"/>
                <a:gd name="T73" fmla="*/ 240 h 349"/>
                <a:gd name="T74" fmla="*/ 354 w 419"/>
                <a:gd name="T75" fmla="*/ 262 h 349"/>
                <a:gd name="T76" fmla="*/ 332 w 419"/>
                <a:gd name="T77" fmla="*/ 28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9" h="349">
                  <a:moveTo>
                    <a:pt x="419" y="305"/>
                  </a:moveTo>
                  <a:cubicBezTo>
                    <a:pt x="419" y="329"/>
                    <a:pt x="400" y="349"/>
                    <a:pt x="376" y="349"/>
                  </a:cubicBezTo>
                  <a:cubicBezTo>
                    <a:pt x="44" y="349"/>
                    <a:pt x="44" y="349"/>
                    <a:pt x="44" y="349"/>
                  </a:cubicBezTo>
                  <a:cubicBezTo>
                    <a:pt x="20" y="349"/>
                    <a:pt x="0" y="329"/>
                    <a:pt x="0" y="305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211"/>
                    <a:pt x="2" y="204"/>
                    <a:pt x="5" y="197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65" y="13"/>
                    <a:pt x="83" y="0"/>
                    <a:pt x="103" y="0"/>
                  </a:cubicBezTo>
                  <a:cubicBezTo>
                    <a:pt x="316" y="0"/>
                    <a:pt x="316" y="0"/>
                    <a:pt x="316" y="0"/>
                  </a:cubicBezTo>
                  <a:cubicBezTo>
                    <a:pt x="337" y="0"/>
                    <a:pt x="355" y="13"/>
                    <a:pt x="361" y="32"/>
                  </a:cubicBezTo>
                  <a:cubicBezTo>
                    <a:pt x="415" y="197"/>
                    <a:pt x="415" y="197"/>
                    <a:pt x="415" y="197"/>
                  </a:cubicBezTo>
                  <a:cubicBezTo>
                    <a:pt x="417" y="204"/>
                    <a:pt x="419" y="211"/>
                    <a:pt x="419" y="218"/>
                  </a:cubicBezTo>
                  <a:lnTo>
                    <a:pt x="419" y="305"/>
                  </a:lnTo>
                  <a:close/>
                  <a:moveTo>
                    <a:pt x="384" y="218"/>
                  </a:moveTo>
                  <a:cubicBezTo>
                    <a:pt x="384" y="213"/>
                    <a:pt x="380" y="209"/>
                    <a:pt x="376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39" y="209"/>
                    <a:pt x="35" y="213"/>
                    <a:pt x="35" y="218"/>
                  </a:cubicBezTo>
                  <a:cubicBezTo>
                    <a:pt x="35" y="305"/>
                    <a:pt x="35" y="305"/>
                    <a:pt x="35" y="305"/>
                  </a:cubicBezTo>
                  <a:cubicBezTo>
                    <a:pt x="35" y="310"/>
                    <a:pt x="39" y="314"/>
                    <a:pt x="44" y="314"/>
                  </a:cubicBezTo>
                  <a:cubicBezTo>
                    <a:pt x="376" y="314"/>
                    <a:pt x="376" y="314"/>
                    <a:pt x="376" y="314"/>
                  </a:cubicBezTo>
                  <a:cubicBezTo>
                    <a:pt x="380" y="314"/>
                    <a:pt x="384" y="310"/>
                    <a:pt x="384" y="305"/>
                  </a:cubicBezTo>
                  <a:lnTo>
                    <a:pt x="384" y="218"/>
                  </a:lnTo>
                  <a:close/>
                  <a:moveTo>
                    <a:pt x="371" y="174"/>
                  </a:moveTo>
                  <a:cubicBezTo>
                    <a:pt x="328" y="43"/>
                    <a:pt x="328" y="43"/>
                    <a:pt x="328" y="43"/>
                  </a:cubicBezTo>
                  <a:cubicBezTo>
                    <a:pt x="327" y="38"/>
                    <a:pt x="321" y="35"/>
                    <a:pt x="316" y="35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98" y="35"/>
                    <a:pt x="93" y="38"/>
                    <a:pt x="92" y="43"/>
                  </a:cubicBezTo>
                  <a:cubicBezTo>
                    <a:pt x="49" y="174"/>
                    <a:pt x="49" y="174"/>
                    <a:pt x="49" y="174"/>
                  </a:cubicBezTo>
                  <a:lnTo>
                    <a:pt x="371" y="174"/>
                  </a:lnTo>
                  <a:close/>
                  <a:moveTo>
                    <a:pt x="262" y="283"/>
                  </a:moveTo>
                  <a:cubicBezTo>
                    <a:pt x="250" y="283"/>
                    <a:pt x="240" y="274"/>
                    <a:pt x="240" y="262"/>
                  </a:cubicBezTo>
                  <a:cubicBezTo>
                    <a:pt x="240" y="250"/>
                    <a:pt x="250" y="240"/>
                    <a:pt x="262" y="240"/>
                  </a:cubicBezTo>
                  <a:cubicBezTo>
                    <a:pt x="274" y="240"/>
                    <a:pt x="284" y="250"/>
                    <a:pt x="284" y="262"/>
                  </a:cubicBezTo>
                  <a:cubicBezTo>
                    <a:pt x="284" y="274"/>
                    <a:pt x="274" y="283"/>
                    <a:pt x="262" y="283"/>
                  </a:cubicBezTo>
                  <a:close/>
                  <a:moveTo>
                    <a:pt x="332" y="283"/>
                  </a:moveTo>
                  <a:cubicBezTo>
                    <a:pt x="320" y="283"/>
                    <a:pt x="310" y="274"/>
                    <a:pt x="310" y="262"/>
                  </a:cubicBezTo>
                  <a:cubicBezTo>
                    <a:pt x="310" y="250"/>
                    <a:pt x="320" y="240"/>
                    <a:pt x="332" y="240"/>
                  </a:cubicBezTo>
                  <a:cubicBezTo>
                    <a:pt x="344" y="240"/>
                    <a:pt x="354" y="250"/>
                    <a:pt x="354" y="262"/>
                  </a:cubicBezTo>
                  <a:cubicBezTo>
                    <a:pt x="354" y="274"/>
                    <a:pt x="344" y="283"/>
                    <a:pt x="332" y="2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076314" y="2256445"/>
            <a:ext cx="537900" cy="548563"/>
            <a:chOff x="6076314" y="2256445"/>
            <a:chExt cx="537900" cy="548563"/>
          </a:xfrm>
        </p:grpSpPr>
        <p:sp>
          <p:nvSpPr>
            <p:cNvPr id="44" name="Oval 39"/>
            <p:cNvSpPr>
              <a:spLocks noChangeArrowheads="1"/>
            </p:cNvSpPr>
            <p:nvPr/>
          </p:nvSpPr>
          <p:spPr bwMode="auto">
            <a:xfrm rot="16200000">
              <a:off x="6070982" y="2261777"/>
              <a:ext cx="548563" cy="537900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47"/>
            <p:cNvSpPr>
              <a:spLocks noEditPoints="1"/>
            </p:cNvSpPr>
            <p:nvPr/>
          </p:nvSpPr>
          <p:spPr bwMode="auto">
            <a:xfrm>
              <a:off x="6212673" y="2356713"/>
              <a:ext cx="265179" cy="317158"/>
            </a:xfrm>
            <a:custGeom>
              <a:avLst/>
              <a:gdLst>
                <a:gd name="T0" fmla="*/ 373 w 373"/>
                <a:gd name="T1" fmla="*/ 425 h 456"/>
                <a:gd name="T2" fmla="*/ 342 w 373"/>
                <a:gd name="T3" fmla="*/ 456 h 456"/>
                <a:gd name="T4" fmla="*/ 31 w 373"/>
                <a:gd name="T5" fmla="*/ 456 h 456"/>
                <a:gd name="T6" fmla="*/ 0 w 373"/>
                <a:gd name="T7" fmla="*/ 425 h 456"/>
                <a:gd name="T8" fmla="*/ 0 w 373"/>
                <a:gd name="T9" fmla="*/ 238 h 456"/>
                <a:gd name="T10" fmla="*/ 31 w 373"/>
                <a:gd name="T11" fmla="*/ 207 h 456"/>
                <a:gd name="T12" fmla="*/ 41 w 373"/>
                <a:gd name="T13" fmla="*/ 207 h 456"/>
                <a:gd name="T14" fmla="*/ 41 w 373"/>
                <a:gd name="T15" fmla="*/ 145 h 456"/>
                <a:gd name="T16" fmla="*/ 186 w 373"/>
                <a:gd name="T17" fmla="*/ 0 h 456"/>
                <a:gd name="T18" fmla="*/ 331 w 373"/>
                <a:gd name="T19" fmla="*/ 145 h 456"/>
                <a:gd name="T20" fmla="*/ 331 w 373"/>
                <a:gd name="T21" fmla="*/ 207 h 456"/>
                <a:gd name="T22" fmla="*/ 342 w 373"/>
                <a:gd name="T23" fmla="*/ 207 h 456"/>
                <a:gd name="T24" fmla="*/ 373 w 373"/>
                <a:gd name="T25" fmla="*/ 238 h 456"/>
                <a:gd name="T26" fmla="*/ 373 w 373"/>
                <a:gd name="T27" fmla="*/ 425 h 456"/>
                <a:gd name="T28" fmla="*/ 269 w 373"/>
                <a:gd name="T29" fmla="*/ 207 h 456"/>
                <a:gd name="T30" fmla="*/ 269 w 373"/>
                <a:gd name="T31" fmla="*/ 145 h 456"/>
                <a:gd name="T32" fmla="*/ 186 w 373"/>
                <a:gd name="T33" fmla="*/ 62 h 456"/>
                <a:gd name="T34" fmla="*/ 103 w 373"/>
                <a:gd name="T35" fmla="*/ 145 h 456"/>
                <a:gd name="T36" fmla="*/ 103 w 373"/>
                <a:gd name="T37" fmla="*/ 207 h 456"/>
                <a:gd name="T38" fmla="*/ 269 w 373"/>
                <a:gd name="T39" fmla="*/ 207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3" h="456">
                  <a:moveTo>
                    <a:pt x="373" y="425"/>
                  </a:moveTo>
                  <a:cubicBezTo>
                    <a:pt x="373" y="442"/>
                    <a:pt x="359" y="456"/>
                    <a:pt x="342" y="456"/>
                  </a:cubicBezTo>
                  <a:cubicBezTo>
                    <a:pt x="31" y="456"/>
                    <a:pt x="31" y="456"/>
                    <a:pt x="31" y="456"/>
                  </a:cubicBezTo>
                  <a:cubicBezTo>
                    <a:pt x="14" y="456"/>
                    <a:pt x="0" y="442"/>
                    <a:pt x="0" y="425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0" y="221"/>
                    <a:pt x="14" y="207"/>
                    <a:pt x="31" y="207"/>
                  </a:cubicBezTo>
                  <a:cubicBezTo>
                    <a:pt x="41" y="207"/>
                    <a:pt x="41" y="207"/>
                    <a:pt x="41" y="207"/>
                  </a:cubicBezTo>
                  <a:cubicBezTo>
                    <a:pt x="41" y="145"/>
                    <a:pt x="41" y="145"/>
                    <a:pt x="41" y="145"/>
                  </a:cubicBezTo>
                  <a:cubicBezTo>
                    <a:pt x="41" y="65"/>
                    <a:pt x="107" y="0"/>
                    <a:pt x="186" y="0"/>
                  </a:cubicBezTo>
                  <a:cubicBezTo>
                    <a:pt x="266" y="0"/>
                    <a:pt x="331" y="65"/>
                    <a:pt x="331" y="145"/>
                  </a:cubicBezTo>
                  <a:cubicBezTo>
                    <a:pt x="331" y="207"/>
                    <a:pt x="331" y="207"/>
                    <a:pt x="331" y="207"/>
                  </a:cubicBezTo>
                  <a:cubicBezTo>
                    <a:pt x="342" y="207"/>
                    <a:pt x="342" y="207"/>
                    <a:pt x="342" y="207"/>
                  </a:cubicBezTo>
                  <a:cubicBezTo>
                    <a:pt x="359" y="207"/>
                    <a:pt x="373" y="221"/>
                    <a:pt x="373" y="238"/>
                  </a:cubicBezTo>
                  <a:lnTo>
                    <a:pt x="373" y="425"/>
                  </a:lnTo>
                  <a:close/>
                  <a:moveTo>
                    <a:pt x="269" y="207"/>
                  </a:moveTo>
                  <a:cubicBezTo>
                    <a:pt x="269" y="145"/>
                    <a:pt x="269" y="145"/>
                    <a:pt x="269" y="145"/>
                  </a:cubicBezTo>
                  <a:cubicBezTo>
                    <a:pt x="269" y="99"/>
                    <a:pt x="232" y="62"/>
                    <a:pt x="186" y="62"/>
                  </a:cubicBezTo>
                  <a:cubicBezTo>
                    <a:pt x="141" y="62"/>
                    <a:pt x="103" y="99"/>
                    <a:pt x="103" y="145"/>
                  </a:cubicBezTo>
                  <a:cubicBezTo>
                    <a:pt x="103" y="207"/>
                    <a:pt x="103" y="207"/>
                    <a:pt x="103" y="207"/>
                  </a:cubicBezTo>
                  <a:lnTo>
                    <a:pt x="269" y="2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542854" y="5183698"/>
            <a:ext cx="537900" cy="547772"/>
            <a:chOff x="7542854" y="5183698"/>
            <a:chExt cx="537900" cy="547772"/>
          </a:xfrm>
        </p:grpSpPr>
        <p:sp>
          <p:nvSpPr>
            <p:cNvPr id="45" name="Oval 40"/>
            <p:cNvSpPr>
              <a:spLocks noChangeArrowheads="1"/>
            </p:cNvSpPr>
            <p:nvPr/>
          </p:nvSpPr>
          <p:spPr bwMode="auto">
            <a:xfrm rot="16200000">
              <a:off x="7537918" y="5188634"/>
              <a:ext cx="547772" cy="537900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48"/>
            <p:cNvSpPr>
              <a:spLocks noEditPoints="1"/>
            </p:cNvSpPr>
            <p:nvPr/>
          </p:nvSpPr>
          <p:spPr bwMode="auto">
            <a:xfrm rot="16200000">
              <a:off x="7666143" y="5279195"/>
              <a:ext cx="278635" cy="342531"/>
            </a:xfrm>
            <a:custGeom>
              <a:avLst/>
              <a:gdLst>
                <a:gd name="T0" fmla="*/ 318 w 392"/>
                <a:gd name="T1" fmla="*/ 158 h 490"/>
                <a:gd name="T2" fmla="*/ 252 w 392"/>
                <a:gd name="T3" fmla="*/ 147 h 490"/>
                <a:gd name="T4" fmla="*/ 219 w 392"/>
                <a:gd name="T5" fmla="*/ 86 h 490"/>
                <a:gd name="T6" fmla="*/ 303 w 392"/>
                <a:gd name="T7" fmla="*/ 70 h 490"/>
                <a:gd name="T8" fmla="*/ 318 w 392"/>
                <a:gd name="T9" fmla="*/ 158 h 490"/>
                <a:gd name="T10" fmla="*/ 379 w 392"/>
                <a:gd name="T11" fmla="*/ 121 h 490"/>
                <a:gd name="T12" fmla="*/ 231 w 392"/>
                <a:gd name="T13" fmla="*/ 13 h 490"/>
                <a:gd name="T14" fmla="*/ 115 w 392"/>
                <a:gd name="T15" fmla="*/ 154 h 490"/>
                <a:gd name="T16" fmla="*/ 134 w 392"/>
                <a:gd name="T17" fmla="*/ 212 h 490"/>
                <a:gd name="T18" fmla="*/ 8 w 392"/>
                <a:gd name="T19" fmla="*/ 400 h 490"/>
                <a:gd name="T20" fmla="*/ 2 w 392"/>
                <a:gd name="T21" fmla="*/ 428 h 490"/>
                <a:gd name="T22" fmla="*/ 10 w 392"/>
                <a:gd name="T23" fmla="*/ 476 h 490"/>
                <a:gd name="T24" fmla="*/ 27 w 392"/>
                <a:gd name="T25" fmla="*/ 489 h 490"/>
                <a:gd name="T26" fmla="*/ 64 w 392"/>
                <a:gd name="T27" fmla="*/ 482 h 490"/>
                <a:gd name="T28" fmla="*/ 86 w 392"/>
                <a:gd name="T29" fmla="*/ 466 h 490"/>
                <a:gd name="T30" fmla="*/ 136 w 392"/>
                <a:gd name="T31" fmla="*/ 385 h 490"/>
                <a:gd name="T32" fmla="*/ 137 w 392"/>
                <a:gd name="T33" fmla="*/ 385 h 490"/>
                <a:gd name="T34" fmla="*/ 171 w 392"/>
                <a:gd name="T35" fmla="*/ 379 h 490"/>
                <a:gd name="T36" fmla="*/ 229 w 392"/>
                <a:gd name="T37" fmla="*/ 284 h 490"/>
                <a:gd name="T38" fmla="*/ 292 w 392"/>
                <a:gd name="T39" fmla="*/ 283 h 490"/>
                <a:gd name="T40" fmla="*/ 379 w 392"/>
                <a:gd name="T41" fmla="*/ 121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2" h="490">
                  <a:moveTo>
                    <a:pt x="318" y="158"/>
                  </a:moveTo>
                  <a:cubicBezTo>
                    <a:pt x="299" y="187"/>
                    <a:pt x="279" y="167"/>
                    <a:pt x="252" y="147"/>
                  </a:cubicBezTo>
                  <a:cubicBezTo>
                    <a:pt x="224" y="127"/>
                    <a:pt x="200" y="114"/>
                    <a:pt x="219" y="86"/>
                  </a:cubicBezTo>
                  <a:cubicBezTo>
                    <a:pt x="238" y="57"/>
                    <a:pt x="276" y="50"/>
                    <a:pt x="303" y="70"/>
                  </a:cubicBezTo>
                  <a:cubicBezTo>
                    <a:pt x="330" y="90"/>
                    <a:pt x="337" y="130"/>
                    <a:pt x="318" y="158"/>
                  </a:cubicBezTo>
                  <a:close/>
                  <a:moveTo>
                    <a:pt x="379" y="121"/>
                  </a:moveTo>
                  <a:cubicBezTo>
                    <a:pt x="367" y="48"/>
                    <a:pt x="301" y="0"/>
                    <a:pt x="231" y="13"/>
                  </a:cubicBezTo>
                  <a:cubicBezTo>
                    <a:pt x="162" y="25"/>
                    <a:pt x="103" y="81"/>
                    <a:pt x="115" y="154"/>
                  </a:cubicBezTo>
                  <a:cubicBezTo>
                    <a:pt x="118" y="170"/>
                    <a:pt x="125" y="194"/>
                    <a:pt x="134" y="212"/>
                  </a:cubicBezTo>
                  <a:cubicBezTo>
                    <a:pt x="8" y="400"/>
                    <a:pt x="8" y="400"/>
                    <a:pt x="8" y="400"/>
                  </a:cubicBezTo>
                  <a:cubicBezTo>
                    <a:pt x="3" y="407"/>
                    <a:pt x="0" y="420"/>
                    <a:pt x="2" y="428"/>
                  </a:cubicBezTo>
                  <a:cubicBezTo>
                    <a:pt x="10" y="476"/>
                    <a:pt x="10" y="476"/>
                    <a:pt x="10" y="476"/>
                  </a:cubicBezTo>
                  <a:cubicBezTo>
                    <a:pt x="11" y="484"/>
                    <a:pt x="19" y="490"/>
                    <a:pt x="27" y="489"/>
                  </a:cubicBezTo>
                  <a:cubicBezTo>
                    <a:pt x="64" y="482"/>
                    <a:pt x="64" y="482"/>
                    <a:pt x="64" y="482"/>
                  </a:cubicBezTo>
                  <a:cubicBezTo>
                    <a:pt x="72" y="480"/>
                    <a:pt x="82" y="473"/>
                    <a:pt x="86" y="466"/>
                  </a:cubicBezTo>
                  <a:cubicBezTo>
                    <a:pt x="136" y="385"/>
                    <a:pt x="136" y="385"/>
                    <a:pt x="136" y="385"/>
                  </a:cubicBezTo>
                  <a:cubicBezTo>
                    <a:pt x="137" y="385"/>
                    <a:pt x="137" y="385"/>
                    <a:pt x="137" y="385"/>
                  </a:cubicBezTo>
                  <a:cubicBezTo>
                    <a:pt x="171" y="379"/>
                    <a:pt x="171" y="379"/>
                    <a:pt x="171" y="379"/>
                  </a:cubicBezTo>
                  <a:cubicBezTo>
                    <a:pt x="229" y="284"/>
                    <a:pt x="229" y="284"/>
                    <a:pt x="229" y="284"/>
                  </a:cubicBezTo>
                  <a:cubicBezTo>
                    <a:pt x="248" y="287"/>
                    <a:pt x="276" y="286"/>
                    <a:pt x="292" y="283"/>
                  </a:cubicBezTo>
                  <a:cubicBezTo>
                    <a:pt x="361" y="270"/>
                    <a:pt x="392" y="194"/>
                    <a:pt x="379" y="1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9379836" y="3572047"/>
            <a:ext cx="537900" cy="548563"/>
            <a:chOff x="9379836" y="3572047"/>
            <a:chExt cx="537900" cy="548563"/>
          </a:xfrm>
        </p:grpSpPr>
        <p:sp>
          <p:nvSpPr>
            <p:cNvPr id="46" name="Oval 41"/>
            <p:cNvSpPr>
              <a:spLocks noChangeArrowheads="1"/>
            </p:cNvSpPr>
            <p:nvPr/>
          </p:nvSpPr>
          <p:spPr bwMode="auto">
            <a:xfrm rot="16200000">
              <a:off x="9374504" y="3577379"/>
              <a:ext cx="548563" cy="537900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49"/>
            <p:cNvSpPr>
              <a:spLocks noEditPoints="1"/>
            </p:cNvSpPr>
            <p:nvPr/>
          </p:nvSpPr>
          <p:spPr bwMode="auto">
            <a:xfrm>
              <a:off x="9511706" y="3682605"/>
              <a:ext cx="278635" cy="317158"/>
            </a:xfrm>
            <a:custGeom>
              <a:avLst/>
              <a:gdLst>
                <a:gd name="T0" fmla="*/ 392 w 392"/>
                <a:gd name="T1" fmla="*/ 65 h 458"/>
                <a:gd name="T2" fmla="*/ 392 w 392"/>
                <a:gd name="T3" fmla="*/ 98 h 458"/>
                <a:gd name="T4" fmla="*/ 196 w 392"/>
                <a:gd name="T5" fmla="*/ 163 h 458"/>
                <a:gd name="T6" fmla="*/ 0 w 392"/>
                <a:gd name="T7" fmla="*/ 98 h 458"/>
                <a:gd name="T8" fmla="*/ 0 w 392"/>
                <a:gd name="T9" fmla="*/ 65 h 458"/>
                <a:gd name="T10" fmla="*/ 196 w 392"/>
                <a:gd name="T11" fmla="*/ 0 h 458"/>
                <a:gd name="T12" fmla="*/ 392 w 392"/>
                <a:gd name="T13" fmla="*/ 65 h 458"/>
                <a:gd name="T14" fmla="*/ 392 w 392"/>
                <a:gd name="T15" fmla="*/ 153 h 458"/>
                <a:gd name="T16" fmla="*/ 392 w 392"/>
                <a:gd name="T17" fmla="*/ 196 h 458"/>
                <a:gd name="T18" fmla="*/ 196 w 392"/>
                <a:gd name="T19" fmla="*/ 261 h 458"/>
                <a:gd name="T20" fmla="*/ 0 w 392"/>
                <a:gd name="T21" fmla="*/ 196 h 458"/>
                <a:gd name="T22" fmla="*/ 0 w 392"/>
                <a:gd name="T23" fmla="*/ 153 h 458"/>
                <a:gd name="T24" fmla="*/ 196 w 392"/>
                <a:gd name="T25" fmla="*/ 196 h 458"/>
                <a:gd name="T26" fmla="*/ 392 w 392"/>
                <a:gd name="T27" fmla="*/ 153 h 458"/>
                <a:gd name="T28" fmla="*/ 392 w 392"/>
                <a:gd name="T29" fmla="*/ 251 h 458"/>
                <a:gd name="T30" fmla="*/ 392 w 392"/>
                <a:gd name="T31" fmla="*/ 294 h 458"/>
                <a:gd name="T32" fmla="*/ 196 w 392"/>
                <a:gd name="T33" fmla="*/ 359 h 458"/>
                <a:gd name="T34" fmla="*/ 0 w 392"/>
                <a:gd name="T35" fmla="*/ 294 h 458"/>
                <a:gd name="T36" fmla="*/ 0 w 392"/>
                <a:gd name="T37" fmla="*/ 251 h 458"/>
                <a:gd name="T38" fmla="*/ 196 w 392"/>
                <a:gd name="T39" fmla="*/ 294 h 458"/>
                <a:gd name="T40" fmla="*/ 392 w 392"/>
                <a:gd name="T41" fmla="*/ 251 h 458"/>
                <a:gd name="T42" fmla="*/ 392 w 392"/>
                <a:gd name="T43" fmla="*/ 349 h 458"/>
                <a:gd name="T44" fmla="*/ 392 w 392"/>
                <a:gd name="T45" fmla="*/ 392 h 458"/>
                <a:gd name="T46" fmla="*/ 196 w 392"/>
                <a:gd name="T47" fmla="*/ 458 h 458"/>
                <a:gd name="T48" fmla="*/ 0 w 392"/>
                <a:gd name="T49" fmla="*/ 392 h 458"/>
                <a:gd name="T50" fmla="*/ 0 w 392"/>
                <a:gd name="T51" fmla="*/ 349 h 458"/>
                <a:gd name="T52" fmla="*/ 196 w 392"/>
                <a:gd name="T53" fmla="*/ 392 h 458"/>
                <a:gd name="T54" fmla="*/ 392 w 392"/>
                <a:gd name="T55" fmla="*/ 349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2" h="458">
                  <a:moveTo>
                    <a:pt x="392" y="65"/>
                  </a:moveTo>
                  <a:cubicBezTo>
                    <a:pt x="392" y="98"/>
                    <a:pt x="392" y="98"/>
                    <a:pt x="392" y="98"/>
                  </a:cubicBezTo>
                  <a:cubicBezTo>
                    <a:pt x="392" y="134"/>
                    <a:pt x="304" y="163"/>
                    <a:pt x="196" y="163"/>
                  </a:cubicBezTo>
                  <a:cubicBezTo>
                    <a:pt x="88" y="163"/>
                    <a:pt x="0" y="134"/>
                    <a:pt x="0" y="98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29"/>
                    <a:pt x="88" y="0"/>
                    <a:pt x="196" y="0"/>
                  </a:cubicBezTo>
                  <a:cubicBezTo>
                    <a:pt x="304" y="0"/>
                    <a:pt x="392" y="29"/>
                    <a:pt x="392" y="65"/>
                  </a:cubicBezTo>
                  <a:close/>
                  <a:moveTo>
                    <a:pt x="392" y="153"/>
                  </a:moveTo>
                  <a:cubicBezTo>
                    <a:pt x="392" y="196"/>
                    <a:pt x="392" y="196"/>
                    <a:pt x="392" y="196"/>
                  </a:cubicBezTo>
                  <a:cubicBezTo>
                    <a:pt x="392" y="232"/>
                    <a:pt x="304" y="261"/>
                    <a:pt x="196" y="261"/>
                  </a:cubicBezTo>
                  <a:cubicBezTo>
                    <a:pt x="88" y="261"/>
                    <a:pt x="0" y="232"/>
                    <a:pt x="0" y="196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42" y="182"/>
                    <a:pt x="119" y="196"/>
                    <a:pt x="196" y="196"/>
                  </a:cubicBezTo>
                  <a:cubicBezTo>
                    <a:pt x="273" y="196"/>
                    <a:pt x="350" y="182"/>
                    <a:pt x="392" y="153"/>
                  </a:cubicBezTo>
                  <a:close/>
                  <a:moveTo>
                    <a:pt x="392" y="251"/>
                  </a:moveTo>
                  <a:cubicBezTo>
                    <a:pt x="392" y="294"/>
                    <a:pt x="392" y="294"/>
                    <a:pt x="392" y="294"/>
                  </a:cubicBezTo>
                  <a:cubicBezTo>
                    <a:pt x="392" y="330"/>
                    <a:pt x="304" y="359"/>
                    <a:pt x="196" y="359"/>
                  </a:cubicBezTo>
                  <a:cubicBezTo>
                    <a:pt x="88" y="359"/>
                    <a:pt x="0" y="330"/>
                    <a:pt x="0" y="294"/>
                  </a:cubicBezTo>
                  <a:cubicBezTo>
                    <a:pt x="0" y="251"/>
                    <a:pt x="0" y="251"/>
                    <a:pt x="0" y="251"/>
                  </a:cubicBezTo>
                  <a:cubicBezTo>
                    <a:pt x="42" y="280"/>
                    <a:pt x="119" y="294"/>
                    <a:pt x="196" y="294"/>
                  </a:cubicBezTo>
                  <a:cubicBezTo>
                    <a:pt x="273" y="294"/>
                    <a:pt x="350" y="280"/>
                    <a:pt x="392" y="251"/>
                  </a:cubicBezTo>
                  <a:close/>
                  <a:moveTo>
                    <a:pt x="392" y="349"/>
                  </a:moveTo>
                  <a:cubicBezTo>
                    <a:pt x="392" y="392"/>
                    <a:pt x="392" y="392"/>
                    <a:pt x="392" y="392"/>
                  </a:cubicBezTo>
                  <a:cubicBezTo>
                    <a:pt x="392" y="428"/>
                    <a:pt x="304" y="458"/>
                    <a:pt x="196" y="458"/>
                  </a:cubicBezTo>
                  <a:cubicBezTo>
                    <a:pt x="88" y="458"/>
                    <a:pt x="0" y="428"/>
                    <a:pt x="0" y="392"/>
                  </a:cubicBezTo>
                  <a:cubicBezTo>
                    <a:pt x="0" y="349"/>
                    <a:pt x="0" y="349"/>
                    <a:pt x="0" y="349"/>
                  </a:cubicBezTo>
                  <a:cubicBezTo>
                    <a:pt x="42" y="378"/>
                    <a:pt x="119" y="392"/>
                    <a:pt x="196" y="392"/>
                  </a:cubicBezTo>
                  <a:cubicBezTo>
                    <a:pt x="273" y="392"/>
                    <a:pt x="350" y="378"/>
                    <a:pt x="392" y="3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274264" y="3275447"/>
            <a:ext cx="1105438" cy="1105437"/>
            <a:chOff x="2274264" y="3275447"/>
            <a:chExt cx="1105438" cy="1105437"/>
          </a:xfrm>
        </p:grpSpPr>
        <p:sp>
          <p:nvSpPr>
            <p:cNvPr id="55" name="椭圆 54"/>
            <p:cNvSpPr/>
            <p:nvPr/>
          </p:nvSpPr>
          <p:spPr>
            <a:xfrm>
              <a:off x="2274264" y="3275447"/>
              <a:ext cx="1105438" cy="1105437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8" name="Group 52"/>
            <p:cNvGrpSpPr>
              <a:grpSpLocks noChangeAspect="1"/>
            </p:cNvGrpSpPr>
            <p:nvPr/>
          </p:nvGrpSpPr>
          <p:grpSpPr bwMode="auto">
            <a:xfrm>
              <a:off x="2510619" y="3601532"/>
              <a:ext cx="550227" cy="398231"/>
              <a:chOff x="3659" y="2029"/>
              <a:chExt cx="362" cy="262"/>
            </a:xfrm>
          </p:grpSpPr>
          <p:sp>
            <p:nvSpPr>
              <p:cNvPr id="59" name="AutoShape 51"/>
              <p:cNvSpPr>
                <a:spLocks noChangeAspect="1" noChangeArrowheads="1" noTextEdit="1"/>
              </p:cNvSpPr>
              <p:nvPr/>
            </p:nvSpPr>
            <p:spPr bwMode="auto">
              <a:xfrm>
                <a:off x="3659" y="2029"/>
                <a:ext cx="362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53"/>
              <p:cNvSpPr/>
              <p:nvPr/>
            </p:nvSpPr>
            <p:spPr bwMode="auto">
              <a:xfrm>
                <a:off x="3659" y="2121"/>
                <a:ext cx="364" cy="170"/>
              </a:xfrm>
              <a:custGeom>
                <a:avLst/>
                <a:gdLst>
                  <a:gd name="T0" fmla="*/ 124 w 151"/>
                  <a:gd name="T1" fmla="*/ 0 h 70"/>
                  <a:gd name="T2" fmla="*/ 5 w 151"/>
                  <a:gd name="T3" fmla="*/ 0 h 70"/>
                  <a:gd name="T4" fmla="*/ 1 w 151"/>
                  <a:gd name="T5" fmla="*/ 5 h 70"/>
                  <a:gd name="T6" fmla="*/ 21 w 151"/>
                  <a:gd name="T7" fmla="*/ 65 h 70"/>
                  <a:gd name="T8" fmla="*/ 28 w 151"/>
                  <a:gd name="T9" fmla="*/ 70 h 70"/>
                  <a:gd name="T10" fmla="*/ 146 w 151"/>
                  <a:gd name="T11" fmla="*/ 70 h 70"/>
                  <a:gd name="T12" fmla="*/ 151 w 151"/>
                  <a:gd name="T13" fmla="*/ 65 h 70"/>
                  <a:gd name="T14" fmla="*/ 131 w 151"/>
                  <a:gd name="T15" fmla="*/ 5 h 70"/>
                  <a:gd name="T16" fmla="*/ 124 w 151"/>
                  <a:gd name="T17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70">
                    <a:moveTo>
                      <a:pt x="124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1" y="5"/>
                    </a:cubicBezTo>
                    <a:cubicBezTo>
                      <a:pt x="21" y="65"/>
                      <a:pt x="21" y="65"/>
                      <a:pt x="21" y="65"/>
                    </a:cubicBezTo>
                    <a:cubicBezTo>
                      <a:pt x="21" y="68"/>
                      <a:pt x="25" y="70"/>
                      <a:pt x="28" y="70"/>
                    </a:cubicBezTo>
                    <a:cubicBezTo>
                      <a:pt x="146" y="70"/>
                      <a:pt x="146" y="70"/>
                      <a:pt x="146" y="70"/>
                    </a:cubicBezTo>
                    <a:cubicBezTo>
                      <a:pt x="149" y="70"/>
                      <a:pt x="151" y="68"/>
                      <a:pt x="151" y="65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0" y="2"/>
                      <a:pt x="127" y="0"/>
                      <a:pt x="12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54"/>
              <p:cNvSpPr/>
              <p:nvPr/>
            </p:nvSpPr>
            <p:spPr bwMode="auto">
              <a:xfrm>
                <a:off x="3710" y="2029"/>
                <a:ext cx="313" cy="209"/>
              </a:xfrm>
              <a:custGeom>
                <a:avLst/>
                <a:gdLst>
                  <a:gd name="T0" fmla="*/ 110 w 130"/>
                  <a:gd name="T1" fmla="*/ 34 h 86"/>
                  <a:gd name="T2" fmla="*/ 115 w 130"/>
                  <a:gd name="T3" fmla="*/ 41 h 86"/>
                  <a:gd name="T4" fmla="*/ 130 w 130"/>
                  <a:gd name="T5" fmla="*/ 86 h 86"/>
                  <a:gd name="T6" fmla="*/ 130 w 130"/>
                  <a:gd name="T7" fmla="*/ 14 h 86"/>
                  <a:gd name="T8" fmla="*/ 121 w 130"/>
                  <a:gd name="T9" fmla="*/ 0 h 86"/>
                  <a:gd name="T10" fmla="*/ 90 w 130"/>
                  <a:gd name="T11" fmla="*/ 0 h 86"/>
                  <a:gd name="T12" fmla="*/ 78 w 130"/>
                  <a:gd name="T13" fmla="*/ 20 h 86"/>
                  <a:gd name="T14" fmla="*/ 6 w 130"/>
                  <a:gd name="T15" fmla="*/ 20 h 86"/>
                  <a:gd name="T16" fmla="*/ 0 w 130"/>
                  <a:gd name="T17" fmla="*/ 26 h 86"/>
                  <a:gd name="T18" fmla="*/ 0 w 130"/>
                  <a:gd name="T19" fmla="*/ 32 h 86"/>
                  <a:gd name="T20" fmla="*/ 103 w 130"/>
                  <a:gd name="T21" fmla="*/ 32 h 86"/>
                  <a:gd name="T22" fmla="*/ 110 w 130"/>
                  <a:gd name="T23" fmla="*/ 34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0" h="86">
                    <a:moveTo>
                      <a:pt x="110" y="34"/>
                    </a:moveTo>
                    <a:cubicBezTo>
                      <a:pt x="112" y="36"/>
                      <a:pt x="114" y="38"/>
                      <a:pt x="115" y="41"/>
                    </a:cubicBezTo>
                    <a:cubicBezTo>
                      <a:pt x="130" y="86"/>
                      <a:pt x="130" y="86"/>
                      <a:pt x="130" y="86"/>
                    </a:cubicBezTo>
                    <a:cubicBezTo>
                      <a:pt x="130" y="14"/>
                      <a:pt x="130" y="14"/>
                      <a:pt x="130" y="14"/>
                    </a:cubicBezTo>
                    <a:cubicBezTo>
                      <a:pt x="130" y="14"/>
                      <a:pt x="130" y="0"/>
                      <a:pt x="121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83" y="0"/>
                      <a:pt x="80" y="11"/>
                      <a:pt x="78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3" y="20"/>
                      <a:pt x="0" y="22"/>
                      <a:pt x="0" y="2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103" y="32"/>
                      <a:pt x="103" y="32"/>
                      <a:pt x="103" y="32"/>
                    </a:cubicBezTo>
                    <a:cubicBezTo>
                      <a:pt x="105" y="32"/>
                      <a:pt x="108" y="33"/>
                      <a:pt x="110" y="3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64" name="组合 63"/>
          <p:cNvGrpSpPr/>
          <p:nvPr/>
        </p:nvGrpSpPr>
        <p:grpSpPr>
          <a:xfrm>
            <a:off x="1599436" y="1782621"/>
            <a:ext cx="1805512" cy="1025023"/>
            <a:chOff x="3013469" y="1261829"/>
            <a:chExt cx="1805512" cy="1025023"/>
          </a:xfrm>
        </p:grpSpPr>
        <p:sp>
          <p:nvSpPr>
            <p:cNvPr id="62" name="TextBox 76"/>
            <p:cNvSpPr txBox="1"/>
            <p:nvPr/>
          </p:nvSpPr>
          <p:spPr>
            <a:xfrm>
              <a:off x="3464824" y="1261829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63" name="矩形 62"/>
            <p:cNvSpPr/>
            <p:nvPr/>
          </p:nvSpPr>
          <p:spPr>
            <a:xfrm>
              <a:off x="3013469" y="1548188"/>
              <a:ext cx="180551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1595264" y="4816577"/>
            <a:ext cx="1805512" cy="1025023"/>
            <a:chOff x="3013469" y="1261829"/>
            <a:chExt cx="1805512" cy="1025023"/>
          </a:xfrm>
        </p:grpSpPr>
        <p:sp>
          <p:nvSpPr>
            <p:cNvPr id="66" name="TextBox 76"/>
            <p:cNvSpPr txBox="1"/>
            <p:nvPr/>
          </p:nvSpPr>
          <p:spPr>
            <a:xfrm>
              <a:off x="3464824" y="1261829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67" name="矩形 66"/>
            <p:cNvSpPr/>
            <p:nvPr/>
          </p:nvSpPr>
          <p:spPr>
            <a:xfrm>
              <a:off x="3013469" y="1548188"/>
              <a:ext cx="180551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4705244" y="5160961"/>
            <a:ext cx="1805512" cy="1025023"/>
            <a:chOff x="3013469" y="1261829"/>
            <a:chExt cx="1805512" cy="1025023"/>
          </a:xfrm>
        </p:grpSpPr>
        <p:sp>
          <p:nvSpPr>
            <p:cNvPr id="69" name="TextBox 76"/>
            <p:cNvSpPr txBox="1"/>
            <p:nvPr/>
          </p:nvSpPr>
          <p:spPr>
            <a:xfrm>
              <a:off x="3464824" y="1261829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70" name="矩形 69"/>
            <p:cNvSpPr/>
            <p:nvPr/>
          </p:nvSpPr>
          <p:spPr>
            <a:xfrm>
              <a:off x="3013469" y="1548188"/>
              <a:ext cx="180551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4631849" y="1202158"/>
            <a:ext cx="1805512" cy="1025023"/>
            <a:chOff x="3013469" y="1261829"/>
            <a:chExt cx="1805512" cy="1025023"/>
          </a:xfrm>
        </p:grpSpPr>
        <p:sp>
          <p:nvSpPr>
            <p:cNvPr id="73" name="TextBox 76"/>
            <p:cNvSpPr txBox="1"/>
            <p:nvPr/>
          </p:nvSpPr>
          <p:spPr>
            <a:xfrm>
              <a:off x="3464824" y="1261829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74" name="矩形 73"/>
            <p:cNvSpPr/>
            <p:nvPr/>
          </p:nvSpPr>
          <p:spPr>
            <a:xfrm>
              <a:off x="3013469" y="1548188"/>
              <a:ext cx="180551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8607258" y="2061049"/>
            <a:ext cx="1805512" cy="1025023"/>
            <a:chOff x="3013469" y="1261829"/>
            <a:chExt cx="1805512" cy="1025023"/>
          </a:xfrm>
        </p:grpSpPr>
        <p:sp>
          <p:nvSpPr>
            <p:cNvPr id="76" name="TextBox 76"/>
            <p:cNvSpPr txBox="1"/>
            <p:nvPr/>
          </p:nvSpPr>
          <p:spPr>
            <a:xfrm>
              <a:off x="3464824" y="1261829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77" name="矩形 76"/>
            <p:cNvSpPr/>
            <p:nvPr/>
          </p:nvSpPr>
          <p:spPr>
            <a:xfrm>
              <a:off x="3013469" y="1548188"/>
              <a:ext cx="180551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8607258" y="4480644"/>
            <a:ext cx="1805512" cy="1025023"/>
            <a:chOff x="3013469" y="1261829"/>
            <a:chExt cx="1805512" cy="1025023"/>
          </a:xfrm>
        </p:grpSpPr>
        <p:sp>
          <p:nvSpPr>
            <p:cNvPr id="79" name="TextBox 76"/>
            <p:cNvSpPr txBox="1"/>
            <p:nvPr/>
          </p:nvSpPr>
          <p:spPr>
            <a:xfrm>
              <a:off x="3464824" y="1261829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80" name="矩形 79"/>
            <p:cNvSpPr/>
            <p:nvPr/>
          </p:nvSpPr>
          <p:spPr>
            <a:xfrm>
              <a:off x="3013469" y="1548188"/>
              <a:ext cx="180551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进行科学研究和描述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科研成果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500"/>
                            </p:stCondLst>
                            <p:childTnLst>
                              <p:par>
                                <p:cTn id="10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5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2236502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结论与建议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965397" y="217491"/>
            <a:ext cx="10096500" cy="439541"/>
            <a:chOff x="2965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965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978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994766" y="239783"/>
              <a:ext cx="2640779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CONCLUSION AND SUGGESTION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65" y="2337707"/>
            <a:ext cx="5876925" cy="636270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149951" y="4557884"/>
            <a:ext cx="783772" cy="783772"/>
            <a:chOff x="1149951" y="4557884"/>
            <a:chExt cx="783772" cy="783772"/>
          </a:xfrm>
        </p:grpSpPr>
        <p:sp>
          <p:nvSpPr>
            <p:cNvPr id="18" name="椭圆 17"/>
            <p:cNvSpPr/>
            <p:nvPr/>
          </p:nvSpPr>
          <p:spPr>
            <a:xfrm>
              <a:off x="1149951" y="4557884"/>
              <a:ext cx="783772" cy="78377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5" name="Group 4"/>
            <p:cNvGrpSpPr>
              <a:grpSpLocks noChangeAspect="1"/>
            </p:cNvGrpSpPr>
            <p:nvPr/>
          </p:nvGrpSpPr>
          <p:grpSpPr bwMode="auto">
            <a:xfrm>
              <a:off x="1389436" y="4741494"/>
              <a:ext cx="312057" cy="382070"/>
              <a:chOff x="3684" y="1969"/>
              <a:chExt cx="312" cy="382"/>
            </a:xfrm>
          </p:grpSpPr>
          <p:sp>
            <p:nvSpPr>
              <p:cNvPr id="26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684" y="1969"/>
                <a:ext cx="312" cy="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5"/>
              <p:cNvSpPr>
                <a:spLocks noEditPoints="1"/>
              </p:cNvSpPr>
              <p:nvPr/>
            </p:nvSpPr>
            <p:spPr bwMode="auto">
              <a:xfrm>
                <a:off x="3682" y="1967"/>
                <a:ext cx="314" cy="391"/>
              </a:xfrm>
              <a:custGeom>
                <a:avLst/>
                <a:gdLst>
                  <a:gd name="T0" fmla="*/ 64 w 130"/>
                  <a:gd name="T1" fmla="*/ 0 h 163"/>
                  <a:gd name="T2" fmla="*/ 65 w 130"/>
                  <a:gd name="T3" fmla="*/ 0 h 163"/>
                  <a:gd name="T4" fmla="*/ 66 w 130"/>
                  <a:gd name="T5" fmla="*/ 0 h 163"/>
                  <a:gd name="T6" fmla="*/ 64 w 130"/>
                  <a:gd name="T7" fmla="*/ 0 h 163"/>
                  <a:gd name="T8" fmla="*/ 126 w 130"/>
                  <a:gd name="T9" fmla="*/ 23 h 163"/>
                  <a:gd name="T10" fmla="*/ 108 w 130"/>
                  <a:gd name="T11" fmla="*/ 8 h 163"/>
                  <a:gd name="T12" fmla="*/ 65 w 130"/>
                  <a:gd name="T13" fmla="*/ 0 h 163"/>
                  <a:gd name="T14" fmla="*/ 22 w 130"/>
                  <a:gd name="T15" fmla="*/ 8 h 163"/>
                  <a:gd name="T16" fmla="*/ 4 w 130"/>
                  <a:gd name="T17" fmla="*/ 23 h 163"/>
                  <a:gd name="T18" fmla="*/ 0 w 130"/>
                  <a:gd name="T19" fmla="*/ 72 h 163"/>
                  <a:gd name="T20" fmla="*/ 0 w 130"/>
                  <a:gd name="T21" fmla="*/ 140 h 163"/>
                  <a:gd name="T22" fmla="*/ 10 w 130"/>
                  <a:gd name="T23" fmla="*/ 140 h 163"/>
                  <a:gd name="T24" fmla="*/ 10 w 130"/>
                  <a:gd name="T25" fmla="*/ 151 h 163"/>
                  <a:gd name="T26" fmla="*/ 29 w 130"/>
                  <a:gd name="T27" fmla="*/ 151 h 163"/>
                  <a:gd name="T28" fmla="*/ 29 w 130"/>
                  <a:gd name="T29" fmla="*/ 140 h 163"/>
                  <a:gd name="T30" fmla="*/ 101 w 130"/>
                  <a:gd name="T31" fmla="*/ 140 h 163"/>
                  <a:gd name="T32" fmla="*/ 101 w 130"/>
                  <a:gd name="T33" fmla="*/ 151 h 163"/>
                  <a:gd name="T34" fmla="*/ 120 w 130"/>
                  <a:gd name="T35" fmla="*/ 151 h 163"/>
                  <a:gd name="T36" fmla="*/ 120 w 130"/>
                  <a:gd name="T37" fmla="*/ 140 h 163"/>
                  <a:gd name="T38" fmla="*/ 130 w 130"/>
                  <a:gd name="T39" fmla="*/ 140 h 163"/>
                  <a:gd name="T40" fmla="*/ 130 w 130"/>
                  <a:gd name="T41" fmla="*/ 72 h 163"/>
                  <a:gd name="T42" fmla="*/ 126 w 130"/>
                  <a:gd name="T43" fmla="*/ 23 h 163"/>
                  <a:gd name="T44" fmla="*/ 38 w 130"/>
                  <a:gd name="T45" fmla="*/ 12 h 163"/>
                  <a:gd name="T46" fmla="*/ 92 w 130"/>
                  <a:gd name="T47" fmla="*/ 12 h 163"/>
                  <a:gd name="T48" fmla="*/ 92 w 130"/>
                  <a:gd name="T49" fmla="*/ 20 h 163"/>
                  <a:gd name="T50" fmla="*/ 38 w 130"/>
                  <a:gd name="T51" fmla="*/ 20 h 163"/>
                  <a:gd name="T52" fmla="*/ 38 w 130"/>
                  <a:gd name="T53" fmla="*/ 12 h 163"/>
                  <a:gd name="T54" fmla="*/ 11 w 130"/>
                  <a:gd name="T55" fmla="*/ 71 h 163"/>
                  <a:gd name="T56" fmla="*/ 16 w 130"/>
                  <a:gd name="T57" fmla="*/ 35 h 163"/>
                  <a:gd name="T58" fmla="*/ 24 w 130"/>
                  <a:gd name="T59" fmla="*/ 28 h 163"/>
                  <a:gd name="T60" fmla="*/ 106 w 130"/>
                  <a:gd name="T61" fmla="*/ 28 h 163"/>
                  <a:gd name="T62" fmla="*/ 114 w 130"/>
                  <a:gd name="T63" fmla="*/ 35 h 163"/>
                  <a:gd name="T64" fmla="*/ 119 w 130"/>
                  <a:gd name="T65" fmla="*/ 71 h 163"/>
                  <a:gd name="T66" fmla="*/ 114 w 130"/>
                  <a:gd name="T67" fmla="*/ 78 h 163"/>
                  <a:gd name="T68" fmla="*/ 16 w 130"/>
                  <a:gd name="T69" fmla="*/ 78 h 163"/>
                  <a:gd name="T70" fmla="*/ 11 w 130"/>
                  <a:gd name="T71" fmla="*/ 71 h 163"/>
                  <a:gd name="T72" fmla="*/ 31 w 130"/>
                  <a:gd name="T73" fmla="*/ 113 h 163"/>
                  <a:gd name="T74" fmla="*/ 27 w 130"/>
                  <a:gd name="T75" fmla="*/ 117 h 163"/>
                  <a:gd name="T76" fmla="*/ 12 w 130"/>
                  <a:gd name="T77" fmla="*/ 117 h 163"/>
                  <a:gd name="T78" fmla="*/ 9 w 130"/>
                  <a:gd name="T79" fmla="*/ 113 h 163"/>
                  <a:gd name="T80" fmla="*/ 9 w 130"/>
                  <a:gd name="T81" fmla="*/ 107 h 163"/>
                  <a:gd name="T82" fmla="*/ 12 w 130"/>
                  <a:gd name="T83" fmla="*/ 103 h 163"/>
                  <a:gd name="T84" fmla="*/ 27 w 130"/>
                  <a:gd name="T85" fmla="*/ 103 h 163"/>
                  <a:gd name="T86" fmla="*/ 31 w 130"/>
                  <a:gd name="T87" fmla="*/ 107 h 163"/>
                  <a:gd name="T88" fmla="*/ 31 w 130"/>
                  <a:gd name="T89" fmla="*/ 113 h 163"/>
                  <a:gd name="T90" fmla="*/ 121 w 130"/>
                  <a:gd name="T91" fmla="*/ 113 h 163"/>
                  <a:gd name="T92" fmla="*/ 118 w 130"/>
                  <a:gd name="T93" fmla="*/ 117 h 163"/>
                  <a:gd name="T94" fmla="*/ 103 w 130"/>
                  <a:gd name="T95" fmla="*/ 117 h 163"/>
                  <a:gd name="T96" fmla="*/ 99 w 130"/>
                  <a:gd name="T97" fmla="*/ 113 h 163"/>
                  <a:gd name="T98" fmla="*/ 99 w 130"/>
                  <a:gd name="T99" fmla="*/ 107 h 163"/>
                  <a:gd name="T100" fmla="*/ 103 w 130"/>
                  <a:gd name="T101" fmla="*/ 103 h 163"/>
                  <a:gd name="T102" fmla="*/ 118 w 130"/>
                  <a:gd name="T103" fmla="*/ 103 h 163"/>
                  <a:gd name="T104" fmla="*/ 121 w 130"/>
                  <a:gd name="T105" fmla="*/ 107 h 163"/>
                  <a:gd name="T106" fmla="*/ 121 w 130"/>
                  <a:gd name="T107" fmla="*/ 11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0" h="163">
                    <a:moveTo>
                      <a:pt x="64" y="0"/>
                    </a:moveTo>
                    <a:cubicBezTo>
                      <a:pt x="65" y="0"/>
                      <a:pt x="65" y="0"/>
                      <a:pt x="65" y="0"/>
                    </a:cubicBezTo>
                    <a:cubicBezTo>
                      <a:pt x="65" y="0"/>
                      <a:pt x="65" y="0"/>
                      <a:pt x="66" y="0"/>
                    </a:cubicBezTo>
                    <a:lnTo>
                      <a:pt x="64" y="0"/>
                    </a:lnTo>
                    <a:close/>
                    <a:moveTo>
                      <a:pt x="126" y="23"/>
                    </a:moveTo>
                    <a:cubicBezTo>
                      <a:pt x="125" y="15"/>
                      <a:pt x="117" y="11"/>
                      <a:pt x="108" y="8"/>
                    </a:cubicBezTo>
                    <a:cubicBezTo>
                      <a:pt x="100" y="4"/>
                      <a:pt x="80" y="0"/>
                      <a:pt x="65" y="0"/>
                    </a:cubicBezTo>
                    <a:cubicBezTo>
                      <a:pt x="50" y="0"/>
                      <a:pt x="30" y="4"/>
                      <a:pt x="22" y="8"/>
                    </a:cubicBezTo>
                    <a:cubicBezTo>
                      <a:pt x="13" y="11"/>
                      <a:pt x="5" y="15"/>
                      <a:pt x="4" y="23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140"/>
                      <a:pt x="0" y="140"/>
                      <a:pt x="0" y="140"/>
                    </a:cubicBezTo>
                    <a:cubicBezTo>
                      <a:pt x="10" y="140"/>
                      <a:pt x="10" y="140"/>
                      <a:pt x="10" y="140"/>
                    </a:cubicBezTo>
                    <a:cubicBezTo>
                      <a:pt x="10" y="151"/>
                      <a:pt x="10" y="151"/>
                      <a:pt x="10" y="151"/>
                    </a:cubicBezTo>
                    <a:cubicBezTo>
                      <a:pt x="10" y="163"/>
                      <a:pt x="29" y="163"/>
                      <a:pt x="29" y="151"/>
                    </a:cubicBezTo>
                    <a:cubicBezTo>
                      <a:pt x="29" y="140"/>
                      <a:pt x="29" y="140"/>
                      <a:pt x="29" y="140"/>
                    </a:cubicBezTo>
                    <a:cubicBezTo>
                      <a:pt x="101" y="140"/>
                      <a:pt x="101" y="140"/>
                      <a:pt x="101" y="140"/>
                    </a:cubicBezTo>
                    <a:cubicBezTo>
                      <a:pt x="101" y="151"/>
                      <a:pt x="101" y="151"/>
                      <a:pt x="101" y="151"/>
                    </a:cubicBezTo>
                    <a:cubicBezTo>
                      <a:pt x="101" y="163"/>
                      <a:pt x="120" y="163"/>
                      <a:pt x="120" y="151"/>
                    </a:cubicBezTo>
                    <a:cubicBezTo>
                      <a:pt x="120" y="140"/>
                      <a:pt x="120" y="140"/>
                      <a:pt x="120" y="140"/>
                    </a:cubicBezTo>
                    <a:cubicBezTo>
                      <a:pt x="130" y="140"/>
                      <a:pt x="130" y="140"/>
                      <a:pt x="130" y="140"/>
                    </a:cubicBezTo>
                    <a:cubicBezTo>
                      <a:pt x="130" y="72"/>
                      <a:pt x="130" y="72"/>
                      <a:pt x="130" y="72"/>
                    </a:cubicBezTo>
                    <a:lnTo>
                      <a:pt x="126" y="23"/>
                    </a:lnTo>
                    <a:close/>
                    <a:moveTo>
                      <a:pt x="38" y="12"/>
                    </a:moveTo>
                    <a:cubicBezTo>
                      <a:pt x="92" y="12"/>
                      <a:pt x="92" y="12"/>
                      <a:pt x="92" y="12"/>
                    </a:cubicBezTo>
                    <a:cubicBezTo>
                      <a:pt x="97" y="12"/>
                      <a:pt x="97" y="20"/>
                      <a:pt x="92" y="20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3" y="20"/>
                      <a:pt x="33" y="12"/>
                      <a:pt x="38" y="12"/>
                    </a:cubicBezTo>
                    <a:close/>
                    <a:moveTo>
                      <a:pt x="11" y="71"/>
                    </a:moveTo>
                    <a:cubicBezTo>
                      <a:pt x="16" y="35"/>
                      <a:pt x="16" y="35"/>
                      <a:pt x="16" y="35"/>
                    </a:cubicBezTo>
                    <a:cubicBezTo>
                      <a:pt x="17" y="31"/>
                      <a:pt x="18" y="28"/>
                      <a:pt x="24" y="28"/>
                    </a:cubicBezTo>
                    <a:cubicBezTo>
                      <a:pt x="106" y="28"/>
                      <a:pt x="106" y="28"/>
                      <a:pt x="106" y="28"/>
                    </a:cubicBezTo>
                    <a:cubicBezTo>
                      <a:pt x="112" y="28"/>
                      <a:pt x="113" y="31"/>
                      <a:pt x="114" y="35"/>
                    </a:cubicBezTo>
                    <a:cubicBezTo>
                      <a:pt x="119" y="71"/>
                      <a:pt x="119" y="71"/>
                      <a:pt x="119" y="71"/>
                    </a:cubicBezTo>
                    <a:cubicBezTo>
                      <a:pt x="119" y="74"/>
                      <a:pt x="118" y="78"/>
                      <a:pt x="114" y="78"/>
                    </a:cubicBezTo>
                    <a:cubicBezTo>
                      <a:pt x="16" y="78"/>
                      <a:pt x="16" y="78"/>
                      <a:pt x="16" y="78"/>
                    </a:cubicBezTo>
                    <a:cubicBezTo>
                      <a:pt x="12" y="78"/>
                      <a:pt x="11" y="74"/>
                      <a:pt x="11" y="71"/>
                    </a:cubicBezTo>
                    <a:close/>
                    <a:moveTo>
                      <a:pt x="31" y="113"/>
                    </a:moveTo>
                    <a:cubicBezTo>
                      <a:pt x="31" y="115"/>
                      <a:pt x="29" y="117"/>
                      <a:pt x="27" y="117"/>
                    </a:cubicBezTo>
                    <a:cubicBezTo>
                      <a:pt x="12" y="117"/>
                      <a:pt x="12" y="117"/>
                      <a:pt x="12" y="117"/>
                    </a:cubicBezTo>
                    <a:cubicBezTo>
                      <a:pt x="10" y="117"/>
                      <a:pt x="9" y="115"/>
                      <a:pt x="9" y="113"/>
                    </a:cubicBezTo>
                    <a:cubicBezTo>
                      <a:pt x="9" y="107"/>
                      <a:pt x="9" y="107"/>
                      <a:pt x="9" y="107"/>
                    </a:cubicBezTo>
                    <a:cubicBezTo>
                      <a:pt x="9" y="105"/>
                      <a:pt x="10" y="103"/>
                      <a:pt x="12" y="103"/>
                    </a:cubicBezTo>
                    <a:cubicBezTo>
                      <a:pt x="27" y="103"/>
                      <a:pt x="27" y="103"/>
                      <a:pt x="27" y="103"/>
                    </a:cubicBezTo>
                    <a:cubicBezTo>
                      <a:pt x="29" y="103"/>
                      <a:pt x="31" y="105"/>
                      <a:pt x="31" y="107"/>
                    </a:cubicBezTo>
                    <a:lnTo>
                      <a:pt x="31" y="113"/>
                    </a:lnTo>
                    <a:close/>
                    <a:moveTo>
                      <a:pt x="121" y="113"/>
                    </a:moveTo>
                    <a:cubicBezTo>
                      <a:pt x="121" y="115"/>
                      <a:pt x="120" y="117"/>
                      <a:pt x="118" y="117"/>
                    </a:cubicBezTo>
                    <a:cubicBezTo>
                      <a:pt x="103" y="117"/>
                      <a:pt x="103" y="117"/>
                      <a:pt x="103" y="117"/>
                    </a:cubicBezTo>
                    <a:cubicBezTo>
                      <a:pt x="101" y="117"/>
                      <a:pt x="99" y="115"/>
                      <a:pt x="99" y="113"/>
                    </a:cubicBezTo>
                    <a:cubicBezTo>
                      <a:pt x="99" y="107"/>
                      <a:pt x="99" y="107"/>
                      <a:pt x="99" y="107"/>
                    </a:cubicBezTo>
                    <a:cubicBezTo>
                      <a:pt x="99" y="105"/>
                      <a:pt x="101" y="103"/>
                      <a:pt x="103" y="103"/>
                    </a:cubicBezTo>
                    <a:cubicBezTo>
                      <a:pt x="118" y="103"/>
                      <a:pt x="118" y="103"/>
                      <a:pt x="118" y="103"/>
                    </a:cubicBezTo>
                    <a:cubicBezTo>
                      <a:pt x="120" y="103"/>
                      <a:pt x="121" y="105"/>
                      <a:pt x="121" y="107"/>
                    </a:cubicBezTo>
                    <a:cubicBezTo>
                      <a:pt x="121" y="113"/>
                      <a:pt x="121" y="113"/>
                      <a:pt x="121" y="11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2590607" y="4557884"/>
            <a:ext cx="783772" cy="783772"/>
            <a:chOff x="2590607" y="4557884"/>
            <a:chExt cx="783772" cy="783772"/>
          </a:xfrm>
        </p:grpSpPr>
        <p:sp>
          <p:nvSpPr>
            <p:cNvPr id="19" name="椭圆 18"/>
            <p:cNvSpPr/>
            <p:nvPr/>
          </p:nvSpPr>
          <p:spPr>
            <a:xfrm>
              <a:off x="2590607" y="4557884"/>
              <a:ext cx="783772" cy="78377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9" name="Group 8"/>
            <p:cNvGrpSpPr>
              <a:grpSpLocks noChangeAspect="1"/>
            </p:cNvGrpSpPr>
            <p:nvPr/>
          </p:nvGrpSpPr>
          <p:grpSpPr bwMode="auto">
            <a:xfrm>
              <a:off x="2811976" y="4739494"/>
              <a:ext cx="350961" cy="384070"/>
              <a:chOff x="3681" y="1986"/>
              <a:chExt cx="318" cy="348"/>
            </a:xfrm>
          </p:grpSpPr>
          <p:sp>
            <p:nvSpPr>
              <p:cNvPr id="30" name="AutoShape 7"/>
              <p:cNvSpPr>
                <a:spLocks noChangeAspect="1" noChangeArrowheads="1" noTextEdit="1"/>
              </p:cNvSpPr>
              <p:nvPr/>
            </p:nvSpPr>
            <p:spPr bwMode="auto">
              <a:xfrm>
                <a:off x="3681" y="1986"/>
                <a:ext cx="318" cy="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9"/>
              <p:cNvSpPr/>
              <p:nvPr/>
            </p:nvSpPr>
            <p:spPr bwMode="auto">
              <a:xfrm>
                <a:off x="3679" y="1984"/>
                <a:ext cx="318" cy="348"/>
              </a:xfrm>
              <a:custGeom>
                <a:avLst/>
                <a:gdLst>
                  <a:gd name="T0" fmla="*/ 132 w 132"/>
                  <a:gd name="T1" fmla="*/ 102 h 144"/>
                  <a:gd name="T2" fmla="*/ 132 w 132"/>
                  <a:gd name="T3" fmla="*/ 90 h 144"/>
                  <a:gd name="T4" fmla="*/ 78 w 132"/>
                  <a:gd name="T5" fmla="*/ 54 h 144"/>
                  <a:gd name="T6" fmla="*/ 78 w 132"/>
                  <a:gd name="T7" fmla="*/ 12 h 144"/>
                  <a:gd name="T8" fmla="*/ 66 w 132"/>
                  <a:gd name="T9" fmla="*/ 0 h 144"/>
                  <a:gd name="T10" fmla="*/ 54 w 132"/>
                  <a:gd name="T11" fmla="*/ 12 h 144"/>
                  <a:gd name="T12" fmla="*/ 54 w 132"/>
                  <a:gd name="T13" fmla="*/ 54 h 144"/>
                  <a:gd name="T14" fmla="*/ 0 w 132"/>
                  <a:gd name="T15" fmla="*/ 90 h 144"/>
                  <a:gd name="T16" fmla="*/ 0 w 132"/>
                  <a:gd name="T17" fmla="*/ 102 h 144"/>
                  <a:gd name="T18" fmla="*/ 54 w 132"/>
                  <a:gd name="T19" fmla="*/ 84 h 144"/>
                  <a:gd name="T20" fmla="*/ 54 w 132"/>
                  <a:gd name="T21" fmla="*/ 118 h 144"/>
                  <a:gd name="T22" fmla="*/ 36 w 132"/>
                  <a:gd name="T23" fmla="*/ 132 h 144"/>
                  <a:gd name="T24" fmla="*/ 36 w 132"/>
                  <a:gd name="T25" fmla="*/ 144 h 144"/>
                  <a:gd name="T26" fmla="*/ 66 w 132"/>
                  <a:gd name="T27" fmla="*/ 132 h 144"/>
                  <a:gd name="T28" fmla="*/ 96 w 132"/>
                  <a:gd name="T29" fmla="*/ 144 h 144"/>
                  <a:gd name="T30" fmla="*/ 96 w 132"/>
                  <a:gd name="T31" fmla="*/ 132 h 144"/>
                  <a:gd name="T32" fmla="*/ 78 w 132"/>
                  <a:gd name="T33" fmla="*/ 118 h 144"/>
                  <a:gd name="T34" fmla="*/ 78 w 132"/>
                  <a:gd name="T35" fmla="*/ 84 h 144"/>
                  <a:gd name="T36" fmla="*/ 132 w 132"/>
                  <a:gd name="T37" fmla="*/ 102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2" h="144">
                    <a:moveTo>
                      <a:pt x="132" y="102"/>
                    </a:moveTo>
                    <a:cubicBezTo>
                      <a:pt x="132" y="90"/>
                      <a:pt x="132" y="90"/>
                      <a:pt x="132" y="90"/>
                    </a:cubicBezTo>
                    <a:cubicBezTo>
                      <a:pt x="78" y="54"/>
                      <a:pt x="78" y="54"/>
                      <a:pt x="78" y="54"/>
                    </a:cubicBezTo>
                    <a:cubicBezTo>
                      <a:pt x="78" y="12"/>
                      <a:pt x="78" y="12"/>
                      <a:pt x="78" y="12"/>
                    </a:cubicBezTo>
                    <a:cubicBezTo>
                      <a:pt x="78" y="12"/>
                      <a:pt x="78" y="0"/>
                      <a:pt x="66" y="0"/>
                    </a:cubicBezTo>
                    <a:cubicBezTo>
                      <a:pt x="54" y="0"/>
                      <a:pt x="54" y="12"/>
                      <a:pt x="54" y="12"/>
                    </a:cubicBezTo>
                    <a:cubicBezTo>
                      <a:pt x="54" y="54"/>
                      <a:pt x="54" y="54"/>
                      <a:pt x="54" y="54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54" y="84"/>
                      <a:pt x="54" y="84"/>
                      <a:pt x="54" y="84"/>
                    </a:cubicBezTo>
                    <a:cubicBezTo>
                      <a:pt x="54" y="118"/>
                      <a:pt x="54" y="118"/>
                      <a:pt x="54" y="118"/>
                    </a:cubicBezTo>
                    <a:cubicBezTo>
                      <a:pt x="36" y="132"/>
                      <a:pt x="36" y="132"/>
                      <a:pt x="36" y="132"/>
                    </a:cubicBezTo>
                    <a:cubicBezTo>
                      <a:pt x="36" y="144"/>
                      <a:pt x="36" y="144"/>
                      <a:pt x="36" y="144"/>
                    </a:cubicBezTo>
                    <a:cubicBezTo>
                      <a:pt x="66" y="132"/>
                      <a:pt x="66" y="132"/>
                      <a:pt x="66" y="132"/>
                    </a:cubicBezTo>
                    <a:cubicBezTo>
                      <a:pt x="96" y="144"/>
                      <a:pt x="96" y="144"/>
                      <a:pt x="96" y="144"/>
                    </a:cubicBezTo>
                    <a:cubicBezTo>
                      <a:pt x="96" y="132"/>
                      <a:pt x="96" y="132"/>
                      <a:pt x="96" y="132"/>
                    </a:cubicBezTo>
                    <a:cubicBezTo>
                      <a:pt x="78" y="118"/>
                      <a:pt x="78" y="118"/>
                      <a:pt x="78" y="118"/>
                    </a:cubicBezTo>
                    <a:cubicBezTo>
                      <a:pt x="78" y="84"/>
                      <a:pt x="78" y="84"/>
                      <a:pt x="78" y="84"/>
                    </a:cubicBezTo>
                    <a:lnTo>
                      <a:pt x="132" y="10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4031263" y="4557884"/>
            <a:ext cx="783772" cy="783772"/>
            <a:chOff x="4031263" y="4557884"/>
            <a:chExt cx="783772" cy="783772"/>
          </a:xfrm>
        </p:grpSpPr>
        <p:sp>
          <p:nvSpPr>
            <p:cNvPr id="20" name="椭圆 19"/>
            <p:cNvSpPr/>
            <p:nvPr/>
          </p:nvSpPr>
          <p:spPr>
            <a:xfrm>
              <a:off x="4031263" y="4557884"/>
              <a:ext cx="783772" cy="78377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3" name="Group 12"/>
            <p:cNvGrpSpPr>
              <a:grpSpLocks noChangeAspect="1"/>
            </p:cNvGrpSpPr>
            <p:nvPr/>
          </p:nvGrpSpPr>
          <p:grpSpPr bwMode="auto">
            <a:xfrm>
              <a:off x="4249068" y="4737319"/>
              <a:ext cx="374316" cy="408344"/>
              <a:chOff x="3642" y="1944"/>
              <a:chExt cx="396" cy="432"/>
            </a:xfrm>
          </p:grpSpPr>
          <p:sp>
            <p:nvSpPr>
              <p:cNvPr id="34" name="AutoShape 11"/>
              <p:cNvSpPr>
                <a:spLocks noChangeAspect="1" noChangeArrowheads="1" noTextEdit="1"/>
              </p:cNvSpPr>
              <p:nvPr/>
            </p:nvSpPr>
            <p:spPr bwMode="auto">
              <a:xfrm>
                <a:off x="3642" y="1944"/>
                <a:ext cx="396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13"/>
              <p:cNvSpPr>
                <a:spLocks noEditPoints="1"/>
              </p:cNvSpPr>
              <p:nvPr/>
            </p:nvSpPr>
            <p:spPr bwMode="auto">
              <a:xfrm>
                <a:off x="3642" y="1942"/>
                <a:ext cx="394" cy="432"/>
              </a:xfrm>
              <a:custGeom>
                <a:avLst/>
                <a:gdLst>
                  <a:gd name="T0" fmla="*/ 140 w 164"/>
                  <a:gd name="T1" fmla="*/ 99 h 180"/>
                  <a:gd name="T2" fmla="*/ 140 w 164"/>
                  <a:gd name="T3" fmla="*/ 30 h 180"/>
                  <a:gd name="T4" fmla="*/ 140 w 164"/>
                  <a:gd name="T5" fmla="*/ 29 h 180"/>
                  <a:gd name="T6" fmla="*/ 134 w 164"/>
                  <a:gd name="T7" fmla="*/ 24 h 180"/>
                  <a:gd name="T8" fmla="*/ 65 w 164"/>
                  <a:gd name="T9" fmla="*/ 24 h 180"/>
                  <a:gd name="T10" fmla="*/ 41 w 164"/>
                  <a:gd name="T11" fmla="*/ 0 h 180"/>
                  <a:gd name="T12" fmla="*/ 41 w 164"/>
                  <a:gd name="T13" fmla="*/ 123 h 180"/>
                  <a:gd name="T14" fmla="*/ 164 w 164"/>
                  <a:gd name="T15" fmla="*/ 123 h 180"/>
                  <a:gd name="T16" fmla="*/ 140 w 164"/>
                  <a:gd name="T17" fmla="*/ 99 h 180"/>
                  <a:gd name="T18" fmla="*/ 33 w 164"/>
                  <a:gd name="T19" fmla="*/ 103 h 180"/>
                  <a:gd name="T20" fmla="*/ 40 w 164"/>
                  <a:gd name="T21" fmla="*/ 12 h 180"/>
                  <a:gd name="T22" fmla="*/ 47 w 164"/>
                  <a:gd name="T23" fmla="*/ 20 h 180"/>
                  <a:gd name="T24" fmla="*/ 33 w 164"/>
                  <a:gd name="T25" fmla="*/ 103 h 180"/>
                  <a:gd name="T26" fmla="*/ 128 w 164"/>
                  <a:gd name="T27" fmla="*/ 87 h 180"/>
                  <a:gd name="T28" fmla="*/ 76 w 164"/>
                  <a:gd name="T29" fmla="*/ 36 h 180"/>
                  <a:gd name="T30" fmla="*/ 128 w 164"/>
                  <a:gd name="T31" fmla="*/ 36 h 180"/>
                  <a:gd name="T32" fmla="*/ 128 w 164"/>
                  <a:gd name="T33" fmla="*/ 87 h 180"/>
                  <a:gd name="T34" fmla="*/ 54 w 164"/>
                  <a:gd name="T35" fmla="*/ 159 h 180"/>
                  <a:gd name="T36" fmla="*/ 40 w 164"/>
                  <a:gd name="T37" fmla="*/ 136 h 180"/>
                  <a:gd name="T38" fmla="*/ 25 w 164"/>
                  <a:gd name="T39" fmla="*/ 159 h 180"/>
                  <a:gd name="T40" fmla="*/ 0 w 164"/>
                  <a:gd name="T41" fmla="*/ 180 h 180"/>
                  <a:gd name="T42" fmla="*/ 79 w 164"/>
                  <a:gd name="T43" fmla="*/ 180 h 180"/>
                  <a:gd name="T44" fmla="*/ 54 w 164"/>
                  <a:gd name="T45" fmla="*/ 159 h 180"/>
                  <a:gd name="T46" fmla="*/ 29 w 164"/>
                  <a:gd name="T47" fmla="*/ 158 h 180"/>
                  <a:gd name="T48" fmla="*/ 41 w 164"/>
                  <a:gd name="T49" fmla="*/ 138 h 180"/>
                  <a:gd name="T50" fmla="*/ 29 w 164"/>
                  <a:gd name="T51" fmla="*/ 15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4" h="180">
                    <a:moveTo>
                      <a:pt x="140" y="99"/>
                    </a:moveTo>
                    <a:cubicBezTo>
                      <a:pt x="140" y="30"/>
                      <a:pt x="140" y="30"/>
                      <a:pt x="140" y="30"/>
                    </a:cubicBezTo>
                    <a:cubicBezTo>
                      <a:pt x="140" y="30"/>
                      <a:pt x="140" y="30"/>
                      <a:pt x="140" y="29"/>
                    </a:cubicBezTo>
                    <a:cubicBezTo>
                      <a:pt x="140" y="26"/>
                      <a:pt x="137" y="24"/>
                      <a:pt x="134" y="24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7" y="34"/>
                      <a:pt x="7" y="89"/>
                      <a:pt x="41" y="123"/>
                    </a:cubicBezTo>
                    <a:cubicBezTo>
                      <a:pt x="75" y="157"/>
                      <a:pt x="130" y="157"/>
                      <a:pt x="164" y="123"/>
                    </a:cubicBezTo>
                    <a:lnTo>
                      <a:pt x="140" y="99"/>
                    </a:lnTo>
                    <a:close/>
                    <a:moveTo>
                      <a:pt x="33" y="103"/>
                    </a:moveTo>
                    <a:cubicBezTo>
                      <a:pt x="3" y="49"/>
                      <a:pt x="40" y="12"/>
                      <a:pt x="40" y="12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7" y="20"/>
                      <a:pt x="18" y="48"/>
                      <a:pt x="33" y="103"/>
                    </a:cubicBezTo>
                    <a:close/>
                    <a:moveTo>
                      <a:pt x="128" y="87"/>
                    </a:moveTo>
                    <a:cubicBezTo>
                      <a:pt x="76" y="36"/>
                      <a:pt x="76" y="36"/>
                      <a:pt x="76" y="36"/>
                    </a:cubicBezTo>
                    <a:cubicBezTo>
                      <a:pt x="128" y="36"/>
                      <a:pt x="128" y="36"/>
                      <a:pt x="128" y="36"/>
                    </a:cubicBezTo>
                    <a:lnTo>
                      <a:pt x="128" y="87"/>
                    </a:lnTo>
                    <a:close/>
                    <a:moveTo>
                      <a:pt x="54" y="159"/>
                    </a:moveTo>
                    <a:cubicBezTo>
                      <a:pt x="53" y="149"/>
                      <a:pt x="54" y="136"/>
                      <a:pt x="40" y="136"/>
                    </a:cubicBezTo>
                    <a:cubicBezTo>
                      <a:pt x="25" y="136"/>
                      <a:pt x="26" y="149"/>
                      <a:pt x="25" y="159"/>
                    </a:cubicBezTo>
                    <a:cubicBezTo>
                      <a:pt x="17" y="178"/>
                      <a:pt x="1" y="160"/>
                      <a:pt x="0" y="180"/>
                    </a:cubicBezTo>
                    <a:cubicBezTo>
                      <a:pt x="79" y="180"/>
                      <a:pt x="79" y="180"/>
                      <a:pt x="79" y="180"/>
                    </a:cubicBezTo>
                    <a:cubicBezTo>
                      <a:pt x="78" y="160"/>
                      <a:pt x="63" y="178"/>
                      <a:pt x="54" y="159"/>
                    </a:cubicBezTo>
                    <a:close/>
                    <a:moveTo>
                      <a:pt x="29" y="158"/>
                    </a:moveTo>
                    <a:cubicBezTo>
                      <a:pt x="26" y="136"/>
                      <a:pt x="41" y="138"/>
                      <a:pt x="41" y="138"/>
                    </a:cubicBezTo>
                    <a:cubicBezTo>
                      <a:pt x="41" y="138"/>
                      <a:pt x="34" y="143"/>
                      <a:pt x="29" y="15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5471918" y="4557884"/>
            <a:ext cx="783772" cy="783772"/>
            <a:chOff x="5471918" y="4557884"/>
            <a:chExt cx="783772" cy="783772"/>
          </a:xfrm>
        </p:grpSpPr>
        <p:sp>
          <p:nvSpPr>
            <p:cNvPr id="21" name="椭圆 20"/>
            <p:cNvSpPr/>
            <p:nvPr/>
          </p:nvSpPr>
          <p:spPr>
            <a:xfrm>
              <a:off x="5471918" y="4557884"/>
              <a:ext cx="783772" cy="783772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7" name="Group 16"/>
            <p:cNvGrpSpPr>
              <a:grpSpLocks noChangeAspect="1"/>
            </p:cNvGrpSpPr>
            <p:nvPr/>
          </p:nvGrpSpPr>
          <p:grpSpPr bwMode="auto">
            <a:xfrm>
              <a:off x="5690731" y="4750004"/>
              <a:ext cx="358794" cy="408283"/>
              <a:chOff x="3666" y="1962"/>
              <a:chExt cx="348" cy="396"/>
            </a:xfrm>
          </p:grpSpPr>
          <p:sp>
            <p:nvSpPr>
              <p:cNvPr id="38" name="AutoShape 15"/>
              <p:cNvSpPr>
                <a:spLocks noChangeAspect="1" noChangeArrowheads="1" noTextEdit="1"/>
              </p:cNvSpPr>
              <p:nvPr/>
            </p:nvSpPr>
            <p:spPr bwMode="auto">
              <a:xfrm>
                <a:off x="3666" y="1962"/>
                <a:ext cx="348" cy="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17"/>
              <p:cNvSpPr>
                <a:spLocks noEditPoints="1"/>
              </p:cNvSpPr>
              <p:nvPr/>
            </p:nvSpPr>
            <p:spPr bwMode="auto">
              <a:xfrm>
                <a:off x="3666" y="1962"/>
                <a:ext cx="348" cy="394"/>
              </a:xfrm>
              <a:custGeom>
                <a:avLst/>
                <a:gdLst>
                  <a:gd name="T0" fmla="*/ 174 w 348"/>
                  <a:gd name="T1" fmla="*/ 0 h 394"/>
                  <a:gd name="T2" fmla="*/ 15 w 348"/>
                  <a:gd name="T3" fmla="*/ 91 h 394"/>
                  <a:gd name="T4" fmla="*/ 174 w 348"/>
                  <a:gd name="T5" fmla="*/ 185 h 394"/>
                  <a:gd name="T6" fmla="*/ 334 w 348"/>
                  <a:gd name="T7" fmla="*/ 94 h 394"/>
                  <a:gd name="T8" fmla="*/ 174 w 348"/>
                  <a:gd name="T9" fmla="*/ 0 h 394"/>
                  <a:gd name="T10" fmla="*/ 0 w 348"/>
                  <a:gd name="T11" fmla="*/ 300 h 394"/>
                  <a:gd name="T12" fmla="*/ 160 w 348"/>
                  <a:gd name="T13" fmla="*/ 394 h 394"/>
                  <a:gd name="T14" fmla="*/ 160 w 348"/>
                  <a:gd name="T15" fmla="*/ 209 h 394"/>
                  <a:gd name="T16" fmla="*/ 0 w 348"/>
                  <a:gd name="T17" fmla="*/ 118 h 394"/>
                  <a:gd name="T18" fmla="*/ 0 w 348"/>
                  <a:gd name="T19" fmla="*/ 300 h 394"/>
                  <a:gd name="T20" fmla="*/ 189 w 348"/>
                  <a:gd name="T21" fmla="*/ 211 h 394"/>
                  <a:gd name="T22" fmla="*/ 189 w 348"/>
                  <a:gd name="T23" fmla="*/ 394 h 394"/>
                  <a:gd name="T24" fmla="*/ 348 w 348"/>
                  <a:gd name="T25" fmla="*/ 300 h 394"/>
                  <a:gd name="T26" fmla="*/ 348 w 348"/>
                  <a:gd name="T27" fmla="*/ 118 h 394"/>
                  <a:gd name="T28" fmla="*/ 189 w 348"/>
                  <a:gd name="T29" fmla="*/ 211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48" h="394">
                    <a:moveTo>
                      <a:pt x="174" y="0"/>
                    </a:moveTo>
                    <a:lnTo>
                      <a:pt x="15" y="91"/>
                    </a:lnTo>
                    <a:lnTo>
                      <a:pt x="174" y="185"/>
                    </a:lnTo>
                    <a:lnTo>
                      <a:pt x="334" y="94"/>
                    </a:lnTo>
                    <a:lnTo>
                      <a:pt x="174" y="0"/>
                    </a:lnTo>
                    <a:close/>
                    <a:moveTo>
                      <a:pt x="0" y="300"/>
                    </a:moveTo>
                    <a:lnTo>
                      <a:pt x="160" y="394"/>
                    </a:lnTo>
                    <a:lnTo>
                      <a:pt x="160" y="209"/>
                    </a:lnTo>
                    <a:lnTo>
                      <a:pt x="0" y="118"/>
                    </a:lnTo>
                    <a:lnTo>
                      <a:pt x="0" y="300"/>
                    </a:lnTo>
                    <a:close/>
                    <a:moveTo>
                      <a:pt x="189" y="211"/>
                    </a:moveTo>
                    <a:lnTo>
                      <a:pt x="189" y="394"/>
                    </a:lnTo>
                    <a:lnTo>
                      <a:pt x="348" y="300"/>
                    </a:lnTo>
                    <a:lnTo>
                      <a:pt x="348" y="118"/>
                    </a:lnTo>
                    <a:lnTo>
                      <a:pt x="189" y="2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40" name="TextBox 76"/>
          <p:cNvSpPr txBox="1"/>
          <p:nvPr/>
        </p:nvSpPr>
        <p:spPr>
          <a:xfrm>
            <a:off x="1090435" y="5523266"/>
            <a:ext cx="902803" cy="30777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dirty="0" smtClean="0"/>
              <a:t>添加</a:t>
            </a:r>
            <a:r>
              <a:rPr lang="zh-CN" altLang="en-US" sz="1400" dirty="0"/>
              <a:t>标题</a:t>
            </a:r>
            <a:endParaRPr lang="zh-CN" altLang="en-US" sz="1400" dirty="0"/>
          </a:p>
        </p:txBody>
      </p:sp>
      <p:sp>
        <p:nvSpPr>
          <p:cNvPr id="41" name="TextBox 76"/>
          <p:cNvSpPr txBox="1"/>
          <p:nvPr/>
        </p:nvSpPr>
        <p:spPr>
          <a:xfrm>
            <a:off x="2531091" y="5521059"/>
            <a:ext cx="902803" cy="30777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dirty="0" smtClean="0"/>
              <a:t>添加</a:t>
            </a:r>
            <a:r>
              <a:rPr lang="zh-CN" altLang="en-US" sz="1400" dirty="0"/>
              <a:t>标题</a:t>
            </a:r>
            <a:endParaRPr lang="zh-CN" altLang="en-US" sz="1400" dirty="0"/>
          </a:p>
        </p:txBody>
      </p:sp>
      <p:sp>
        <p:nvSpPr>
          <p:cNvPr id="42" name="TextBox 76"/>
          <p:cNvSpPr txBox="1"/>
          <p:nvPr/>
        </p:nvSpPr>
        <p:spPr>
          <a:xfrm>
            <a:off x="3964716" y="5521059"/>
            <a:ext cx="902803" cy="30777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dirty="0" smtClean="0"/>
              <a:t>添加</a:t>
            </a:r>
            <a:r>
              <a:rPr lang="zh-CN" altLang="en-US" sz="1400" dirty="0"/>
              <a:t>标题</a:t>
            </a:r>
            <a:endParaRPr lang="zh-CN" altLang="en-US" sz="1400" dirty="0"/>
          </a:p>
        </p:txBody>
      </p:sp>
      <p:sp>
        <p:nvSpPr>
          <p:cNvPr id="43" name="TextBox 76"/>
          <p:cNvSpPr txBox="1"/>
          <p:nvPr/>
        </p:nvSpPr>
        <p:spPr>
          <a:xfrm>
            <a:off x="5420586" y="5521058"/>
            <a:ext cx="902803" cy="30777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dirty="0" smtClean="0"/>
              <a:t>添加</a:t>
            </a:r>
            <a:r>
              <a:rPr lang="zh-CN" altLang="en-US" sz="1400" dirty="0"/>
              <a:t>标题</a:t>
            </a:r>
            <a:endParaRPr lang="zh-CN" altLang="en-US" sz="1400" dirty="0"/>
          </a:p>
        </p:txBody>
      </p:sp>
      <p:sp>
        <p:nvSpPr>
          <p:cNvPr id="23" name="矩形 22"/>
          <p:cNvSpPr/>
          <p:nvPr/>
        </p:nvSpPr>
        <p:spPr>
          <a:xfrm>
            <a:off x="1042266" y="2510841"/>
            <a:ext cx="5281123" cy="138499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就是用来进行科学研究和描述科研成果的文章，简称之为论文。它既是探讨问题进行科学研究的一种手段，又是描述科研成果进行学术交流的一种工具。如学年论文、毕业论文、学位论文、科技论文、成果论文等，总称为论文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125866" y="1909237"/>
            <a:ext cx="5129823" cy="369328"/>
            <a:chOff x="1125866" y="1909237"/>
            <a:chExt cx="5129823" cy="369328"/>
          </a:xfrm>
        </p:grpSpPr>
        <p:sp>
          <p:nvSpPr>
            <p:cNvPr id="48" name="矩形 47"/>
            <p:cNvSpPr/>
            <p:nvPr/>
          </p:nvSpPr>
          <p:spPr>
            <a:xfrm>
              <a:off x="1125866" y="1916239"/>
              <a:ext cx="5129823" cy="357774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1125867" y="1909237"/>
              <a:ext cx="2616503" cy="369328"/>
              <a:chOff x="6707901" y="1756228"/>
              <a:chExt cx="2616503" cy="369328"/>
            </a:xfrm>
          </p:grpSpPr>
          <p:sp>
            <p:nvSpPr>
              <p:cNvPr id="45" name="文本框 44"/>
              <p:cNvSpPr txBox="1"/>
              <p:nvPr/>
            </p:nvSpPr>
            <p:spPr>
              <a:xfrm>
                <a:off x="6707901" y="1756228"/>
                <a:ext cx="1338820" cy="369328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/>
              <a:p>
                <a:r>
                  <a:rPr lang="zh-CN" altLang="en-US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结论与建议</a:t>
                </a:r>
                <a:endPara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矩形 45"/>
              <p:cNvSpPr/>
              <p:nvPr/>
            </p:nvSpPr>
            <p:spPr>
              <a:xfrm>
                <a:off x="8012828" y="1824909"/>
                <a:ext cx="1311576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05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RESEARCH TOPIC</a:t>
                </a:r>
                <a:endPara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6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32" tmFilter="0, 0; 0.125,0.2665; 0.25,0.4; 0.375,0.465; 0.5,0.5;  0.625,0.535; 0.75,0.6; 0.875,0.7335; 1,1">
                                          <p:stCondLst>
                                            <p:cond delay="2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16" tmFilter="0, 0; 0.125,0.2665; 0.25,0.4; 0.375,0.465; 0.5,0.5;  0.625,0.535; 0.75,0.6; 0.875,0.7335; 1,1">
                                          <p:stCondLst>
                                            <p:cond delay="4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7" tmFilter="0, 0; 0.125,0.2665; 0.25,0.4; 0.375,0.465; 0.5,0.5;  0.625,0.535; 0.75,0.6; 0.875,0.7335; 1,1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9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58" decel="50000">
                                          <p:stCondLst>
                                            <p:cond delay="23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9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58" decel="50000">
                                          <p:stCondLst>
                                            <p:cond delay="4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9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58" decel="50000">
                                          <p:stCondLst>
                                            <p:cond delay="5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9">
                                          <p:stCondLst>
                                            <p:cond delay="63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0" grpId="0"/>
      <p:bldP spid="41" grpId="0"/>
      <p:bldP spid="42" grpId="0"/>
      <p:bldP spid="43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>
            <a:off x="10129241" y="3446229"/>
            <a:ext cx="2355220" cy="3475673"/>
            <a:chOff x="5929313" y="3184525"/>
            <a:chExt cx="327025" cy="482601"/>
          </a:xfrm>
        </p:grpSpPr>
        <p:sp>
          <p:nvSpPr>
            <p:cNvPr id="48" name="Rectangle 17"/>
            <p:cNvSpPr>
              <a:spLocks noChangeArrowheads="1"/>
            </p:cNvSpPr>
            <p:nvPr/>
          </p:nvSpPr>
          <p:spPr bwMode="auto">
            <a:xfrm>
              <a:off x="6069013" y="3643313"/>
              <a:ext cx="46038" cy="2381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Rectangle 18"/>
            <p:cNvSpPr>
              <a:spLocks noChangeArrowheads="1"/>
            </p:cNvSpPr>
            <p:nvPr/>
          </p:nvSpPr>
          <p:spPr bwMode="auto">
            <a:xfrm>
              <a:off x="6021388" y="3551238"/>
              <a:ext cx="141288" cy="2381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Rectangle 19"/>
            <p:cNvSpPr>
              <a:spLocks noChangeArrowheads="1"/>
            </p:cNvSpPr>
            <p:nvPr/>
          </p:nvSpPr>
          <p:spPr bwMode="auto">
            <a:xfrm>
              <a:off x="6021388" y="3597275"/>
              <a:ext cx="141288" cy="2381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0"/>
            <p:cNvSpPr/>
            <p:nvPr/>
          </p:nvSpPr>
          <p:spPr bwMode="auto">
            <a:xfrm>
              <a:off x="5929313" y="3184525"/>
              <a:ext cx="327025" cy="344488"/>
            </a:xfrm>
            <a:custGeom>
              <a:avLst/>
              <a:gdLst>
                <a:gd name="T0" fmla="*/ 84 w 84"/>
                <a:gd name="T1" fmla="*/ 42 h 90"/>
                <a:gd name="T2" fmla="*/ 42 w 84"/>
                <a:gd name="T3" fmla="*/ 0 h 90"/>
                <a:gd name="T4" fmla="*/ 0 w 84"/>
                <a:gd name="T5" fmla="*/ 42 h 90"/>
                <a:gd name="T6" fmla="*/ 24 w 84"/>
                <a:gd name="T7" fmla="*/ 80 h 90"/>
                <a:gd name="T8" fmla="*/ 24 w 84"/>
                <a:gd name="T9" fmla="*/ 90 h 90"/>
                <a:gd name="T10" fmla="*/ 60 w 84"/>
                <a:gd name="T11" fmla="*/ 90 h 90"/>
                <a:gd name="T12" fmla="*/ 60 w 84"/>
                <a:gd name="T13" fmla="*/ 80 h 90"/>
                <a:gd name="T14" fmla="*/ 84 w 84"/>
                <a:gd name="T15" fmla="*/ 4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90">
                  <a:moveTo>
                    <a:pt x="84" y="42"/>
                  </a:moveTo>
                  <a:cubicBezTo>
                    <a:pt x="84" y="19"/>
                    <a:pt x="65" y="0"/>
                    <a:pt x="42" y="0"/>
                  </a:cubicBezTo>
                  <a:cubicBezTo>
                    <a:pt x="19" y="0"/>
                    <a:pt x="0" y="19"/>
                    <a:pt x="0" y="42"/>
                  </a:cubicBezTo>
                  <a:cubicBezTo>
                    <a:pt x="0" y="59"/>
                    <a:pt x="10" y="73"/>
                    <a:pt x="24" y="80"/>
                  </a:cubicBezTo>
                  <a:cubicBezTo>
                    <a:pt x="24" y="90"/>
                    <a:pt x="24" y="90"/>
                    <a:pt x="24" y="90"/>
                  </a:cubicBezTo>
                  <a:cubicBezTo>
                    <a:pt x="60" y="90"/>
                    <a:pt x="60" y="90"/>
                    <a:pt x="60" y="90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74" y="73"/>
                    <a:pt x="84" y="59"/>
                    <a:pt x="84" y="42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2236502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结论与建议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965397" y="217491"/>
            <a:ext cx="10096500" cy="439541"/>
            <a:chOff x="2965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965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978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2994766" y="239783"/>
              <a:ext cx="2640779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CONCLUSION AND SUGGESTION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3695813" y="2113022"/>
            <a:ext cx="2161123" cy="2159044"/>
            <a:chOff x="3695813" y="2113022"/>
            <a:chExt cx="2161123" cy="2159044"/>
          </a:xfrm>
        </p:grpSpPr>
        <p:grpSp>
          <p:nvGrpSpPr>
            <p:cNvPr id="22" name="组合 21"/>
            <p:cNvGrpSpPr/>
            <p:nvPr/>
          </p:nvGrpSpPr>
          <p:grpSpPr>
            <a:xfrm>
              <a:off x="3695813" y="2113022"/>
              <a:ext cx="2161123" cy="2159044"/>
              <a:chOff x="3931604" y="1748250"/>
              <a:chExt cx="2161123" cy="2159044"/>
            </a:xfrm>
          </p:grpSpPr>
          <p:sp>
            <p:nvSpPr>
              <p:cNvPr id="11" name="Freeform 5"/>
              <p:cNvSpPr/>
              <p:nvPr/>
            </p:nvSpPr>
            <p:spPr bwMode="auto">
              <a:xfrm>
                <a:off x="3931604" y="1748250"/>
                <a:ext cx="2161123" cy="2159044"/>
              </a:xfrm>
              <a:custGeom>
                <a:avLst/>
                <a:gdLst>
                  <a:gd name="T0" fmla="*/ 740 w 1319"/>
                  <a:gd name="T1" fmla="*/ 1274 h 1318"/>
                  <a:gd name="T2" fmla="*/ 580 w 1319"/>
                  <a:gd name="T3" fmla="*/ 1274 h 1318"/>
                  <a:gd name="T4" fmla="*/ 45 w 1319"/>
                  <a:gd name="T5" fmla="*/ 739 h 1318"/>
                  <a:gd name="T6" fmla="*/ 45 w 1319"/>
                  <a:gd name="T7" fmla="*/ 579 h 1318"/>
                  <a:gd name="T8" fmla="*/ 580 w 1319"/>
                  <a:gd name="T9" fmla="*/ 44 h 1318"/>
                  <a:gd name="T10" fmla="*/ 740 w 1319"/>
                  <a:gd name="T11" fmla="*/ 44 h 1318"/>
                  <a:gd name="T12" fmla="*/ 1275 w 1319"/>
                  <a:gd name="T13" fmla="*/ 579 h 1318"/>
                  <a:gd name="T14" fmla="*/ 1275 w 1319"/>
                  <a:gd name="T15" fmla="*/ 739 h 1318"/>
                  <a:gd name="T16" fmla="*/ 740 w 1319"/>
                  <a:gd name="T17" fmla="*/ 1274 h 1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19" h="1318">
                    <a:moveTo>
                      <a:pt x="740" y="1274"/>
                    </a:moveTo>
                    <a:cubicBezTo>
                      <a:pt x="696" y="1318"/>
                      <a:pt x="624" y="1318"/>
                      <a:pt x="580" y="1274"/>
                    </a:cubicBezTo>
                    <a:cubicBezTo>
                      <a:pt x="45" y="739"/>
                      <a:pt x="45" y="739"/>
                      <a:pt x="45" y="739"/>
                    </a:cubicBezTo>
                    <a:cubicBezTo>
                      <a:pt x="0" y="695"/>
                      <a:pt x="0" y="623"/>
                      <a:pt x="45" y="579"/>
                    </a:cubicBezTo>
                    <a:cubicBezTo>
                      <a:pt x="580" y="44"/>
                      <a:pt x="580" y="44"/>
                      <a:pt x="580" y="44"/>
                    </a:cubicBezTo>
                    <a:cubicBezTo>
                      <a:pt x="624" y="0"/>
                      <a:pt x="696" y="0"/>
                      <a:pt x="740" y="44"/>
                    </a:cubicBezTo>
                    <a:cubicBezTo>
                      <a:pt x="1275" y="579"/>
                      <a:pt x="1275" y="579"/>
                      <a:pt x="1275" y="579"/>
                    </a:cubicBezTo>
                    <a:cubicBezTo>
                      <a:pt x="1319" y="623"/>
                      <a:pt x="1319" y="695"/>
                      <a:pt x="1275" y="739"/>
                    </a:cubicBezTo>
                    <a:lnTo>
                      <a:pt x="740" y="127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6"/>
              <p:cNvSpPr/>
              <p:nvPr/>
            </p:nvSpPr>
            <p:spPr bwMode="auto">
              <a:xfrm>
                <a:off x="4080575" y="1879207"/>
                <a:ext cx="1256902" cy="930551"/>
              </a:xfrm>
              <a:custGeom>
                <a:avLst/>
                <a:gdLst>
                  <a:gd name="T0" fmla="*/ 639 w 767"/>
                  <a:gd name="T1" fmla="*/ 39 h 568"/>
                  <a:gd name="T2" fmla="*/ 498 w 767"/>
                  <a:gd name="T3" fmla="*/ 39 h 568"/>
                  <a:gd name="T4" fmla="*/ 29 w 767"/>
                  <a:gd name="T5" fmla="*/ 508 h 568"/>
                  <a:gd name="T6" fmla="*/ 0 w 767"/>
                  <a:gd name="T7" fmla="*/ 568 h 568"/>
                  <a:gd name="T8" fmla="*/ 365 w 767"/>
                  <a:gd name="T9" fmla="*/ 568 h 568"/>
                  <a:gd name="T10" fmla="*/ 767 w 767"/>
                  <a:gd name="T11" fmla="*/ 166 h 568"/>
                  <a:gd name="T12" fmla="*/ 639 w 767"/>
                  <a:gd name="T13" fmla="*/ 39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7" h="568">
                    <a:moveTo>
                      <a:pt x="639" y="39"/>
                    </a:moveTo>
                    <a:cubicBezTo>
                      <a:pt x="600" y="0"/>
                      <a:pt x="537" y="0"/>
                      <a:pt x="498" y="39"/>
                    </a:cubicBezTo>
                    <a:cubicBezTo>
                      <a:pt x="29" y="508"/>
                      <a:pt x="29" y="508"/>
                      <a:pt x="29" y="508"/>
                    </a:cubicBezTo>
                    <a:cubicBezTo>
                      <a:pt x="12" y="525"/>
                      <a:pt x="3" y="546"/>
                      <a:pt x="0" y="568"/>
                    </a:cubicBezTo>
                    <a:cubicBezTo>
                      <a:pt x="365" y="568"/>
                      <a:pt x="365" y="568"/>
                      <a:pt x="365" y="568"/>
                    </a:cubicBezTo>
                    <a:cubicBezTo>
                      <a:pt x="767" y="166"/>
                      <a:pt x="767" y="166"/>
                      <a:pt x="767" y="166"/>
                    </a:cubicBezTo>
                    <a:lnTo>
                      <a:pt x="639" y="39"/>
                    </a:ln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4" name="TextBox 76"/>
            <p:cNvSpPr txBox="1"/>
            <p:nvPr/>
          </p:nvSpPr>
          <p:spPr>
            <a:xfrm rot="18913753">
              <a:off x="4192389" y="2564838"/>
              <a:ext cx="723267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>
                  <a:solidFill>
                    <a:schemeClr val="bg1"/>
                  </a:solidFill>
                </a:rPr>
                <a:t>关键词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76"/>
            <p:cNvSpPr txBox="1"/>
            <p:nvPr/>
          </p:nvSpPr>
          <p:spPr>
            <a:xfrm>
              <a:off x="4604416" y="2962119"/>
              <a:ext cx="930055" cy="584771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3200" dirty="0" smtClean="0"/>
                <a:t>96</a:t>
              </a:r>
              <a:r>
                <a:rPr lang="en-US" altLang="zh-CN" sz="2000" dirty="0" smtClean="0"/>
                <a:t>%</a:t>
              </a:r>
              <a:endParaRPr lang="zh-CN" altLang="en-US" sz="2000" dirty="0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969690" y="3285044"/>
            <a:ext cx="2161816" cy="2161123"/>
            <a:chOff x="4969690" y="3285044"/>
            <a:chExt cx="2161816" cy="2161123"/>
          </a:xfrm>
        </p:grpSpPr>
        <p:grpSp>
          <p:nvGrpSpPr>
            <p:cNvPr id="21" name="组合 20"/>
            <p:cNvGrpSpPr/>
            <p:nvPr/>
          </p:nvGrpSpPr>
          <p:grpSpPr>
            <a:xfrm>
              <a:off x="4969690" y="3285044"/>
              <a:ext cx="2161816" cy="2161123"/>
              <a:chOff x="5029141" y="2994759"/>
              <a:chExt cx="2161816" cy="2161123"/>
            </a:xfrm>
          </p:grpSpPr>
          <p:sp>
            <p:nvSpPr>
              <p:cNvPr id="18" name="Freeform 12"/>
              <p:cNvSpPr/>
              <p:nvPr/>
            </p:nvSpPr>
            <p:spPr bwMode="auto">
              <a:xfrm>
                <a:off x="5029141" y="2994759"/>
                <a:ext cx="2161816" cy="2161123"/>
              </a:xfrm>
              <a:custGeom>
                <a:avLst/>
                <a:gdLst>
                  <a:gd name="T0" fmla="*/ 740 w 1319"/>
                  <a:gd name="T1" fmla="*/ 1275 h 1319"/>
                  <a:gd name="T2" fmla="*/ 579 w 1319"/>
                  <a:gd name="T3" fmla="*/ 1275 h 1319"/>
                  <a:gd name="T4" fmla="*/ 44 w 1319"/>
                  <a:gd name="T5" fmla="*/ 740 h 1319"/>
                  <a:gd name="T6" fmla="*/ 44 w 1319"/>
                  <a:gd name="T7" fmla="*/ 580 h 1319"/>
                  <a:gd name="T8" fmla="*/ 579 w 1319"/>
                  <a:gd name="T9" fmla="*/ 45 h 1319"/>
                  <a:gd name="T10" fmla="*/ 740 w 1319"/>
                  <a:gd name="T11" fmla="*/ 45 h 1319"/>
                  <a:gd name="T12" fmla="*/ 1274 w 1319"/>
                  <a:gd name="T13" fmla="*/ 580 h 1319"/>
                  <a:gd name="T14" fmla="*/ 1274 w 1319"/>
                  <a:gd name="T15" fmla="*/ 740 h 1319"/>
                  <a:gd name="T16" fmla="*/ 740 w 1319"/>
                  <a:gd name="T17" fmla="*/ 1275 h 1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19" h="1319">
                    <a:moveTo>
                      <a:pt x="740" y="1275"/>
                    </a:moveTo>
                    <a:cubicBezTo>
                      <a:pt x="695" y="1319"/>
                      <a:pt x="623" y="1319"/>
                      <a:pt x="579" y="1275"/>
                    </a:cubicBezTo>
                    <a:cubicBezTo>
                      <a:pt x="44" y="740"/>
                      <a:pt x="44" y="740"/>
                      <a:pt x="44" y="740"/>
                    </a:cubicBezTo>
                    <a:cubicBezTo>
                      <a:pt x="0" y="696"/>
                      <a:pt x="0" y="624"/>
                      <a:pt x="44" y="580"/>
                    </a:cubicBezTo>
                    <a:cubicBezTo>
                      <a:pt x="579" y="45"/>
                      <a:pt x="579" y="45"/>
                      <a:pt x="579" y="45"/>
                    </a:cubicBezTo>
                    <a:cubicBezTo>
                      <a:pt x="623" y="0"/>
                      <a:pt x="695" y="0"/>
                      <a:pt x="740" y="45"/>
                    </a:cubicBezTo>
                    <a:cubicBezTo>
                      <a:pt x="1274" y="580"/>
                      <a:pt x="1274" y="580"/>
                      <a:pt x="1274" y="580"/>
                    </a:cubicBezTo>
                    <a:cubicBezTo>
                      <a:pt x="1319" y="624"/>
                      <a:pt x="1319" y="696"/>
                      <a:pt x="1274" y="740"/>
                    </a:cubicBezTo>
                    <a:lnTo>
                      <a:pt x="740" y="127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13"/>
              <p:cNvSpPr/>
              <p:nvPr/>
            </p:nvSpPr>
            <p:spPr bwMode="auto">
              <a:xfrm>
                <a:off x="5178805" y="3127794"/>
                <a:ext cx="1254823" cy="930551"/>
              </a:xfrm>
              <a:custGeom>
                <a:avLst/>
                <a:gdLst>
                  <a:gd name="T0" fmla="*/ 639 w 766"/>
                  <a:gd name="T1" fmla="*/ 39 h 568"/>
                  <a:gd name="T2" fmla="*/ 498 w 766"/>
                  <a:gd name="T3" fmla="*/ 39 h 568"/>
                  <a:gd name="T4" fmla="*/ 28 w 766"/>
                  <a:gd name="T5" fmla="*/ 508 h 568"/>
                  <a:gd name="T6" fmla="*/ 0 w 766"/>
                  <a:gd name="T7" fmla="*/ 568 h 568"/>
                  <a:gd name="T8" fmla="*/ 364 w 766"/>
                  <a:gd name="T9" fmla="*/ 568 h 568"/>
                  <a:gd name="T10" fmla="*/ 766 w 766"/>
                  <a:gd name="T11" fmla="*/ 166 h 568"/>
                  <a:gd name="T12" fmla="*/ 639 w 766"/>
                  <a:gd name="T13" fmla="*/ 39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6" h="568">
                    <a:moveTo>
                      <a:pt x="639" y="39"/>
                    </a:moveTo>
                    <a:cubicBezTo>
                      <a:pt x="600" y="0"/>
                      <a:pt x="537" y="0"/>
                      <a:pt x="498" y="39"/>
                    </a:cubicBezTo>
                    <a:cubicBezTo>
                      <a:pt x="28" y="508"/>
                      <a:pt x="28" y="508"/>
                      <a:pt x="28" y="508"/>
                    </a:cubicBezTo>
                    <a:cubicBezTo>
                      <a:pt x="12" y="525"/>
                      <a:pt x="2" y="546"/>
                      <a:pt x="0" y="568"/>
                    </a:cubicBezTo>
                    <a:cubicBezTo>
                      <a:pt x="364" y="568"/>
                      <a:pt x="364" y="568"/>
                      <a:pt x="364" y="568"/>
                    </a:cubicBezTo>
                    <a:cubicBezTo>
                      <a:pt x="766" y="166"/>
                      <a:pt x="766" y="166"/>
                      <a:pt x="766" y="166"/>
                    </a:cubicBezTo>
                    <a:lnTo>
                      <a:pt x="639" y="39"/>
                    </a:ln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5" name="TextBox 76"/>
            <p:cNvSpPr txBox="1"/>
            <p:nvPr/>
          </p:nvSpPr>
          <p:spPr>
            <a:xfrm rot="18913753">
              <a:off x="5495302" y="3729468"/>
              <a:ext cx="723267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>
                  <a:solidFill>
                    <a:schemeClr val="bg1"/>
                  </a:solidFill>
                </a:rPr>
                <a:t>关键词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76"/>
            <p:cNvSpPr txBox="1"/>
            <p:nvPr/>
          </p:nvSpPr>
          <p:spPr>
            <a:xfrm>
              <a:off x="5809396" y="4210301"/>
              <a:ext cx="930055" cy="584771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3200" dirty="0" smtClean="0"/>
                <a:t>45</a:t>
              </a:r>
              <a:r>
                <a:rPr lang="en-US" altLang="zh-CN" sz="2000" dirty="0" smtClean="0"/>
                <a:t>%</a:t>
              </a:r>
              <a:endParaRPr lang="zh-CN" altLang="en-US" sz="2000" dirty="0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131666" y="2038535"/>
            <a:ext cx="2161816" cy="2159044"/>
            <a:chOff x="6131666" y="2038535"/>
            <a:chExt cx="2161816" cy="2159044"/>
          </a:xfrm>
        </p:grpSpPr>
        <p:grpSp>
          <p:nvGrpSpPr>
            <p:cNvPr id="20" name="组合 19"/>
            <p:cNvGrpSpPr/>
            <p:nvPr/>
          </p:nvGrpSpPr>
          <p:grpSpPr>
            <a:xfrm>
              <a:off x="6131666" y="2038535"/>
              <a:ext cx="2161816" cy="2159044"/>
              <a:chOff x="6119056" y="1748250"/>
              <a:chExt cx="2161816" cy="2159044"/>
            </a:xfrm>
          </p:grpSpPr>
          <p:sp>
            <p:nvSpPr>
              <p:cNvPr id="13" name="Freeform 7"/>
              <p:cNvSpPr/>
              <p:nvPr/>
            </p:nvSpPr>
            <p:spPr bwMode="auto">
              <a:xfrm>
                <a:off x="6119056" y="1748250"/>
                <a:ext cx="2161816" cy="2159044"/>
              </a:xfrm>
              <a:custGeom>
                <a:avLst/>
                <a:gdLst>
                  <a:gd name="T0" fmla="*/ 740 w 1319"/>
                  <a:gd name="T1" fmla="*/ 1274 h 1318"/>
                  <a:gd name="T2" fmla="*/ 579 w 1319"/>
                  <a:gd name="T3" fmla="*/ 1274 h 1318"/>
                  <a:gd name="T4" fmla="*/ 44 w 1319"/>
                  <a:gd name="T5" fmla="*/ 739 h 1318"/>
                  <a:gd name="T6" fmla="*/ 44 w 1319"/>
                  <a:gd name="T7" fmla="*/ 579 h 1318"/>
                  <a:gd name="T8" fmla="*/ 579 w 1319"/>
                  <a:gd name="T9" fmla="*/ 44 h 1318"/>
                  <a:gd name="T10" fmla="*/ 740 w 1319"/>
                  <a:gd name="T11" fmla="*/ 44 h 1318"/>
                  <a:gd name="T12" fmla="*/ 1275 w 1319"/>
                  <a:gd name="T13" fmla="*/ 579 h 1318"/>
                  <a:gd name="T14" fmla="*/ 1275 w 1319"/>
                  <a:gd name="T15" fmla="*/ 739 h 1318"/>
                  <a:gd name="T16" fmla="*/ 740 w 1319"/>
                  <a:gd name="T17" fmla="*/ 1274 h 1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19" h="1318">
                    <a:moveTo>
                      <a:pt x="740" y="1274"/>
                    </a:moveTo>
                    <a:cubicBezTo>
                      <a:pt x="695" y="1318"/>
                      <a:pt x="624" y="1318"/>
                      <a:pt x="579" y="1274"/>
                    </a:cubicBezTo>
                    <a:cubicBezTo>
                      <a:pt x="44" y="739"/>
                      <a:pt x="44" y="739"/>
                      <a:pt x="44" y="739"/>
                    </a:cubicBezTo>
                    <a:cubicBezTo>
                      <a:pt x="0" y="695"/>
                      <a:pt x="0" y="623"/>
                      <a:pt x="44" y="579"/>
                    </a:cubicBezTo>
                    <a:cubicBezTo>
                      <a:pt x="579" y="44"/>
                      <a:pt x="579" y="44"/>
                      <a:pt x="579" y="44"/>
                    </a:cubicBezTo>
                    <a:cubicBezTo>
                      <a:pt x="624" y="0"/>
                      <a:pt x="695" y="0"/>
                      <a:pt x="740" y="44"/>
                    </a:cubicBezTo>
                    <a:cubicBezTo>
                      <a:pt x="1275" y="579"/>
                      <a:pt x="1275" y="579"/>
                      <a:pt x="1275" y="579"/>
                    </a:cubicBezTo>
                    <a:cubicBezTo>
                      <a:pt x="1319" y="623"/>
                      <a:pt x="1319" y="695"/>
                      <a:pt x="1275" y="739"/>
                    </a:cubicBezTo>
                    <a:lnTo>
                      <a:pt x="740" y="127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11"/>
              <p:cNvSpPr/>
              <p:nvPr/>
            </p:nvSpPr>
            <p:spPr bwMode="auto">
              <a:xfrm>
                <a:off x="6268028" y="1879207"/>
                <a:ext cx="1255516" cy="930551"/>
              </a:xfrm>
              <a:custGeom>
                <a:avLst/>
                <a:gdLst>
                  <a:gd name="T0" fmla="*/ 639 w 766"/>
                  <a:gd name="T1" fmla="*/ 39 h 568"/>
                  <a:gd name="T2" fmla="*/ 498 w 766"/>
                  <a:gd name="T3" fmla="*/ 39 h 568"/>
                  <a:gd name="T4" fmla="*/ 28 w 766"/>
                  <a:gd name="T5" fmla="*/ 508 h 568"/>
                  <a:gd name="T6" fmla="*/ 0 w 766"/>
                  <a:gd name="T7" fmla="*/ 568 h 568"/>
                  <a:gd name="T8" fmla="*/ 365 w 766"/>
                  <a:gd name="T9" fmla="*/ 568 h 568"/>
                  <a:gd name="T10" fmla="*/ 766 w 766"/>
                  <a:gd name="T11" fmla="*/ 166 h 568"/>
                  <a:gd name="T12" fmla="*/ 639 w 766"/>
                  <a:gd name="T13" fmla="*/ 39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6" h="568">
                    <a:moveTo>
                      <a:pt x="639" y="39"/>
                    </a:moveTo>
                    <a:cubicBezTo>
                      <a:pt x="600" y="0"/>
                      <a:pt x="537" y="0"/>
                      <a:pt x="498" y="39"/>
                    </a:cubicBezTo>
                    <a:cubicBezTo>
                      <a:pt x="28" y="508"/>
                      <a:pt x="28" y="508"/>
                      <a:pt x="28" y="508"/>
                    </a:cubicBezTo>
                    <a:cubicBezTo>
                      <a:pt x="12" y="525"/>
                      <a:pt x="2" y="546"/>
                      <a:pt x="0" y="568"/>
                    </a:cubicBezTo>
                    <a:cubicBezTo>
                      <a:pt x="365" y="568"/>
                      <a:pt x="365" y="568"/>
                      <a:pt x="365" y="568"/>
                    </a:cubicBezTo>
                    <a:cubicBezTo>
                      <a:pt x="766" y="166"/>
                      <a:pt x="766" y="166"/>
                      <a:pt x="766" y="166"/>
                    </a:cubicBezTo>
                    <a:lnTo>
                      <a:pt x="639" y="39"/>
                    </a:lnTo>
                    <a:close/>
                  </a:path>
                </a:pathLst>
              </a:custGeom>
              <a:solidFill>
                <a:srgbClr val="005CA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6" name="TextBox 76"/>
            <p:cNvSpPr txBox="1"/>
            <p:nvPr/>
          </p:nvSpPr>
          <p:spPr>
            <a:xfrm rot="18913753">
              <a:off x="6642175" y="2488835"/>
              <a:ext cx="723267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>
                  <a:solidFill>
                    <a:schemeClr val="bg1"/>
                  </a:solidFill>
                </a:rPr>
                <a:t>关键词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76"/>
            <p:cNvSpPr txBox="1"/>
            <p:nvPr/>
          </p:nvSpPr>
          <p:spPr>
            <a:xfrm>
              <a:off x="6964157" y="2968900"/>
              <a:ext cx="930055" cy="584771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3200" dirty="0" smtClean="0"/>
                <a:t>87</a:t>
              </a:r>
              <a:r>
                <a:rPr lang="en-US" altLang="zh-CN" sz="2000" dirty="0" smtClean="0"/>
                <a:t>%</a:t>
              </a:r>
              <a:endParaRPr lang="zh-CN" altLang="en-US" sz="2000" dirty="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983908" y="1648794"/>
            <a:ext cx="688732" cy="688039"/>
            <a:chOff x="3983908" y="1648794"/>
            <a:chExt cx="688732" cy="688039"/>
          </a:xfrm>
        </p:grpSpPr>
        <p:sp>
          <p:nvSpPr>
            <p:cNvPr id="16" name="Freeform 10"/>
            <p:cNvSpPr/>
            <p:nvPr/>
          </p:nvSpPr>
          <p:spPr bwMode="auto">
            <a:xfrm>
              <a:off x="3983908" y="1648794"/>
              <a:ext cx="688732" cy="688039"/>
            </a:xfrm>
            <a:custGeom>
              <a:avLst/>
              <a:gdLst>
                <a:gd name="T0" fmla="*/ 235 w 420"/>
                <a:gd name="T1" fmla="*/ 406 h 420"/>
                <a:gd name="T2" fmla="*/ 184 w 420"/>
                <a:gd name="T3" fmla="*/ 406 h 420"/>
                <a:gd name="T4" fmla="*/ 14 w 420"/>
                <a:gd name="T5" fmla="*/ 235 h 420"/>
                <a:gd name="T6" fmla="*/ 14 w 420"/>
                <a:gd name="T7" fmla="*/ 184 h 420"/>
                <a:gd name="T8" fmla="*/ 184 w 420"/>
                <a:gd name="T9" fmla="*/ 14 h 420"/>
                <a:gd name="T10" fmla="*/ 235 w 420"/>
                <a:gd name="T11" fmla="*/ 14 h 420"/>
                <a:gd name="T12" fmla="*/ 406 w 420"/>
                <a:gd name="T13" fmla="*/ 184 h 420"/>
                <a:gd name="T14" fmla="*/ 406 w 420"/>
                <a:gd name="T15" fmla="*/ 235 h 420"/>
                <a:gd name="T16" fmla="*/ 235 w 420"/>
                <a:gd name="T17" fmla="*/ 406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0" h="420">
                  <a:moveTo>
                    <a:pt x="235" y="406"/>
                  </a:moveTo>
                  <a:cubicBezTo>
                    <a:pt x="221" y="420"/>
                    <a:pt x="198" y="420"/>
                    <a:pt x="184" y="406"/>
                  </a:cubicBezTo>
                  <a:cubicBezTo>
                    <a:pt x="14" y="235"/>
                    <a:pt x="14" y="235"/>
                    <a:pt x="14" y="235"/>
                  </a:cubicBezTo>
                  <a:cubicBezTo>
                    <a:pt x="0" y="221"/>
                    <a:pt x="0" y="198"/>
                    <a:pt x="14" y="184"/>
                  </a:cubicBezTo>
                  <a:cubicBezTo>
                    <a:pt x="184" y="14"/>
                    <a:pt x="184" y="14"/>
                    <a:pt x="184" y="14"/>
                  </a:cubicBezTo>
                  <a:cubicBezTo>
                    <a:pt x="198" y="0"/>
                    <a:pt x="221" y="0"/>
                    <a:pt x="235" y="14"/>
                  </a:cubicBezTo>
                  <a:cubicBezTo>
                    <a:pt x="406" y="184"/>
                    <a:pt x="406" y="184"/>
                    <a:pt x="406" y="184"/>
                  </a:cubicBezTo>
                  <a:cubicBezTo>
                    <a:pt x="420" y="198"/>
                    <a:pt x="420" y="221"/>
                    <a:pt x="406" y="235"/>
                  </a:cubicBezTo>
                  <a:lnTo>
                    <a:pt x="235" y="40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47"/>
            <p:cNvSpPr>
              <a:spLocks noEditPoints="1"/>
            </p:cNvSpPr>
            <p:nvPr/>
          </p:nvSpPr>
          <p:spPr bwMode="auto">
            <a:xfrm>
              <a:off x="4214647" y="1848748"/>
              <a:ext cx="233097" cy="278788"/>
            </a:xfrm>
            <a:custGeom>
              <a:avLst/>
              <a:gdLst>
                <a:gd name="T0" fmla="*/ 373 w 373"/>
                <a:gd name="T1" fmla="*/ 425 h 456"/>
                <a:gd name="T2" fmla="*/ 342 w 373"/>
                <a:gd name="T3" fmla="*/ 456 h 456"/>
                <a:gd name="T4" fmla="*/ 31 w 373"/>
                <a:gd name="T5" fmla="*/ 456 h 456"/>
                <a:gd name="T6" fmla="*/ 0 w 373"/>
                <a:gd name="T7" fmla="*/ 425 h 456"/>
                <a:gd name="T8" fmla="*/ 0 w 373"/>
                <a:gd name="T9" fmla="*/ 238 h 456"/>
                <a:gd name="T10" fmla="*/ 31 w 373"/>
                <a:gd name="T11" fmla="*/ 207 h 456"/>
                <a:gd name="T12" fmla="*/ 41 w 373"/>
                <a:gd name="T13" fmla="*/ 207 h 456"/>
                <a:gd name="T14" fmla="*/ 41 w 373"/>
                <a:gd name="T15" fmla="*/ 145 h 456"/>
                <a:gd name="T16" fmla="*/ 186 w 373"/>
                <a:gd name="T17" fmla="*/ 0 h 456"/>
                <a:gd name="T18" fmla="*/ 331 w 373"/>
                <a:gd name="T19" fmla="*/ 145 h 456"/>
                <a:gd name="T20" fmla="*/ 331 w 373"/>
                <a:gd name="T21" fmla="*/ 207 h 456"/>
                <a:gd name="T22" fmla="*/ 342 w 373"/>
                <a:gd name="T23" fmla="*/ 207 h 456"/>
                <a:gd name="T24" fmla="*/ 373 w 373"/>
                <a:gd name="T25" fmla="*/ 238 h 456"/>
                <a:gd name="T26" fmla="*/ 373 w 373"/>
                <a:gd name="T27" fmla="*/ 425 h 456"/>
                <a:gd name="T28" fmla="*/ 269 w 373"/>
                <a:gd name="T29" fmla="*/ 207 h 456"/>
                <a:gd name="T30" fmla="*/ 269 w 373"/>
                <a:gd name="T31" fmla="*/ 145 h 456"/>
                <a:gd name="T32" fmla="*/ 186 w 373"/>
                <a:gd name="T33" fmla="*/ 62 h 456"/>
                <a:gd name="T34" fmla="*/ 103 w 373"/>
                <a:gd name="T35" fmla="*/ 145 h 456"/>
                <a:gd name="T36" fmla="*/ 103 w 373"/>
                <a:gd name="T37" fmla="*/ 207 h 456"/>
                <a:gd name="T38" fmla="*/ 269 w 373"/>
                <a:gd name="T39" fmla="*/ 207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3" h="456">
                  <a:moveTo>
                    <a:pt x="373" y="425"/>
                  </a:moveTo>
                  <a:cubicBezTo>
                    <a:pt x="373" y="442"/>
                    <a:pt x="359" y="456"/>
                    <a:pt x="342" y="456"/>
                  </a:cubicBezTo>
                  <a:cubicBezTo>
                    <a:pt x="31" y="456"/>
                    <a:pt x="31" y="456"/>
                    <a:pt x="31" y="456"/>
                  </a:cubicBezTo>
                  <a:cubicBezTo>
                    <a:pt x="14" y="456"/>
                    <a:pt x="0" y="442"/>
                    <a:pt x="0" y="425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0" y="221"/>
                    <a:pt x="14" y="207"/>
                    <a:pt x="31" y="207"/>
                  </a:cubicBezTo>
                  <a:cubicBezTo>
                    <a:pt x="41" y="207"/>
                    <a:pt x="41" y="207"/>
                    <a:pt x="41" y="207"/>
                  </a:cubicBezTo>
                  <a:cubicBezTo>
                    <a:pt x="41" y="145"/>
                    <a:pt x="41" y="145"/>
                    <a:pt x="41" y="145"/>
                  </a:cubicBezTo>
                  <a:cubicBezTo>
                    <a:pt x="41" y="65"/>
                    <a:pt x="107" y="0"/>
                    <a:pt x="186" y="0"/>
                  </a:cubicBezTo>
                  <a:cubicBezTo>
                    <a:pt x="266" y="0"/>
                    <a:pt x="331" y="65"/>
                    <a:pt x="331" y="145"/>
                  </a:cubicBezTo>
                  <a:cubicBezTo>
                    <a:pt x="331" y="207"/>
                    <a:pt x="331" y="207"/>
                    <a:pt x="331" y="207"/>
                  </a:cubicBezTo>
                  <a:cubicBezTo>
                    <a:pt x="342" y="207"/>
                    <a:pt x="342" y="207"/>
                    <a:pt x="342" y="207"/>
                  </a:cubicBezTo>
                  <a:cubicBezTo>
                    <a:pt x="359" y="207"/>
                    <a:pt x="373" y="221"/>
                    <a:pt x="373" y="238"/>
                  </a:cubicBezTo>
                  <a:lnTo>
                    <a:pt x="373" y="425"/>
                  </a:lnTo>
                  <a:close/>
                  <a:moveTo>
                    <a:pt x="269" y="207"/>
                  </a:moveTo>
                  <a:cubicBezTo>
                    <a:pt x="269" y="145"/>
                    <a:pt x="269" y="145"/>
                    <a:pt x="269" y="145"/>
                  </a:cubicBezTo>
                  <a:cubicBezTo>
                    <a:pt x="269" y="99"/>
                    <a:pt x="232" y="62"/>
                    <a:pt x="186" y="62"/>
                  </a:cubicBezTo>
                  <a:cubicBezTo>
                    <a:pt x="141" y="62"/>
                    <a:pt x="103" y="99"/>
                    <a:pt x="103" y="145"/>
                  </a:cubicBezTo>
                  <a:cubicBezTo>
                    <a:pt x="103" y="207"/>
                    <a:pt x="103" y="207"/>
                    <a:pt x="103" y="207"/>
                  </a:cubicBezTo>
                  <a:lnTo>
                    <a:pt x="269" y="2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098434" y="2365234"/>
            <a:ext cx="688039" cy="688039"/>
            <a:chOff x="8098434" y="2365234"/>
            <a:chExt cx="688039" cy="688039"/>
          </a:xfrm>
        </p:grpSpPr>
        <p:sp>
          <p:nvSpPr>
            <p:cNvPr id="14" name="Freeform 8"/>
            <p:cNvSpPr/>
            <p:nvPr/>
          </p:nvSpPr>
          <p:spPr bwMode="auto">
            <a:xfrm>
              <a:off x="8098434" y="2365234"/>
              <a:ext cx="688039" cy="688039"/>
            </a:xfrm>
            <a:custGeom>
              <a:avLst/>
              <a:gdLst>
                <a:gd name="T0" fmla="*/ 235 w 420"/>
                <a:gd name="T1" fmla="*/ 406 h 420"/>
                <a:gd name="T2" fmla="*/ 184 w 420"/>
                <a:gd name="T3" fmla="*/ 406 h 420"/>
                <a:gd name="T4" fmla="*/ 14 w 420"/>
                <a:gd name="T5" fmla="*/ 235 h 420"/>
                <a:gd name="T6" fmla="*/ 14 w 420"/>
                <a:gd name="T7" fmla="*/ 184 h 420"/>
                <a:gd name="T8" fmla="*/ 184 w 420"/>
                <a:gd name="T9" fmla="*/ 14 h 420"/>
                <a:gd name="T10" fmla="*/ 235 w 420"/>
                <a:gd name="T11" fmla="*/ 14 h 420"/>
                <a:gd name="T12" fmla="*/ 406 w 420"/>
                <a:gd name="T13" fmla="*/ 184 h 420"/>
                <a:gd name="T14" fmla="*/ 406 w 420"/>
                <a:gd name="T15" fmla="*/ 235 h 420"/>
                <a:gd name="T16" fmla="*/ 235 w 420"/>
                <a:gd name="T17" fmla="*/ 406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0" h="420">
                  <a:moveTo>
                    <a:pt x="235" y="406"/>
                  </a:moveTo>
                  <a:cubicBezTo>
                    <a:pt x="221" y="420"/>
                    <a:pt x="198" y="420"/>
                    <a:pt x="184" y="406"/>
                  </a:cubicBezTo>
                  <a:cubicBezTo>
                    <a:pt x="14" y="235"/>
                    <a:pt x="14" y="235"/>
                    <a:pt x="14" y="235"/>
                  </a:cubicBezTo>
                  <a:cubicBezTo>
                    <a:pt x="0" y="221"/>
                    <a:pt x="0" y="198"/>
                    <a:pt x="14" y="184"/>
                  </a:cubicBezTo>
                  <a:cubicBezTo>
                    <a:pt x="184" y="14"/>
                    <a:pt x="184" y="14"/>
                    <a:pt x="184" y="14"/>
                  </a:cubicBezTo>
                  <a:cubicBezTo>
                    <a:pt x="198" y="0"/>
                    <a:pt x="221" y="0"/>
                    <a:pt x="235" y="14"/>
                  </a:cubicBezTo>
                  <a:cubicBezTo>
                    <a:pt x="406" y="184"/>
                    <a:pt x="406" y="184"/>
                    <a:pt x="406" y="184"/>
                  </a:cubicBezTo>
                  <a:cubicBezTo>
                    <a:pt x="420" y="198"/>
                    <a:pt x="420" y="221"/>
                    <a:pt x="406" y="235"/>
                  </a:cubicBezTo>
                  <a:lnTo>
                    <a:pt x="235" y="40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48"/>
            <p:cNvSpPr>
              <a:spLocks noEditPoints="1"/>
            </p:cNvSpPr>
            <p:nvPr/>
          </p:nvSpPr>
          <p:spPr bwMode="auto">
            <a:xfrm rot="16200000">
              <a:off x="8311056" y="2543412"/>
              <a:ext cx="231322" cy="284368"/>
            </a:xfrm>
            <a:custGeom>
              <a:avLst/>
              <a:gdLst>
                <a:gd name="T0" fmla="*/ 318 w 392"/>
                <a:gd name="T1" fmla="*/ 158 h 490"/>
                <a:gd name="T2" fmla="*/ 252 w 392"/>
                <a:gd name="T3" fmla="*/ 147 h 490"/>
                <a:gd name="T4" fmla="*/ 219 w 392"/>
                <a:gd name="T5" fmla="*/ 86 h 490"/>
                <a:gd name="T6" fmla="*/ 303 w 392"/>
                <a:gd name="T7" fmla="*/ 70 h 490"/>
                <a:gd name="T8" fmla="*/ 318 w 392"/>
                <a:gd name="T9" fmla="*/ 158 h 490"/>
                <a:gd name="T10" fmla="*/ 379 w 392"/>
                <a:gd name="T11" fmla="*/ 121 h 490"/>
                <a:gd name="T12" fmla="*/ 231 w 392"/>
                <a:gd name="T13" fmla="*/ 13 h 490"/>
                <a:gd name="T14" fmla="*/ 115 w 392"/>
                <a:gd name="T15" fmla="*/ 154 h 490"/>
                <a:gd name="T16" fmla="*/ 134 w 392"/>
                <a:gd name="T17" fmla="*/ 212 h 490"/>
                <a:gd name="T18" fmla="*/ 8 w 392"/>
                <a:gd name="T19" fmla="*/ 400 h 490"/>
                <a:gd name="T20" fmla="*/ 2 w 392"/>
                <a:gd name="T21" fmla="*/ 428 h 490"/>
                <a:gd name="T22" fmla="*/ 10 w 392"/>
                <a:gd name="T23" fmla="*/ 476 h 490"/>
                <a:gd name="T24" fmla="*/ 27 w 392"/>
                <a:gd name="T25" fmla="*/ 489 h 490"/>
                <a:gd name="T26" fmla="*/ 64 w 392"/>
                <a:gd name="T27" fmla="*/ 482 h 490"/>
                <a:gd name="T28" fmla="*/ 86 w 392"/>
                <a:gd name="T29" fmla="*/ 466 h 490"/>
                <a:gd name="T30" fmla="*/ 136 w 392"/>
                <a:gd name="T31" fmla="*/ 385 h 490"/>
                <a:gd name="T32" fmla="*/ 137 w 392"/>
                <a:gd name="T33" fmla="*/ 385 h 490"/>
                <a:gd name="T34" fmla="*/ 171 w 392"/>
                <a:gd name="T35" fmla="*/ 379 h 490"/>
                <a:gd name="T36" fmla="*/ 229 w 392"/>
                <a:gd name="T37" fmla="*/ 284 h 490"/>
                <a:gd name="T38" fmla="*/ 292 w 392"/>
                <a:gd name="T39" fmla="*/ 283 h 490"/>
                <a:gd name="T40" fmla="*/ 379 w 392"/>
                <a:gd name="T41" fmla="*/ 121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2" h="490">
                  <a:moveTo>
                    <a:pt x="318" y="158"/>
                  </a:moveTo>
                  <a:cubicBezTo>
                    <a:pt x="299" y="187"/>
                    <a:pt x="279" y="167"/>
                    <a:pt x="252" y="147"/>
                  </a:cubicBezTo>
                  <a:cubicBezTo>
                    <a:pt x="224" y="127"/>
                    <a:pt x="200" y="114"/>
                    <a:pt x="219" y="86"/>
                  </a:cubicBezTo>
                  <a:cubicBezTo>
                    <a:pt x="238" y="57"/>
                    <a:pt x="276" y="50"/>
                    <a:pt x="303" y="70"/>
                  </a:cubicBezTo>
                  <a:cubicBezTo>
                    <a:pt x="330" y="90"/>
                    <a:pt x="337" y="130"/>
                    <a:pt x="318" y="158"/>
                  </a:cubicBezTo>
                  <a:close/>
                  <a:moveTo>
                    <a:pt x="379" y="121"/>
                  </a:moveTo>
                  <a:cubicBezTo>
                    <a:pt x="367" y="48"/>
                    <a:pt x="301" y="0"/>
                    <a:pt x="231" y="13"/>
                  </a:cubicBezTo>
                  <a:cubicBezTo>
                    <a:pt x="162" y="25"/>
                    <a:pt x="103" y="81"/>
                    <a:pt x="115" y="154"/>
                  </a:cubicBezTo>
                  <a:cubicBezTo>
                    <a:pt x="118" y="170"/>
                    <a:pt x="125" y="194"/>
                    <a:pt x="134" y="212"/>
                  </a:cubicBezTo>
                  <a:cubicBezTo>
                    <a:pt x="8" y="400"/>
                    <a:pt x="8" y="400"/>
                    <a:pt x="8" y="400"/>
                  </a:cubicBezTo>
                  <a:cubicBezTo>
                    <a:pt x="3" y="407"/>
                    <a:pt x="0" y="420"/>
                    <a:pt x="2" y="428"/>
                  </a:cubicBezTo>
                  <a:cubicBezTo>
                    <a:pt x="10" y="476"/>
                    <a:pt x="10" y="476"/>
                    <a:pt x="10" y="476"/>
                  </a:cubicBezTo>
                  <a:cubicBezTo>
                    <a:pt x="11" y="484"/>
                    <a:pt x="19" y="490"/>
                    <a:pt x="27" y="489"/>
                  </a:cubicBezTo>
                  <a:cubicBezTo>
                    <a:pt x="64" y="482"/>
                    <a:pt x="64" y="482"/>
                    <a:pt x="64" y="482"/>
                  </a:cubicBezTo>
                  <a:cubicBezTo>
                    <a:pt x="72" y="480"/>
                    <a:pt x="82" y="473"/>
                    <a:pt x="86" y="466"/>
                  </a:cubicBezTo>
                  <a:cubicBezTo>
                    <a:pt x="136" y="385"/>
                    <a:pt x="136" y="385"/>
                    <a:pt x="136" y="385"/>
                  </a:cubicBezTo>
                  <a:cubicBezTo>
                    <a:pt x="137" y="385"/>
                    <a:pt x="137" y="385"/>
                    <a:pt x="137" y="385"/>
                  </a:cubicBezTo>
                  <a:cubicBezTo>
                    <a:pt x="171" y="379"/>
                    <a:pt x="171" y="379"/>
                    <a:pt x="171" y="379"/>
                  </a:cubicBezTo>
                  <a:cubicBezTo>
                    <a:pt x="229" y="284"/>
                    <a:pt x="229" y="284"/>
                    <a:pt x="229" y="284"/>
                  </a:cubicBezTo>
                  <a:cubicBezTo>
                    <a:pt x="248" y="287"/>
                    <a:pt x="276" y="286"/>
                    <a:pt x="292" y="283"/>
                  </a:cubicBezTo>
                  <a:cubicBezTo>
                    <a:pt x="361" y="270"/>
                    <a:pt x="392" y="194"/>
                    <a:pt x="379" y="1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131666" y="5212661"/>
            <a:ext cx="688039" cy="688039"/>
            <a:chOff x="6131666" y="5212661"/>
            <a:chExt cx="688039" cy="688039"/>
          </a:xfrm>
        </p:grpSpPr>
        <p:sp>
          <p:nvSpPr>
            <p:cNvPr id="15" name="Freeform 9"/>
            <p:cNvSpPr/>
            <p:nvPr/>
          </p:nvSpPr>
          <p:spPr bwMode="auto">
            <a:xfrm>
              <a:off x="6131666" y="5212661"/>
              <a:ext cx="688039" cy="688039"/>
            </a:xfrm>
            <a:custGeom>
              <a:avLst/>
              <a:gdLst>
                <a:gd name="T0" fmla="*/ 236 w 420"/>
                <a:gd name="T1" fmla="*/ 406 h 420"/>
                <a:gd name="T2" fmla="*/ 185 w 420"/>
                <a:gd name="T3" fmla="*/ 406 h 420"/>
                <a:gd name="T4" fmla="*/ 14 w 420"/>
                <a:gd name="T5" fmla="*/ 236 h 420"/>
                <a:gd name="T6" fmla="*/ 14 w 420"/>
                <a:gd name="T7" fmla="*/ 185 h 420"/>
                <a:gd name="T8" fmla="*/ 185 w 420"/>
                <a:gd name="T9" fmla="*/ 14 h 420"/>
                <a:gd name="T10" fmla="*/ 236 w 420"/>
                <a:gd name="T11" fmla="*/ 14 h 420"/>
                <a:gd name="T12" fmla="*/ 406 w 420"/>
                <a:gd name="T13" fmla="*/ 185 h 420"/>
                <a:gd name="T14" fmla="*/ 406 w 420"/>
                <a:gd name="T15" fmla="*/ 236 h 420"/>
                <a:gd name="T16" fmla="*/ 236 w 420"/>
                <a:gd name="T17" fmla="*/ 406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0" h="420">
                  <a:moveTo>
                    <a:pt x="236" y="406"/>
                  </a:moveTo>
                  <a:cubicBezTo>
                    <a:pt x="222" y="420"/>
                    <a:pt x="199" y="420"/>
                    <a:pt x="185" y="406"/>
                  </a:cubicBezTo>
                  <a:cubicBezTo>
                    <a:pt x="14" y="236"/>
                    <a:pt x="14" y="236"/>
                    <a:pt x="14" y="236"/>
                  </a:cubicBezTo>
                  <a:cubicBezTo>
                    <a:pt x="0" y="222"/>
                    <a:pt x="0" y="199"/>
                    <a:pt x="14" y="185"/>
                  </a:cubicBezTo>
                  <a:cubicBezTo>
                    <a:pt x="185" y="14"/>
                    <a:pt x="185" y="14"/>
                    <a:pt x="185" y="14"/>
                  </a:cubicBezTo>
                  <a:cubicBezTo>
                    <a:pt x="199" y="0"/>
                    <a:pt x="222" y="0"/>
                    <a:pt x="236" y="14"/>
                  </a:cubicBezTo>
                  <a:cubicBezTo>
                    <a:pt x="406" y="185"/>
                    <a:pt x="406" y="185"/>
                    <a:pt x="406" y="185"/>
                  </a:cubicBezTo>
                  <a:cubicBezTo>
                    <a:pt x="420" y="199"/>
                    <a:pt x="420" y="222"/>
                    <a:pt x="406" y="236"/>
                  </a:cubicBezTo>
                  <a:lnTo>
                    <a:pt x="236" y="406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46"/>
            <p:cNvSpPr>
              <a:spLocks noEditPoints="1"/>
            </p:cNvSpPr>
            <p:nvPr/>
          </p:nvSpPr>
          <p:spPr bwMode="auto">
            <a:xfrm>
              <a:off x="6326472" y="5411296"/>
              <a:ext cx="298425" cy="243577"/>
            </a:xfrm>
            <a:custGeom>
              <a:avLst/>
              <a:gdLst>
                <a:gd name="T0" fmla="*/ 419 w 419"/>
                <a:gd name="T1" fmla="*/ 305 h 349"/>
                <a:gd name="T2" fmla="*/ 376 w 419"/>
                <a:gd name="T3" fmla="*/ 349 h 349"/>
                <a:gd name="T4" fmla="*/ 44 w 419"/>
                <a:gd name="T5" fmla="*/ 349 h 349"/>
                <a:gd name="T6" fmla="*/ 0 w 419"/>
                <a:gd name="T7" fmla="*/ 305 h 349"/>
                <a:gd name="T8" fmla="*/ 0 w 419"/>
                <a:gd name="T9" fmla="*/ 218 h 349"/>
                <a:gd name="T10" fmla="*/ 5 w 419"/>
                <a:gd name="T11" fmla="*/ 197 h 349"/>
                <a:gd name="T12" fmla="*/ 58 w 419"/>
                <a:gd name="T13" fmla="*/ 32 h 349"/>
                <a:gd name="T14" fmla="*/ 103 w 419"/>
                <a:gd name="T15" fmla="*/ 0 h 349"/>
                <a:gd name="T16" fmla="*/ 316 w 419"/>
                <a:gd name="T17" fmla="*/ 0 h 349"/>
                <a:gd name="T18" fmla="*/ 361 w 419"/>
                <a:gd name="T19" fmla="*/ 32 h 349"/>
                <a:gd name="T20" fmla="*/ 415 w 419"/>
                <a:gd name="T21" fmla="*/ 197 h 349"/>
                <a:gd name="T22" fmla="*/ 419 w 419"/>
                <a:gd name="T23" fmla="*/ 218 h 349"/>
                <a:gd name="T24" fmla="*/ 419 w 419"/>
                <a:gd name="T25" fmla="*/ 305 h 349"/>
                <a:gd name="T26" fmla="*/ 384 w 419"/>
                <a:gd name="T27" fmla="*/ 218 h 349"/>
                <a:gd name="T28" fmla="*/ 376 w 419"/>
                <a:gd name="T29" fmla="*/ 209 h 349"/>
                <a:gd name="T30" fmla="*/ 44 w 419"/>
                <a:gd name="T31" fmla="*/ 209 h 349"/>
                <a:gd name="T32" fmla="*/ 35 w 419"/>
                <a:gd name="T33" fmla="*/ 218 h 349"/>
                <a:gd name="T34" fmla="*/ 35 w 419"/>
                <a:gd name="T35" fmla="*/ 305 h 349"/>
                <a:gd name="T36" fmla="*/ 44 w 419"/>
                <a:gd name="T37" fmla="*/ 314 h 349"/>
                <a:gd name="T38" fmla="*/ 376 w 419"/>
                <a:gd name="T39" fmla="*/ 314 h 349"/>
                <a:gd name="T40" fmla="*/ 384 w 419"/>
                <a:gd name="T41" fmla="*/ 305 h 349"/>
                <a:gd name="T42" fmla="*/ 384 w 419"/>
                <a:gd name="T43" fmla="*/ 218 h 349"/>
                <a:gd name="T44" fmla="*/ 371 w 419"/>
                <a:gd name="T45" fmla="*/ 174 h 349"/>
                <a:gd name="T46" fmla="*/ 328 w 419"/>
                <a:gd name="T47" fmla="*/ 43 h 349"/>
                <a:gd name="T48" fmla="*/ 316 w 419"/>
                <a:gd name="T49" fmla="*/ 35 h 349"/>
                <a:gd name="T50" fmla="*/ 103 w 419"/>
                <a:gd name="T51" fmla="*/ 35 h 349"/>
                <a:gd name="T52" fmla="*/ 92 w 419"/>
                <a:gd name="T53" fmla="*/ 43 h 349"/>
                <a:gd name="T54" fmla="*/ 49 w 419"/>
                <a:gd name="T55" fmla="*/ 174 h 349"/>
                <a:gd name="T56" fmla="*/ 371 w 419"/>
                <a:gd name="T57" fmla="*/ 174 h 349"/>
                <a:gd name="T58" fmla="*/ 262 w 419"/>
                <a:gd name="T59" fmla="*/ 283 h 349"/>
                <a:gd name="T60" fmla="*/ 240 w 419"/>
                <a:gd name="T61" fmla="*/ 262 h 349"/>
                <a:gd name="T62" fmla="*/ 262 w 419"/>
                <a:gd name="T63" fmla="*/ 240 h 349"/>
                <a:gd name="T64" fmla="*/ 284 w 419"/>
                <a:gd name="T65" fmla="*/ 262 h 349"/>
                <a:gd name="T66" fmla="*/ 262 w 419"/>
                <a:gd name="T67" fmla="*/ 283 h 349"/>
                <a:gd name="T68" fmla="*/ 332 w 419"/>
                <a:gd name="T69" fmla="*/ 283 h 349"/>
                <a:gd name="T70" fmla="*/ 310 w 419"/>
                <a:gd name="T71" fmla="*/ 262 h 349"/>
                <a:gd name="T72" fmla="*/ 332 w 419"/>
                <a:gd name="T73" fmla="*/ 240 h 349"/>
                <a:gd name="T74" fmla="*/ 354 w 419"/>
                <a:gd name="T75" fmla="*/ 262 h 349"/>
                <a:gd name="T76" fmla="*/ 332 w 419"/>
                <a:gd name="T77" fmla="*/ 28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9" h="349">
                  <a:moveTo>
                    <a:pt x="419" y="305"/>
                  </a:moveTo>
                  <a:cubicBezTo>
                    <a:pt x="419" y="329"/>
                    <a:pt x="400" y="349"/>
                    <a:pt x="376" y="349"/>
                  </a:cubicBezTo>
                  <a:cubicBezTo>
                    <a:pt x="44" y="349"/>
                    <a:pt x="44" y="349"/>
                    <a:pt x="44" y="349"/>
                  </a:cubicBezTo>
                  <a:cubicBezTo>
                    <a:pt x="20" y="349"/>
                    <a:pt x="0" y="329"/>
                    <a:pt x="0" y="305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211"/>
                    <a:pt x="2" y="204"/>
                    <a:pt x="5" y="197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65" y="13"/>
                    <a:pt x="83" y="0"/>
                    <a:pt x="103" y="0"/>
                  </a:cubicBezTo>
                  <a:cubicBezTo>
                    <a:pt x="316" y="0"/>
                    <a:pt x="316" y="0"/>
                    <a:pt x="316" y="0"/>
                  </a:cubicBezTo>
                  <a:cubicBezTo>
                    <a:pt x="337" y="0"/>
                    <a:pt x="355" y="13"/>
                    <a:pt x="361" y="32"/>
                  </a:cubicBezTo>
                  <a:cubicBezTo>
                    <a:pt x="415" y="197"/>
                    <a:pt x="415" y="197"/>
                    <a:pt x="415" y="197"/>
                  </a:cubicBezTo>
                  <a:cubicBezTo>
                    <a:pt x="417" y="204"/>
                    <a:pt x="419" y="211"/>
                    <a:pt x="419" y="218"/>
                  </a:cubicBezTo>
                  <a:lnTo>
                    <a:pt x="419" y="305"/>
                  </a:lnTo>
                  <a:close/>
                  <a:moveTo>
                    <a:pt x="384" y="218"/>
                  </a:moveTo>
                  <a:cubicBezTo>
                    <a:pt x="384" y="213"/>
                    <a:pt x="380" y="209"/>
                    <a:pt x="376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39" y="209"/>
                    <a:pt x="35" y="213"/>
                    <a:pt x="35" y="218"/>
                  </a:cubicBezTo>
                  <a:cubicBezTo>
                    <a:pt x="35" y="305"/>
                    <a:pt x="35" y="305"/>
                    <a:pt x="35" y="305"/>
                  </a:cubicBezTo>
                  <a:cubicBezTo>
                    <a:pt x="35" y="310"/>
                    <a:pt x="39" y="314"/>
                    <a:pt x="44" y="314"/>
                  </a:cubicBezTo>
                  <a:cubicBezTo>
                    <a:pt x="376" y="314"/>
                    <a:pt x="376" y="314"/>
                    <a:pt x="376" y="314"/>
                  </a:cubicBezTo>
                  <a:cubicBezTo>
                    <a:pt x="380" y="314"/>
                    <a:pt x="384" y="310"/>
                    <a:pt x="384" y="305"/>
                  </a:cubicBezTo>
                  <a:lnTo>
                    <a:pt x="384" y="218"/>
                  </a:lnTo>
                  <a:close/>
                  <a:moveTo>
                    <a:pt x="371" y="174"/>
                  </a:moveTo>
                  <a:cubicBezTo>
                    <a:pt x="328" y="43"/>
                    <a:pt x="328" y="43"/>
                    <a:pt x="328" y="43"/>
                  </a:cubicBezTo>
                  <a:cubicBezTo>
                    <a:pt x="327" y="38"/>
                    <a:pt x="321" y="35"/>
                    <a:pt x="316" y="35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98" y="35"/>
                    <a:pt x="93" y="38"/>
                    <a:pt x="92" y="43"/>
                  </a:cubicBezTo>
                  <a:cubicBezTo>
                    <a:pt x="49" y="174"/>
                    <a:pt x="49" y="174"/>
                    <a:pt x="49" y="174"/>
                  </a:cubicBezTo>
                  <a:lnTo>
                    <a:pt x="371" y="174"/>
                  </a:lnTo>
                  <a:close/>
                  <a:moveTo>
                    <a:pt x="262" y="283"/>
                  </a:moveTo>
                  <a:cubicBezTo>
                    <a:pt x="250" y="283"/>
                    <a:pt x="240" y="274"/>
                    <a:pt x="240" y="262"/>
                  </a:cubicBezTo>
                  <a:cubicBezTo>
                    <a:pt x="240" y="250"/>
                    <a:pt x="250" y="240"/>
                    <a:pt x="262" y="240"/>
                  </a:cubicBezTo>
                  <a:cubicBezTo>
                    <a:pt x="274" y="240"/>
                    <a:pt x="284" y="250"/>
                    <a:pt x="284" y="262"/>
                  </a:cubicBezTo>
                  <a:cubicBezTo>
                    <a:pt x="284" y="274"/>
                    <a:pt x="274" y="283"/>
                    <a:pt x="262" y="283"/>
                  </a:cubicBezTo>
                  <a:close/>
                  <a:moveTo>
                    <a:pt x="332" y="283"/>
                  </a:moveTo>
                  <a:cubicBezTo>
                    <a:pt x="320" y="283"/>
                    <a:pt x="310" y="274"/>
                    <a:pt x="310" y="262"/>
                  </a:cubicBezTo>
                  <a:cubicBezTo>
                    <a:pt x="310" y="250"/>
                    <a:pt x="320" y="240"/>
                    <a:pt x="332" y="240"/>
                  </a:cubicBezTo>
                  <a:cubicBezTo>
                    <a:pt x="344" y="240"/>
                    <a:pt x="354" y="250"/>
                    <a:pt x="354" y="262"/>
                  </a:cubicBezTo>
                  <a:cubicBezTo>
                    <a:pt x="354" y="274"/>
                    <a:pt x="344" y="283"/>
                    <a:pt x="332" y="2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72457" y="2029060"/>
            <a:ext cx="2558576" cy="904760"/>
            <a:chOff x="972457" y="2029060"/>
            <a:chExt cx="2558576" cy="904760"/>
          </a:xfrm>
        </p:grpSpPr>
        <p:sp>
          <p:nvSpPr>
            <p:cNvPr id="35" name="TextBox 76"/>
            <p:cNvSpPr txBox="1"/>
            <p:nvPr/>
          </p:nvSpPr>
          <p:spPr>
            <a:xfrm>
              <a:off x="2012806" y="2029060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36" name="矩形 35"/>
            <p:cNvSpPr/>
            <p:nvPr/>
          </p:nvSpPr>
          <p:spPr>
            <a:xfrm>
              <a:off x="972457" y="2287493"/>
              <a:ext cx="2558576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2126250" y="4879398"/>
            <a:ext cx="2865891" cy="872123"/>
            <a:chOff x="1186832" y="2609303"/>
            <a:chExt cx="2865891" cy="872123"/>
          </a:xfrm>
        </p:grpSpPr>
        <p:sp>
          <p:nvSpPr>
            <p:cNvPr id="38" name="TextBox 76"/>
            <p:cNvSpPr txBox="1"/>
            <p:nvPr/>
          </p:nvSpPr>
          <p:spPr>
            <a:xfrm>
              <a:off x="2534496" y="2609303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39" name="矩形 38"/>
            <p:cNvSpPr/>
            <p:nvPr/>
          </p:nvSpPr>
          <p:spPr>
            <a:xfrm>
              <a:off x="1186832" y="2867736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b="1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b="1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b="1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351054" y="3599728"/>
            <a:ext cx="2882058" cy="902958"/>
            <a:chOff x="1170665" y="2578468"/>
            <a:chExt cx="2882058" cy="902958"/>
          </a:xfrm>
        </p:grpSpPr>
        <p:sp>
          <p:nvSpPr>
            <p:cNvPr id="43" name="矩形 42"/>
            <p:cNvSpPr/>
            <p:nvPr/>
          </p:nvSpPr>
          <p:spPr>
            <a:xfrm>
              <a:off x="1186832" y="2867736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b="1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b="1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b="1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TextBox 76"/>
            <p:cNvSpPr txBox="1"/>
            <p:nvPr/>
          </p:nvSpPr>
          <p:spPr>
            <a:xfrm>
              <a:off x="1170665" y="2578468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9" presetClass="entr" presetSubtype="0" decel="10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2236502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结论与建议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965397" y="217491"/>
            <a:ext cx="10096500" cy="439541"/>
            <a:chOff x="2965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965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978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994766" y="239783"/>
              <a:ext cx="2640779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CONCLUSION AND SUGGESTION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478077" y="1764392"/>
            <a:ext cx="3969160" cy="1914026"/>
            <a:chOff x="7497127" y="2562380"/>
            <a:chExt cx="3969160" cy="1914026"/>
          </a:xfrm>
        </p:grpSpPr>
        <p:grpSp>
          <p:nvGrpSpPr>
            <p:cNvPr id="14" name="组合 13"/>
            <p:cNvGrpSpPr/>
            <p:nvPr/>
          </p:nvGrpSpPr>
          <p:grpSpPr>
            <a:xfrm>
              <a:off x="7573326" y="2562380"/>
              <a:ext cx="3791360" cy="369328"/>
              <a:chOff x="1202067" y="1909237"/>
              <a:chExt cx="3791360" cy="369328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1202331" y="1916239"/>
                <a:ext cx="3791096" cy="357774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1202067" y="1909237"/>
                <a:ext cx="1338820" cy="369328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/>
              <a:p>
                <a:r>
                  <a:rPr lang="zh-CN" altLang="en-US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结论与建议</a:t>
                </a:r>
                <a:endPara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7497127" y="3091413"/>
              <a:ext cx="3969160" cy="1384993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论文就是用来进行科学研究和描述科研成果的文章，简称之为论文。它既是探讨问题进行科学研究的一种手段，又是描述科研成果进行学术交流的一种工具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8" name="TextBox 76"/>
          <p:cNvSpPr txBox="1"/>
          <p:nvPr/>
        </p:nvSpPr>
        <p:spPr>
          <a:xfrm>
            <a:off x="7554540" y="4328913"/>
            <a:ext cx="930055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200" dirty="0" smtClean="0">
                <a:solidFill>
                  <a:srgbClr val="005CA1"/>
                </a:solidFill>
              </a:rPr>
              <a:t>76</a:t>
            </a:r>
            <a:r>
              <a:rPr lang="en-US" altLang="zh-CN" sz="2000" dirty="0" smtClean="0">
                <a:solidFill>
                  <a:srgbClr val="005CA1"/>
                </a:solidFill>
              </a:rPr>
              <a:t>%</a:t>
            </a:r>
            <a:endParaRPr lang="zh-CN" altLang="en-US" sz="2000" dirty="0">
              <a:solidFill>
                <a:srgbClr val="005CA1"/>
              </a:solidFill>
            </a:endParaRPr>
          </a:p>
        </p:txBody>
      </p:sp>
      <p:sp>
        <p:nvSpPr>
          <p:cNvPr id="29" name="TextBox 76"/>
          <p:cNvSpPr txBox="1"/>
          <p:nvPr/>
        </p:nvSpPr>
        <p:spPr>
          <a:xfrm>
            <a:off x="8950973" y="4328913"/>
            <a:ext cx="930055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200" dirty="0" smtClean="0">
                <a:solidFill>
                  <a:srgbClr val="005CA1"/>
                </a:solidFill>
              </a:rPr>
              <a:t>84</a:t>
            </a:r>
            <a:r>
              <a:rPr lang="en-US" altLang="zh-CN" sz="2000" dirty="0" smtClean="0">
                <a:solidFill>
                  <a:srgbClr val="005CA1"/>
                </a:solidFill>
              </a:rPr>
              <a:t>%</a:t>
            </a:r>
            <a:endParaRPr lang="zh-CN" altLang="en-US" sz="2000" dirty="0">
              <a:solidFill>
                <a:srgbClr val="005CA1"/>
              </a:solidFill>
            </a:endParaRPr>
          </a:p>
        </p:txBody>
      </p:sp>
      <p:sp>
        <p:nvSpPr>
          <p:cNvPr id="30" name="TextBox 76"/>
          <p:cNvSpPr txBox="1"/>
          <p:nvPr/>
        </p:nvSpPr>
        <p:spPr>
          <a:xfrm>
            <a:off x="10288971" y="4205802"/>
            <a:ext cx="1151269" cy="707882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4000" dirty="0" smtClean="0">
                <a:solidFill>
                  <a:srgbClr val="005CA1"/>
                </a:solidFill>
              </a:rPr>
              <a:t>99</a:t>
            </a:r>
            <a:r>
              <a:rPr lang="en-US" altLang="zh-CN" sz="2800" dirty="0" smtClean="0">
                <a:solidFill>
                  <a:srgbClr val="005CA1"/>
                </a:solidFill>
              </a:rPr>
              <a:t>%</a:t>
            </a:r>
            <a:endParaRPr lang="zh-CN" altLang="en-US" sz="2800" dirty="0">
              <a:solidFill>
                <a:srgbClr val="005CA1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293706" y="5053124"/>
            <a:ext cx="1354158" cy="685171"/>
            <a:chOff x="7293706" y="5053124"/>
            <a:chExt cx="1354158" cy="685171"/>
          </a:xfrm>
        </p:grpSpPr>
        <p:sp>
          <p:nvSpPr>
            <p:cNvPr id="32" name="TextBox 76"/>
            <p:cNvSpPr txBox="1"/>
            <p:nvPr/>
          </p:nvSpPr>
          <p:spPr>
            <a:xfrm>
              <a:off x="7519384" y="5053124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33" name="矩形 32"/>
            <p:cNvSpPr/>
            <p:nvPr/>
          </p:nvSpPr>
          <p:spPr>
            <a:xfrm>
              <a:off x="7293706" y="5322797"/>
              <a:ext cx="1354158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论文用来进行</a:t>
              </a:r>
              <a:endPara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8684208" y="5053124"/>
            <a:ext cx="1354158" cy="685171"/>
            <a:chOff x="8684208" y="5053124"/>
            <a:chExt cx="1354158" cy="685171"/>
          </a:xfrm>
        </p:grpSpPr>
        <p:sp>
          <p:nvSpPr>
            <p:cNvPr id="38" name="TextBox 76"/>
            <p:cNvSpPr txBox="1"/>
            <p:nvPr/>
          </p:nvSpPr>
          <p:spPr>
            <a:xfrm>
              <a:off x="8909886" y="5053124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39" name="矩形 38"/>
            <p:cNvSpPr/>
            <p:nvPr/>
          </p:nvSpPr>
          <p:spPr>
            <a:xfrm>
              <a:off x="8684208" y="5322797"/>
              <a:ext cx="1354158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论文用来进行</a:t>
              </a:r>
              <a:endPara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0093079" y="5053124"/>
            <a:ext cx="1354158" cy="685171"/>
            <a:chOff x="10093079" y="5053124"/>
            <a:chExt cx="1354158" cy="685171"/>
          </a:xfrm>
        </p:grpSpPr>
        <p:sp>
          <p:nvSpPr>
            <p:cNvPr id="41" name="TextBox 76"/>
            <p:cNvSpPr txBox="1"/>
            <p:nvPr/>
          </p:nvSpPr>
          <p:spPr>
            <a:xfrm>
              <a:off x="10318757" y="5053124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42" name="矩形 41"/>
            <p:cNvSpPr/>
            <p:nvPr/>
          </p:nvSpPr>
          <p:spPr>
            <a:xfrm>
              <a:off x="10093079" y="5322797"/>
              <a:ext cx="1354158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论文用来进行</a:t>
              </a:r>
              <a:endPara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6" t="3323" r="7536" b="581"/>
          <a:stretch>
            <a:fillRect/>
          </a:stretch>
        </p:blipFill>
        <p:spPr>
          <a:xfrm>
            <a:off x="4660725" y="2093051"/>
            <a:ext cx="2066277" cy="3149291"/>
          </a:xfrm>
          <a:custGeom>
            <a:avLst/>
            <a:gdLst>
              <a:gd name="connsiteX0" fmla="*/ 0 w 2104571"/>
              <a:gd name="connsiteY0" fmla="*/ 0 h 3207657"/>
              <a:gd name="connsiteX1" fmla="*/ 2104571 w 2104571"/>
              <a:gd name="connsiteY1" fmla="*/ 0 h 3207657"/>
              <a:gd name="connsiteX2" fmla="*/ 2104571 w 2104571"/>
              <a:gd name="connsiteY2" fmla="*/ 3207657 h 3207657"/>
              <a:gd name="connsiteX3" fmla="*/ 0 w 2104571"/>
              <a:gd name="connsiteY3" fmla="*/ 3207657 h 320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4571" h="3207657">
                <a:moveTo>
                  <a:pt x="0" y="0"/>
                </a:moveTo>
                <a:lnTo>
                  <a:pt x="2104571" y="0"/>
                </a:lnTo>
                <a:lnTo>
                  <a:pt x="2104571" y="3207657"/>
                </a:lnTo>
                <a:lnTo>
                  <a:pt x="0" y="3207657"/>
                </a:lnTo>
                <a:close/>
              </a:path>
            </a:pathLst>
          </a:cu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7" t="2345" r="29180" b="1880"/>
          <a:stretch>
            <a:fillRect/>
          </a:stretch>
        </p:blipFill>
        <p:spPr>
          <a:xfrm>
            <a:off x="2409195" y="2093050"/>
            <a:ext cx="2066277" cy="3149291"/>
          </a:xfrm>
          <a:custGeom>
            <a:avLst/>
            <a:gdLst>
              <a:gd name="connsiteX0" fmla="*/ 0 w 2104571"/>
              <a:gd name="connsiteY0" fmla="*/ 0 h 3207657"/>
              <a:gd name="connsiteX1" fmla="*/ 2104571 w 2104571"/>
              <a:gd name="connsiteY1" fmla="*/ 0 h 3207657"/>
              <a:gd name="connsiteX2" fmla="*/ 2104571 w 2104571"/>
              <a:gd name="connsiteY2" fmla="*/ 3207657 h 3207657"/>
              <a:gd name="connsiteX3" fmla="*/ 0 w 2104571"/>
              <a:gd name="connsiteY3" fmla="*/ 3207657 h 320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4571" h="3207657">
                <a:moveTo>
                  <a:pt x="0" y="0"/>
                </a:moveTo>
                <a:lnTo>
                  <a:pt x="2104571" y="0"/>
                </a:lnTo>
                <a:lnTo>
                  <a:pt x="2104571" y="3207657"/>
                </a:lnTo>
                <a:lnTo>
                  <a:pt x="0" y="3207657"/>
                </a:lnTo>
                <a:close/>
              </a:path>
            </a:pathLst>
          </a:cu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9" t="19435" r="12705"/>
          <a:stretch>
            <a:fillRect/>
          </a:stretch>
        </p:blipFill>
        <p:spPr>
          <a:xfrm>
            <a:off x="157666" y="2093051"/>
            <a:ext cx="2066277" cy="3149290"/>
          </a:xfrm>
          <a:custGeom>
            <a:avLst/>
            <a:gdLst>
              <a:gd name="connsiteX0" fmla="*/ 0 w 2104571"/>
              <a:gd name="connsiteY0" fmla="*/ 0 h 3207656"/>
              <a:gd name="connsiteX1" fmla="*/ 2104571 w 2104571"/>
              <a:gd name="connsiteY1" fmla="*/ 0 h 3207656"/>
              <a:gd name="connsiteX2" fmla="*/ 2104571 w 2104571"/>
              <a:gd name="connsiteY2" fmla="*/ 3207656 h 3207656"/>
              <a:gd name="connsiteX3" fmla="*/ 0 w 2104571"/>
              <a:gd name="connsiteY3" fmla="*/ 3207656 h 320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4571" h="3207656">
                <a:moveTo>
                  <a:pt x="0" y="0"/>
                </a:moveTo>
                <a:lnTo>
                  <a:pt x="2104571" y="0"/>
                </a:lnTo>
                <a:lnTo>
                  <a:pt x="2104571" y="3207656"/>
                </a:lnTo>
                <a:lnTo>
                  <a:pt x="0" y="3207656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  <p:bldP spid="29" grpId="0"/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857500" y="4133850"/>
            <a:ext cx="8210550" cy="9525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123950" y="2686050"/>
            <a:ext cx="1543050" cy="1543050"/>
            <a:chOff x="1123950" y="2686050"/>
            <a:chExt cx="1543050" cy="1543050"/>
          </a:xfrm>
        </p:grpSpPr>
        <p:sp>
          <p:nvSpPr>
            <p:cNvPr id="7" name="矩形 6"/>
            <p:cNvSpPr/>
            <p:nvPr/>
          </p:nvSpPr>
          <p:spPr>
            <a:xfrm>
              <a:off x="1123950" y="2686050"/>
              <a:ext cx="1543050" cy="154305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407285" y="2903577"/>
              <a:ext cx="9763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endPara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2857500" y="2686050"/>
            <a:ext cx="9334500" cy="129540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950335" y="2750022"/>
            <a:ext cx="2646870" cy="83099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4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文献综述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2950335" y="3548751"/>
            <a:ext cx="1856590" cy="369328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BIBLIOGRAPHY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1826133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文献综述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584397" y="217491"/>
            <a:ext cx="10096500" cy="439541"/>
            <a:chOff x="2584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584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597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2609797" y="230597"/>
              <a:ext cx="1300348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BIBLIOGRAPHY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5514756" y="1927207"/>
            <a:ext cx="5621994" cy="738662"/>
            <a:chOff x="5514756" y="1927207"/>
            <a:chExt cx="5621994" cy="738662"/>
          </a:xfrm>
        </p:grpSpPr>
        <p:sp>
          <p:nvSpPr>
            <p:cNvPr id="20" name="椭圆 19"/>
            <p:cNvSpPr/>
            <p:nvPr/>
          </p:nvSpPr>
          <p:spPr>
            <a:xfrm>
              <a:off x="5516093" y="2158653"/>
              <a:ext cx="275771" cy="27577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5514756" y="1927207"/>
              <a:ext cx="5621994" cy="738662"/>
              <a:chOff x="5514756" y="1927207"/>
              <a:chExt cx="5621994" cy="738662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6161569" y="1927207"/>
                <a:ext cx="4975181" cy="738662"/>
              </a:xfrm>
              <a:prstGeom prst="rect">
                <a:avLst/>
              </a:prstGeom>
            </p:spPr>
            <p:txBody>
              <a:bodyPr wrap="square" lIns="91438" tIns="45719" rIns="91438" bIns="45719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论文就是用来进行科学研究和描述科研成果的文章，简称之为论文。它既是探讨问题进行科学研究的一种</a:t>
                </a:r>
                <a:r>
                  <a:rPr lang="zh-CN" altLang="en-US" sz="1400" dirty="0" smtClean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手段</a:t>
                </a:r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TextBox 76"/>
              <p:cNvSpPr txBox="1"/>
              <p:nvPr/>
            </p:nvSpPr>
            <p:spPr>
              <a:xfrm>
                <a:off x="5514756" y="2144938"/>
                <a:ext cx="295266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en-US" altLang="zh-CN" sz="1400" dirty="0" smtClean="0">
                    <a:solidFill>
                      <a:schemeClr val="bg1"/>
                    </a:solidFill>
                  </a:rPr>
                  <a:t>1</a:t>
                </a:r>
                <a:endParaRPr lang="zh-CN" altLang="en-US" sz="105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2" name="组合 41"/>
          <p:cNvGrpSpPr/>
          <p:nvPr/>
        </p:nvGrpSpPr>
        <p:grpSpPr>
          <a:xfrm>
            <a:off x="5506123" y="2943136"/>
            <a:ext cx="5630626" cy="738662"/>
            <a:chOff x="5506123" y="2943136"/>
            <a:chExt cx="5630626" cy="738662"/>
          </a:xfrm>
        </p:grpSpPr>
        <p:sp>
          <p:nvSpPr>
            <p:cNvPr id="21" name="椭圆 20"/>
            <p:cNvSpPr/>
            <p:nvPr/>
          </p:nvSpPr>
          <p:spPr>
            <a:xfrm>
              <a:off x="5516093" y="3203610"/>
              <a:ext cx="275771" cy="27577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5506123" y="2943136"/>
              <a:ext cx="5630626" cy="738662"/>
              <a:chOff x="5506123" y="2943136"/>
              <a:chExt cx="5630626" cy="738662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6161568" y="2943136"/>
                <a:ext cx="4975181" cy="738662"/>
              </a:xfrm>
              <a:prstGeom prst="rect">
                <a:avLst/>
              </a:prstGeom>
            </p:spPr>
            <p:txBody>
              <a:bodyPr wrap="square" lIns="91438" tIns="45719" rIns="91438" bIns="45719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论文就是用来进行科学研究和描述科研成果的文章，简称之为论文。它既是探讨问题进行科学研究的一种</a:t>
                </a:r>
                <a:r>
                  <a:rPr lang="zh-CN" altLang="en-US" sz="1400" dirty="0" smtClean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手段</a:t>
                </a:r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TextBox 76"/>
              <p:cNvSpPr txBox="1"/>
              <p:nvPr/>
            </p:nvSpPr>
            <p:spPr>
              <a:xfrm>
                <a:off x="5506123" y="3181132"/>
                <a:ext cx="295266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en-US" altLang="zh-CN" sz="1400" dirty="0" smtClean="0">
                    <a:solidFill>
                      <a:schemeClr val="bg1"/>
                    </a:solidFill>
                  </a:rPr>
                  <a:t>2</a:t>
                </a:r>
                <a:endParaRPr lang="zh-CN" altLang="en-US" sz="105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4" name="组合 43"/>
          <p:cNvGrpSpPr/>
          <p:nvPr/>
        </p:nvGrpSpPr>
        <p:grpSpPr>
          <a:xfrm>
            <a:off x="5506123" y="4002173"/>
            <a:ext cx="5630625" cy="738662"/>
            <a:chOff x="5506123" y="4002173"/>
            <a:chExt cx="5630625" cy="738662"/>
          </a:xfrm>
        </p:grpSpPr>
        <p:sp>
          <p:nvSpPr>
            <p:cNvPr id="22" name="椭圆 21"/>
            <p:cNvSpPr/>
            <p:nvPr/>
          </p:nvSpPr>
          <p:spPr>
            <a:xfrm>
              <a:off x="5516093" y="4248567"/>
              <a:ext cx="275771" cy="275771"/>
            </a:xfrm>
            <a:prstGeom prst="ellipse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5506123" y="4002173"/>
              <a:ext cx="5630625" cy="738662"/>
              <a:chOff x="5506123" y="4002173"/>
              <a:chExt cx="5630625" cy="738662"/>
            </a:xfrm>
          </p:grpSpPr>
          <p:sp>
            <p:nvSpPr>
              <p:cNvPr id="28" name="矩形 27"/>
              <p:cNvSpPr/>
              <p:nvPr/>
            </p:nvSpPr>
            <p:spPr>
              <a:xfrm>
                <a:off x="6161567" y="4002173"/>
                <a:ext cx="4975181" cy="738662"/>
              </a:xfrm>
              <a:prstGeom prst="rect">
                <a:avLst/>
              </a:prstGeom>
            </p:spPr>
            <p:txBody>
              <a:bodyPr wrap="square" lIns="91438" tIns="45719" rIns="91438" bIns="45719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论文就是用来进行科学研究和描述科研成果的文章，简称之为论文。它既是探讨问题进行科学研究的一种</a:t>
                </a:r>
                <a:r>
                  <a:rPr lang="zh-CN" altLang="en-US" sz="1400" dirty="0" smtClean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手段</a:t>
                </a:r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TextBox 76"/>
              <p:cNvSpPr txBox="1"/>
              <p:nvPr/>
            </p:nvSpPr>
            <p:spPr>
              <a:xfrm>
                <a:off x="5506123" y="4233382"/>
                <a:ext cx="295266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en-US" altLang="zh-CN" sz="1400" dirty="0" smtClean="0">
                    <a:solidFill>
                      <a:schemeClr val="bg1"/>
                    </a:solidFill>
                  </a:rPr>
                  <a:t>3</a:t>
                </a:r>
                <a:endParaRPr lang="zh-CN" altLang="en-US" sz="105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5514756" y="5062079"/>
            <a:ext cx="5621991" cy="738662"/>
            <a:chOff x="5514756" y="5062079"/>
            <a:chExt cx="5621991" cy="738662"/>
          </a:xfrm>
        </p:grpSpPr>
        <p:sp>
          <p:nvSpPr>
            <p:cNvPr id="23" name="椭圆 22"/>
            <p:cNvSpPr/>
            <p:nvPr/>
          </p:nvSpPr>
          <p:spPr>
            <a:xfrm>
              <a:off x="5516093" y="5293525"/>
              <a:ext cx="275771" cy="27577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5514756" y="5062079"/>
              <a:ext cx="5621991" cy="738662"/>
              <a:chOff x="5514756" y="5062079"/>
              <a:chExt cx="5621991" cy="738662"/>
            </a:xfrm>
          </p:grpSpPr>
          <p:sp>
            <p:nvSpPr>
              <p:cNvPr id="29" name="矩形 28"/>
              <p:cNvSpPr/>
              <p:nvPr/>
            </p:nvSpPr>
            <p:spPr>
              <a:xfrm>
                <a:off x="6161566" y="5062079"/>
                <a:ext cx="4975181" cy="738662"/>
              </a:xfrm>
              <a:prstGeom prst="rect">
                <a:avLst/>
              </a:prstGeom>
            </p:spPr>
            <p:txBody>
              <a:bodyPr wrap="square" lIns="91438" tIns="45719" rIns="91438" bIns="45719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论文就是用来进行科学研究和描述科研成果的文章，简称之为论文。它既是探讨问题进行科学研究的一种</a:t>
                </a:r>
                <a:r>
                  <a:rPr lang="zh-CN" altLang="en-US" sz="1400" dirty="0" smtClean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手段</a:t>
                </a:r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TextBox 76"/>
              <p:cNvSpPr txBox="1"/>
              <p:nvPr/>
            </p:nvSpPr>
            <p:spPr>
              <a:xfrm>
                <a:off x="5514756" y="5281802"/>
                <a:ext cx="295266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en-US" altLang="zh-CN" sz="1400" dirty="0" smtClean="0">
                    <a:solidFill>
                      <a:schemeClr val="bg1"/>
                    </a:solidFill>
                  </a:rPr>
                  <a:t>4</a:t>
                </a:r>
                <a:endParaRPr lang="zh-CN" altLang="en-US" sz="105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4493767" y="2278048"/>
            <a:ext cx="783999" cy="3097819"/>
            <a:chOff x="4495571" y="2278048"/>
            <a:chExt cx="783999" cy="3097819"/>
          </a:xfrm>
        </p:grpSpPr>
        <p:cxnSp>
          <p:nvCxnSpPr>
            <p:cNvPr id="36" name="直接连接符 35"/>
            <p:cNvCxnSpPr/>
            <p:nvPr/>
          </p:nvCxnSpPr>
          <p:spPr>
            <a:xfrm>
              <a:off x="4887684" y="2278048"/>
              <a:ext cx="391886" cy="0"/>
            </a:xfrm>
            <a:prstGeom prst="line">
              <a:avLst/>
            </a:prstGeom>
            <a:ln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4887684" y="4343260"/>
              <a:ext cx="391886" cy="0"/>
            </a:xfrm>
            <a:prstGeom prst="line">
              <a:avLst/>
            </a:prstGeom>
            <a:ln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>
              <a:off x="4887684" y="3310654"/>
              <a:ext cx="391886" cy="0"/>
            </a:xfrm>
            <a:prstGeom prst="line">
              <a:avLst/>
            </a:prstGeom>
            <a:ln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4887684" y="5375867"/>
              <a:ext cx="391886" cy="0"/>
            </a:xfrm>
            <a:prstGeom prst="line">
              <a:avLst/>
            </a:prstGeom>
            <a:ln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4887457" y="2278048"/>
              <a:ext cx="0" cy="3097819"/>
            </a:xfrm>
            <a:prstGeom prst="line">
              <a:avLst/>
            </a:prstGeom>
            <a:ln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4495571" y="3817339"/>
              <a:ext cx="391886" cy="0"/>
            </a:xfrm>
            <a:prstGeom prst="line">
              <a:avLst/>
            </a:prstGeom>
            <a:ln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4"/>
          <p:cNvGrpSpPr>
            <a:grpSpLocks noChangeAspect="1"/>
          </p:cNvGrpSpPr>
          <p:nvPr/>
        </p:nvGrpSpPr>
        <p:grpSpPr bwMode="auto">
          <a:xfrm>
            <a:off x="1055251" y="2374712"/>
            <a:ext cx="2520950" cy="2520950"/>
            <a:chOff x="3046" y="1366"/>
            <a:chExt cx="1588" cy="1588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3046" y="1366"/>
              <a:ext cx="1588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5"/>
            <p:cNvSpPr/>
            <p:nvPr/>
          </p:nvSpPr>
          <p:spPr bwMode="auto">
            <a:xfrm>
              <a:off x="3108" y="2396"/>
              <a:ext cx="980" cy="560"/>
            </a:xfrm>
            <a:custGeom>
              <a:avLst/>
              <a:gdLst>
                <a:gd name="T0" fmla="*/ 0 w 980"/>
                <a:gd name="T1" fmla="*/ 105 h 560"/>
                <a:gd name="T2" fmla="*/ 980 w 980"/>
                <a:gd name="T3" fmla="*/ 560 h 560"/>
                <a:gd name="T4" fmla="*/ 980 w 980"/>
                <a:gd name="T5" fmla="*/ 451 h 560"/>
                <a:gd name="T6" fmla="*/ 0 w 980"/>
                <a:gd name="T7" fmla="*/ 0 h 560"/>
                <a:gd name="T8" fmla="*/ 0 w 980"/>
                <a:gd name="T9" fmla="*/ 105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0" h="560">
                  <a:moveTo>
                    <a:pt x="0" y="105"/>
                  </a:moveTo>
                  <a:lnTo>
                    <a:pt x="980" y="560"/>
                  </a:lnTo>
                  <a:lnTo>
                    <a:pt x="980" y="451"/>
                  </a:lnTo>
                  <a:lnTo>
                    <a:pt x="0" y="0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rgbClr val="B5B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6"/>
            <p:cNvSpPr/>
            <p:nvPr/>
          </p:nvSpPr>
          <p:spPr bwMode="auto">
            <a:xfrm>
              <a:off x="4114" y="2365"/>
              <a:ext cx="520" cy="568"/>
            </a:xfrm>
            <a:custGeom>
              <a:avLst/>
              <a:gdLst>
                <a:gd name="T0" fmla="*/ 0 w 520"/>
                <a:gd name="T1" fmla="*/ 568 h 568"/>
                <a:gd name="T2" fmla="*/ 520 w 520"/>
                <a:gd name="T3" fmla="*/ 50 h 568"/>
                <a:gd name="T4" fmla="*/ 520 w 520"/>
                <a:gd name="T5" fmla="*/ 0 h 568"/>
                <a:gd name="T6" fmla="*/ 0 w 520"/>
                <a:gd name="T7" fmla="*/ 518 h 568"/>
                <a:gd name="T8" fmla="*/ 0 w 520"/>
                <a:gd name="T9" fmla="*/ 568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0" h="568">
                  <a:moveTo>
                    <a:pt x="0" y="568"/>
                  </a:moveTo>
                  <a:lnTo>
                    <a:pt x="520" y="50"/>
                  </a:lnTo>
                  <a:lnTo>
                    <a:pt x="520" y="0"/>
                  </a:lnTo>
                  <a:lnTo>
                    <a:pt x="0" y="518"/>
                  </a:lnTo>
                  <a:lnTo>
                    <a:pt x="0" y="568"/>
                  </a:lnTo>
                  <a:close/>
                </a:path>
              </a:pathLst>
            </a:custGeom>
            <a:solidFill>
              <a:srgbClr val="B5B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7"/>
            <p:cNvSpPr/>
            <p:nvPr/>
          </p:nvSpPr>
          <p:spPr bwMode="auto">
            <a:xfrm>
              <a:off x="3046" y="2152"/>
              <a:ext cx="973" cy="555"/>
            </a:xfrm>
            <a:custGeom>
              <a:avLst/>
              <a:gdLst>
                <a:gd name="T0" fmla="*/ 0 w 973"/>
                <a:gd name="T1" fmla="*/ 0 h 555"/>
                <a:gd name="T2" fmla="*/ 0 w 973"/>
                <a:gd name="T3" fmla="*/ 104 h 555"/>
                <a:gd name="T4" fmla="*/ 973 w 973"/>
                <a:gd name="T5" fmla="*/ 555 h 555"/>
                <a:gd name="T6" fmla="*/ 973 w 973"/>
                <a:gd name="T7" fmla="*/ 448 h 555"/>
                <a:gd name="T8" fmla="*/ 0 w 973"/>
                <a:gd name="T9" fmla="*/ 0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3" h="555">
                  <a:moveTo>
                    <a:pt x="0" y="0"/>
                  </a:moveTo>
                  <a:lnTo>
                    <a:pt x="0" y="104"/>
                  </a:lnTo>
                  <a:lnTo>
                    <a:pt x="973" y="555"/>
                  </a:lnTo>
                  <a:lnTo>
                    <a:pt x="973" y="4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8"/>
            <p:cNvSpPr/>
            <p:nvPr/>
          </p:nvSpPr>
          <p:spPr bwMode="auto">
            <a:xfrm>
              <a:off x="3046" y="1838"/>
              <a:ext cx="1590" cy="743"/>
            </a:xfrm>
            <a:custGeom>
              <a:avLst/>
              <a:gdLst>
                <a:gd name="T0" fmla="*/ 995 w 1590"/>
                <a:gd name="T1" fmla="*/ 743 h 743"/>
                <a:gd name="T2" fmla="*/ 1522 w 1590"/>
                <a:gd name="T3" fmla="*/ 228 h 743"/>
                <a:gd name="T4" fmla="*/ 1443 w 1590"/>
                <a:gd name="T5" fmla="*/ 195 h 743"/>
                <a:gd name="T6" fmla="*/ 1590 w 1590"/>
                <a:gd name="T7" fmla="*/ 48 h 743"/>
                <a:gd name="T8" fmla="*/ 1590 w 1590"/>
                <a:gd name="T9" fmla="*/ 0 h 743"/>
                <a:gd name="T10" fmla="*/ 1068 w 1590"/>
                <a:gd name="T11" fmla="*/ 520 h 743"/>
                <a:gd name="T12" fmla="*/ 1068 w 1590"/>
                <a:gd name="T13" fmla="*/ 558 h 743"/>
                <a:gd name="T14" fmla="*/ 1044 w 1590"/>
                <a:gd name="T15" fmla="*/ 580 h 743"/>
                <a:gd name="T16" fmla="*/ 1044 w 1590"/>
                <a:gd name="T17" fmla="*/ 482 h 743"/>
                <a:gd name="T18" fmla="*/ 64 w 1590"/>
                <a:gd name="T19" fmla="*/ 31 h 743"/>
                <a:gd name="T20" fmla="*/ 64 w 1590"/>
                <a:gd name="T21" fmla="*/ 136 h 743"/>
                <a:gd name="T22" fmla="*/ 130 w 1590"/>
                <a:gd name="T23" fmla="*/ 169 h 743"/>
                <a:gd name="T24" fmla="*/ 0 w 1590"/>
                <a:gd name="T25" fmla="*/ 288 h 743"/>
                <a:gd name="T26" fmla="*/ 995 w 1590"/>
                <a:gd name="T27" fmla="*/ 743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90" h="743">
                  <a:moveTo>
                    <a:pt x="995" y="743"/>
                  </a:moveTo>
                  <a:lnTo>
                    <a:pt x="1522" y="228"/>
                  </a:lnTo>
                  <a:lnTo>
                    <a:pt x="1443" y="195"/>
                  </a:lnTo>
                  <a:lnTo>
                    <a:pt x="1590" y="48"/>
                  </a:lnTo>
                  <a:lnTo>
                    <a:pt x="1590" y="0"/>
                  </a:lnTo>
                  <a:lnTo>
                    <a:pt x="1068" y="520"/>
                  </a:lnTo>
                  <a:lnTo>
                    <a:pt x="1068" y="558"/>
                  </a:lnTo>
                  <a:lnTo>
                    <a:pt x="1044" y="580"/>
                  </a:lnTo>
                  <a:lnTo>
                    <a:pt x="1044" y="482"/>
                  </a:lnTo>
                  <a:lnTo>
                    <a:pt x="64" y="31"/>
                  </a:lnTo>
                  <a:lnTo>
                    <a:pt x="64" y="136"/>
                  </a:lnTo>
                  <a:lnTo>
                    <a:pt x="130" y="169"/>
                  </a:lnTo>
                  <a:lnTo>
                    <a:pt x="0" y="288"/>
                  </a:lnTo>
                  <a:lnTo>
                    <a:pt x="995" y="743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3110" y="1368"/>
              <a:ext cx="1524" cy="928"/>
            </a:xfrm>
            <a:custGeom>
              <a:avLst/>
              <a:gdLst>
                <a:gd name="T0" fmla="*/ 1524 w 1524"/>
                <a:gd name="T1" fmla="*/ 416 h 928"/>
                <a:gd name="T2" fmla="*/ 529 w 1524"/>
                <a:gd name="T3" fmla="*/ 0 h 928"/>
                <a:gd name="T4" fmla="*/ 0 w 1524"/>
                <a:gd name="T5" fmla="*/ 475 h 928"/>
                <a:gd name="T6" fmla="*/ 995 w 1524"/>
                <a:gd name="T7" fmla="*/ 928 h 928"/>
                <a:gd name="T8" fmla="*/ 1524 w 1524"/>
                <a:gd name="T9" fmla="*/ 416 h 928"/>
                <a:gd name="T10" fmla="*/ 484 w 1524"/>
                <a:gd name="T11" fmla="*/ 492 h 928"/>
                <a:gd name="T12" fmla="*/ 266 w 1524"/>
                <a:gd name="T13" fmla="*/ 397 h 928"/>
                <a:gd name="T14" fmla="*/ 501 w 1524"/>
                <a:gd name="T15" fmla="*/ 195 h 928"/>
                <a:gd name="T16" fmla="*/ 705 w 1524"/>
                <a:gd name="T17" fmla="*/ 278 h 928"/>
                <a:gd name="T18" fmla="*/ 484 w 1524"/>
                <a:gd name="T19" fmla="*/ 492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4" h="928">
                  <a:moveTo>
                    <a:pt x="1524" y="416"/>
                  </a:moveTo>
                  <a:lnTo>
                    <a:pt x="529" y="0"/>
                  </a:lnTo>
                  <a:lnTo>
                    <a:pt x="0" y="475"/>
                  </a:lnTo>
                  <a:lnTo>
                    <a:pt x="995" y="928"/>
                  </a:lnTo>
                  <a:lnTo>
                    <a:pt x="1524" y="416"/>
                  </a:lnTo>
                  <a:close/>
                  <a:moveTo>
                    <a:pt x="484" y="492"/>
                  </a:moveTo>
                  <a:lnTo>
                    <a:pt x="266" y="397"/>
                  </a:lnTo>
                  <a:lnTo>
                    <a:pt x="501" y="195"/>
                  </a:lnTo>
                  <a:lnTo>
                    <a:pt x="705" y="278"/>
                  </a:lnTo>
                  <a:lnTo>
                    <a:pt x="484" y="492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/>
          </p:nvSpPr>
          <p:spPr bwMode="auto">
            <a:xfrm>
              <a:off x="4043" y="2109"/>
              <a:ext cx="529" cy="577"/>
            </a:xfrm>
            <a:custGeom>
              <a:avLst/>
              <a:gdLst>
                <a:gd name="T0" fmla="*/ 0 w 529"/>
                <a:gd name="T1" fmla="*/ 577 h 577"/>
                <a:gd name="T2" fmla="*/ 529 w 529"/>
                <a:gd name="T3" fmla="*/ 50 h 577"/>
                <a:gd name="T4" fmla="*/ 529 w 529"/>
                <a:gd name="T5" fmla="*/ 0 h 577"/>
                <a:gd name="T6" fmla="*/ 0 w 529"/>
                <a:gd name="T7" fmla="*/ 527 h 577"/>
                <a:gd name="T8" fmla="*/ 0 w 529"/>
                <a:gd name="T9" fmla="*/ 577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577">
                  <a:moveTo>
                    <a:pt x="0" y="577"/>
                  </a:moveTo>
                  <a:lnTo>
                    <a:pt x="529" y="50"/>
                  </a:lnTo>
                  <a:lnTo>
                    <a:pt x="529" y="0"/>
                  </a:lnTo>
                  <a:lnTo>
                    <a:pt x="0" y="527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/>
          </p:nvSpPr>
          <p:spPr bwMode="auto">
            <a:xfrm>
              <a:off x="3108" y="2242"/>
              <a:ext cx="1524" cy="584"/>
            </a:xfrm>
            <a:custGeom>
              <a:avLst/>
              <a:gdLst>
                <a:gd name="T0" fmla="*/ 1379 w 1524"/>
                <a:gd name="T1" fmla="*/ 0 h 584"/>
                <a:gd name="T2" fmla="*/ 935 w 1524"/>
                <a:gd name="T3" fmla="*/ 444 h 584"/>
                <a:gd name="T4" fmla="*/ 935 w 1524"/>
                <a:gd name="T5" fmla="*/ 444 h 584"/>
                <a:gd name="T6" fmla="*/ 911 w 1524"/>
                <a:gd name="T7" fmla="*/ 465 h 584"/>
                <a:gd name="T8" fmla="*/ 64 w 1524"/>
                <a:gd name="T9" fmla="*/ 73 h 584"/>
                <a:gd name="T10" fmla="*/ 0 w 1524"/>
                <a:gd name="T11" fmla="*/ 128 h 584"/>
                <a:gd name="T12" fmla="*/ 994 w 1524"/>
                <a:gd name="T13" fmla="*/ 584 h 584"/>
                <a:gd name="T14" fmla="*/ 1524 w 1524"/>
                <a:gd name="T15" fmla="*/ 69 h 584"/>
                <a:gd name="T16" fmla="*/ 1379 w 1524"/>
                <a:gd name="T17" fmla="*/ 0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4" h="584">
                  <a:moveTo>
                    <a:pt x="1379" y="0"/>
                  </a:moveTo>
                  <a:lnTo>
                    <a:pt x="935" y="444"/>
                  </a:lnTo>
                  <a:lnTo>
                    <a:pt x="935" y="444"/>
                  </a:lnTo>
                  <a:lnTo>
                    <a:pt x="911" y="465"/>
                  </a:lnTo>
                  <a:lnTo>
                    <a:pt x="64" y="73"/>
                  </a:lnTo>
                  <a:lnTo>
                    <a:pt x="0" y="128"/>
                  </a:lnTo>
                  <a:lnTo>
                    <a:pt x="994" y="584"/>
                  </a:lnTo>
                  <a:lnTo>
                    <a:pt x="1524" y="69"/>
                  </a:lnTo>
                  <a:lnTo>
                    <a:pt x="1379" y="0"/>
                  </a:lnTo>
                  <a:close/>
                </a:path>
              </a:pathLst>
            </a:custGeom>
            <a:solidFill>
              <a:srgbClr val="005C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9" name="文本框 48"/>
          <p:cNvSpPr txBox="1"/>
          <p:nvPr/>
        </p:nvSpPr>
        <p:spPr>
          <a:xfrm>
            <a:off x="1790760" y="5301487"/>
            <a:ext cx="1107988" cy="36932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参考文献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2857500" y="2686050"/>
            <a:ext cx="9334500" cy="129540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2857500" y="4133850"/>
            <a:ext cx="8210550" cy="9525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123950" y="2686050"/>
            <a:ext cx="1543050" cy="1543050"/>
            <a:chOff x="1123950" y="2686050"/>
            <a:chExt cx="1543050" cy="1543050"/>
          </a:xfrm>
        </p:grpSpPr>
        <p:sp>
          <p:nvSpPr>
            <p:cNvPr id="10" name="矩形 9"/>
            <p:cNvSpPr/>
            <p:nvPr/>
          </p:nvSpPr>
          <p:spPr>
            <a:xfrm>
              <a:off x="1123950" y="2686050"/>
              <a:ext cx="1543050" cy="154305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407285" y="2903577"/>
              <a:ext cx="9763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2950335" y="2781038"/>
            <a:ext cx="2646870" cy="83099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研究背景</a:t>
            </a:r>
            <a:endParaRPr lang="zh-CN" altLang="en-US" sz="4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950335" y="3581999"/>
            <a:ext cx="3201766" cy="369328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37" name="圆角矩形 36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701167" y="144940"/>
            <a:ext cx="1826133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指导老师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2584397" y="217491"/>
            <a:ext cx="10096500" cy="439541"/>
            <a:chOff x="2584397" y="217491"/>
            <a:chExt cx="10096500" cy="439541"/>
          </a:xfrm>
        </p:grpSpPr>
        <p:sp>
          <p:nvSpPr>
            <p:cNvPr id="36" name="圆角矩形 35"/>
            <p:cNvSpPr/>
            <p:nvPr/>
          </p:nvSpPr>
          <p:spPr>
            <a:xfrm>
              <a:off x="2584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圆角矩形 39"/>
            <p:cNvSpPr/>
            <p:nvPr/>
          </p:nvSpPr>
          <p:spPr>
            <a:xfrm flipV="1">
              <a:off x="2597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2634445" y="230597"/>
              <a:ext cx="960769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TEACHERS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110545" y="4719364"/>
            <a:ext cx="2201315" cy="1396327"/>
            <a:chOff x="1110545" y="4719364"/>
            <a:chExt cx="2201315" cy="1396327"/>
          </a:xfrm>
        </p:grpSpPr>
        <p:grpSp>
          <p:nvGrpSpPr>
            <p:cNvPr id="8" name="组合 7"/>
            <p:cNvGrpSpPr/>
            <p:nvPr/>
          </p:nvGrpSpPr>
          <p:grpSpPr>
            <a:xfrm>
              <a:off x="1263935" y="4719364"/>
              <a:ext cx="2047925" cy="1396327"/>
              <a:chOff x="1176851" y="4878083"/>
              <a:chExt cx="2047925" cy="1396327"/>
            </a:xfrm>
          </p:grpSpPr>
          <p:sp>
            <p:nvSpPr>
              <p:cNvPr id="22" name="TextBox 76"/>
              <p:cNvSpPr txBox="1"/>
              <p:nvPr/>
            </p:nvSpPr>
            <p:spPr>
              <a:xfrm>
                <a:off x="1176851" y="4878083"/>
                <a:ext cx="1005395" cy="338550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dirty="0" smtClean="0"/>
                  <a:t>教授姓名</a:t>
                </a:r>
                <a:endParaRPr lang="zh-CN" altLang="en-US" dirty="0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1176851" y="5212585"/>
                <a:ext cx="2047925" cy="1061825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4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4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9" name="直接连接符 8"/>
            <p:cNvCxnSpPr/>
            <p:nvPr/>
          </p:nvCxnSpPr>
          <p:spPr>
            <a:xfrm>
              <a:off x="1110545" y="4802401"/>
              <a:ext cx="0" cy="1176117"/>
            </a:xfrm>
            <a:prstGeom prst="line">
              <a:avLst/>
            </a:prstGeom>
            <a:ln>
              <a:solidFill>
                <a:schemeClr val="bg1">
                  <a:lumMod val="75000"/>
                  <a:alpha val="42000"/>
                </a:schemeClr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9"/>
          <p:cNvGrpSpPr/>
          <p:nvPr/>
        </p:nvGrpSpPr>
        <p:grpSpPr>
          <a:xfrm>
            <a:off x="3873954" y="4715316"/>
            <a:ext cx="2162084" cy="1396327"/>
            <a:chOff x="3873954" y="4874035"/>
            <a:chExt cx="2162084" cy="1396327"/>
          </a:xfrm>
        </p:grpSpPr>
        <p:sp>
          <p:nvSpPr>
            <p:cNvPr id="19" name="TextBox 76"/>
            <p:cNvSpPr txBox="1"/>
            <p:nvPr/>
          </p:nvSpPr>
          <p:spPr>
            <a:xfrm>
              <a:off x="3988113" y="4874035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 smtClean="0"/>
                <a:t>教授姓名</a:t>
              </a:r>
              <a:endParaRPr lang="zh-CN" altLang="en-US" dirty="0"/>
            </a:p>
          </p:txBody>
        </p:sp>
        <p:sp>
          <p:nvSpPr>
            <p:cNvPr id="20" name="矩形 19"/>
            <p:cNvSpPr/>
            <p:nvPr/>
          </p:nvSpPr>
          <p:spPr>
            <a:xfrm>
              <a:off x="3988113" y="5208537"/>
              <a:ext cx="2047925" cy="1061825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3873954" y="4961120"/>
              <a:ext cx="0" cy="1176117"/>
            </a:xfrm>
            <a:prstGeom prst="line">
              <a:avLst/>
            </a:prstGeom>
            <a:ln>
              <a:solidFill>
                <a:schemeClr val="bg1">
                  <a:lumMod val="75000"/>
                  <a:alpha val="42000"/>
                </a:schemeClr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"/>
          <p:cNvGrpSpPr/>
          <p:nvPr/>
        </p:nvGrpSpPr>
        <p:grpSpPr>
          <a:xfrm>
            <a:off x="6433004" y="4711268"/>
            <a:ext cx="2146008" cy="1396327"/>
            <a:chOff x="6345919" y="4869987"/>
            <a:chExt cx="2146008" cy="1396327"/>
          </a:xfrm>
        </p:grpSpPr>
        <p:sp>
          <p:nvSpPr>
            <p:cNvPr id="16" name="TextBox 76"/>
            <p:cNvSpPr txBox="1"/>
            <p:nvPr/>
          </p:nvSpPr>
          <p:spPr>
            <a:xfrm>
              <a:off x="6444002" y="4869987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 smtClean="0"/>
                <a:t>教授姓名</a:t>
              </a:r>
              <a:endParaRPr lang="zh-CN" altLang="en-US" dirty="0"/>
            </a:p>
          </p:txBody>
        </p:sp>
        <p:sp>
          <p:nvSpPr>
            <p:cNvPr id="17" name="矩形 16"/>
            <p:cNvSpPr/>
            <p:nvPr/>
          </p:nvSpPr>
          <p:spPr>
            <a:xfrm>
              <a:off x="6444002" y="5204489"/>
              <a:ext cx="2047925" cy="1061825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6345919" y="4961120"/>
              <a:ext cx="0" cy="1176117"/>
            </a:xfrm>
            <a:prstGeom prst="line">
              <a:avLst/>
            </a:prstGeom>
            <a:ln>
              <a:solidFill>
                <a:schemeClr val="bg1">
                  <a:lumMod val="75000"/>
                  <a:alpha val="42000"/>
                </a:schemeClr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>
            <a:off x="9088524" y="4707220"/>
            <a:ext cx="2137681" cy="1396327"/>
            <a:chOff x="9015954" y="4865939"/>
            <a:chExt cx="2137681" cy="1396327"/>
          </a:xfrm>
        </p:grpSpPr>
        <p:sp>
          <p:nvSpPr>
            <p:cNvPr id="13" name="TextBox 76"/>
            <p:cNvSpPr txBox="1"/>
            <p:nvPr/>
          </p:nvSpPr>
          <p:spPr>
            <a:xfrm>
              <a:off x="9105710" y="4865939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 smtClean="0"/>
                <a:t>教授姓名</a:t>
              </a:r>
              <a:endParaRPr lang="zh-CN" altLang="en-US" dirty="0"/>
            </a:p>
          </p:txBody>
        </p:sp>
        <p:sp>
          <p:nvSpPr>
            <p:cNvPr id="14" name="矩形 13"/>
            <p:cNvSpPr/>
            <p:nvPr/>
          </p:nvSpPr>
          <p:spPr>
            <a:xfrm>
              <a:off x="9105710" y="5200441"/>
              <a:ext cx="2047925" cy="1061825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9015954" y="4961120"/>
              <a:ext cx="0" cy="1176117"/>
            </a:xfrm>
            <a:prstGeom prst="line">
              <a:avLst/>
            </a:prstGeom>
            <a:ln>
              <a:solidFill>
                <a:schemeClr val="bg1">
                  <a:lumMod val="75000"/>
                  <a:alpha val="42000"/>
                </a:schemeClr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组合 42"/>
          <p:cNvGrpSpPr/>
          <p:nvPr/>
        </p:nvGrpSpPr>
        <p:grpSpPr>
          <a:xfrm>
            <a:off x="1134719" y="1538356"/>
            <a:ext cx="2090057" cy="2714171"/>
            <a:chOff x="1134719" y="1538356"/>
            <a:chExt cx="2090057" cy="2714171"/>
          </a:xfrm>
        </p:grpSpPr>
        <p:grpSp>
          <p:nvGrpSpPr>
            <p:cNvPr id="4" name="组合 3"/>
            <p:cNvGrpSpPr/>
            <p:nvPr/>
          </p:nvGrpSpPr>
          <p:grpSpPr>
            <a:xfrm>
              <a:off x="1134719" y="1538356"/>
              <a:ext cx="2090057" cy="2714171"/>
              <a:chOff x="1349829" y="1494972"/>
              <a:chExt cx="2090057" cy="2714171"/>
            </a:xfrm>
          </p:grpSpPr>
          <p:sp>
            <p:nvSpPr>
              <p:cNvPr id="33" name="矩形 32"/>
              <p:cNvSpPr/>
              <p:nvPr/>
            </p:nvSpPr>
            <p:spPr>
              <a:xfrm>
                <a:off x="1349829" y="1625600"/>
                <a:ext cx="2090057" cy="2583543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梯形 33"/>
              <p:cNvSpPr/>
              <p:nvPr/>
            </p:nvSpPr>
            <p:spPr>
              <a:xfrm>
                <a:off x="1797715" y="1494972"/>
                <a:ext cx="254923" cy="130626"/>
              </a:xfrm>
              <a:prstGeom prst="trapezoid">
                <a:avLst>
                  <a:gd name="adj" fmla="val 52958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1614233" y="1494973"/>
                <a:ext cx="366967" cy="558802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81" t="7401" r="13430" b="19426"/>
            <a:stretch>
              <a:fillRect/>
            </a:stretch>
          </p:blipFill>
          <p:spPr>
            <a:xfrm>
              <a:off x="1251235" y="2248302"/>
              <a:ext cx="1850894" cy="1850894"/>
            </a:xfrm>
            <a:custGeom>
              <a:avLst/>
              <a:gdLst>
                <a:gd name="connsiteX0" fmla="*/ 0 w 5018139"/>
                <a:gd name="connsiteY0" fmla="*/ 0 h 5018139"/>
                <a:gd name="connsiteX1" fmla="*/ 5018139 w 5018139"/>
                <a:gd name="connsiteY1" fmla="*/ 0 h 5018139"/>
                <a:gd name="connsiteX2" fmla="*/ 5018139 w 5018139"/>
                <a:gd name="connsiteY2" fmla="*/ 5018139 h 5018139"/>
                <a:gd name="connsiteX3" fmla="*/ 0 w 5018139"/>
                <a:gd name="connsiteY3" fmla="*/ 5018139 h 501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18139" h="5018139">
                  <a:moveTo>
                    <a:pt x="0" y="0"/>
                  </a:moveTo>
                  <a:lnTo>
                    <a:pt x="5018139" y="0"/>
                  </a:lnTo>
                  <a:lnTo>
                    <a:pt x="5018139" y="5018139"/>
                  </a:lnTo>
                  <a:lnTo>
                    <a:pt x="0" y="5018139"/>
                  </a:lnTo>
                  <a:close/>
                </a:path>
              </a:pathLst>
            </a:custGeom>
          </p:spPr>
        </p:pic>
        <p:sp>
          <p:nvSpPr>
            <p:cNvPr id="54" name="TextBox 76"/>
            <p:cNvSpPr txBox="1"/>
            <p:nvPr/>
          </p:nvSpPr>
          <p:spPr>
            <a:xfrm>
              <a:off x="1424691" y="1721331"/>
              <a:ext cx="311296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 smtClean="0">
                  <a:solidFill>
                    <a:schemeClr val="bg1"/>
                  </a:solidFill>
                </a:rPr>
                <a:t>1</a:t>
              </a:r>
              <a:endParaRPr lang="zh-CN" altLang="en-US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3859440" y="1538356"/>
            <a:ext cx="2090057" cy="2714170"/>
            <a:chOff x="3859440" y="1538356"/>
            <a:chExt cx="2090057" cy="2714170"/>
          </a:xfrm>
        </p:grpSpPr>
        <p:grpSp>
          <p:nvGrpSpPr>
            <p:cNvPr id="5" name="组合 4"/>
            <p:cNvGrpSpPr/>
            <p:nvPr/>
          </p:nvGrpSpPr>
          <p:grpSpPr>
            <a:xfrm>
              <a:off x="3859440" y="1538356"/>
              <a:ext cx="2090057" cy="2714170"/>
              <a:chOff x="3901622" y="1494972"/>
              <a:chExt cx="2090057" cy="2714170"/>
            </a:xfrm>
          </p:grpSpPr>
          <p:sp>
            <p:nvSpPr>
              <p:cNvPr id="30" name="矩形 29"/>
              <p:cNvSpPr/>
              <p:nvPr/>
            </p:nvSpPr>
            <p:spPr>
              <a:xfrm>
                <a:off x="3901622" y="1625599"/>
                <a:ext cx="2090057" cy="2583543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梯形 30"/>
              <p:cNvSpPr/>
              <p:nvPr/>
            </p:nvSpPr>
            <p:spPr>
              <a:xfrm>
                <a:off x="4348486" y="1494972"/>
                <a:ext cx="254923" cy="130626"/>
              </a:xfrm>
              <a:prstGeom prst="trapezoid">
                <a:avLst>
                  <a:gd name="adj" fmla="val 52958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4166026" y="1494973"/>
                <a:ext cx="366967" cy="558802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5" t="4175" r="13505" b="22653"/>
            <a:stretch>
              <a:fillRect/>
            </a:stretch>
          </p:blipFill>
          <p:spPr>
            <a:xfrm>
              <a:off x="3985716" y="2248302"/>
              <a:ext cx="1850894" cy="1850894"/>
            </a:xfrm>
            <a:custGeom>
              <a:avLst/>
              <a:gdLst>
                <a:gd name="connsiteX0" fmla="*/ 0 w 5018139"/>
                <a:gd name="connsiteY0" fmla="*/ 0 h 5018139"/>
                <a:gd name="connsiteX1" fmla="*/ 5018139 w 5018139"/>
                <a:gd name="connsiteY1" fmla="*/ 0 h 5018139"/>
                <a:gd name="connsiteX2" fmla="*/ 5018139 w 5018139"/>
                <a:gd name="connsiteY2" fmla="*/ 5018139 h 5018139"/>
                <a:gd name="connsiteX3" fmla="*/ 0 w 5018139"/>
                <a:gd name="connsiteY3" fmla="*/ 5018139 h 501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18139" h="5018139">
                  <a:moveTo>
                    <a:pt x="0" y="0"/>
                  </a:moveTo>
                  <a:lnTo>
                    <a:pt x="5018139" y="0"/>
                  </a:lnTo>
                  <a:lnTo>
                    <a:pt x="5018139" y="5018139"/>
                  </a:lnTo>
                  <a:lnTo>
                    <a:pt x="0" y="5018139"/>
                  </a:lnTo>
                  <a:close/>
                </a:path>
              </a:pathLst>
            </a:custGeom>
          </p:spPr>
        </p:pic>
        <p:sp>
          <p:nvSpPr>
            <p:cNvPr id="56" name="TextBox 76"/>
            <p:cNvSpPr txBox="1"/>
            <p:nvPr/>
          </p:nvSpPr>
          <p:spPr>
            <a:xfrm>
              <a:off x="4159880" y="1730957"/>
              <a:ext cx="311296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 smtClean="0">
                  <a:solidFill>
                    <a:schemeClr val="bg1"/>
                  </a:solidFill>
                </a:rPr>
                <a:t>2</a:t>
              </a:r>
              <a:endParaRPr lang="zh-CN" altLang="en-US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369051" y="1538356"/>
            <a:ext cx="2090057" cy="2714170"/>
            <a:chOff x="6369051" y="1538356"/>
            <a:chExt cx="2090057" cy="2714170"/>
          </a:xfrm>
        </p:grpSpPr>
        <p:grpSp>
          <p:nvGrpSpPr>
            <p:cNvPr id="6" name="组合 5"/>
            <p:cNvGrpSpPr/>
            <p:nvPr/>
          </p:nvGrpSpPr>
          <p:grpSpPr>
            <a:xfrm>
              <a:off x="6369051" y="1538356"/>
              <a:ext cx="2090057" cy="2714170"/>
              <a:chOff x="6453415" y="1494972"/>
              <a:chExt cx="2090057" cy="2714170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6453415" y="1625599"/>
                <a:ext cx="2090057" cy="2583543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梯形 27"/>
              <p:cNvSpPr/>
              <p:nvPr/>
            </p:nvSpPr>
            <p:spPr>
              <a:xfrm>
                <a:off x="6896425" y="1494972"/>
                <a:ext cx="254923" cy="130626"/>
              </a:xfrm>
              <a:prstGeom prst="trapezoid">
                <a:avLst>
                  <a:gd name="adj" fmla="val 52958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13283" y="1494973"/>
                <a:ext cx="366967" cy="558802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09" t="6196" r="13802" b="20632"/>
            <a:stretch>
              <a:fillRect/>
            </a:stretch>
          </p:blipFill>
          <p:spPr>
            <a:xfrm>
              <a:off x="6495109" y="2261149"/>
              <a:ext cx="1829741" cy="1829741"/>
            </a:xfrm>
            <a:custGeom>
              <a:avLst/>
              <a:gdLst>
                <a:gd name="connsiteX0" fmla="*/ 0 w 5018139"/>
                <a:gd name="connsiteY0" fmla="*/ 0 h 5018139"/>
                <a:gd name="connsiteX1" fmla="*/ 5018139 w 5018139"/>
                <a:gd name="connsiteY1" fmla="*/ 0 h 5018139"/>
                <a:gd name="connsiteX2" fmla="*/ 5018139 w 5018139"/>
                <a:gd name="connsiteY2" fmla="*/ 5018139 h 5018139"/>
                <a:gd name="connsiteX3" fmla="*/ 0 w 5018139"/>
                <a:gd name="connsiteY3" fmla="*/ 5018139 h 501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18139" h="5018139">
                  <a:moveTo>
                    <a:pt x="0" y="0"/>
                  </a:moveTo>
                  <a:lnTo>
                    <a:pt x="5018139" y="0"/>
                  </a:lnTo>
                  <a:lnTo>
                    <a:pt x="5018139" y="5018139"/>
                  </a:lnTo>
                  <a:lnTo>
                    <a:pt x="0" y="5018139"/>
                  </a:lnTo>
                  <a:close/>
                </a:path>
              </a:pathLst>
            </a:custGeom>
          </p:spPr>
        </p:pic>
        <p:sp>
          <p:nvSpPr>
            <p:cNvPr id="57" name="TextBox 76"/>
            <p:cNvSpPr txBox="1"/>
            <p:nvPr/>
          </p:nvSpPr>
          <p:spPr>
            <a:xfrm>
              <a:off x="6655291" y="1721331"/>
              <a:ext cx="311296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 smtClean="0">
                  <a:solidFill>
                    <a:schemeClr val="bg1"/>
                  </a:solidFill>
                </a:rPr>
                <a:t>3</a:t>
              </a:r>
              <a:endParaRPr lang="zh-CN" altLang="en-US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9063578" y="1538357"/>
            <a:ext cx="2090057" cy="2714169"/>
            <a:chOff x="9063578" y="1538357"/>
            <a:chExt cx="2090057" cy="2714169"/>
          </a:xfrm>
        </p:grpSpPr>
        <p:grpSp>
          <p:nvGrpSpPr>
            <p:cNvPr id="7" name="组合 6"/>
            <p:cNvGrpSpPr/>
            <p:nvPr/>
          </p:nvGrpSpPr>
          <p:grpSpPr>
            <a:xfrm>
              <a:off x="9063578" y="1538357"/>
              <a:ext cx="2090057" cy="2714169"/>
              <a:chOff x="8878661" y="1494972"/>
              <a:chExt cx="2090057" cy="2714169"/>
            </a:xfrm>
          </p:grpSpPr>
          <p:sp>
            <p:nvSpPr>
              <p:cNvPr id="24" name="矩形 23"/>
              <p:cNvSpPr/>
              <p:nvPr/>
            </p:nvSpPr>
            <p:spPr>
              <a:xfrm>
                <a:off x="8878661" y="1625598"/>
                <a:ext cx="2090057" cy="2583543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梯形 24"/>
              <p:cNvSpPr/>
              <p:nvPr/>
            </p:nvSpPr>
            <p:spPr>
              <a:xfrm>
                <a:off x="9339020" y="1499507"/>
                <a:ext cx="254923" cy="130626"/>
              </a:xfrm>
              <a:prstGeom prst="trapezoid">
                <a:avLst>
                  <a:gd name="adj" fmla="val 52958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9158941" y="1494972"/>
                <a:ext cx="366967" cy="558802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58" t="9318" r="9381" b="10821"/>
            <a:stretch>
              <a:fillRect/>
            </a:stretch>
          </p:blipFill>
          <p:spPr>
            <a:xfrm>
              <a:off x="9178280" y="2262282"/>
              <a:ext cx="1828608" cy="1828608"/>
            </a:xfrm>
            <a:custGeom>
              <a:avLst/>
              <a:gdLst>
                <a:gd name="connsiteX0" fmla="*/ 0 w 5476883"/>
                <a:gd name="connsiteY0" fmla="*/ 0 h 5476883"/>
                <a:gd name="connsiteX1" fmla="*/ 5476883 w 5476883"/>
                <a:gd name="connsiteY1" fmla="*/ 0 h 5476883"/>
                <a:gd name="connsiteX2" fmla="*/ 5476883 w 5476883"/>
                <a:gd name="connsiteY2" fmla="*/ 5476883 h 5476883"/>
                <a:gd name="connsiteX3" fmla="*/ 0 w 5476883"/>
                <a:gd name="connsiteY3" fmla="*/ 5476883 h 5476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6883" h="5476883">
                  <a:moveTo>
                    <a:pt x="0" y="0"/>
                  </a:moveTo>
                  <a:lnTo>
                    <a:pt x="5476883" y="0"/>
                  </a:lnTo>
                  <a:lnTo>
                    <a:pt x="5476883" y="5476883"/>
                  </a:lnTo>
                  <a:lnTo>
                    <a:pt x="0" y="5476883"/>
                  </a:lnTo>
                  <a:close/>
                </a:path>
              </a:pathLst>
            </a:custGeom>
          </p:spPr>
        </p:pic>
        <p:sp>
          <p:nvSpPr>
            <p:cNvPr id="58" name="TextBox 76"/>
            <p:cNvSpPr txBox="1"/>
            <p:nvPr/>
          </p:nvSpPr>
          <p:spPr>
            <a:xfrm>
              <a:off x="9380479" y="1721331"/>
              <a:ext cx="311296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 smtClean="0">
                  <a:solidFill>
                    <a:schemeClr val="bg1"/>
                  </a:solidFill>
                </a:rPr>
                <a:t>4</a:t>
              </a:r>
              <a:endParaRPr lang="zh-CN" altLang="en-US" sz="11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 rot="10800000">
            <a:off x="0" y="-7"/>
            <a:ext cx="12192000" cy="2426618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rot="10800000">
            <a:off x="0" y="2493941"/>
            <a:ext cx="12192000" cy="70698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536239" y="3909427"/>
            <a:ext cx="51195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 smtClean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感谢聆听</a:t>
            </a:r>
            <a:endParaRPr lang="zh-CN" altLang="en-US" sz="6600" b="1" dirty="0">
              <a:solidFill>
                <a:srgbClr val="005CA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914025" y="5432133"/>
            <a:ext cx="4556125" cy="776605"/>
            <a:chOff x="1049862" y="5804729"/>
            <a:chExt cx="4556125" cy="776605"/>
          </a:xfrm>
        </p:grpSpPr>
        <p:sp>
          <p:nvSpPr>
            <p:cNvPr id="15" name="文本框 14"/>
            <p:cNvSpPr txBox="1"/>
            <p:nvPr/>
          </p:nvSpPr>
          <p:spPr>
            <a:xfrm>
              <a:off x="1049862" y="5804729"/>
              <a:ext cx="26389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rgbClr val="005CA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院</a:t>
              </a:r>
              <a:r>
                <a:rPr lang="zh-CN" altLang="en-US" sz="1400" dirty="0" smtClean="0">
                  <a:solidFill>
                    <a:srgbClr val="005CA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系：工商管理学院 </a:t>
              </a:r>
              <a:endParaRPr lang="zh-CN" altLang="en-US" sz="1400" dirty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494202" y="5805558"/>
              <a:ext cx="17291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sz="1400" dirty="0" smtClean="0">
                  <a:solidFill>
                    <a:srgbClr val="005CA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专业：市场营销</a:t>
              </a:r>
              <a:endParaRPr lang="zh-CN" altLang="en-US" sz="1400" dirty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049862" y="6274629"/>
              <a:ext cx="2159704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sz="1400" dirty="0" smtClean="0">
                  <a:solidFill>
                    <a:srgbClr val="005CA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答辩人：情缘素材</a:t>
              </a:r>
              <a:endParaRPr lang="zh-CN" altLang="en-US" sz="1400" dirty="0" smtClean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493977" y="6274629"/>
              <a:ext cx="2112010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sz="1400" dirty="0" smtClean="0">
                  <a:solidFill>
                    <a:srgbClr val="005CA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指导老师：情缘素材</a:t>
              </a:r>
              <a:endParaRPr lang="zh-CN" altLang="en-US" sz="1400" dirty="0" smtClean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323851" y="-24013"/>
            <a:ext cx="11544299" cy="315470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>
            <a:defPPr>
              <a:defRPr lang="zh-CN"/>
            </a:defPPr>
            <a:lvl1pPr algn="ctr">
              <a:defRPr sz="10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dist"/>
            <a:r>
              <a:rPr lang="en-US" altLang="zh-CN" sz="19900" b="1" dirty="0">
                <a:solidFill>
                  <a:schemeClr val="bg1">
                    <a:alpha val="10000"/>
                  </a:schemeClr>
                </a:solidFill>
              </a:rPr>
              <a:t>THANKS</a:t>
            </a:r>
            <a:endParaRPr lang="zh-CN" altLang="en-US" sz="19900" b="1" dirty="0">
              <a:solidFill>
                <a:schemeClr val="bg1">
                  <a:alpha val="10000"/>
                </a:schemeClr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876405" y="1196335"/>
            <a:ext cx="2439190" cy="2439192"/>
            <a:chOff x="5007734" y="902247"/>
            <a:chExt cx="2543685" cy="2543686"/>
          </a:xfrm>
        </p:grpSpPr>
        <p:sp>
          <p:nvSpPr>
            <p:cNvPr id="8" name="椭圆 7"/>
            <p:cNvSpPr/>
            <p:nvPr/>
          </p:nvSpPr>
          <p:spPr>
            <a:xfrm>
              <a:off x="5007734" y="902247"/>
              <a:ext cx="2543685" cy="254368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8E8E8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39700" dist="38100" dir="5400000" algn="t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 rot="10800000">
              <a:off x="5160137" y="1054647"/>
              <a:ext cx="2213120" cy="221312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8E8E8"/>
                </a:gs>
              </a:gsLst>
              <a:lin ang="5400000" scaled="1"/>
              <a:tileRect/>
            </a:gradFill>
            <a:ln>
              <a:noFill/>
            </a:ln>
            <a:effectLst>
              <a:innerShdw blurRad="889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 rot="10800000">
              <a:off x="5253394" y="1176935"/>
              <a:ext cx="2052364" cy="2052365"/>
            </a:xfrm>
            <a:prstGeom prst="ellipse">
              <a:avLst/>
            </a:prstGeom>
            <a:blipFill dpi="0" rotWithShape="0">
              <a:blip r:embed="rId1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1826133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研究背景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584397" y="217491"/>
            <a:ext cx="10096500" cy="439541"/>
            <a:chOff x="2584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584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597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609797" y="239783"/>
              <a:ext cx="2198222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BACKGROUNDS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928" y="378280"/>
            <a:ext cx="7246327" cy="733703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868644" y="3073922"/>
            <a:ext cx="5954187" cy="292201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就是用来进行科学研究和描述科研成果的文章，简称之为论文。它既是探讨问题进行科学研究的一种手段，又是描述科研成果进行学术交流的一种工具。如学年论文、毕业论文、学位论文、科技论文、成果论文等，总称为论文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为了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探讨和掌握论文的写作规律和特点，需要对论文进行分类。由于论文本身的内容和性质不同，研究领域、对象、方法、表现方式不同，因此，论文就有不同的分类方法。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938041" y="2339792"/>
            <a:ext cx="5790137" cy="420307"/>
            <a:chOff x="938041" y="2339792"/>
            <a:chExt cx="5790137" cy="420307"/>
          </a:xfrm>
        </p:grpSpPr>
        <p:sp>
          <p:nvSpPr>
            <p:cNvPr id="3" name="矩形 2"/>
            <p:cNvSpPr/>
            <p:nvPr/>
          </p:nvSpPr>
          <p:spPr>
            <a:xfrm>
              <a:off x="938041" y="2339792"/>
              <a:ext cx="5790137" cy="420307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975873" y="2354306"/>
              <a:ext cx="1107988" cy="369328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主题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150172" y="2422987"/>
              <a:ext cx="1311576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TOPIC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11" name="圆角矩形 10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701167" y="144940"/>
            <a:ext cx="1826133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研究背景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584397" y="217491"/>
            <a:ext cx="10096500" cy="439541"/>
            <a:chOff x="2584397" y="217491"/>
            <a:chExt cx="10096500" cy="439541"/>
          </a:xfrm>
        </p:grpSpPr>
        <p:sp>
          <p:nvSpPr>
            <p:cNvPr id="10" name="圆角矩形 9"/>
            <p:cNvSpPr/>
            <p:nvPr/>
          </p:nvSpPr>
          <p:spPr>
            <a:xfrm>
              <a:off x="2584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圆角矩形 13"/>
            <p:cNvSpPr/>
            <p:nvPr/>
          </p:nvSpPr>
          <p:spPr>
            <a:xfrm flipV="1">
              <a:off x="2597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2609797" y="239783"/>
              <a:ext cx="2198222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BACKGROUNDS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Freeform 42"/>
          <p:cNvSpPr>
            <a:spLocks noEditPoints="1" noChangeArrowheads="1"/>
          </p:cNvSpPr>
          <p:nvPr/>
        </p:nvSpPr>
        <p:spPr bwMode="auto">
          <a:xfrm>
            <a:off x="533400" y="2070654"/>
            <a:ext cx="6178605" cy="3340068"/>
          </a:xfrm>
          <a:custGeom>
            <a:avLst/>
            <a:gdLst>
              <a:gd name="T0" fmla="*/ 1827500 w 3458"/>
              <a:gd name="T1" fmla="*/ 3284911 h 1870"/>
              <a:gd name="T2" fmla="*/ 1972782 w 3458"/>
              <a:gd name="T3" fmla="*/ 3139679 h 1870"/>
              <a:gd name="T4" fmla="*/ 3565154 w 3458"/>
              <a:gd name="T5" fmla="*/ 2994447 h 1870"/>
              <a:gd name="T6" fmla="*/ 5597196 w 3458"/>
              <a:gd name="T7" fmla="*/ 2849216 h 1870"/>
              <a:gd name="T8" fmla="*/ 3419872 w 3458"/>
              <a:gd name="T9" fmla="*/ 2849216 h 1870"/>
              <a:gd name="T10" fmla="*/ 5451914 w 3458"/>
              <a:gd name="T11" fmla="*/ 2700162 h 1870"/>
              <a:gd name="T12" fmla="*/ 2263347 w 3458"/>
              <a:gd name="T13" fmla="*/ 2700162 h 1870"/>
              <a:gd name="T14" fmla="*/ 3710436 w 3458"/>
              <a:gd name="T15" fmla="*/ 2556841 h 1870"/>
              <a:gd name="T16" fmla="*/ 1827500 w 3458"/>
              <a:gd name="T17" fmla="*/ 2556841 h 1870"/>
              <a:gd name="T18" fmla="*/ 3853807 w 3458"/>
              <a:gd name="T19" fmla="*/ 2411610 h 1870"/>
              <a:gd name="T20" fmla="*/ 1972782 w 3458"/>
              <a:gd name="T21" fmla="*/ 2411610 h 1870"/>
              <a:gd name="T22" fmla="*/ 3853807 w 3458"/>
              <a:gd name="T23" fmla="*/ 2266378 h 1870"/>
              <a:gd name="T24" fmla="*/ 2118065 w 3458"/>
              <a:gd name="T25" fmla="*/ 2266378 h 1870"/>
              <a:gd name="T26" fmla="*/ 3853807 w 3458"/>
              <a:gd name="T27" fmla="*/ 2121146 h 1870"/>
              <a:gd name="T28" fmla="*/ 2840654 w 3458"/>
              <a:gd name="T29" fmla="*/ 2121146 h 1870"/>
              <a:gd name="T30" fmla="*/ 4723590 w 3458"/>
              <a:gd name="T31" fmla="*/ 1977826 h 1870"/>
              <a:gd name="T32" fmla="*/ 3565154 w 3458"/>
              <a:gd name="T33" fmla="*/ 1977826 h 1870"/>
              <a:gd name="T34" fmla="*/ 1393564 w 3458"/>
              <a:gd name="T35" fmla="*/ 1977826 h 1870"/>
              <a:gd name="T36" fmla="*/ 4578308 w 3458"/>
              <a:gd name="T37" fmla="*/ 1832594 h 1870"/>
              <a:gd name="T38" fmla="*/ 3419872 w 3458"/>
              <a:gd name="T39" fmla="*/ 1832594 h 1870"/>
              <a:gd name="T40" fmla="*/ 1104911 w 3458"/>
              <a:gd name="T41" fmla="*/ 1832594 h 1870"/>
              <a:gd name="T42" fmla="*/ 4578308 w 3458"/>
              <a:gd name="T43" fmla="*/ 1687362 h 1870"/>
              <a:gd name="T44" fmla="*/ 3419872 w 3458"/>
              <a:gd name="T45" fmla="*/ 1687362 h 1870"/>
              <a:gd name="T46" fmla="*/ 1104911 w 3458"/>
              <a:gd name="T47" fmla="*/ 1687362 h 1870"/>
              <a:gd name="T48" fmla="*/ 4868873 w 3458"/>
              <a:gd name="T49" fmla="*/ 1542131 h 1870"/>
              <a:gd name="T50" fmla="*/ 3853807 w 3458"/>
              <a:gd name="T51" fmla="*/ 1542131 h 1870"/>
              <a:gd name="T52" fmla="*/ 1393564 w 3458"/>
              <a:gd name="T53" fmla="*/ 1542131 h 1870"/>
              <a:gd name="T54" fmla="*/ 5306631 w 3458"/>
              <a:gd name="T55" fmla="*/ 1398810 h 1870"/>
              <a:gd name="T56" fmla="*/ 4289655 w 3458"/>
              <a:gd name="T57" fmla="*/ 1398810 h 1870"/>
              <a:gd name="T58" fmla="*/ 1684129 w 3458"/>
              <a:gd name="T59" fmla="*/ 1398810 h 1870"/>
              <a:gd name="T60" fmla="*/ 5597196 w 3458"/>
              <a:gd name="T61" fmla="*/ 1253578 h 1870"/>
              <a:gd name="T62" fmla="*/ 4578308 w 3458"/>
              <a:gd name="T63" fmla="*/ 1253578 h 1870"/>
              <a:gd name="T64" fmla="*/ 3565154 w 3458"/>
              <a:gd name="T65" fmla="*/ 1253578 h 1870"/>
              <a:gd name="T66" fmla="*/ 1684129 w 3458"/>
              <a:gd name="T67" fmla="*/ 1253578 h 1870"/>
              <a:gd name="T68" fmla="*/ 6031132 w 3458"/>
              <a:gd name="T69" fmla="*/ 1104525 h 1870"/>
              <a:gd name="T70" fmla="*/ 4868873 w 3458"/>
              <a:gd name="T71" fmla="*/ 1104525 h 1870"/>
              <a:gd name="T72" fmla="*/ 3853807 w 3458"/>
              <a:gd name="T73" fmla="*/ 1104525 h 1870"/>
              <a:gd name="T74" fmla="*/ 1827500 w 3458"/>
              <a:gd name="T75" fmla="*/ 1104525 h 1870"/>
              <a:gd name="T76" fmla="*/ 814346 w 3458"/>
              <a:gd name="T77" fmla="*/ 1104525 h 1870"/>
              <a:gd name="T78" fmla="*/ 5740567 w 3458"/>
              <a:gd name="T79" fmla="*/ 959293 h 1870"/>
              <a:gd name="T80" fmla="*/ 4723590 w 3458"/>
              <a:gd name="T81" fmla="*/ 959293 h 1870"/>
              <a:gd name="T82" fmla="*/ 3710436 w 3458"/>
              <a:gd name="T83" fmla="*/ 959293 h 1870"/>
              <a:gd name="T84" fmla="*/ 1393564 w 3458"/>
              <a:gd name="T85" fmla="*/ 959293 h 1870"/>
              <a:gd name="T86" fmla="*/ 235128 w 3458"/>
              <a:gd name="T87" fmla="*/ 959293 h 1870"/>
              <a:gd name="T88" fmla="*/ 5740567 w 3458"/>
              <a:gd name="T89" fmla="*/ 814062 h 1870"/>
              <a:gd name="T90" fmla="*/ 4723590 w 3458"/>
              <a:gd name="T91" fmla="*/ 814062 h 1870"/>
              <a:gd name="T92" fmla="*/ 3710436 w 3458"/>
              <a:gd name="T93" fmla="*/ 814062 h 1870"/>
              <a:gd name="T94" fmla="*/ 1827500 w 3458"/>
              <a:gd name="T95" fmla="*/ 814062 h 1870"/>
              <a:gd name="T96" fmla="*/ 814346 w 3458"/>
              <a:gd name="T97" fmla="*/ 814062 h 1870"/>
              <a:gd name="T98" fmla="*/ 6319785 w 3458"/>
              <a:gd name="T99" fmla="*/ 670741 h 1870"/>
              <a:gd name="T100" fmla="*/ 5306631 w 3458"/>
              <a:gd name="T101" fmla="*/ 670741 h 1870"/>
              <a:gd name="T102" fmla="*/ 4289655 w 3458"/>
              <a:gd name="T103" fmla="*/ 670741 h 1870"/>
              <a:gd name="T104" fmla="*/ 2263347 w 3458"/>
              <a:gd name="T105" fmla="*/ 670741 h 1870"/>
              <a:gd name="T106" fmla="*/ 959629 w 3458"/>
              <a:gd name="T107" fmla="*/ 670741 h 1870"/>
              <a:gd name="T108" fmla="*/ 5885850 w 3458"/>
              <a:gd name="T109" fmla="*/ 525509 h 1870"/>
              <a:gd name="T110" fmla="*/ 4723590 w 3458"/>
              <a:gd name="T111" fmla="*/ 525509 h 1870"/>
              <a:gd name="T112" fmla="*/ 2263347 w 3458"/>
              <a:gd name="T113" fmla="*/ 525509 h 1870"/>
              <a:gd name="T114" fmla="*/ 814346 w 3458"/>
              <a:gd name="T115" fmla="*/ 525509 h 1870"/>
              <a:gd name="T116" fmla="*/ 3565154 w 3458"/>
              <a:gd name="T117" fmla="*/ 380278 h 1870"/>
              <a:gd name="T118" fmla="*/ 1538847 w 3458"/>
              <a:gd name="T119" fmla="*/ 380278 h 1870"/>
              <a:gd name="T120" fmla="*/ 3419872 w 3458"/>
              <a:gd name="T121" fmla="*/ 235046 h 1870"/>
              <a:gd name="T122" fmla="*/ 1684129 w 3458"/>
              <a:gd name="T123" fmla="*/ 235046 h 1870"/>
              <a:gd name="T124" fmla="*/ 2552000 w 3458"/>
              <a:gd name="T125" fmla="*/ 91725 h 187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458"/>
              <a:gd name="T190" fmla="*/ 0 h 1870"/>
              <a:gd name="T191" fmla="*/ 3458 w 3458"/>
              <a:gd name="T192" fmla="*/ 1870 h 187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458" h="1870">
                <a:moveTo>
                  <a:pt x="956" y="1870"/>
                </a:moveTo>
                <a:lnTo>
                  <a:pt x="909" y="1870"/>
                </a:lnTo>
                <a:lnTo>
                  <a:pt x="909" y="1823"/>
                </a:lnTo>
                <a:lnTo>
                  <a:pt x="956" y="1823"/>
                </a:lnTo>
                <a:lnTo>
                  <a:pt x="956" y="1870"/>
                </a:lnTo>
                <a:close/>
                <a:moveTo>
                  <a:pt x="3230" y="1794"/>
                </a:moveTo>
                <a:lnTo>
                  <a:pt x="3181" y="1794"/>
                </a:lnTo>
                <a:lnTo>
                  <a:pt x="3181" y="1747"/>
                </a:lnTo>
                <a:lnTo>
                  <a:pt x="3230" y="1747"/>
                </a:lnTo>
                <a:lnTo>
                  <a:pt x="3230" y="1794"/>
                </a:lnTo>
                <a:close/>
                <a:moveTo>
                  <a:pt x="956" y="1794"/>
                </a:moveTo>
                <a:lnTo>
                  <a:pt x="909" y="1794"/>
                </a:lnTo>
                <a:lnTo>
                  <a:pt x="909" y="1747"/>
                </a:lnTo>
                <a:lnTo>
                  <a:pt x="956" y="1747"/>
                </a:lnTo>
                <a:lnTo>
                  <a:pt x="956" y="1794"/>
                </a:lnTo>
                <a:close/>
                <a:moveTo>
                  <a:pt x="3306" y="1719"/>
                </a:moveTo>
                <a:lnTo>
                  <a:pt x="3257" y="1719"/>
                </a:lnTo>
                <a:lnTo>
                  <a:pt x="3257" y="1671"/>
                </a:lnTo>
                <a:lnTo>
                  <a:pt x="3306" y="1671"/>
                </a:lnTo>
                <a:lnTo>
                  <a:pt x="3306" y="1719"/>
                </a:lnTo>
                <a:close/>
                <a:moveTo>
                  <a:pt x="3003" y="1719"/>
                </a:moveTo>
                <a:lnTo>
                  <a:pt x="2954" y="1719"/>
                </a:lnTo>
                <a:lnTo>
                  <a:pt x="2954" y="1671"/>
                </a:lnTo>
                <a:lnTo>
                  <a:pt x="3003" y="1671"/>
                </a:lnTo>
                <a:lnTo>
                  <a:pt x="3003" y="1719"/>
                </a:lnTo>
                <a:close/>
                <a:moveTo>
                  <a:pt x="1032" y="1719"/>
                </a:moveTo>
                <a:lnTo>
                  <a:pt x="985" y="1719"/>
                </a:lnTo>
                <a:lnTo>
                  <a:pt x="985" y="1671"/>
                </a:lnTo>
                <a:lnTo>
                  <a:pt x="1032" y="1671"/>
                </a:lnTo>
                <a:lnTo>
                  <a:pt x="1032" y="1719"/>
                </a:lnTo>
                <a:close/>
                <a:moveTo>
                  <a:pt x="956" y="1719"/>
                </a:moveTo>
                <a:lnTo>
                  <a:pt x="909" y="1719"/>
                </a:lnTo>
                <a:lnTo>
                  <a:pt x="909" y="1671"/>
                </a:lnTo>
                <a:lnTo>
                  <a:pt x="956" y="1671"/>
                </a:lnTo>
                <a:lnTo>
                  <a:pt x="956" y="1719"/>
                </a:lnTo>
                <a:close/>
                <a:moveTo>
                  <a:pt x="3382" y="1643"/>
                </a:moveTo>
                <a:lnTo>
                  <a:pt x="3332" y="1643"/>
                </a:lnTo>
                <a:lnTo>
                  <a:pt x="3332" y="1596"/>
                </a:lnTo>
                <a:lnTo>
                  <a:pt x="3382" y="1596"/>
                </a:lnTo>
                <a:lnTo>
                  <a:pt x="3382" y="1643"/>
                </a:lnTo>
                <a:close/>
                <a:moveTo>
                  <a:pt x="3306" y="1643"/>
                </a:moveTo>
                <a:lnTo>
                  <a:pt x="3257" y="1643"/>
                </a:lnTo>
                <a:lnTo>
                  <a:pt x="3257" y="1596"/>
                </a:lnTo>
                <a:lnTo>
                  <a:pt x="3306" y="1596"/>
                </a:lnTo>
                <a:lnTo>
                  <a:pt x="3306" y="1643"/>
                </a:lnTo>
                <a:close/>
                <a:moveTo>
                  <a:pt x="3079" y="1643"/>
                </a:moveTo>
                <a:lnTo>
                  <a:pt x="3029" y="1643"/>
                </a:lnTo>
                <a:lnTo>
                  <a:pt x="3029" y="1596"/>
                </a:lnTo>
                <a:lnTo>
                  <a:pt x="3079" y="1596"/>
                </a:lnTo>
                <a:lnTo>
                  <a:pt x="3079" y="1643"/>
                </a:lnTo>
                <a:close/>
                <a:moveTo>
                  <a:pt x="3003" y="1643"/>
                </a:moveTo>
                <a:lnTo>
                  <a:pt x="2954" y="1643"/>
                </a:lnTo>
                <a:lnTo>
                  <a:pt x="2954" y="1596"/>
                </a:lnTo>
                <a:lnTo>
                  <a:pt x="3003" y="1596"/>
                </a:lnTo>
                <a:lnTo>
                  <a:pt x="3003" y="1643"/>
                </a:lnTo>
                <a:close/>
                <a:moveTo>
                  <a:pt x="2928" y="1643"/>
                </a:moveTo>
                <a:lnTo>
                  <a:pt x="2878" y="1643"/>
                </a:lnTo>
                <a:lnTo>
                  <a:pt x="2878" y="1596"/>
                </a:lnTo>
                <a:lnTo>
                  <a:pt x="2928" y="1596"/>
                </a:lnTo>
                <a:lnTo>
                  <a:pt x="2928" y="1643"/>
                </a:lnTo>
                <a:close/>
                <a:moveTo>
                  <a:pt x="2776" y="1643"/>
                </a:moveTo>
                <a:lnTo>
                  <a:pt x="2726" y="1643"/>
                </a:lnTo>
                <a:lnTo>
                  <a:pt x="2726" y="1596"/>
                </a:lnTo>
                <a:lnTo>
                  <a:pt x="2776" y="1596"/>
                </a:lnTo>
                <a:lnTo>
                  <a:pt x="2776" y="1643"/>
                </a:lnTo>
                <a:close/>
                <a:moveTo>
                  <a:pt x="1032" y="1643"/>
                </a:moveTo>
                <a:lnTo>
                  <a:pt x="985" y="1643"/>
                </a:lnTo>
                <a:lnTo>
                  <a:pt x="985" y="1596"/>
                </a:lnTo>
                <a:lnTo>
                  <a:pt x="1032" y="1596"/>
                </a:lnTo>
                <a:lnTo>
                  <a:pt x="1032" y="1643"/>
                </a:lnTo>
                <a:close/>
                <a:moveTo>
                  <a:pt x="956" y="1643"/>
                </a:moveTo>
                <a:lnTo>
                  <a:pt x="909" y="1643"/>
                </a:lnTo>
                <a:lnTo>
                  <a:pt x="909" y="1596"/>
                </a:lnTo>
                <a:lnTo>
                  <a:pt x="956" y="1596"/>
                </a:lnTo>
                <a:lnTo>
                  <a:pt x="956" y="1643"/>
                </a:lnTo>
                <a:close/>
                <a:moveTo>
                  <a:pt x="3079" y="1567"/>
                </a:moveTo>
                <a:lnTo>
                  <a:pt x="3029" y="1567"/>
                </a:lnTo>
                <a:lnTo>
                  <a:pt x="3029" y="1517"/>
                </a:lnTo>
                <a:lnTo>
                  <a:pt x="3079" y="1517"/>
                </a:lnTo>
                <a:lnTo>
                  <a:pt x="3079" y="1567"/>
                </a:lnTo>
                <a:close/>
                <a:moveTo>
                  <a:pt x="3003" y="1567"/>
                </a:moveTo>
                <a:lnTo>
                  <a:pt x="2954" y="1567"/>
                </a:lnTo>
                <a:lnTo>
                  <a:pt x="2954" y="1517"/>
                </a:lnTo>
                <a:lnTo>
                  <a:pt x="3003" y="1517"/>
                </a:lnTo>
                <a:lnTo>
                  <a:pt x="3003" y="1567"/>
                </a:lnTo>
                <a:close/>
                <a:moveTo>
                  <a:pt x="2928" y="1567"/>
                </a:moveTo>
                <a:lnTo>
                  <a:pt x="2878" y="1567"/>
                </a:lnTo>
                <a:lnTo>
                  <a:pt x="2878" y="1517"/>
                </a:lnTo>
                <a:lnTo>
                  <a:pt x="2928" y="1517"/>
                </a:lnTo>
                <a:lnTo>
                  <a:pt x="2928" y="1567"/>
                </a:lnTo>
                <a:close/>
                <a:moveTo>
                  <a:pt x="2852" y="1567"/>
                </a:moveTo>
                <a:lnTo>
                  <a:pt x="2802" y="1567"/>
                </a:lnTo>
                <a:lnTo>
                  <a:pt x="2802" y="1517"/>
                </a:lnTo>
                <a:lnTo>
                  <a:pt x="2852" y="1517"/>
                </a:lnTo>
                <a:lnTo>
                  <a:pt x="2852" y="1567"/>
                </a:lnTo>
                <a:close/>
                <a:moveTo>
                  <a:pt x="2776" y="1567"/>
                </a:moveTo>
                <a:lnTo>
                  <a:pt x="2726" y="1567"/>
                </a:lnTo>
                <a:lnTo>
                  <a:pt x="2726" y="1517"/>
                </a:lnTo>
                <a:lnTo>
                  <a:pt x="2776" y="1517"/>
                </a:lnTo>
                <a:lnTo>
                  <a:pt x="2776" y="1567"/>
                </a:lnTo>
                <a:close/>
                <a:moveTo>
                  <a:pt x="1865" y="1567"/>
                </a:moveTo>
                <a:lnTo>
                  <a:pt x="1818" y="1567"/>
                </a:lnTo>
                <a:lnTo>
                  <a:pt x="1818" y="1517"/>
                </a:lnTo>
                <a:lnTo>
                  <a:pt x="1865" y="1517"/>
                </a:lnTo>
                <a:lnTo>
                  <a:pt x="1865" y="1567"/>
                </a:lnTo>
                <a:close/>
                <a:moveTo>
                  <a:pt x="1789" y="1567"/>
                </a:moveTo>
                <a:lnTo>
                  <a:pt x="1742" y="1567"/>
                </a:lnTo>
                <a:lnTo>
                  <a:pt x="1742" y="1517"/>
                </a:lnTo>
                <a:lnTo>
                  <a:pt x="1789" y="1517"/>
                </a:lnTo>
                <a:lnTo>
                  <a:pt x="1789" y="1567"/>
                </a:lnTo>
                <a:close/>
                <a:moveTo>
                  <a:pt x="1108" y="1567"/>
                </a:moveTo>
                <a:lnTo>
                  <a:pt x="1060" y="1567"/>
                </a:lnTo>
                <a:lnTo>
                  <a:pt x="1060" y="1517"/>
                </a:lnTo>
                <a:lnTo>
                  <a:pt x="1108" y="1517"/>
                </a:lnTo>
                <a:lnTo>
                  <a:pt x="1108" y="1567"/>
                </a:lnTo>
                <a:close/>
                <a:moveTo>
                  <a:pt x="1032" y="1567"/>
                </a:moveTo>
                <a:lnTo>
                  <a:pt x="985" y="1567"/>
                </a:lnTo>
                <a:lnTo>
                  <a:pt x="985" y="1517"/>
                </a:lnTo>
                <a:lnTo>
                  <a:pt x="1032" y="1517"/>
                </a:lnTo>
                <a:lnTo>
                  <a:pt x="1032" y="1567"/>
                </a:lnTo>
                <a:close/>
                <a:moveTo>
                  <a:pt x="956" y="1567"/>
                </a:moveTo>
                <a:lnTo>
                  <a:pt x="909" y="1567"/>
                </a:lnTo>
                <a:lnTo>
                  <a:pt x="909" y="1517"/>
                </a:lnTo>
                <a:lnTo>
                  <a:pt x="956" y="1517"/>
                </a:lnTo>
                <a:lnTo>
                  <a:pt x="956" y="1567"/>
                </a:lnTo>
                <a:close/>
                <a:moveTo>
                  <a:pt x="3079" y="1491"/>
                </a:moveTo>
                <a:lnTo>
                  <a:pt x="3029" y="1491"/>
                </a:lnTo>
                <a:lnTo>
                  <a:pt x="3029" y="1442"/>
                </a:lnTo>
                <a:lnTo>
                  <a:pt x="3079" y="1442"/>
                </a:lnTo>
                <a:lnTo>
                  <a:pt x="3079" y="1491"/>
                </a:lnTo>
                <a:close/>
                <a:moveTo>
                  <a:pt x="3003" y="1491"/>
                </a:moveTo>
                <a:lnTo>
                  <a:pt x="2954" y="1491"/>
                </a:lnTo>
                <a:lnTo>
                  <a:pt x="2954" y="1442"/>
                </a:lnTo>
                <a:lnTo>
                  <a:pt x="3003" y="1442"/>
                </a:lnTo>
                <a:lnTo>
                  <a:pt x="3003" y="1491"/>
                </a:lnTo>
                <a:close/>
                <a:moveTo>
                  <a:pt x="2928" y="1491"/>
                </a:moveTo>
                <a:lnTo>
                  <a:pt x="2878" y="1491"/>
                </a:lnTo>
                <a:lnTo>
                  <a:pt x="2878" y="1442"/>
                </a:lnTo>
                <a:lnTo>
                  <a:pt x="2928" y="1442"/>
                </a:lnTo>
                <a:lnTo>
                  <a:pt x="2928" y="1491"/>
                </a:lnTo>
                <a:close/>
                <a:moveTo>
                  <a:pt x="2852" y="1491"/>
                </a:moveTo>
                <a:lnTo>
                  <a:pt x="2802" y="1491"/>
                </a:lnTo>
                <a:lnTo>
                  <a:pt x="2802" y="1442"/>
                </a:lnTo>
                <a:lnTo>
                  <a:pt x="2852" y="1442"/>
                </a:lnTo>
                <a:lnTo>
                  <a:pt x="2852" y="1491"/>
                </a:lnTo>
                <a:close/>
                <a:moveTo>
                  <a:pt x="2776" y="1491"/>
                </a:moveTo>
                <a:lnTo>
                  <a:pt x="2726" y="1491"/>
                </a:lnTo>
                <a:lnTo>
                  <a:pt x="2726" y="1442"/>
                </a:lnTo>
                <a:lnTo>
                  <a:pt x="2776" y="1442"/>
                </a:lnTo>
                <a:lnTo>
                  <a:pt x="2776" y="1491"/>
                </a:lnTo>
                <a:close/>
                <a:moveTo>
                  <a:pt x="2700" y="1491"/>
                </a:moveTo>
                <a:lnTo>
                  <a:pt x="2651" y="1491"/>
                </a:lnTo>
                <a:lnTo>
                  <a:pt x="2651" y="1442"/>
                </a:lnTo>
                <a:lnTo>
                  <a:pt x="2700" y="1442"/>
                </a:lnTo>
                <a:lnTo>
                  <a:pt x="2700" y="1491"/>
                </a:lnTo>
                <a:close/>
                <a:moveTo>
                  <a:pt x="2092" y="1491"/>
                </a:moveTo>
                <a:lnTo>
                  <a:pt x="2045" y="1491"/>
                </a:lnTo>
                <a:lnTo>
                  <a:pt x="2045" y="1442"/>
                </a:lnTo>
                <a:lnTo>
                  <a:pt x="2092" y="1442"/>
                </a:lnTo>
                <a:lnTo>
                  <a:pt x="2092" y="1491"/>
                </a:lnTo>
                <a:close/>
                <a:moveTo>
                  <a:pt x="1941" y="1491"/>
                </a:moveTo>
                <a:lnTo>
                  <a:pt x="1893" y="1491"/>
                </a:lnTo>
                <a:lnTo>
                  <a:pt x="1893" y="1442"/>
                </a:lnTo>
                <a:lnTo>
                  <a:pt x="1941" y="1442"/>
                </a:lnTo>
                <a:lnTo>
                  <a:pt x="1941" y="1491"/>
                </a:lnTo>
                <a:close/>
                <a:moveTo>
                  <a:pt x="1865" y="1491"/>
                </a:moveTo>
                <a:lnTo>
                  <a:pt x="1818" y="1491"/>
                </a:lnTo>
                <a:lnTo>
                  <a:pt x="1818" y="1442"/>
                </a:lnTo>
                <a:lnTo>
                  <a:pt x="1865" y="1442"/>
                </a:lnTo>
                <a:lnTo>
                  <a:pt x="1865" y="1491"/>
                </a:lnTo>
                <a:close/>
                <a:moveTo>
                  <a:pt x="1789" y="1491"/>
                </a:moveTo>
                <a:lnTo>
                  <a:pt x="1742" y="1491"/>
                </a:lnTo>
                <a:lnTo>
                  <a:pt x="1742" y="1442"/>
                </a:lnTo>
                <a:lnTo>
                  <a:pt x="1789" y="1442"/>
                </a:lnTo>
                <a:lnTo>
                  <a:pt x="1789" y="1491"/>
                </a:lnTo>
                <a:close/>
                <a:moveTo>
                  <a:pt x="1184" y="1491"/>
                </a:moveTo>
                <a:lnTo>
                  <a:pt x="1136" y="1491"/>
                </a:lnTo>
                <a:lnTo>
                  <a:pt x="1136" y="1442"/>
                </a:lnTo>
                <a:lnTo>
                  <a:pt x="1184" y="1442"/>
                </a:lnTo>
                <a:lnTo>
                  <a:pt x="1184" y="1491"/>
                </a:lnTo>
                <a:close/>
                <a:moveTo>
                  <a:pt x="1108" y="1491"/>
                </a:moveTo>
                <a:lnTo>
                  <a:pt x="1060" y="1491"/>
                </a:lnTo>
                <a:lnTo>
                  <a:pt x="1060" y="1442"/>
                </a:lnTo>
                <a:lnTo>
                  <a:pt x="1108" y="1442"/>
                </a:lnTo>
                <a:lnTo>
                  <a:pt x="1108" y="1491"/>
                </a:lnTo>
                <a:close/>
                <a:moveTo>
                  <a:pt x="1032" y="1491"/>
                </a:moveTo>
                <a:lnTo>
                  <a:pt x="985" y="1491"/>
                </a:lnTo>
                <a:lnTo>
                  <a:pt x="985" y="1442"/>
                </a:lnTo>
                <a:lnTo>
                  <a:pt x="1032" y="1442"/>
                </a:lnTo>
                <a:lnTo>
                  <a:pt x="1032" y="1491"/>
                </a:lnTo>
                <a:close/>
                <a:moveTo>
                  <a:pt x="956" y="1491"/>
                </a:moveTo>
                <a:lnTo>
                  <a:pt x="909" y="1491"/>
                </a:lnTo>
                <a:lnTo>
                  <a:pt x="909" y="1442"/>
                </a:lnTo>
                <a:lnTo>
                  <a:pt x="956" y="1442"/>
                </a:lnTo>
                <a:lnTo>
                  <a:pt x="956" y="1491"/>
                </a:lnTo>
                <a:close/>
                <a:moveTo>
                  <a:pt x="3003" y="1413"/>
                </a:moveTo>
                <a:lnTo>
                  <a:pt x="2954" y="1413"/>
                </a:lnTo>
                <a:lnTo>
                  <a:pt x="2954" y="1366"/>
                </a:lnTo>
                <a:lnTo>
                  <a:pt x="3003" y="1366"/>
                </a:lnTo>
                <a:lnTo>
                  <a:pt x="3003" y="1413"/>
                </a:lnTo>
                <a:close/>
                <a:moveTo>
                  <a:pt x="2928" y="1413"/>
                </a:moveTo>
                <a:lnTo>
                  <a:pt x="2878" y="1413"/>
                </a:lnTo>
                <a:lnTo>
                  <a:pt x="2878" y="1366"/>
                </a:lnTo>
                <a:lnTo>
                  <a:pt x="2928" y="1366"/>
                </a:lnTo>
                <a:lnTo>
                  <a:pt x="2928" y="1413"/>
                </a:lnTo>
                <a:close/>
                <a:moveTo>
                  <a:pt x="2852" y="1413"/>
                </a:moveTo>
                <a:lnTo>
                  <a:pt x="2802" y="1413"/>
                </a:lnTo>
                <a:lnTo>
                  <a:pt x="2802" y="1366"/>
                </a:lnTo>
                <a:lnTo>
                  <a:pt x="2852" y="1366"/>
                </a:lnTo>
                <a:lnTo>
                  <a:pt x="2852" y="1413"/>
                </a:lnTo>
                <a:close/>
                <a:moveTo>
                  <a:pt x="2092" y="1413"/>
                </a:moveTo>
                <a:lnTo>
                  <a:pt x="2045" y="1413"/>
                </a:lnTo>
                <a:lnTo>
                  <a:pt x="2045" y="1366"/>
                </a:lnTo>
                <a:lnTo>
                  <a:pt x="2092" y="1366"/>
                </a:lnTo>
                <a:lnTo>
                  <a:pt x="2092" y="1413"/>
                </a:lnTo>
                <a:close/>
                <a:moveTo>
                  <a:pt x="2016" y="1413"/>
                </a:moveTo>
                <a:lnTo>
                  <a:pt x="1969" y="1413"/>
                </a:lnTo>
                <a:lnTo>
                  <a:pt x="1969" y="1366"/>
                </a:lnTo>
                <a:lnTo>
                  <a:pt x="2016" y="1366"/>
                </a:lnTo>
                <a:lnTo>
                  <a:pt x="2016" y="1413"/>
                </a:lnTo>
                <a:close/>
                <a:moveTo>
                  <a:pt x="1941" y="1413"/>
                </a:moveTo>
                <a:lnTo>
                  <a:pt x="1893" y="1413"/>
                </a:lnTo>
                <a:lnTo>
                  <a:pt x="1893" y="1366"/>
                </a:lnTo>
                <a:lnTo>
                  <a:pt x="1941" y="1366"/>
                </a:lnTo>
                <a:lnTo>
                  <a:pt x="1941" y="1413"/>
                </a:lnTo>
                <a:close/>
                <a:moveTo>
                  <a:pt x="1865" y="1413"/>
                </a:moveTo>
                <a:lnTo>
                  <a:pt x="1818" y="1413"/>
                </a:lnTo>
                <a:lnTo>
                  <a:pt x="1818" y="1366"/>
                </a:lnTo>
                <a:lnTo>
                  <a:pt x="1865" y="1366"/>
                </a:lnTo>
                <a:lnTo>
                  <a:pt x="1865" y="1413"/>
                </a:lnTo>
                <a:close/>
                <a:moveTo>
                  <a:pt x="1789" y="1413"/>
                </a:moveTo>
                <a:lnTo>
                  <a:pt x="1742" y="1413"/>
                </a:lnTo>
                <a:lnTo>
                  <a:pt x="1742" y="1366"/>
                </a:lnTo>
                <a:lnTo>
                  <a:pt x="1789" y="1366"/>
                </a:lnTo>
                <a:lnTo>
                  <a:pt x="1789" y="1413"/>
                </a:lnTo>
                <a:close/>
                <a:moveTo>
                  <a:pt x="1259" y="1413"/>
                </a:moveTo>
                <a:lnTo>
                  <a:pt x="1212" y="1413"/>
                </a:lnTo>
                <a:lnTo>
                  <a:pt x="1212" y="1366"/>
                </a:lnTo>
                <a:lnTo>
                  <a:pt x="1259" y="1366"/>
                </a:lnTo>
                <a:lnTo>
                  <a:pt x="1259" y="1413"/>
                </a:lnTo>
                <a:close/>
                <a:moveTo>
                  <a:pt x="1184" y="1413"/>
                </a:moveTo>
                <a:lnTo>
                  <a:pt x="1136" y="1413"/>
                </a:lnTo>
                <a:lnTo>
                  <a:pt x="1136" y="1366"/>
                </a:lnTo>
                <a:lnTo>
                  <a:pt x="1184" y="1366"/>
                </a:lnTo>
                <a:lnTo>
                  <a:pt x="1184" y="1413"/>
                </a:lnTo>
                <a:close/>
                <a:moveTo>
                  <a:pt x="1108" y="1413"/>
                </a:moveTo>
                <a:lnTo>
                  <a:pt x="1060" y="1413"/>
                </a:lnTo>
                <a:lnTo>
                  <a:pt x="1060" y="1366"/>
                </a:lnTo>
                <a:lnTo>
                  <a:pt x="1108" y="1366"/>
                </a:lnTo>
                <a:lnTo>
                  <a:pt x="1108" y="1413"/>
                </a:lnTo>
                <a:close/>
                <a:moveTo>
                  <a:pt x="1032" y="1413"/>
                </a:moveTo>
                <a:lnTo>
                  <a:pt x="985" y="1413"/>
                </a:lnTo>
                <a:lnTo>
                  <a:pt x="985" y="1366"/>
                </a:lnTo>
                <a:lnTo>
                  <a:pt x="1032" y="1366"/>
                </a:lnTo>
                <a:lnTo>
                  <a:pt x="1032" y="1413"/>
                </a:lnTo>
                <a:close/>
                <a:moveTo>
                  <a:pt x="956" y="1413"/>
                </a:moveTo>
                <a:lnTo>
                  <a:pt x="909" y="1413"/>
                </a:lnTo>
                <a:lnTo>
                  <a:pt x="909" y="1366"/>
                </a:lnTo>
                <a:lnTo>
                  <a:pt x="956" y="1366"/>
                </a:lnTo>
                <a:lnTo>
                  <a:pt x="956" y="1413"/>
                </a:lnTo>
                <a:close/>
                <a:moveTo>
                  <a:pt x="3079" y="1338"/>
                </a:moveTo>
                <a:lnTo>
                  <a:pt x="3029" y="1338"/>
                </a:lnTo>
                <a:lnTo>
                  <a:pt x="3029" y="1290"/>
                </a:lnTo>
                <a:lnTo>
                  <a:pt x="3079" y="1290"/>
                </a:lnTo>
                <a:lnTo>
                  <a:pt x="3079" y="1338"/>
                </a:lnTo>
                <a:close/>
                <a:moveTo>
                  <a:pt x="3003" y="1338"/>
                </a:moveTo>
                <a:lnTo>
                  <a:pt x="2954" y="1338"/>
                </a:lnTo>
                <a:lnTo>
                  <a:pt x="2954" y="1290"/>
                </a:lnTo>
                <a:lnTo>
                  <a:pt x="3003" y="1290"/>
                </a:lnTo>
                <a:lnTo>
                  <a:pt x="3003" y="1338"/>
                </a:lnTo>
                <a:close/>
                <a:moveTo>
                  <a:pt x="2016" y="1338"/>
                </a:moveTo>
                <a:lnTo>
                  <a:pt x="1969" y="1338"/>
                </a:lnTo>
                <a:lnTo>
                  <a:pt x="1969" y="1290"/>
                </a:lnTo>
                <a:lnTo>
                  <a:pt x="2016" y="1290"/>
                </a:lnTo>
                <a:lnTo>
                  <a:pt x="2016" y="1338"/>
                </a:lnTo>
                <a:close/>
                <a:moveTo>
                  <a:pt x="1941" y="1338"/>
                </a:moveTo>
                <a:lnTo>
                  <a:pt x="1893" y="1338"/>
                </a:lnTo>
                <a:lnTo>
                  <a:pt x="1893" y="1290"/>
                </a:lnTo>
                <a:lnTo>
                  <a:pt x="1941" y="1290"/>
                </a:lnTo>
                <a:lnTo>
                  <a:pt x="1941" y="1338"/>
                </a:lnTo>
                <a:close/>
                <a:moveTo>
                  <a:pt x="1865" y="1338"/>
                </a:moveTo>
                <a:lnTo>
                  <a:pt x="1818" y="1338"/>
                </a:lnTo>
                <a:lnTo>
                  <a:pt x="1818" y="1290"/>
                </a:lnTo>
                <a:lnTo>
                  <a:pt x="1865" y="1290"/>
                </a:lnTo>
                <a:lnTo>
                  <a:pt x="1865" y="1338"/>
                </a:lnTo>
                <a:close/>
                <a:moveTo>
                  <a:pt x="1789" y="1338"/>
                </a:moveTo>
                <a:lnTo>
                  <a:pt x="1742" y="1338"/>
                </a:lnTo>
                <a:lnTo>
                  <a:pt x="1742" y="1290"/>
                </a:lnTo>
                <a:lnTo>
                  <a:pt x="1789" y="1290"/>
                </a:lnTo>
                <a:lnTo>
                  <a:pt x="1789" y="1338"/>
                </a:lnTo>
                <a:close/>
                <a:moveTo>
                  <a:pt x="1259" y="1338"/>
                </a:moveTo>
                <a:lnTo>
                  <a:pt x="1212" y="1338"/>
                </a:lnTo>
                <a:lnTo>
                  <a:pt x="1212" y="1290"/>
                </a:lnTo>
                <a:lnTo>
                  <a:pt x="1259" y="1290"/>
                </a:lnTo>
                <a:lnTo>
                  <a:pt x="1259" y="1338"/>
                </a:lnTo>
                <a:close/>
                <a:moveTo>
                  <a:pt x="1184" y="1338"/>
                </a:moveTo>
                <a:lnTo>
                  <a:pt x="1136" y="1338"/>
                </a:lnTo>
                <a:lnTo>
                  <a:pt x="1136" y="1290"/>
                </a:lnTo>
                <a:lnTo>
                  <a:pt x="1184" y="1290"/>
                </a:lnTo>
                <a:lnTo>
                  <a:pt x="1184" y="1338"/>
                </a:lnTo>
                <a:close/>
                <a:moveTo>
                  <a:pt x="1108" y="1338"/>
                </a:moveTo>
                <a:lnTo>
                  <a:pt x="1060" y="1338"/>
                </a:lnTo>
                <a:lnTo>
                  <a:pt x="1060" y="1290"/>
                </a:lnTo>
                <a:lnTo>
                  <a:pt x="1108" y="1290"/>
                </a:lnTo>
                <a:lnTo>
                  <a:pt x="1108" y="1338"/>
                </a:lnTo>
                <a:close/>
                <a:moveTo>
                  <a:pt x="1032" y="1338"/>
                </a:moveTo>
                <a:lnTo>
                  <a:pt x="985" y="1338"/>
                </a:lnTo>
                <a:lnTo>
                  <a:pt x="985" y="1290"/>
                </a:lnTo>
                <a:lnTo>
                  <a:pt x="1032" y="1290"/>
                </a:lnTo>
                <a:lnTo>
                  <a:pt x="1032" y="1338"/>
                </a:lnTo>
                <a:close/>
                <a:moveTo>
                  <a:pt x="956" y="1338"/>
                </a:moveTo>
                <a:lnTo>
                  <a:pt x="909" y="1338"/>
                </a:lnTo>
                <a:lnTo>
                  <a:pt x="909" y="1290"/>
                </a:lnTo>
                <a:lnTo>
                  <a:pt x="956" y="1290"/>
                </a:lnTo>
                <a:lnTo>
                  <a:pt x="956" y="1338"/>
                </a:lnTo>
                <a:close/>
                <a:moveTo>
                  <a:pt x="881" y="1338"/>
                </a:moveTo>
                <a:lnTo>
                  <a:pt x="833" y="1338"/>
                </a:lnTo>
                <a:lnTo>
                  <a:pt x="833" y="1290"/>
                </a:lnTo>
                <a:lnTo>
                  <a:pt x="881" y="1290"/>
                </a:lnTo>
                <a:lnTo>
                  <a:pt x="881" y="1338"/>
                </a:lnTo>
                <a:close/>
                <a:moveTo>
                  <a:pt x="3003" y="1262"/>
                </a:moveTo>
                <a:lnTo>
                  <a:pt x="2954" y="1262"/>
                </a:lnTo>
                <a:lnTo>
                  <a:pt x="2954" y="1215"/>
                </a:lnTo>
                <a:lnTo>
                  <a:pt x="3003" y="1215"/>
                </a:lnTo>
                <a:lnTo>
                  <a:pt x="3003" y="1262"/>
                </a:lnTo>
                <a:close/>
                <a:moveTo>
                  <a:pt x="2928" y="1262"/>
                </a:moveTo>
                <a:lnTo>
                  <a:pt x="2878" y="1262"/>
                </a:lnTo>
                <a:lnTo>
                  <a:pt x="2878" y="1215"/>
                </a:lnTo>
                <a:lnTo>
                  <a:pt x="2928" y="1215"/>
                </a:lnTo>
                <a:lnTo>
                  <a:pt x="2928" y="1262"/>
                </a:lnTo>
                <a:close/>
                <a:moveTo>
                  <a:pt x="2776" y="1262"/>
                </a:moveTo>
                <a:lnTo>
                  <a:pt x="2726" y="1262"/>
                </a:lnTo>
                <a:lnTo>
                  <a:pt x="2726" y="1215"/>
                </a:lnTo>
                <a:lnTo>
                  <a:pt x="2776" y="1215"/>
                </a:lnTo>
                <a:lnTo>
                  <a:pt x="2776" y="1262"/>
                </a:lnTo>
                <a:close/>
                <a:moveTo>
                  <a:pt x="2700" y="1262"/>
                </a:moveTo>
                <a:lnTo>
                  <a:pt x="2651" y="1262"/>
                </a:lnTo>
                <a:lnTo>
                  <a:pt x="2651" y="1215"/>
                </a:lnTo>
                <a:lnTo>
                  <a:pt x="2700" y="1215"/>
                </a:lnTo>
                <a:lnTo>
                  <a:pt x="2700" y="1262"/>
                </a:lnTo>
                <a:close/>
                <a:moveTo>
                  <a:pt x="2622" y="1262"/>
                </a:moveTo>
                <a:lnTo>
                  <a:pt x="2575" y="1262"/>
                </a:lnTo>
                <a:lnTo>
                  <a:pt x="2575" y="1215"/>
                </a:lnTo>
                <a:lnTo>
                  <a:pt x="2622" y="1215"/>
                </a:lnTo>
                <a:lnTo>
                  <a:pt x="2622" y="1262"/>
                </a:lnTo>
                <a:close/>
                <a:moveTo>
                  <a:pt x="2016" y="1262"/>
                </a:moveTo>
                <a:lnTo>
                  <a:pt x="1969" y="1262"/>
                </a:lnTo>
                <a:lnTo>
                  <a:pt x="1969" y="1215"/>
                </a:lnTo>
                <a:lnTo>
                  <a:pt x="2016" y="1215"/>
                </a:lnTo>
                <a:lnTo>
                  <a:pt x="2016" y="1262"/>
                </a:lnTo>
                <a:close/>
                <a:moveTo>
                  <a:pt x="1941" y="1262"/>
                </a:moveTo>
                <a:lnTo>
                  <a:pt x="1893" y="1262"/>
                </a:lnTo>
                <a:lnTo>
                  <a:pt x="1893" y="1215"/>
                </a:lnTo>
                <a:lnTo>
                  <a:pt x="1941" y="1215"/>
                </a:lnTo>
                <a:lnTo>
                  <a:pt x="1941" y="1262"/>
                </a:lnTo>
                <a:close/>
                <a:moveTo>
                  <a:pt x="1865" y="1262"/>
                </a:moveTo>
                <a:lnTo>
                  <a:pt x="1818" y="1262"/>
                </a:lnTo>
                <a:lnTo>
                  <a:pt x="1818" y="1215"/>
                </a:lnTo>
                <a:lnTo>
                  <a:pt x="1865" y="1215"/>
                </a:lnTo>
                <a:lnTo>
                  <a:pt x="1865" y="1262"/>
                </a:lnTo>
                <a:close/>
                <a:moveTo>
                  <a:pt x="1789" y="1262"/>
                </a:moveTo>
                <a:lnTo>
                  <a:pt x="1742" y="1262"/>
                </a:lnTo>
                <a:lnTo>
                  <a:pt x="1742" y="1215"/>
                </a:lnTo>
                <a:lnTo>
                  <a:pt x="1789" y="1215"/>
                </a:lnTo>
                <a:lnTo>
                  <a:pt x="1789" y="1262"/>
                </a:lnTo>
                <a:close/>
                <a:moveTo>
                  <a:pt x="1259" y="1262"/>
                </a:moveTo>
                <a:lnTo>
                  <a:pt x="1212" y="1262"/>
                </a:lnTo>
                <a:lnTo>
                  <a:pt x="1212" y="1215"/>
                </a:lnTo>
                <a:lnTo>
                  <a:pt x="1259" y="1215"/>
                </a:lnTo>
                <a:lnTo>
                  <a:pt x="1259" y="1262"/>
                </a:lnTo>
                <a:close/>
                <a:moveTo>
                  <a:pt x="1184" y="1262"/>
                </a:moveTo>
                <a:lnTo>
                  <a:pt x="1136" y="1262"/>
                </a:lnTo>
                <a:lnTo>
                  <a:pt x="1136" y="1215"/>
                </a:lnTo>
                <a:lnTo>
                  <a:pt x="1184" y="1215"/>
                </a:lnTo>
                <a:lnTo>
                  <a:pt x="1184" y="1262"/>
                </a:lnTo>
                <a:close/>
                <a:moveTo>
                  <a:pt x="1108" y="1262"/>
                </a:moveTo>
                <a:lnTo>
                  <a:pt x="1060" y="1262"/>
                </a:lnTo>
                <a:lnTo>
                  <a:pt x="1060" y="1215"/>
                </a:lnTo>
                <a:lnTo>
                  <a:pt x="1108" y="1215"/>
                </a:lnTo>
                <a:lnTo>
                  <a:pt x="1108" y="1262"/>
                </a:lnTo>
                <a:close/>
                <a:moveTo>
                  <a:pt x="1032" y="1262"/>
                </a:moveTo>
                <a:lnTo>
                  <a:pt x="985" y="1262"/>
                </a:lnTo>
                <a:lnTo>
                  <a:pt x="985" y="1215"/>
                </a:lnTo>
                <a:lnTo>
                  <a:pt x="1032" y="1215"/>
                </a:lnTo>
                <a:lnTo>
                  <a:pt x="1032" y="1262"/>
                </a:lnTo>
                <a:close/>
                <a:moveTo>
                  <a:pt x="956" y="1262"/>
                </a:moveTo>
                <a:lnTo>
                  <a:pt x="909" y="1262"/>
                </a:lnTo>
                <a:lnTo>
                  <a:pt x="909" y="1215"/>
                </a:lnTo>
                <a:lnTo>
                  <a:pt x="956" y="1215"/>
                </a:lnTo>
                <a:lnTo>
                  <a:pt x="956" y="1262"/>
                </a:lnTo>
                <a:close/>
                <a:moveTo>
                  <a:pt x="881" y="1262"/>
                </a:moveTo>
                <a:lnTo>
                  <a:pt x="833" y="1262"/>
                </a:lnTo>
                <a:lnTo>
                  <a:pt x="833" y="1215"/>
                </a:lnTo>
                <a:lnTo>
                  <a:pt x="881" y="1215"/>
                </a:lnTo>
                <a:lnTo>
                  <a:pt x="881" y="1262"/>
                </a:lnTo>
                <a:close/>
                <a:moveTo>
                  <a:pt x="2700" y="1186"/>
                </a:moveTo>
                <a:lnTo>
                  <a:pt x="2651" y="1186"/>
                </a:lnTo>
                <a:lnTo>
                  <a:pt x="2651" y="1139"/>
                </a:lnTo>
                <a:lnTo>
                  <a:pt x="2700" y="1139"/>
                </a:lnTo>
                <a:lnTo>
                  <a:pt x="2700" y="1186"/>
                </a:lnTo>
                <a:close/>
                <a:moveTo>
                  <a:pt x="2622" y="1186"/>
                </a:moveTo>
                <a:lnTo>
                  <a:pt x="2575" y="1186"/>
                </a:lnTo>
                <a:lnTo>
                  <a:pt x="2575" y="1139"/>
                </a:lnTo>
                <a:lnTo>
                  <a:pt x="2622" y="1139"/>
                </a:lnTo>
                <a:lnTo>
                  <a:pt x="2622" y="1186"/>
                </a:lnTo>
                <a:close/>
                <a:moveTo>
                  <a:pt x="2547" y="1186"/>
                </a:moveTo>
                <a:lnTo>
                  <a:pt x="2499" y="1186"/>
                </a:lnTo>
                <a:lnTo>
                  <a:pt x="2499" y="1139"/>
                </a:lnTo>
                <a:lnTo>
                  <a:pt x="2547" y="1139"/>
                </a:lnTo>
                <a:lnTo>
                  <a:pt x="2547" y="1186"/>
                </a:lnTo>
                <a:close/>
                <a:moveTo>
                  <a:pt x="2092" y="1186"/>
                </a:moveTo>
                <a:lnTo>
                  <a:pt x="2045" y="1186"/>
                </a:lnTo>
                <a:lnTo>
                  <a:pt x="2045" y="1139"/>
                </a:lnTo>
                <a:lnTo>
                  <a:pt x="2092" y="1139"/>
                </a:lnTo>
                <a:lnTo>
                  <a:pt x="2092" y="1186"/>
                </a:lnTo>
                <a:close/>
                <a:moveTo>
                  <a:pt x="2016" y="1186"/>
                </a:moveTo>
                <a:lnTo>
                  <a:pt x="1969" y="1186"/>
                </a:lnTo>
                <a:lnTo>
                  <a:pt x="1969" y="1139"/>
                </a:lnTo>
                <a:lnTo>
                  <a:pt x="2016" y="1139"/>
                </a:lnTo>
                <a:lnTo>
                  <a:pt x="2016" y="1186"/>
                </a:lnTo>
                <a:close/>
                <a:moveTo>
                  <a:pt x="1941" y="1186"/>
                </a:moveTo>
                <a:lnTo>
                  <a:pt x="1893" y="1186"/>
                </a:lnTo>
                <a:lnTo>
                  <a:pt x="1893" y="1139"/>
                </a:lnTo>
                <a:lnTo>
                  <a:pt x="1941" y="1139"/>
                </a:lnTo>
                <a:lnTo>
                  <a:pt x="1941" y="1186"/>
                </a:lnTo>
                <a:close/>
                <a:moveTo>
                  <a:pt x="1865" y="1186"/>
                </a:moveTo>
                <a:lnTo>
                  <a:pt x="1818" y="1186"/>
                </a:lnTo>
                <a:lnTo>
                  <a:pt x="1818" y="1139"/>
                </a:lnTo>
                <a:lnTo>
                  <a:pt x="1865" y="1139"/>
                </a:lnTo>
                <a:lnTo>
                  <a:pt x="1865" y="1186"/>
                </a:lnTo>
                <a:close/>
                <a:moveTo>
                  <a:pt x="1789" y="1186"/>
                </a:moveTo>
                <a:lnTo>
                  <a:pt x="1742" y="1186"/>
                </a:lnTo>
                <a:lnTo>
                  <a:pt x="1742" y="1139"/>
                </a:lnTo>
                <a:lnTo>
                  <a:pt x="1789" y="1139"/>
                </a:lnTo>
                <a:lnTo>
                  <a:pt x="1789" y="1186"/>
                </a:lnTo>
                <a:close/>
                <a:moveTo>
                  <a:pt x="1714" y="1186"/>
                </a:moveTo>
                <a:lnTo>
                  <a:pt x="1666" y="1186"/>
                </a:lnTo>
                <a:lnTo>
                  <a:pt x="1666" y="1139"/>
                </a:lnTo>
                <a:lnTo>
                  <a:pt x="1714" y="1139"/>
                </a:lnTo>
                <a:lnTo>
                  <a:pt x="1714" y="1186"/>
                </a:lnTo>
                <a:close/>
                <a:moveTo>
                  <a:pt x="1638" y="1186"/>
                </a:moveTo>
                <a:lnTo>
                  <a:pt x="1591" y="1186"/>
                </a:lnTo>
                <a:lnTo>
                  <a:pt x="1591" y="1139"/>
                </a:lnTo>
                <a:lnTo>
                  <a:pt x="1638" y="1139"/>
                </a:lnTo>
                <a:lnTo>
                  <a:pt x="1638" y="1186"/>
                </a:lnTo>
                <a:close/>
                <a:moveTo>
                  <a:pt x="1562" y="1186"/>
                </a:moveTo>
                <a:lnTo>
                  <a:pt x="1515" y="1186"/>
                </a:lnTo>
                <a:lnTo>
                  <a:pt x="1515" y="1139"/>
                </a:lnTo>
                <a:lnTo>
                  <a:pt x="1562" y="1139"/>
                </a:lnTo>
                <a:lnTo>
                  <a:pt x="1562" y="1186"/>
                </a:lnTo>
                <a:close/>
                <a:moveTo>
                  <a:pt x="1108" y="1186"/>
                </a:moveTo>
                <a:lnTo>
                  <a:pt x="1060" y="1186"/>
                </a:lnTo>
                <a:lnTo>
                  <a:pt x="1060" y="1139"/>
                </a:lnTo>
                <a:lnTo>
                  <a:pt x="1108" y="1139"/>
                </a:lnTo>
                <a:lnTo>
                  <a:pt x="1108" y="1186"/>
                </a:lnTo>
                <a:close/>
                <a:moveTo>
                  <a:pt x="1032" y="1186"/>
                </a:moveTo>
                <a:lnTo>
                  <a:pt x="985" y="1186"/>
                </a:lnTo>
                <a:lnTo>
                  <a:pt x="985" y="1139"/>
                </a:lnTo>
                <a:lnTo>
                  <a:pt x="1032" y="1139"/>
                </a:lnTo>
                <a:lnTo>
                  <a:pt x="1032" y="1186"/>
                </a:lnTo>
                <a:close/>
                <a:moveTo>
                  <a:pt x="956" y="1186"/>
                </a:moveTo>
                <a:lnTo>
                  <a:pt x="909" y="1186"/>
                </a:lnTo>
                <a:lnTo>
                  <a:pt x="909" y="1139"/>
                </a:lnTo>
                <a:lnTo>
                  <a:pt x="956" y="1139"/>
                </a:lnTo>
                <a:lnTo>
                  <a:pt x="956" y="1186"/>
                </a:lnTo>
                <a:close/>
                <a:moveTo>
                  <a:pt x="881" y="1186"/>
                </a:moveTo>
                <a:lnTo>
                  <a:pt x="833" y="1186"/>
                </a:lnTo>
                <a:lnTo>
                  <a:pt x="833" y="1139"/>
                </a:lnTo>
                <a:lnTo>
                  <a:pt x="881" y="1139"/>
                </a:lnTo>
                <a:lnTo>
                  <a:pt x="881" y="1186"/>
                </a:lnTo>
                <a:close/>
                <a:moveTo>
                  <a:pt x="2852" y="1110"/>
                </a:moveTo>
                <a:lnTo>
                  <a:pt x="2802" y="1110"/>
                </a:lnTo>
                <a:lnTo>
                  <a:pt x="2802" y="1063"/>
                </a:lnTo>
                <a:lnTo>
                  <a:pt x="2852" y="1063"/>
                </a:lnTo>
                <a:lnTo>
                  <a:pt x="2852" y="1110"/>
                </a:lnTo>
                <a:close/>
                <a:moveTo>
                  <a:pt x="2622" y="1110"/>
                </a:moveTo>
                <a:lnTo>
                  <a:pt x="2575" y="1110"/>
                </a:lnTo>
                <a:lnTo>
                  <a:pt x="2575" y="1063"/>
                </a:lnTo>
                <a:lnTo>
                  <a:pt x="2622" y="1063"/>
                </a:lnTo>
                <a:lnTo>
                  <a:pt x="2622" y="1110"/>
                </a:lnTo>
                <a:close/>
                <a:moveTo>
                  <a:pt x="2395" y="1110"/>
                </a:moveTo>
                <a:lnTo>
                  <a:pt x="2348" y="1110"/>
                </a:lnTo>
                <a:lnTo>
                  <a:pt x="2348" y="1063"/>
                </a:lnTo>
                <a:lnTo>
                  <a:pt x="2395" y="1063"/>
                </a:lnTo>
                <a:lnTo>
                  <a:pt x="2395" y="1110"/>
                </a:lnTo>
                <a:close/>
                <a:moveTo>
                  <a:pt x="2016" y="1110"/>
                </a:moveTo>
                <a:lnTo>
                  <a:pt x="1969" y="1110"/>
                </a:lnTo>
                <a:lnTo>
                  <a:pt x="1969" y="1063"/>
                </a:lnTo>
                <a:lnTo>
                  <a:pt x="2016" y="1063"/>
                </a:lnTo>
                <a:lnTo>
                  <a:pt x="2016" y="1110"/>
                </a:lnTo>
                <a:close/>
                <a:moveTo>
                  <a:pt x="1941" y="1110"/>
                </a:moveTo>
                <a:lnTo>
                  <a:pt x="1893" y="1110"/>
                </a:lnTo>
                <a:lnTo>
                  <a:pt x="1893" y="1063"/>
                </a:lnTo>
                <a:lnTo>
                  <a:pt x="1941" y="1063"/>
                </a:lnTo>
                <a:lnTo>
                  <a:pt x="1941" y="1110"/>
                </a:lnTo>
                <a:close/>
                <a:moveTo>
                  <a:pt x="1865" y="1110"/>
                </a:moveTo>
                <a:lnTo>
                  <a:pt x="1818" y="1110"/>
                </a:lnTo>
                <a:lnTo>
                  <a:pt x="1818" y="1063"/>
                </a:lnTo>
                <a:lnTo>
                  <a:pt x="1865" y="1063"/>
                </a:lnTo>
                <a:lnTo>
                  <a:pt x="1865" y="1110"/>
                </a:lnTo>
                <a:close/>
                <a:moveTo>
                  <a:pt x="1789" y="1110"/>
                </a:moveTo>
                <a:lnTo>
                  <a:pt x="1742" y="1110"/>
                </a:lnTo>
                <a:lnTo>
                  <a:pt x="1742" y="1063"/>
                </a:lnTo>
                <a:lnTo>
                  <a:pt x="1789" y="1063"/>
                </a:lnTo>
                <a:lnTo>
                  <a:pt x="1789" y="1110"/>
                </a:lnTo>
                <a:close/>
                <a:moveTo>
                  <a:pt x="1714" y="1110"/>
                </a:moveTo>
                <a:lnTo>
                  <a:pt x="1666" y="1110"/>
                </a:lnTo>
                <a:lnTo>
                  <a:pt x="1666" y="1063"/>
                </a:lnTo>
                <a:lnTo>
                  <a:pt x="1714" y="1063"/>
                </a:lnTo>
                <a:lnTo>
                  <a:pt x="1714" y="1110"/>
                </a:lnTo>
                <a:close/>
                <a:moveTo>
                  <a:pt x="1638" y="1110"/>
                </a:moveTo>
                <a:lnTo>
                  <a:pt x="1591" y="1110"/>
                </a:lnTo>
                <a:lnTo>
                  <a:pt x="1591" y="1063"/>
                </a:lnTo>
                <a:lnTo>
                  <a:pt x="1638" y="1063"/>
                </a:lnTo>
                <a:lnTo>
                  <a:pt x="1638" y="1110"/>
                </a:lnTo>
                <a:close/>
                <a:moveTo>
                  <a:pt x="1562" y="1110"/>
                </a:moveTo>
                <a:lnTo>
                  <a:pt x="1515" y="1110"/>
                </a:lnTo>
                <a:lnTo>
                  <a:pt x="1515" y="1063"/>
                </a:lnTo>
                <a:lnTo>
                  <a:pt x="1562" y="1063"/>
                </a:lnTo>
                <a:lnTo>
                  <a:pt x="1562" y="1110"/>
                </a:lnTo>
                <a:close/>
                <a:moveTo>
                  <a:pt x="1486" y="1110"/>
                </a:moveTo>
                <a:lnTo>
                  <a:pt x="1439" y="1110"/>
                </a:lnTo>
                <a:lnTo>
                  <a:pt x="1439" y="1063"/>
                </a:lnTo>
                <a:lnTo>
                  <a:pt x="1486" y="1063"/>
                </a:lnTo>
                <a:lnTo>
                  <a:pt x="1486" y="1110"/>
                </a:lnTo>
                <a:close/>
                <a:moveTo>
                  <a:pt x="1032" y="1110"/>
                </a:moveTo>
                <a:lnTo>
                  <a:pt x="985" y="1110"/>
                </a:lnTo>
                <a:lnTo>
                  <a:pt x="985" y="1063"/>
                </a:lnTo>
                <a:lnTo>
                  <a:pt x="1032" y="1063"/>
                </a:lnTo>
                <a:lnTo>
                  <a:pt x="1032" y="1110"/>
                </a:lnTo>
                <a:close/>
                <a:moveTo>
                  <a:pt x="956" y="1110"/>
                </a:moveTo>
                <a:lnTo>
                  <a:pt x="909" y="1110"/>
                </a:lnTo>
                <a:lnTo>
                  <a:pt x="909" y="1063"/>
                </a:lnTo>
                <a:lnTo>
                  <a:pt x="956" y="1063"/>
                </a:lnTo>
                <a:lnTo>
                  <a:pt x="956" y="1110"/>
                </a:lnTo>
                <a:close/>
                <a:moveTo>
                  <a:pt x="881" y="1110"/>
                </a:moveTo>
                <a:lnTo>
                  <a:pt x="833" y="1110"/>
                </a:lnTo>
                <a:lnTo>
                  <a:pt x="833" y="1063"/>
                </a:lnTo>
                <a:lnTo>
                  <a:pt x="881" y="1063"/>
                </a:lnTo>
                <a:lnTo>
                  <a:pt x="881" y="1110"/>
                </a:lnTo>
                <a:close/>
                <a:moveTo>
                  <a:pt x="805" y="1110"/>
                </a:moveTo>
                <a:lnTo>
                  <a:pt x="758" y="1110"/>
                </a:lnTo>
                <a:lnTo>
                  <a:pt x="758" y="1063"/>
                </a:lnTo>
                <a:lnTo>
                  <a:pt x="805" y="1063"/>
                </a:lnTo>
                <a:lnTo>
                  <a:pt x="805" y="1110"/>
                </a:lnTo>
                <a:close/>
                <a:moveTo>
                  <a:pt x="2622" y="1035"/>
                </a:moveTo>
                <a:lnTo>
                  <a:pt x="2575" y="1035"/>
                </a:lnTo>
                <a:lnTo>
                  <a:pt x="2575" y="987"/>
                </a:lnTo>
                <a:lnTo>
                  <a:pt x="2622" y="987"/>
                </a:lnTo>
                <a:lnTo>
                  <a:pt x="2622" y="1035"/>
                </a:lnTo>
                <a:close/>
                <a:moveTo>
                  <a:pt x="2547" y="1035"/>
                </a:moveTo>
                <a:lnTo>
                  <a:pt x="2499" y="1035"/>
                </a:lnTo>
                <a:lnTo>
                  <a:pt x="2499" y="987"/>
                </a:lnTo>
                <a:lnTo>
                  <a:pt x="2547" y="987"/>
                </a:lnTo>
                <a:lnTo>
                  <a:pt x="2547" y="1035"/>
                </a:lnTo>
                <a:close/>
                <a:moveTo>
                  <a:pt x="2471" y="1035"/>
                </a:moveTo>
                <a:lnTo>
                  <a:pt x="2424" y="1035"/>
                </a:lnTo>
                <a:lnTo>
                  <a:pt x="2424" y="987"/>
                </a:lnTo>
                <a:lnTo>
                  <a:pt x="2471" y="987"/>
                </a:lnTo>
                <a:lnTo>
                  <a:pt x="2471" y="1035"/>
                </a:lnTo>
                <a:close/>
                <a:moveTo>
                  <a:pt x="2395" y="1035"/>
                </a:moveTo>
                <a:lnTo>
                  <a:pt x="2348" y="1035"/>
                </a:lnTo>
                <a:lnTo>
                  <a:pt x="2348" y="987"/>
                </a:lnTo>
                <a:lnTo>
                  <a:pt x="2395" y="987"/>
                </a:lnTo>
                <a:lnTo>
                  <a:pt x="2395" y="1035"/>
                </a:lnTo>
                <a:close/>
                <a:moveTo>
                  <a:pt x="2319" y="1035"/>
                </a:moveTo>
                <a:lnTo>
                  <a:pt x="2272" y="1035"/>
                </a:lnTo>
                <a:lnTo>
                  <a:pt x="2272" y="987"/>
                </a:lnTo>
                <a:lnTo>
                  <a:pt x="2319" y="987"/>
                </a:lnTo>
                <a:lnTo>
                  <a:pt x="2319" y="1035"/>
                </a:lnTo>
                <a:close/>
                <a:moveTo>
                  <a:pt x="2168" y="1035"/>
                </a:moveTo>
                <a:lnTo>
                  <a:pt x="2121" y="1035"/>
                </a:lnTo>
                <a:lnTo>
                  <a:pt x="2121" y="987"/>
                </a:lnTo>
                <a:lnTo>
                  <a:pt x="2168" y="987"/>
                </a:lnTo>
                <a:lnTo>
                  <a:pt x="2168" y="1035"/>
                </a:lnTo>
                <a:close/>
                <a:moveTo>
                  <a:pt x="2092" y="1035"/>
                </a:moveTo>
                <a:lnTo>
                  <a:pt x="2045" y="1035"/>
                </a:lnTo>
                <a:lnTo>
                  <a:pt x="2045" y="987"/>
                </a:lnTo>
                <a:lnTo>
                  <a:pt x="2092" y="987"/>
                </a:lnTo>
                <a:lnTo>
                  <a:pt x="2092" y="1035"/>
                </a:lnTo>
                <a:close/>
                <a:moveTo>
                  <a:pt x="2016" y="1035"/>
                </a:moveTo>
                <a:lnTo>
                  <a:pt x="1969" y="1035"/>
                </a:lnTo>
                <a:lnTo>
                  <a:pt x="1969" y="987"/>
                </a:lnTo>
                <a:lnTo>
                  <a:pt x="2016" y="987"/>
                </a:lnTo>
                <a:lnTo>
                  <a:pt x="2016" y="1035"/>
                </a:lnTo>
                <a:close/>
                <a:moveTo>
                  <a:pt x="1941" y="1035"/>
                </a:moveTo>
                <a:lnTo>
                  <a:pt x="1893" y="1035"/>
                </a:lnTo>
                <a:lnTo>
                  <a:pt x="1893" y="987"/>
                </a:lnTo>
                <a:lnTo>
                  <a:pt x="1941" y="987"/>
                </a:lnTo>
                <a:lnTo>
                  <a:pt x="1941" y="1035"/>
                </a:lnTo>
                <a:close/>
                <a:moveTo>
                  <a:pt x="1865" y="1035"/>
                </a:moveTo>
                <a:lnTo>
                  <a:pt x="1818" y="1035"/>
                </a:lnTo>
                <a:lnTo>
                  <a:pt x="1818" y="987"/>
                </a:lnTo>
                <a:lnTo>
                  <a:pt x="1865" y="987"/>
                </a:lnTo>
                <a:lnTo>
                  <a:pt x="1865" y="1035"/>
                </a:lnTo>
                <a:close/>
                <a:moveTo>
                  <a:pt x="1789" y="1035"/>
                </a:moveTo>
                <a:lnTo>
                  <a:pt x="1742" y="1035"/>
                </a:lnTo>
                <a:lnTo>
                  <a:pt x="1742" y="987"/>
                </a:lnTo>
                <a:lnTo>
                  <a:pt x="1789" y="987"/>
                </a:lnTo>
                <a:lnTo>
                  <a:pt x="1789" y="1035"/>
                </a:lnTo>
                <a:close/>
                <a:moveTo>
                  <a:pt x="1714" y="1035"/>
                </a:moveTo>
                <a:lnTo>
                  <a:pt x="1666" y="1035"/>
                </a:lnTo>
                <a:lnTo>
                  <a:pt x="1666" y="987"/>
                </a:lnTo>
                <a:lnTo>
                  <a:pt x="1714" y="987"/>
                </a:lnTo>
                <a:lnTo>
                  <a:pt x="1714" y="1035"/>
                </a:lnTo>
                <a:close/>
                <a:moveTo>
                  <a:pt x="1638" y="1035"/>
                </a:moveTo>
                <a:lnTo>
                  <a:pt x="1591" y="1035"/>
                </a:lnTo>
                <a:lnTo>
                  <a:pt x="1591" y="987"/>
                </a:lnTo>
                <a:lnTo>
                  <a:pt x="1638" y="987"/>
                </a:lnTo>
                <a:lnTo>
                  <a:pt x="1638" y="1035"/>
                </a:lnTo>
                <a:close/>
                <a:moveTo>
                  <a:pt x="1562" y="1035"/>
                </a:moveTo>
                <a:lnTo>
                  <a:pt x="1515" y="1035"/>
                </a:lnTo>
                <a:lnTo>
                  <a:pt x="1515" y="987"/>
                </a:lnTo>
                <a:lnTo>
                  <a:pt x="1562" y="987"/>
                </a:lnTo>
                <a:lnTo>
                  <a:pt x="1562" y="1035"/>
                </a:lnTo>
                <a:close/>
                <a:moveTo>
                  <a:pt x="1486" y="1035"/>
                </a:moveTo>
                <a:lnTo>
                  <a:pt x="1439" y="1035"/>
                </a:lnTo>
                <a:lnTo>
                  <a:pt x="1439" y="987"/>
                </a:lnTo>
                <a:lnTo>
                  <a:pt x="1486" y="987"/>
                </a:lnTo>
                <a:lnTo>
                  <a:pt x="1486" y="1035"/>
                </a:lnTo>
                <a:close/>
                <a:moveTo>
                  <a:pt x="805" y="1035"/>
                </a:moveTo>
                <a:lnTo>
                  <a:pt x="758" y="1035"/>
                </a:lnTo>
                <a:lnTo>
                  <a:pt x="758" y="987"/>
                </a:lnTo>
                <a:lnTo>
                  <a:pt x="805" y="987"/>
                </a:lnTo>
                <a:lnTo>
                  <a:pt x="805" y="1035"/>
                </a:lnTo>
                <a:close/>
                <a:moveTo>
                  <a:pt x="729" y="1035"/>
                </a:moveTo>
                <a:lnTo>
                  <a:pt x="682" y="1035"/>
                </a:lnTo>
                <a:lnTo>
                  <a:pt x="682" y="987"/>
                </a:lnTo>
                <a:lnTo>
                  <a:pt x="729" y="987"/>
                </a:lnTo>
                <a:lnTo>
                  <a:pt x="729" y="1035"/>
                </a:lnTo>
                <a:close/>
                <a:moveTo>
                  <a:pt x="653" y="1035"/>
                </a:moveTo>
                <a:lnTo>
                  <a:pt x="606" y="1035"/>
                </a:lnTo>
                <a:lnTo>
                  <a:pt x="606" y="987"/>
                </a:lnTo>
                <a:lnTo>
                  <a:pt x="653" y="987"/>
                </a:lnTo>
                <a:lnTo>
                  <a:pt x="653" y="1035"/>
                </a:lnTo>
                <a:close/>
                <a:moveTo>
                  <a:pt x="2776" y="959"/>
                </a:moveTo>
                <a:lnTo>
                  <a:pt x="2726" y="959"/>
                </a:lnTo>
                <a:lnTo>
                  <a:pt x="2726" y="912"/>
                </a:lnTo>
                <a:lnTo>
                  <a:pt x="2776" y="912"/>
                </a:lnTo>
                <a:lnTo>
                  <a:pt x="2776" y="959"/>
                </a:lnTo>
                <a:close/>
                <a:moveTo>
                  <a:pt x="2700" y="959"/>
                </a:moveTo>
                <a:lnTo>
                  <a:pt x="2651" y="959"/>
                </a:lnTo>
                <a:lnTo>
                  <a:pt x="2651" y="912"/>
                </a:lnTo>
                <a:lnTo>
                  <a:pt x="2700" y="912"/>
                </a:lnTo>
                <a:lnTo>
                  <a:pt x="2700" y="959"/>
                </a:lnTo>
                <a:close/>
                <a:moveTo>
                  <a:pt x="2622" y="959"/>
                </a:moveTo>
                <a:lnTo>
                  <a:pt x="2575" y="959"/>
                </a:lnTo>
                <a:lnTo>
                  <a:pt x="2575" y="912"/>
                </a:lnTo>
                <a:lnTo>
                  <a:pt x="2622" y="912"/>
                </a:lnTo>
                <a:lnTo>
                  <a:pt x="2622" y="959"/>
                </a:lnTo>
                <a:close/>
                <a:moveTo>
                  <a:pt x="2547" y="959"/>
                </a:moveTo>
                <a:lnTo>
                  <a:pt x="2499" y="959"/>
                </a:lnTo>
                <a:lnTo>
                  <a:pt x="2499" y="912"/>
                </a:lnTo>
                <a:lnTo>
                  <a:pt x="2547" y="912"/>
                </a:lnTo>
                <a:lnTo>
                  <a:pt x="2547" y="959"/>
                </a:lnTo>
                <a:close/>
                <a:moveTo>
                  <a:pt x="2471" y="959"/>
                </a:moveTo>
                <a:lnTo>
                  <a:pt x="2424" y="959"/>
                </a:lnTo>
                <a:lnTo>
                  <a:pt x="2424" y="912"/>
                </a:lnTo>
                <a:lnTo>
                  <a:pt x="2471" y="912"/>
                </a:lnTo>
                <a:lnTo>
                  <a:pt x="2471" y="959"/>
                </a:lnTo>
                <a:close/>
                <a:moveTo>
                  <a:pt x="2395" y="959"/>
                </a:moveTo>
                <a:lnTo>
                  <a:pt x="2348" y="959"/>
                </a:lnTo>
                <a:lnTo>
                  <a:pt x="2348" y="912"/>
                </a:lnTo>
                <a:lnTo>
                  <a:pt x="2395" y="912"/>
                </a:lnTo>
                <a:lnTo>
                  <a:pt x="2395" y="959"/>
                </a:lnTo>
                <a:close/>
                <a:moveTo>
                  <a:pt x="2319" y="959"/>
                </a:moveTo>
                <a:lnTo>
                  <a:pt x="2272" y="959"/>
                </a:lnTo>
                <a:lnTo>
                  <a:pt x="2272" y="912"/>
                </a:lnTo>
                <a:lnTo>
                  <a:pt x="2319" y="912"/>
                </a:lnTo>
                <a:lnTo>
                  <a:pt x="2319" y="959"/>
                </a:lnTo>
                <a:close/>
                <a:moveTo>
                  <a:pt x="2168" y="959"/>
                </a:moveTo>
                <a:lnTo>
                  <a:pt x="2121" y="959"/>
                </a:lnTo>
                <a:lnTo>
                  <a:pt x="2121" y="912"/>
                </a:lnTo>
                <a:lnTo>
                  <a:pt x="2168" y="912"/>
                </a:lnTo>
                <a:lnTo>
                  <a:pt x="2168" y="959"/>
                </a:lnTo>
                <a:close/>
                <a:moveTo>
                  <a:pt x="2092" y="959"/>
                </a:moveTo>
                <a:lnTo>
                  <a:pt x="2045" y="959"/>
                </a:lnTo>
                <a:lnTo>
                  <a:pt x="2045" y="912"/>
                </a:lnTo>
                <a:lnTo>
                  <a:pt x="2092" y="912"/>
                </a:lnTo>
                <a:lnTo>
                  <a:pt x="2092" y="959"/>
                </a:lnTo>
                <a:close/>
                <a:moveTo>
                  <a:pt x="2016" y="959"/>
                </a:moveTo>
                <a:lnTo>
                  <a:pt x="1969" y="959"/>
                </a:lnTo>
                <a:lnTo>
                  <a:pt x="1969" y="912"/>
                </a:lnTo>
                <a:lnTo>
                  <a:pt x="2016" y="912"/>
                </a:lnTo>
                <a:lnTo>
                  <a:pt x="2016" y="959"/>
                </a:lnTo>
                <a:close/>
                <a:moveTo>
                  <a:pt x="1941" y="959"/>
                </a:moveTo>
                <a:lnTo>
                  <a:pt x="1893" y="959"/>
                </a:lnTo>
                <a:lnTo>
                  <a:pt x="1893" y="912"/>
                </a:lnTo>
                <a:lnTo>
                  <a:pt x="1941" y="912"/>
                </a:lnTo>
                <a:lnTo>
                  <a:pt x="1941" y="959"/>
                </a:lnTo>
                <a:close/>
                <a:moveTo>
                  <a:pt x="1865" y="959"/>
                </a:moveTo>
                <a:lnTo>
                  <a:pt x="1818" y="959"/>
                </a:lnTo>
                <a:lnTo>
                  <a:pt x="1818" y="912"/>
                </a:lnTo>
                <a:lnTo>
                  <a:pt x="1865" y="912"/>
                </a:lnTo>
                <a:lnTo>
                  <a:pt x="1865" y="959"/>
                </a:lnTo>
                <a:close/>
                <a:moveTo>
                  <a:pt x="1789" y="959"/>
                </a:moveTo>
                <a:lnTo>
                  <a:pt x="1742" y="959"/>
                </a:lnTo>
                <a:lnTo>
                  <a:pt x="1742" y="912"/>
                </a:lnTo>
                <a:lnTo>
                  <a:pt x="1789" y="912"/>
                </a:lnTo>
                <a:lnTo>
                  <a:pt x="1789" y="959"/>
                </a:lnTo>
                <a:close/>
                <a:moveTo>
                  <a:pt x="1714" y="959"/>
                </a:moveTo>
                <a:lnTo>
                  <a:pt x="1666" y="959"/>
                </a:lnTo>
                <a:lnTo>
                  <a:pt x="1666" y="912"/>
                </a:lnTo>
                <a:lnTo>
                  <a:pt x="1714" y="912"/>
                </a:lnTo>
                <a:lnTo>
                  <a:pt x="1714" y="959"/>
                </a:lnTo>
                <a:close/>
                <a:moveTo>
                  <a:pt x="1638" y="959"/>
                </a:moveTo>
                <a:lnTo>
                  <a:pt x="1591" y="959"/>
                </a:lnTo>
                <a:lnTo>
                  <a:pt x="1591" y="912"/>
                </a:lnTo>
                <a:lnTo>
                  <a:pt x="1638" y="912"/>
                </a:lnTo>
                <a:lnTo>
                  <a:pt x="1638" y="959"/>
                </a:lnTo>
                <a:close/>
                <a:moveTo>
                  <a:pt x="1562" y="959"/>
                </a:moveTo>
                <a:lnTo>
                  <a:pt x="1515" y="959"/>
                </a:lnTo>
                <a:lnTo>
                  <a:pt x="1515" y="912"/>
                </a:lnTo>
                <a:lnTo>
                  <a:pt x="1562" y="912"/>
                </a:lnTo>
                <a:lnTo>
                  <a:pt x="1562" y="959"/>
                </a:lnTo>
                <a:close/>
                <a:moveTo>
                  <a:pt x="1486" y="959"/>
                </a:moveTo>
                <a:lnTo>
                  <a:pt x="1439" y="959"/>
                </a:lnTo>
                <a:lnTo>
                  <a:pt x="1439" y="912"/>
                </a:lnTo>
                <a:lnTo>
                  <a:pt x="1486" y="912"/>
                </a:lnTo>
                <a:lnTo>
                  <a:pt x="1486" y="959"/>
                </a:lnTo>
                <a:close/>
                <a:moveTo>
                  <a:pt x="881" y="959"/>
                </a:moveTo>
                <a:lnTo>
                  <a:pt x="833" y="959"/>
                </a:lnTo>
                <a:lnTo>
                  <a:pt x="833" y="912"/>
                </a:lnTo>
                <a:lnTo>
                  <a:pt x="881" y="912"/>
                </a:lnTo>
                <a:lnTo>
                  <a:pt x="881" y="959"/>
                </a:lnTo>
                <a:close/>
                <a:moveTo>
                  <a:pt x="653" y="959"/>
                </a:moveTo>
                <a:lnTo>
                  <a:pt x="606" y="959"/>
                </a:lnTo>
                <a:lnTo>
                  <a:pt x="606" y="912"/>
                </a:lnTo>
                <a:lnTo>
                  <a:pt x="653" y="912"/>
                </a:lnTo>
                <a:lnTo>
                  <a:pt x="653" y="959"/>
                </a:lnTo>
                <a:close/>
                <a:moveTo>
                  <a:pt x="578" y="959"/>
                </a:moveTo>
                <a:lnTo>
                  <a:pt x="530" y="959"/>
                </a:lnTo>
                <a:lnTo>
                  <a:pt x="530" y="912"/>
                </a:lnTo>
                <a:lnTo>
                  <a:pt x="578" y="912"/>
                </a:lnTo>
                <a:lnTo>
                  <a:pt x="578" y="959"/>
                </a:lnTo>
                <a:close/>
                <a:moveTo>
                  <a:pt x="2928" y="883"/>
                </a:moveTo>
                <a:lnTo>
                  <a:pt x="2878" y="883"/>
                </a:lnTo>
                <a:lnTo>
                  <a:pt x="2878" y="836"/>
                </a:lnTo>
                <a:lnTo>
                  <a:pt x="2928" y="836"/>
                </a:lnTo>
                <a:lnTo>
                  <a:pt x="2928" y="883"/>
                </a:lnTo>
                <a:close/>
                <a:moveTo>
                  <a:pt x="2776" y="883"/>
                </a:moveTo>
                <a:lnTo>
                  <a:pt x="2726" y="883"/>
                </a:lnTo>
                <a:lnTo>
                  <a:pt x="2726" y="836"/>
                </a:lnTo>
                <a:lnTo>
                  <a:pt x="2776" y="836"/>
                </a:lnTo>
                <a:lnTo>
                  <a:pt x="2776" y="883"/>
                </a:lnTo>
                <a:close/>
                <a:moveTo>
                  <a:pt x="2700" y="883"/>
                </a:moveTo>
                <a:lnTo>
                  <a:pt x="2651" y="883"/>
                </a:lnTo>
                <a:lnTo>
                  <a:pt x="2651" y="836"/>
                </a:lnTo>
                <a:lnTo>
                  <a:pt x="2700" y="836"/>
                </a:lnTo>
                <a:lnTo>
                  <a:pt x="2700" y="883"/>
                </a:lnTo>
                <a:close/>
                <a:moveTo>
                  <a:pt x="2622" y="883"/>
                </a:moveTo>
                <a:lnTo>
                  <a:pt x="2575" y="883"/>
                </a:lnTo>
                <a:lnTo>
                  <a:pt x="2575" y="836"/>
                </a:lnTo>
                <a:lnTo>
                  <a:pt x="2622" y="836"/>
                </a:lnTo>
                <a:lnTo>
                  <a:pt x="2622" y="883"/>
                </a:lnTo>
                <a:close/>
                <a:moveTo>
                  <a:pt x="2547" y="883"/>
                </a:moveTo>
                <a:lnTo>
                  <a:pt x="2499" y="883"/>
                </a:lnTo>
                <a:lnTo>
                  <a:pt x="2499" y="836"/>
                </a:lnTo>
                <a:lnTo>
                  <a:pt x="2547" y="836"/>
                </a:lnTo>
                <a:lnTo>
                  <a:pt x="2547" y="883"/>
                </a:lnTo>
                <a:close/>
                <a:moveTo>
                  <a:pt x="2471" y="883"/>
                </a:moveTo>
                <a:lnTo>
                  <a:pt x="2424" y="883"/>
                </a:lnTo>
                <a:lnTo>
                  <a:pt x="2424" y="836"/>
                </a:lnTo>
                <a:lnTo>
                  <a:pt x="2471" y="836"/>
                </a:lnTo>
                <a:lnTo>
                  <a:pt x="2471" y="883"/>
                </a:lnTo>
                <a:close/>
                <a:moveTo>
                  <a:pt x="2395" y="883"/>
                </a:moveTo>
                <a:lnTo>
                  <a:pt x="2348" y="883"/>
                </a:lnTo>
                <a:lnTo>
                  <a:pt x="2348" y="836"/>
                </a:lnTo>
                <a:lnTo>
                  <a:pt x="2395" y="836"/>
                </a:lnTo>
                <a:lnTo>
                  <a:pt x="2395" y="883"/>
                </a:lnTo>
                <a:close/>
                <a:moveTo>
                  <a:pt x="2319" y="883"/>
                </a:moveTo>
                <a:lnTo>
                  <a:pt x="2272" y="883"/>
                </a:lnTo>
                <a:lnTo>
                  <a:pt x="2272" y="836"/>
                </a:lnTo>
                <a:lnTo>
                  <a:pt x="2319" y="836"/>
                </a:lnTo>
                <a:lnTo>
                  <a:pt x="2319" y="883"/>
                </a:lnTo>
                <a:close/>
                <a:moveTo>
                  <a:pt x="2244" y="883"/>
                </a:moveTo>
                <a:lnTo>
                  <a:pt x="2196" y="883"/>
                </a:lnTo>
                <a:lnTo>
                  <a:pt x="2196" y="836"/>
                </a:lnTo>
                <a:lnTo>
                  <a:pt x="2244" y="836"/>
                </a:lnTo>
                <a:lnTo>
                  <a:pt x="2244" y="883"/>
                </a:lnTo>
                <a:close/>
                <a:moveTo>
                  <a:pt x="2168" y="883"/>
                </a:moveTo>
                <a:lnTo>
                  <a:pt x="2121" y="883"/>
                </a:lnTo>
                <a:lnTo>
                  <a:pt x="2121" y="836"/>
                </a:lnTo>
                <a:lnTo>
                  <a:pt x="2168" y="836"/>
                </a:lnTo>
                <a:lnTo>
                  <a:pt x="2168" y="883"/>
                </a:lnTo>
                <a:close/>
                <a:moveTo>
                  <a:pt x="2092" y="883"/>
                </a:moveTo>
                <a:lnTo>
                  <a:pt x="2045" y="883"/>
                </a:lnTo>
                <a:lnTo>
                  <a:pt x="2045" y="836"/>
                </a:lnTo>
                <a:lnTo>
                  <a:pt x="2092" y="836"/>
                </a:lnTo>
                <a:lnTo>
                  <a:pt x="2092" y="883"/>
                </a:lnTo>
                <a:close/>
                <a:moveTo>
                  <a:pt x="2016" y="883"/>
                </a:moveTo>
                <a:lnTo>
                  <a:pt x="1969" y="883"/>
                </a:lnTo>
                <a:lnTo>
                  <a:pt x="1969" y="836"/>
                </a:lnTo>
                <a:lnTo>
                  <a:pt x="2016" y="836"/>
                </a:lnTo>
                <a:lnTo>
                  <a:pt x="2016" y="883"/>
                </a:lnTo>
                <a:close/>
                <a:moveTo>
                  <a:pt x="1865" y="883"/>
                </a:moveTo>
                <a:lnTo>
                  <a:pt x="1818" y="883"/>
                </a:lnTo>
                <a:lnTo>
                  <a:pt x="1818" y="836"/>
                </a:lnTo>
                <a:lnTo>
                  <a:pt x="1865" y="836"/>
                </a:lnTo>
                <a:lnTo>
                  <a:pt x="1865" y="883"/>
                </a:lnTo>
                <a:close/>
                <a:moveTo>
                  <a:pt x="1789" y="883"/>
                </a:moveTo>
                <a:lnTo>
                  <a:pt x="1742" y="883"/>
                </a:lnTo>
                <a:lnTo>
                  <a:pt x="1742" y="836"/>
                </a:lnTo>
                <a:lnTo>
                  <a:pt x="1789" y="836"/>
                </a:lnTo>
                <a:lnTo>
                  <a:pt x="1789" y="883"/>
                </a:lnTo>
                <a:close/>
                <a:moveTo>
                  <a:pt x="1714" y="883"/>
                </a:moveTo>
                <a:lnTo>
                  <a:pt x="1666" y="883"/>
                </a:lnTo>
                <a:lnTo>
                  <a:pt x="1666" y="836"/>
                </a:lnTo>
                <a:lnTo>
                  <a:pt x="1714" y="836"/>
                </a:lnTo>
                <a:lnTo>
                  <a:pt x="1714" y="883"/>
                </a:lnTo>
                <a:close/>
                <a:moveTo>
                  <a:pt x="1638" y="883"/>
                </a:moveTo>
                <a:lnTo>
                  <a:pt x="1591" y="883"/>
                </a:lnTo>
                <a:lnTo>
                  <a:pt x="1591" y="836"/>
                </a:lnTo>
                <a:lnTo>
                  <a:pt x="1638" y="836"/>
                </a:lnTo>
                <a:lnTo>
                  <a:pt x="1638" y="883"/>
                </a:lnTo>
                <a:close/>
                <a:moveTo>
                  <a:pt x="1562" y="883"/>
                </a:moveTo>
                <a:lnTo>
                  <a:pt x="1515" y="883"/>
                </a:lnTo>
                <a:lnTo>
                  <a:pt x="1515" y="836"/>
                </a:lnTo>
                <a:lnTo>
                  <a:pt x="1562" y="836"/>
                </a:lnTo>
                <a:lnTo>
                  <a:pt x="1562" y="883"/>
                </a:lnTo>
                <a:close/>
                <a:moveTo>
                  <a:pt x="805" y="883"/>
                </a:moveTo>
                <a:lnTo>
                  <a:pt x="758" y="883"/>
                </a:lnTo>
                <a:lnTo>
                  <a:pt x="758" y="836"/>
                </a:lnTo>
                <a:lnTo>
                  <a:pt x="805" y="836"/>
                </a:lnTo>
                <a:lnTo>
                  <a:pt x="805" y="883"/>
                </a:lnTo>
                <a:close/>
                <a:moveTo>
                  <a:pt x="729" y="883"/>
                </a:moveTo>
                <a:lnTo>
                  <a:pt x="682" y="883"/>
                </a:lnTo>
                <a:lnTo>
                  <a:pt x="682" y="836"/>
                </a:lnTo>
                <a:lnTo>
                  <a:pt x="729" y="836"/>
                </a:lnTo>
                <a:lnTo>
                  <a:pt x="729" y="883"/>
                </a:lnTo>
                <a:close/>
                <a:moveTo>
                  <a:pt x="653" y="883"/>
                </a:moveTo>
                <a:lnTo>
                  <a:pt x="606" y="883"/>
                </a:lnTo>
                <a:lnTo>
                  <a:pt x="606" y="836"/>
                </a:lnTo>
                <a:lnTo>
                  <a:pt x="653" y="836"/>
                </a:lnTo>
                <a:lnTo>
                  <a:pt x="653" y="883"/>
                </a:lnTo>
                <a:close/>
                <a:moveTo>
                  <a:pt x="578" y="883"/>
                </a:moveTo>
                <a:lnTo>
                  <a:pt x="530" y="883"/>
                </a:lnTo>
                <a:lnTo>
                  <a:pt x="530" y="836"/>
                </a:lnTo>
                <a:lnTo>
                  <a:pt x="578" y="836"/>
                </a:lnTo>
                <a:lnTo>
                  <a:pt x="578" y="883"/>
                </a:lnTo>
                <a:close/>
                <a:moveTo>
                  <a:pt x="502" y="883"/>
                </a:moveTo>
                <a:lnTo>
                  <a:pt x="455" y="883"/>
                </a:lnTo>
                <a:lnTo>
                  <a:pt x="455" y="836"/>
                </a:lnTo>
                <a:lnTo>
                  <a:pt x="502" y="836"/>
                </a:lnTo>
                <a:lnTo>
                  <a:pt x="502" y="883"/>
                </a:lnTo>
                <a:close/>
                <a:moveTo>
                  <a:pt x="3003" y="807"/>
                </a:moveTo>
                <a:lnTo>
                  <a:pt x="2954" y="807"/>
                </a:lnTo>
                <a:lnTo>
                  <a:pt x="2954" y="760"/>
                </a:lnTo>
                <a:lnTo>
                  <a:pt x="3003" y="760"/>
                </a:lnTo>
                <a:lnTo>
                  <a:pt x="3003" y="807"/>
                </a:lnTo>
                <a:close/>
                <a:moveTo>
                  <a:pt x="2852" y="807"/>
                </a:moveTo>
                <a:lnTo>
                  <a:pt x="2802" y="807"/>
                </a:lnTo>
                <a:lnTo>
                  <a:pt x="2802" y="760"/>
                </a:lnTo>
                <a:lnTo>
                  <a:pt x="2852" y="760"/>
                </a:lnTo>
                <a:lnTo>
                  <a:pt x="2852" y="807"/>
                </a:lnTo>
                <a:close/>
                <a:moveTo>
                  <a:pt x="2776" y="807"/>
                </a:moveTo>
                <a:lnTo>
                  <a:pt x="2726" y="807"/>
                </a:lnTo>
                <a:lnTo>
                  <a:pt x="2726" y="760"/>
                </a:lnTo>
                <a:lnTo>
                  <a:pt x="2776" y="760"/>
                </a:lnTo>
                <a:lnTo>
                  <a:pt x="2776" y="807"/>
                </a:lnTo>
                <a:close/>
                <a:moveTo>
                  <a:pt x="2700" y="807"/>
                </a:moveTo>
                <a:lnTo>
                  <a:pt x="2651" y="807"/>
                </a:lnTo>
                <a:lnTo>
                  <a:pt x="2651" y="760"/>
                </a:lnTo>
                <a:lnTo>
                  <a:pt x="2700" y="760"/>
                </a:lnTo>
                <a:lnTo>
                  <a:pt x="2700" y="807"/>
                </a:lnTo>
                <a:close/>
                <a:moveTo>
                  <a:pt x="2622" y="807"/>
                </a:moveTo>
                <a:lnTo>
                  <a:pt x="2575" y="807"/>
                </a:lnTo>
                <a:lnTo>
                  <a:pt x="2575" y="760"/>
                </a:lnTo>
                <a:lnTo>
                  <a:pt x="2622" y="760"/>
                </a:lnTo>
                <a:lnTo>
                  <a:pt x="2622" y="807"/>
                </a:lnTo>
                <a:close/>
                <a:moveTo>
                  <a:pt x="2547" y="807"/>
                </a:moveTo>
                <a:lnTo>
                  <a:pt x="2499" y="807"/>
                </a:lnTo>
                <a:lnTo>
                  <a:pt x="2499" y="760"/>
                </a:lnTo>
                <a:lnTo>
                  <a:pt x="2547" y="760"/>
                </a:lnTo>
                <a:lnTo>
                  <a:pt x="2547" y="807"/>
                </a:lnTo>
                <a:close/>
                <a:moveTo>
                  <a:pt x="2471" y="807"/>
                </a:moveTo>
                <a:lnTo>
                  <a:pt x="2424" y="807"/>
                </a:lnTo>
                <a:lnTo>
                  <a:pt x="2424" y="760"/>
                </a:lnTo>
                <a:lnTo>
                  <a:pt x="2471" y="760"/>
                </a:lnTo>
                <a:lnTo>
                  <a:pt x="2471" y="807"/>
                </a:lnTo>
                <a:close/>
                <a:moveTo>
                  <a:pt x="2395" y="807"/>
                </a:moveTo>
                <a:lnTo>
                  <a:pt x="2348" y="807"/>
                </a:lnTo>
                <a:lnTo>
                  <a:pt x="2348" y="760"/>
                </a:lnTo>
                <a:lnTo>
                  <a:pt x="2395" y="760"/>
                </a:lnTo>
                <a:lnTo>
                  <a:pt x="2395" y="807"/>
                </a:lnTo>
                <a:close/>
                <a:moveTo>
                  <a:pt x="2319" y="807"/>
                </a:moveTo>
                <a:lnTo>
                  <a:pt x="2272" y="807"/>
                </a:lnTo>
                <a:lnTo>
                  <a:pt x="2272" y="760"/>
                </a:lnTo>
                <a:lnTo>
                  <a:pt x="2319" y="760"/>
                </a:lnTo>
                <a:lnTo>
                  <a:pt x="2319" y="807"/>
                </a:lnTo>
                <a:close/>
                <a:moveTo>
                  <a:pt x="2244" y="807"/>
                </a:moveTo>
                <a:lnTo>
                  <a:pt x="2196" y="807"/>
                </a:lnTo>
                <a:lnTo>
                  <a:pt x="2196" y="760"/>
                </a:lnTo>
                <a:lnTo>
                  <a:pt x="2244" y="760"/>
                </a:lnTo>
                <a:lnTo>
                  <a:pt x="2244" y="807"/>
                </a:lnTo>
                <a:close/>
                <a:moveTo>
                  <a:pt x="2168" y="807"/>
                </a:moveTo>
                <a:lnTo>
                  <a:pt x="2121" y="807"/>
                </a:lnTo>
                <a:lnTo>
                  <a:pt x="2121" y="760"/>
                </a:lnTo>
                <a:lnTo>
                  <a:pt x="2168" y="760"/>
                </a:lnTo>
                <a:lnTo>
                  <a:pt x="2168" y="807"/>
                </a:lnTo>
                <a:close/>
                <a:moveTo>
                  <a:pt x="2092" y="807"/>
                </a:moveTo>
                <a:lnTo>
                  <a:pt x="2045" y="807"/>
                </a:lnTo>
                <a:lnTo>
                  <a:pt x="2045" y="760"/>
                </a:lnTo>
                <a:lnTo>
                  <a:pt x="2092" y="760"/>
                </a:lnTo>
                <a:lnTo>
                  <a:pt x="2092" y="807"/>
                </a:lnTo>
                <a:close/>
                <a:moveTo>
                  <a:pt x="2016" y="807"/>
                </a:moveTo>
                <a:lnTo>
                  <a:pt x="1969" y="807"/>
                </a:lnTo>
                <a:lnTo>
                  <a:pt x="1969" y="760"/>
                </a:lnTo>
                <a:lnTo>
                  <a:pt x="2016" y="760"/>
                </a:lnTo>
                <a:lnTo>
                  <a:pt x="2016" y="807"/>
                </a:lnTo>
                <a:close/>
                <a:moveTo>
                  <a:pt x="1941" y="807"/>
                </a:moveTo>
                <a:lnTo>
                  <a:pt x="1893" y="807"/>
                </a:lnTo>
                <a:lnTo>
                  <a:pt x="1893" y="760"/>
                </a:lnTo>
                <a:lnTo>
                  <a:pt x="1941" y="760"/>
                </a:lnTo>
                <a:lnTo>
                  <a:pt x="1941" y="807"/>
                </a:lnTo>
                <a:close/>
                <a:moveTo>
                  <a:pt x="1789" y="807"/>
                </a:moveTo>
                <a:lnTo>
                  <a:pt x="1742" y="807"/>
                </a:lnTo>
                <a:lnTo>
                  <a:pt x="1742" y="760"/>
                </a:lnTo>
                <a:lnTo>
                  <a:pt x="1789" y="760"/>
                </a:lnTo>
                <a:lnTo>
                  <a:pt x="1789" y="807"/>
                </a:lnTo>
                <a:close/>
                <a:moveTo>
                  <a:pt x="1638" y="807"/>
                </a:moveTo>
                <a:lnTo>
                  <a:pt x="1591" y="807"/>
                </a:lnTo>
                <a:lnTo>
                  <a:pt x="1591" y="760"/>
                </a:lnTo>
                <a:lnTo>
                  <a:pt x="1638" y="760"/>
                </a:lnTo>
                <a:lnTo>
                  <a:pt x="1638" y="807"/>
                </a:lnTo>
                <a:close/>
                <a:moveTo>
                  <a:pt x="1562" y="807"/>
                </a:moveTo>
                <a:lnTo>
                  <a:pt x="1515" y="807"/>
                </a:lnTo>
                <a:lnTo>
                  <a:pt x="1515" y="760"/>
                </a:lnTo>
                <a:lnTo>
                  <a:pt x="1562" y="760"/>
                </a:lnTo>
                <a:lnTo>
                  <a:pt x="1562" y="807"/>
                </a:lnTo>
                <a:close/>
                <a:moveTo>
                  <a:pt x="881" y="807"/>
                </a:moveTo>
                <a:lnTo>
                  <a:pt x="833" y="807"/>
                </a:lnTo>
                <a:lnTo>
                  <a:pt x="833" y="760"/>
                </a:lnTo>
                <a:lnTo>
                  <a:pt x="881" y="760"/>
                </a:lnTo>
                <a:lnTo>
                  <a:pt x="881" y="807"/>
                </a:lnTo>
                <a:close/>
                <a:moveTo>
                  <a:pt x="805" y="807"/>
                </a:moveTo>
                <a:lnTo>
                  <a:pt x="758" y="807"/>
                </a:lnTo>
                <a:lnTo>
                  <a:pt x="758" y="760"/>
                </a:lnTo>
                <a:lnTo>
                  <a:pt x="805" y="760"/>
                </a:lnTo>
                <a:lnTo>
                  <a:pt x="805" y="807"/>
                </a:lnTo>
                <a:close/>
                <a:moveTo>
                  <a:pt x="729" y="807"/>
                </a:moveTo>
                <a:lnTo>
                  <a:pt x="682" y="807"/>
                </a:lnTo>
                <a:lnTo>
                  <a:pt x="682" y="760"/>
                </a:lnTo>
                <a:lnTo>
                  <a:pt x="729" y="760"/>
                </a:lnTo>
                <a:lnTo>
                  <a:pt x="729" y="807"/>
                </a:lnTo>
                <a:close/>
                <a:moveTo>
                  <a:pt x="653" y="807"/>
                </a:moveTo>
                <a:lnTo>
                  <a:pt x="606" y="807"/>
                </a:lnTo>
                <a:lnTo>
                  <a:pt x="606" y="760"/>
                </a:lnTo>
                <a:lnTo>
                  <a:pt x="653" y="760"/>
                </a:lnTo>
                <a:lnTo>
                  <a:pt x="653" y="807"/>
                </a:lnTo>
                <a:close/>
                <a:moveTo>
                  <a:pt x="578" y="807"/>
                </a:moveTo>
                <a:lnTo>
                  <a:pt x="530" y="807"/>
                </a:lnTo>
                <a:lnTo>
                  <a:pt x="530" y="760"/>
                </a:lnTo>
                <a:lnTo>
                  <a:pt x="578" y="760"/>
                </a:lnTo>
                <a:lnTo>
                  <a:pt x="578" y="807"/>
                </a:lnTo>
                <a:close/>
                <a:moveTo>
                  <a:pt x="502" y="807"/>
                </a:moveTo>
                <a:lnTo>
                  <a:pt x="455" y="807"/>
                </a:lnTo>
                <a:lnTo>
                  <a:pt x="455" y="760"/>
                </a:lnTo>
                <a:lnTo>
                  <a:pt x="502" y="760"/>
                </a:lnTo>
                <a:lnTo>
                  <a:pt x="502" y="807"/>
                </a:lnTo>
                <a:close/>
                <a:moveTo>
                  <a:pt x="3003" y="732"/>
                </a:moveTo>
                <a:lnTo>
                  <a:pt x="2954" y="732"/>
                </a:lnTo>
                <a:lnTo>
                  <a:pt x="2954" y="682"/>
                </a:lnTo>
                <a:lnTo>
                  <a:pt x="3003" y="682"/>
                </a:lnTo>
                <a:lnTo>
                  <a:pt x="3003" y="732"/>
                </a:lnTo>
                <a:close/>
                <a:moveTo>
                  <a:pt x="2928" y="732"/>
                </a:moveTo>
                <a:lnTo>
                  <a:pt x="2878" y="732"/>
                </a:lnTo>
                <a:lnTo>
                  <a:pt x="2878" y="682"/>
                </a:lnTo>
                <a:lnTo>
                  <a:pt x="2928" y="682"/>
                </a:lnTo>
                <a:lnTo>
                  <a:pt x="2928" y="732"/>
                </a:lnTo>
                <a:close/>
                <a:moveTo>
                  <a:pt x="2852" y="732"/>
                </a:moveTo>
                <a:lnTo>
                  <a:pt x="2802" y="732"/>
                </a:lnTo>
                <a:lnTo>
                  <a:pt x="2802" y="682"/>
                </a:lnTo>
                <a:lnTo>
                  <a:pt x="2852" y="682"/>
                </a:lnTo>
                <a:lnTo>
                  <a:pt x="2852" y="732"/>
                </a:lnTo>
                <a:close/>
                <a:moveTo>
                  <a:pt x="2776" y="732"/>
                </a:moveTo>
                <a:lnTo>
                  <a:pt x="2726" y="732"/>
                </a:lnTo>
                <a:lnTo>
                  <a:pt x="2726" y="682"/>
                </a:lnTo>
                <a:lnTo>
                  <a:pt x="2776" y="682"/>
                </a:lnTo>
                <a:lnTo>
                  <a:pt x="2776" y="732"/>
                </a:lnTo>
                <a:close/>
                <a:moveTo>
                  <a:pt x="2700" y="732"/>
                </a:moveTo>
                <a:lnTo>
                  <a:pt x="2651" y="732"/>
                </a:lnTo>
                <a:lnTo>
                  <a:pt x="2651" y="682"/>
                </a:lnTo>
                <a:lnTo>
                  <a:pt x="2700" y="682"/>
                </a:lnTo>
                <a:lnTo>
                  <a:pt x="2700" y="732"/>
                </a:lnTo>
                <a:close/>
                <a:moveTo>
                  <a:pt x="2622" y="732"/>
                </a:moveTo>
                <a:lnTo>
                  <a:pt x="2575" y="732"/>
                </a:lnTo>
                <a:lnTo>
                  <a:pt x="2575" y="682"/>
                </a:lnTo>
                <a:lnTo>
                  <a:pt x="2622" y="682"/>
                </a:lnTo>
                <a:lnTo>
                  <a:pt x="2622" y="732"/>
                </a:lnTo>
                <a:close/>
                <a:moveTo>
                  <a:pt x="2547" y="732"/>
                </a:moveTo>
                <a:lnTo>
                  <a:pt x="2499" y="732"/>
                </a:lnTo>
                <a:lnTo>
                  <a:pt x="2499" y="682"/>
                </a:lnTo>
                <a:lnTo>
                  <a:pt x="2547" y="682"/>
                </a:lnTo>
                <a:lnTo>
                  <a:pt x="2547" y="732"/>
                </a:lnTo>
                <a:close/>
                <a:moveTo>
                  <a:pt x="2471" y="732"/>
                </a:moveTo>
                <a:lnTo>
                  <a:pt x="2424" y="732"/>
                </a:lnTo>
                <a:lnTo>
                  <a:pt x="2424" y="682"/>
                </a:lnTo>
                <a:lnTo>
                  <a:pt x="2471" y="682"/>
                </a:lnTo>
                <a:lnTo>
                  <a:pt x="2471" y="732"/>
                </a:lnTo>
                <a:close/>
                <a:moveTo>
                  <a:pt x="2395" y="732"/>
                </a:moveTo>
                <a:lnTo>
                  <a:pt x="2348" y="732"/>
                </a:lnTo>
                <a:lnTo>
                  <a:pt x="2348" y="682"/>
                </a:lnTo>
                <a:lnTo>
                  <a:pt x="2395" y="682"/>
                </a:lnTo>
                <a:lnTo>
                  <a:pt x="2395" y="732"/>
                </a:lnTo>
                <a:close/>
                <a:moveTo>
                  <a:pt x="2319" y="732"/>
                </a:moveTo>
                <a:lnTo>
                  <a:pt x="2272" y="732"/>
                </a:lnTo>
                <a:lnTo>
                  <a:pt x="2272" y="682"/>
                </a:lnTo>
                <a:lnTo>
                  <a:pt x="2319" y="682"/>
                </a:lnTo>
                <a:lnTo>
                  <a:pt x="2319" y="732"/>
                </a:lnTo>
                <a:close/>
                <a:moveTo>
                  <a:pt x="2244" y="732"/>
                </a:moveTo>
                <a:lnTo>
                  <a:pt x="2196" y="732"/>
                </a:lnTo>
                <a:lnTo>
                  <a:pt x="2196" y="682"/>
                </a:lnTo>
                <a:lnTo>
                  <a:pt x="2244" y="682"/>
                </a:lnTo>
                <a:lnTo>
                  <a:pt x="2244" y="732"/>
                </a:lnTo>
                <a:close/>
                <a:moveTo>
                  <a:pt x="2092" y="732"/>
                </a:moveTo>
                <a:lnTo>
                  <a:pt x="2045" y="732"/>
                </a:lnTo>
                <a:lnTo>
                  <a:pt x="2045" y="682"/>
                </a:lnTo>
                <a:lnTo>
                  <a:pt x="2092" y="682"/>
                </a:lnTo>
                <a:lnTo>
                  <a:pt x="2092" y="732"/>
                </a:lnTo>
                <a:close/>
                <a:moveTo>
                  <a:pt x="1865" y="732"/>
                </a:moveTo>
                <a:lnTo>
                  <a:pt x="1818" y="732"/>
                </a:lnTo>
                <a:lnTo>
                  <a:pt x="1818" y="682"/>
                </a:lnTo>
                <a:lnTo>
                  <a:pt x="1865" y="682"/>
                </a:lnTo>
                <a:lnTo>
                  <a:pt x="1865" y="732"/>
                </a:lnTo>
                <a:close/>
                <a:moveTo>
                  <a:pt x="1789" y="732"/>
                </a:moveTo>
                <a:lnTo>
                  <a:pt x="1742" y="732"/>
                </a:lnTo>
                <a:lnTo>
                  <a:pt x="1742" y="682"/>
                </a:lnTo>
                <a:lnTo>
                  <a:pt x="1789" y="682"/>
                </a:lnTo>
                <a:lnTo>
                  <a:pt x="1789" y="732"/>
                </a:lnTo>
                <a:close/>
                <a:moveTo>
                  <a:pt x="1714" y="732"/>
                </a:moveTo>
                <a:lnTo>
                  <a:pt x="1666" y="732"/>
                </a:lnTo>
                <a:lnTo>
                  <a:pt x="1666" y="682"/>
                </a:lnTo>
                <a:lnTo>
                  <a:pt x="1714" y="682"/>
                </a:lnTo>
                <a:lnTo>
                  <a:pt x="1714" y="732"/>
                </a:lnTo>
                <a:close/>
                <a:moveTo>
                  <a:pt x="1638" y="732"/>
                </a:moveTo>
                <a:lnTo>
                  <a:pt x="1591" y="732"/>
                </a:lnTo>
                <a:lnTo>
                  <a:pt x="1591" y="682"/>
                </a:lnTo>
                <a:lnTo>
                  <a:pt x="1638" y="682"/>
                </a:lnTo>
                <a:lnTo>
                  <a:pt x="1638" y="732"/>
                </a:lnTo>
                <a:close/>
                <a:moveTo>
                  <a:pt x="956" y="732"/>
                </a:moveTo>
                <a:lnTo>
                  <a:pt x="909" y="732"/>
                </a:lnTo>
                <a:lnTo>
                  <a:pt x="909" y="682"/>
                </a:lnTo>
                <a:lnTo>
                  <a:pt x="956" y="682"/>
                </a:lnTo>
                <a:lnTo>
                  <a:pt x="956" y="732"/>
                </a:lnTo>
                <a:close/>
                <a:moveTo>
                  <a:pt x="881" y="732"/>
                </a:moveTo>
                <a:lnTo>
                  <a:pt x="833" y="732"/>
                </a:lnTo>
                <a:lnTo>
                  <a:pt x="833" y="682"/>
                </a:lnTo>
                <a:lnTo>
                  <a:pt x="881" y="682"/>
                </a:lnTo>
                <a:lnTo>
                  <a:pt x="881" y="732"/>
                </a:lnTo>
                <a:close/>
                <a:moveTo>
                  <a:pt x="805" y="732"/>
                </a:moveTo>
                <a:lnTo>
                  <a:pt x="758" y="732"/>
                </a:lnTo>
                <a:lnTo>
                  <a:pt x="758" y="682"/>
                </a:lnTo>
                <a:lnTo>
                  <a:pt x="805" y="682"/>
                </a:lnTo>
                <a:lnTo>
                  <a:pt x="805" y="732"/>
                </a:lnTo>
                <a:close/>
                <a:moveTo>
                  <a:pt x="729" y="732"/>
                </a:moveTo>
                <a:lnTo>
                  <a:pt x="682" y="732"/>
                </a:lnTo>
                <a:lnTo>
                  <a:pt x="682" y="682"/>
                </a:lnTo>
                <a:lnTo>
                  <a:pt x="729" y="682"/>
                </a:lnTo>
                <a:lnTo>
                  <a:pt x="729" y="732"/>
                </a:lnTo>
                <a:close/>
                <a:moveTo>
                  <a:pt x="653" y="732"/>
                </a:moveTo>
                <a:lnTo>
                  <a:pt x="606" y="732"/>
                </a:lnTo>
                <a:lnTo>
                  <a:pt x="606" y="682"/>
                </a:lnTo>
                <a:lnTo>
                  <a:pt x="653" y="682"/>
                </a:lnTo>
                <a:lnTo>
                  <a:pt x="653" y="732"/>
                </a:lnTo>
                <a:close/>
                <a:moveTo>
                  <a:pt x="578" y="732"/>
                </a:moveTo>
                <a:lnTo>
                  <a:pt x="530" y="732"/>
                </a:lnTo>
                <a:lnTo>
                  <a:pt x="530" y="682"/>
                </a:lnTo>
                <a:lnTo>
                  <a:pt x="578" y="682"/>
                </a:lnTo>
                <a:lnTo>
                  <a:pt x="578" y="732"/>
                </a:lnTo>
                <a:close/>
                <a:moveTo>
                  <a:pt x="502" y="732"/>
                </a:moveTo>
                <a:lnTo>
                  <a:pt x="455" y="732"/>
                </a:lnTo>
                <a:lnTo>
                  <a:pt x="455" y="682"/>
                </a:lnTo>
                <a:lnTo>
                  <a:pt x="502" y="682"/>
                </a:lnTo>
                <a:lnTo>
                  <a:pt x="502" y="732"/>
                </a:lnTo>
                <a:close/>
                <a:moveTo>
                  <a:pt x="3003" y="656"/>
                </a:moveTo>
                <a:lnTo>
                  <a:pt x="2954" y="656"/>
                </a:lnTo>
                <a:lnTo>
                  <a:pt x="2954" y="606"/>
                </a:lnTo>
                <a:lnTo>
                  <a:pt x="3003" y="606"/>
                </a:lnTo>
                <a:lnTo>
                  <a:pt x="3003" y="656"/>
                </a:lnTo>
                <a:close/>
                <a:moveTo>
                  <a:pt x="2928" y="656"/>
                </a:moveTo>
                <a:lnTo>
                  <a:pt x="2878" y="656"/>
                </a:lnTo>
                <a:lnTo>
                  <a:pt x="2878" y="606"/>
                </a:lnTo>
                <a:lnTo>
                  <a:pt x="2928" y="606"/>
                </a:lnTo>
                <a:lnTo>
                  <a:pt x="2928" y="656"/>
                </a:lnTo>
                <a:close/>
                <a:moveTo>
                  <a:pt x="2852" y="656"/>
                </a:moveTo>
                <a:lnTo>
                  <a:pt x="2802" y="656"/>
                </a:lnTo>
                <a:lnTo>
                  <a:pt x="2802" y="606"/>
                </a:lnTo>
                <a:lnTo>
                  <a:pt x="2852" y="606"/>
                </a:lnTo>
                <a:lnTo>
                  <a:pt x="2852" y="656"/>
                </a:lnTo>
                <a:close/>
                <a:moveTo>
                  <a:pt x="2776" y="656"/>
                </a:moveTo>
                <a:lnTo>
                  <a:pt x="2726" y="656"/>
                </a:lnTo>
                <a:lnTo>
                  <a:pt x="2726" y="606"/>
                </a:lnTo>
                <a:lnTo>
                  <a:pt x="2776" y="606"/>
                </a:lnTo>
                <a:lnTo>
                  <a:pt x="2776" y="656"/>
                </a:lnTo>
                <a:close/>
                <a:moveTo>
                  <a:pt x="2700" y="656"/>
                </a:moveTo>
                <a:lnTo>
                  <a:pt x="2651" y="656"/>
                </a:lnTo>
                <a:lnTo>
                  <a:pt x="2651" y="606"/>
                </a:lnTo>
                <a:lnTo>
                  <a:pt x="2700" y="606"/>
                </a:lnTo>
                <a:lnTo>
                  <a:pt x="2700" y="656"/>
                </a:lnTo>
                <a:close/>
                <a:moveTo>
                  <a:pt x="2622" y="656"/>
                </a:moveTo>
                <a:lnTo>
                  <a:pt x="2575" y="656"/>
                </a:lnTo>
                <a:lnTo>
                  <a:pt x="2575" y="606"/>
                </a:lnTo>
                <a:lnTo>
                  <a:pt x="2622" y="606"/>
                </a:lnTo>
                <a:lnTo>
                  <a:pt x="2622" y="656"/>
                </a:lnTo>
                <a:close/>
                <a:moveTo>
                  <a:pt x="2547" y="656"/>
                </a:moveTo>
                <a:lnTo>
                  <a:pt x="2499" y="656"/>
                </a:lnTo>
                <a:lnTo>
                  <a:pt x="2499" y="606"/>
                </a:lnTo>
                <a:lnTo>
                  <a:pt x="2547" y="606"/>
                </a:lnTo>
                <a:lnTo>
                  <a:pt x="2547" y="656"/>
                </a:lnTo>
                <a:close/>
                <a:moveTo>
                  <a:pt x="2471" y="656"/>
                </a:moveTo>
                <a:lnTo>
                  <a:pt x="2424" y="656"/>
                </a:lnTo>
                <a:lnTo>
                  <a:pt x="2424" y="606"/>
                </a:lnTo>
                <a:lnTo>
                  <a:pt x="2471" y="606"/>
                </a:lnTo>
                <a:lnTo>
                  <a:pt x="2471" y="656"/>
                </a:lnTo>
                <a:close/>
                <a:moveTo>
                  <a:pt x="2395" y="656"/>
                </a:moveTo>
                <a:lnTo>
                  <a:pt x="2348" y="656"/>
                </a:lnTo>
                <a:lnTo>
                  <a:pt x="2348" y="606"/>
                </a:lnTo>
                <a:lnTo>
                  <a:pt x="2395" y="606"/>
                </a:lnTo>
                <a:lnTo>
                  <a:pt x="2395" y="656"/>
                </a:lnTo>
                <a:close/>
                <a:moveTo>
                  <a:pt x="2319" y="656"/>
                </a:moveTo>
                <a:lnTo>
                  <a:pt x="2272" y="656"/>
                </a:lnTo>
                <a:lnTo>
                  <a:pt x="2272" y="606"/>
                </a:lnTo>
                <a:lnTo>
                  <a:pt x="2319" y="606"/>
                </a:lnTo>
                <a:lnTo>
                  <a:pt x="2319" y="656"/>
                </a:lnTo>
                <a:close/>
                <a:moveTo>
                  <a:pt x="2244" y="656"/>
                </a:moveTo>
                <a:lnTo>
                  <a:pt x="2196" y="656"/>
                </a:lnTo>
                <a:lnTo>
                  <a:pt x="2196" y="606"/>
                </a:lnTo>
                <a:lnTo>
                  <a:pt x="2244" y="606"/>
                </a:lnTo>
                <a:lnTo>
                  <a:pt x="2244" y="656"/>
                </a:lnTo>
                <a:close/>
                <a:moveTo>
                  <a:pt x="2168" y="656"/>
                </a:moveTo>
                <a:lnTo>
                  <a:pt x="2121" y="656"/>
                </a:lnTo>
                <a:lnTo>
                  <a:pt x="2121" y="606"/>
                </a:lnTo>
                <a:lnTo>
                  <a:pt x="2168" y="606"/>
                </a:lnTo>
                <a:lnTo>
                  <a:pt x="2168" y="656"/>
                </a:lnTo>
                <a:close/>
                <a:moveTo>
                  <a:pt x="2092" y="656"/>
                </a:moveTo>
                <a:lnTo>
                  <a:pt x="2045" y="656"/>
                </a:lnTo>
                <a:lnTo>
                  <a:pt x="2045" y="606"/>
                </a:lnTo>
                <a:lnTo>
                  <a:pt x="2092" y="606"/>
                </a:lnTo>
                <a:lnTo>
                  <a:pt x="2092" y="656"/>
                </a:lnTo>
                <a:close/>
                <a:moveTo>
                  <a:pt x="2016" y="656"/>
                </a:moveTo>
                <a:lnTo>
                  <a:pt x="1969" y="656"/>
                </a:lnTo>
                <a:lnTo>
                  <a:pt x="1969" y="606"/>
                </a:lnTo>
                <a:lnTo>
                  <a:pt x="2016" y="606"/>
                </a:lnTo>
                <a:lnTo>
                  <a:pt x="2016" y="656"/>
                </a:lnTo>
                <a:close/>
                <a:moveTo>
                  <a:pt x="1941" y="656"/>
                </a:moveTo>
                <a:lnTo>
                  <a:pt x="1893" y="656"/>
                </a:lnTo>
                <a:lnTo>
                  <a:pt x="1893" y="606"/>
                </a:lnTo>
                <a:lnTo>
                  <a:pt x="1941" y="606"/>
                </a:lnTo>
                <a:lnTo>
                  <a:pt x="1941" y="656"/>
                </a:lnTo>
                <a:close/>
                <a:moveTo>
                  <a:pt x="1865" y="656"/>
                </a:moveTo>
                <a:lnTo>
                  <a:pt x="1818" y="656"/>
                </a:lnTo>
                <a:lnTo>
                  <a:pt x="1818" y="606"/>
                </a:lnTo>
                <a:lnTo>
                  <a:pt x="1865" y="606"/>
                </a:lnTo>
                <a:lnTo>
                  <a:pt x="1865" y="656"/>
                </a:lnTo>
                <a:close/>
                <a:moveTo>
                  <a:pt x="1789" y="656"/>
                </a:moveTo>
                <a:lnTo>
                  <a:pt x="1742" y="656"/>
                </a:lnTo>
                <a:lnTo>
                  <a:pt x="1742" y="606"/>
                </a:lnTo>
                <a:lnTo>
                  <a:pt x="1789" y="606"/>
                </a:lnTo>
                <a:lnTo>
                  <a:pt x="1789" y="656"/>
                </a:lnTo>
                <a:close/>
                <a:moveTo>
                  <a:pt x="1714" y="656"/>
                </a:moveTo>
                <a:lnTo>
                  <a:pt x="1666" y="656"/>
                </a:lnTo>
                <a:lnTo>
                  <a:pt x="1666" y="606"/>
                </a:lnTo>
                <a:lnTo>
                  <a:pt x="1714" y="606"/>
                </a:lnTo>
                <a:lnTo>
                  <a:pt x="1714" y="656"/>
                </a:lnTo>
                <a:close/>
                <a:moveTo>
                  <a:pt x="1638" y="656"/>
                </a:moveTo>
                <a:lnTo>
                  <a:pt x="1591" y="656"/>
                </a:lnTo>
                <a:lnTo>
                  <a:pt x="1591" y="606"/>
                </a:lnTo>
                <a:lnTo>
                  <a:pt x="1638" y="606"/>
                </a:lnTo>
                <a:lnTo>
                  <a:pt x="1638" y="656"/>
                </a:lnTo>
                <a:close/>
                <a:moveTo>
                  <a:pt x="1108" y="656"/>
                </a:moveTo>
                <a:lnTo>
                  <a:pt x="1060" y="656"/>
                </a:lnTo>
                <a:lnTo>
                  <a:pt x="1060" y="606"/>
                </a:lnTo>
                <a:lnTo>
                  <a:pt x="1108" y="606"/>
                </a:lnTo>
                <a:lnTo>
                  <a:pt x="1108" y="656"/>
                </a:lnTo>
                <a:close/>
                <a:moveTo>
                  <a:pt x="1032" y="656"/>
                </a:moveTo>
                <a:lnTo>
                  <a:pt x="985" y="656"/>
                </a:lnTo>
                <a:lnTo>
                  <a:pt x="985" y="606"/>
                </a:lnTo>
                <a:lnTo>
                  <a:pt x="1032" y="606"/>
                </a:lnTo>
                <a:lnTo>
                  <a:pt x="1032" y="656"/>
                </a:lnTo>
                <a:close/>
                <a:moveTo>
                  <a:pt x="956" y="656"/>
                </a:moveTo>
                <a:lnTo>
                  <a:pt x="909" y="656"/>
                </a:lnTo>
                <a:lnTo>
                  <a:pt x="909" y="606"/>
                </a:lnTo>
                <a:lnTo>
                  <a:pt x="956" y="606"/>
                </a:lnTo>
                <a:lnTo>
                  <a:pt x="956" y="656"/>
                </a:lnTo>
                <a:close/>
                <a:moveTo>
                  <a:pt x="881" y="656"/>
                </a:moveTo>
                <a:lnTo>
                  <a:pt x="833" y="656"/>
                </a:lnTo>
                <a:lnTo>
                  <a:pt x="833" y="606"/>
                </a:lnTo>
                <a:lnTo>
                  <a:pt x="881" y="606"/>
                </a:lnTo>
                <a:lnTo>
                  <a:pt x="881" y="656"/>
                </a:lnTo>
                <a:close/>
                <a:moveTo>
                  <a:pt x="805" y="656"/>
                </a:moveTo>
                <a:lnTo>
                  <a:pt x="758" y="656"/>
                </a:lnTo>
                <a:lnTo>
                  <a:pt x="758" y="606"/>
                </a:lnTo>
                <a:lnTo>
                  <a:pt x="805" y="606"/>
                </a:lnTo>
                <a:lnTo>
                  <a:pt x="805" y="656"/>
                </a:lnTo>
                <a:close/>
                <a:moveTo>
                  <a:pt x="729" y="656"/>
                </a:moveTo>
                <a:lnTo>
                  <a:pt x="682" y="656"/>
                </a:lnTo>
                <a:lnTo>
                  <a:pt x="682" y="606"/>
                </a:lnTo>
                <a:lnTo>
                  <a:pt x="729" y="606"/>
                </a:lnTo>
                <a:lnTo>
                  <a:pt x="729" y="656"/>
                </a:lnTo>
                <a:close/>
                <a:moveTo>
                  <a:pt x="653" y="656"/>
                </a:moveTo>
                <a:lnTo>
                  <a:pt x="606" y="656"/>
                </a:lnTo>
                <a:lnTo>
                  <a:pt x="606" y="606"/>
                </a:lnTo>
                <a:lnTo>
                  <a:pt x="653" y="606"/>
                </a:lnTo>
                <a:lnTo>
                  <a:pt x="653" y="656"/>
                </a:lnTo>
                <a:close/>
                <a:moveTo>
                  <a:pt x="578" y="656"/>
                </a:moveTo>
                <a:lnTo>
                  <a:pt x="530" y="656"/>
                </a:lnTo>
                <a:lnTo>
                  <a:pt x="530" y="606"/>
                </a:lnTo>
                <a:lnTo>
                  <a:pt x="578" y="606"/>
                </a:lnTo>
                <a:lnTo>
                  <a:pt x="578" y="656"/>
                </a:lnTo>
                <a:close/>
                <a:moveTo>
                  <a:pt x="502" y="656"/>
                </a:moveTo>
                <a:lnTo>
                  <a:pt x="455" y="656"/>
                </a:lnTo>
                <a:lnTo>
                  <a:pt x="455" y="606"/>
                </a:lnTo>
                <a:lnTo>
                  <a:pt x="502" y="606"/>
                </a:lnTo>
                <a:lnTo>
                  <a:pt x="502" y="656"/>
                </a:lnTo>
                <a:close/>
                <a:moveTo>
                  <a:pt x="426" y="656"/>
                </a:moveTo>
                <a:lnTo>
                  <a:pt x="379" y="656"/>
                </a:lnTo>
                <a:lnTo>
                  <a:pt x="379" y="606"/>
                </a:lnTo>
                <a:lnTo>
                  <a:pt x="426" y="606"/>
                </a:lnTo>
                <a:lnTo>
                  <a:pt x="426" y="656"/>
                </a:lnTo>
                <a:close/>
                <a:moveTo>
                  <a:pt x="3155" y="578"/>
                </a:moveTo>
                <a:lnTo>
                  <a:pt x="3105" y="578"/>
                </a:lnTo>
                <a:lnTo>
                  <a:pt x="3105" y="531"/>
                </a:lnTo>
                <a:lnTo>
                  <a:pt x="3155" y="531"/>
                </a:lnTo>
                <a:lnTo>
                  <a:pt x="3155" y="578"/>
                </a:lnTo>
                <a:close/>
                <a:moveTo>
                  <a:pt x="3003" y="578"/>
                </a:moveTo>
                <a:lnTo>
                  <a:pt x="2954" y="578"/>
                </a:lnTo>
                <a:lnTo>
                  <a:pt x="2954" y="531"/>
                </a:lnTo>
                <a:lnTo>
                  <a:pt x="3003" y="531"/>
                </a:lnTo>
                <a:lnTo>
                  <a:pt x="3003" y="578"/>
                </a:lnTo>
                <a:close/>
                <a:moveTo>
                  <a:pt x="2928" y="578"/>
                </a:moveTo>
                <a:lnTo>
                  <a:pt x="2878" y="578"/>
                </a:lnTo>
                <a:lnTo>
                  <a:pt x="2878" y="531"/>
                </a:lnTo>
                <a:lnTo>
                  <a:pt x="2928" y="531"/>
                </a:lnTo>
                <a:lnTo>
                  <a:pt x="2928" y="578"/>
                </a:lnTo>
                <a:close/>
                <a:moveTo>
                  <a:pt x="2852" y="578"/>
                </a:moveTo>
                <a:lnTo>
                  <a:pt x="2802" y="578"/>
                </a:lnTo>
                <a:lnTo>
                  <a:pt x="2802" y="531"/>
                </a:lnTo>
                <a:lnTo>
                  <a:pt x="2852" y="531"/>
                </a:lnTo>
                <a:lnTo>
                  <a:pt x="2852" y="578"/>
                </a:lnTo>
                <a:close/>
                <a:moveTo>
                  <a:pt x="2776" y="578"/>
                </a:moveTo>
                <a:lnTo>
                  <a:pt x="2726" y="578"/>
                </a:lnTo>
                <a:lnTo>
                  <a:pt x="2726" y="531"/>
                </a:lnTo>
                <a:lnTo>
                  <a:pt x="2776" y="531"/>
                </a:lnTo>
                <a:lnTo>
                  <a:pt x="2776" y="578"/>
                </a:lnTo>
                <a:close/>
                <a:moveTo>
                  <a:pt x="2700" y="578"/>
                </a:moveTo>
                <a:lnTo>
                  <a:pt x="2651" y="578"/>
                </a:lnTo>
                <a:lnTo>
                  <a:pt x="2651" y="531"/>
                </a:lnTo>
                <a:lnTo>
                  <a:pt x="2700" y="531"/>
                </a:lnTo>
                <a:lnTo>
                  <a:pt x="2700" y="578"/>
                </a:lnTo>
                <a:close/>
                <a:moveTo>
                  <a:pt x="2622" y="578"/>
                </a:moveTo>
                <a:lnTo>
                  <a:pt x="2575" y="578"/>
                </a:lnTo>
                <a:lnTo>
                  <a:pt x="2575" y="531"/>
                </a:lnTo>
                <a:lnTo>
                  <a:pt x="2622" y="531"/>
                </a:lnTo>
                <a:lnTo>
                  <a:pt x="2622" y="578"/>
                </a:lnTo>
                <a:close/>
                <a:moveTo>
                  <a:pt x="2547" y="578"/>
                </a:moveTo>
                <a:lnTo>
                  <a:pt x="2499" y="578"/>
                </a:lnTo>
                <a:lnTo>
                  <a:pt x="2499" y="531"/>
                </a:lnTo>
                <a:lnTo>
                  <a:pt x="2547" y="531"/>
                </a:lnTo>
                <a:lnTo>
                  <a:pt x="2547" y="578"/>
                </a:lnTo>
                <a:close/>
                <a:moveTo>
                  <a:pt x="2471" y="578"/>
                </a:moveTo>
                <a:lnTo>
                  <a:pt x="2424" y="578"/>
                </a:lnTo>
                <a:lnTo>
                  <a:pt x="2424" y="531"/>
                </a:lnTo>
                <a:lnTo>
                  <a:pt x="2471" y="531"/>
                </a:lnTo>
                <a:lnTo>
                  <a:pt x="2471" y="578"/>
                </a:lnTo>
                <a:close/>
                <a:moveTo>
                  <a:pt x="2395" y="578"/>
                </a:moveTo>
                <a:lnTo>
                  <a:pt x="2348" y="578"/>
                </a:lnTo>
                <a:lnTo>
                  <a:pt x="2348" y="531"/>
                </a:lnTo>
                <a:lnTo>
                  <a:pt x="2395" y="531"/>
                </a:lnTo>
                <a:lnTo>
                  <a:pt x="2395" y="578"/>
                </a:lnTo>
                <a:close/>
                <a:moveTo>
                  <a:pt x="2319" y="578"/>
                </a:moveTo>
                <a:lnTo>
                  <a:pt x="2272" y="578"/>
                </a:lnTo>
                <a:lnTo>
                  <a:pt x="2272" y="531"/>
                </a:lnTo>
                <a:lnTo>
                  <a:pt x="2319" y="531"/>
                </a:lnTo>
                <a:lnTo>
                  <a:pt x="2319" y="578"/>
                </a:lnTo>
                <a:close/>
                <a:moveTo>
                  <a:pt x="2244" y="578"/>
                </a:moveTo>
                <a:lnTo>
                  <a:pt x="2196" y="578"/>
                </a:lnTo>
                <a:lnTo>
                  <a:pt x="2196" y="531"/>
                </a:lnTo>
                <a:lnTo>
                  <a:pt x="2244" y="531"/>
                </a:lnTo>
                <a:lnTo>
                  <a:pt x="2244" y="578"/>
                </a:lnTo>
                <a:close/>
                <a:moveTo>
                  <a:pt x="2168" y="578"/>
                </a:moveTo>
                <a:lnTo>
                  <a:pt x="2121" y="578"/>
                </a:lnTo>
                <a:lnTo>
                  <a:pt x="2121" y="531"/>
                </a:lnTo>
                <a:lnTo>
                  <a:pt x="2168" y="531"/>
                </a:lnTo>
                <a:lnTo>
                  <a:pt x="2168" y="578"/>
                </a:lnTo>
                <a:close/>
                <a:moveTo>
                  <a:pt x="2092" y="578"/>
                </a:moveTo>
                <a:lnTo>
                  <a:pt x="2045" y="578"/>
                </a:lnTo>
                <a:lnTo>
                  <a:pt x="2045" y="531"/>
                </a:lnTo>
                <a:lnTo>
                  <a:pt x="2092" y="531"/>
                </a:lnTo>
                <a:lnTo>
                  <a:pt x="2092" y="578"/>
                </a:lnTo>
                <a:close/>
                <a:moveTo>
                  <a:pt x="2016" y="578"/>
                </a:moveTo>
                <a:lnTo>
                  <a:pt x="1969" y="578"/>
                </a:lnTo>
                <a:lnTo>
                  <a:pt x="1969" y="531"/>
                </a:lnTo>
                <a:lnTo>
                  <a:pt x="2016" y="531"/>
                </a:lnTo>
                <a:lnTo>
                  <a:pt x="2016" y="578"/>
                </a:lnTo>
                <a:close/>
                <a:moveTo>
                  <a:pt x="1941" y="578"/>
                </a:moveTo>
                <a:lnTo>
                  <a:pt x="1893" y="578"/>
                </a:lnTo>
                <a:lnTo>
                  <a:pt x="1893" y="531"/>
                </a:lnTo>
                <a:lnTo>
                  <a:pt x="1941" y="531"/>
                </a:lnTo>
                <a:lnTo>
                  <a:pt x="1941" y="578"/>
                </a:lnTo>
                <a:close/>
                <a:moveTo>
                  <a:pt x="1865" y="578"/>
                </a:moveTo>
                <a:lnTo>
                  <a:pt x="1818" y="578"/>
                </a:lnTo>
                <a:lnTo>
                  <a:pt x="1818" y="531"/>
                </a:lnTo>
                <a:lnTo>
                  <a:pt x="1865" y="531"/>
                </a:lnTo>
                <a:lnTo>
                  <a:pt x="1865" y="578"/>
                </a:lnTo>
                <a:close/>
                <a:moveTo>
                  <a:pt x="1789" y="578"/>
                </a:moveTo>
                <a:lnTo>
                  <a:pt x="1742" y="578"/>
                </a:lnTo>
                <a:lnTo>
                  <a:pt x="1742" y="531"/>
                </a:lnTo>
                <a:lnTo>
                  <a:pt x="1789" y="531"/>
                </a:lnTo>
                <a:lnTo>
                  <a:pt x="1789" y="578"/>
                </a:lnTo>
                <a:close/>
                <a:moveTo>
                  <a:pt x="1638" y="578"/>
                </a:moveTo>
                <a:lnTo>
                  <a:pt x="1591" y="578"/>
                </a:lnTo>
                <a:lnTo>
                  <a:pt x="1591" y="531"/>
                </a:lnTo>
                <a:lnTo>
                  <a:pt x="1638" y="531"/>
                </a:lnTo>
                <a:lnTo>
                  <a:pt x="1638" y="578"/>
                </a:lnTo>
                <a:close/>
                <a:moveTo>
                  <a:pt x="1562" y="578"/>
                </a:moveTo>
                <a:lnTo>
                  <a:pt x="1515" y="578"/>
                </a:lnTo>
                <a:lnTo>
                  <a:pt x="1515" y="531"/>
                </a:lnTo>
                <a:lnTo>
                  <a:pt x="1562" y="531"/>
                </a:lnTo>
                <a:lnTo>
                  <a:pt x="1562" y="578"/>
                </a:lnTo>
                <a:close/>
                <a:moveTo>
                  <a:pt x="1032" y="578"/>
                </a:moveTo>
                <a:lnTo>
                  <a:pt x="985" y="578"/>
                </a:lnTo>
                <a:lnTo>
                  <a:pt x="985" y="531"/>
                </a:lnTo>
                <a:lnTo>
                  <a:pt x="1032" y="531"/>
                </a:lnTo>
                <a:lnTo>
                  <a:pt x="1032" y="578"/>
                </a:lnTo>
                <a:close/>
                <a:moveTo>
                  <a:pt x="956" y="578"/>
                </a:moveTo>
                <a:lnTo>
                  <a:pt x="909" y="578"/>
                </a:lnTo>
                <a:lnTo>
                  <a:pt x="909" y="531"/>
                </a:lnTo>
                <a:lnTo>
                  <a:pt x="956" y="531"/>
                </a:lnTo>
                <a:lnTo>
                  <a:pt x="956" y="578"/>
                </a:lnTo>
                <a:close/>
                <a:moveTo>
                  <a:pt x="881" y="578"/>
                </a:moveTo>
                <a:lnTo>
                  <a:pt x="833" y="578"/>
                </a:lnTo>
                <a:lnTo>
                  <a:pt x="833" y="531"/>
                </a:lnTo>
                <a:lnTo>
                  <a:pt x="881" y="531"/>
                </a:lnTo>
                <a:lnTo>
                  <a:pt x="881" y="578"/>
                </a:lnTo>
                <a:close/>
                <a:moveTo>
                  <a:pt x="805" y="578"/>
                </a:moveTo>
                <a:lnTo>
                  <a:pt x="758" y="578"/>
                </a:lnTo>
                <a:lnTo>
                  <a:pt x="758" y="531"/>
                </a:lnTo>
                <a:lnTo>
                  <a:pt x="805" y="531"/>
                </a:lnTo>
                <a:lnTo>
                  <a:pt x="805" y="578"/>
                </a:lnTo>
                <a:close/>
                <a:moveTo>
                  <a:pt x="729" y="578"/>
                </a:moveTo>
                <a:lnTo>
                  <a:pt x="682" y="578"/>
                </a:lnTo>
                <a:lnTo>
                  <a:pt x="682" y="531"/>
                </a:lnTo>
                <a:lnTo>
                  <a:pt x="729" y="531"/>
                </a:lnTo>
                <a:lnTo>
                  <a:pt x="729" y="578"/>
                </a:lnTo>
                <a:close/>
                <a:moveTo>
                  <a:pt x="653" y="578"/>
                </a:moveTo>
                <a:lnTo>
                  <a:pt x="606" y="578"/>
                </a:lnTo>
                <a:lnTo>
                  <a:pt x="606" y="531"/>
                </a:lnTo>
                <a:lnTo>
                  <a:pt x="653" y="531"/>
                </a:lnTo>
                <a:lnTo>
                  <a:pt x="653" y="578"/>
                </a:lnTo>
                <a:close/>
                <a:moveTo>
                  <a:pt x="578" y="578"/>
                </a:moveTo>
                <a:lnTo>
                  <a:pt x="530" y="578"/>
                </a:lnTo>
                <a:lnTo>
                  <a:pt x="530" y="531"/>
                </a:lnTo>
                <a:lnTo>
                  <a:pt x="578" y="531"/>
                </a:lnTo>
                <a:lnTo>
                  <a:pt x="578" y="578"/>
                </a:lnTo>
                <a:close/>
                <a:moveTo>
                  <a:pt x="502" y="578"/>
                </a:moveTo>
                <a:lnTo>
                  <a:pt x="455" y="578"/>
                </a:lnTo>
                <a:lnTo>
                  <a:pt x="455" y="531"/>
                </a:lnTo>
                <a:lnTo>
                  <a:pt x="502" y="531"/>
                </a:lnTo>
                <a:lnTo>
                  <a:pt x="502" y="578"/>
                </a:lnTo>
                <a:close/>
                <a:moveTo>
                  <a:pt x="426" y="578"/>
                </a:moveTo>
                <a:lnTo>
                  <a:pt x="379" y="578"/>
                </a:lnTo>
                <a:lnTo>
                  <a:pt x="379" y="531"/>
                </a:lnTo>
                <a:lnTo>
                  <a:pt x="426" y="531"/>
                </a:lnTo>
                <a:lnTo>
                  <a:pt x="426" y="578"/>
                </a:lnTo>
                <a:close/>
                <a:moveTo>
                  <a:pt x="351" y="578"/>
                </a:moveTo>
                <a:lnTo>
                  <a:pt x="303" y="578"/>
                </a:lnTo>
                <a:lnTo>
                  <a:pt x="303" y="531"/>
                </a:lnTo>
                <a:lnTo>
                  <a:pt x="351" y="531"/>
                </a:lnTo>
                <a:lnTo>
                  <a:pt x="351" y="578"/>
                </a:lnTo>
                <a:close/>
                <a:moveTo>
                  <a:pt x="48" y="578"/>
                </a:moveTo>
                <a:lnTo>
                  <a:pt x="0" y="578"/>
                </a:lnTo>
                <a:lnTo>
                  <a:pt x="0" y="531"/>
                </a:lnTo>
                <a:lnTo>
                  <a:pt x="48" y="531"/>
                </a:lnTo>
                <a:lnTo>
                  <a:pt x="48" y="578"/>
                </a:lnTo>
                <a:close/>
                <a:moveTo>
                  <a:pt x="3306" y="502"/>
                </a:moveTo>
                <a:lnTo>
                  <a:pt x="3257" y="502"/>
                </a:lnTo>
                <a:lnTo>
                  <a:pt x="3257" y="455"/>
                </a:lnTo>
                <a:lnTo>
                  <a:pt x="3306" y="455"/>
                </a:lnTo>
                <a:lnTo>
                  <a:pt x="3306" y="502"/>
                </a:lnTo>
                <a:close/>
                <a:moveTo>
                  <a:pt x="3230" y="502"/>
                </a:moveTo>
                <a:lnTo>
                  <a:pt x="3181" y="502"/>
                </a:lnTo>
                <a:lnTo>
                  <a:pt x="3181" y="455"/>
                </a:lnTo>
                <a:lnTo>
                  <a:pt x="3230" y="455"/>
                </a:lnTo>
                <a:lnTo>
                  <a:pt x="3230" y="502"/>
                </a:lnTo>
                <a:close/>
                <a:moveTo>
                  <a:pt x="3155" y="502"/>
                </a:moveTo>
                <a:lnTo>
                  <a:pt x="3105" y="502"/>
                </a:lnTo>
                <a:lnTo>
                  <a:pt x="3105" y="455"/>
                </a:lnTo>
                <a:lnTo>
                  <a:pt x="3155" y="455"/>
                </a:lnTo>
                <a:lnTo>
                  <a:pt x="3155" y="502"/>
                </a:lnTo>
                <a:close/>
                <a:moveTo>
                  <a:pt x="3079" y="502"/>
                </a:moveTo>
                <a:lnTo>
                  <a:pt x="3029" y="502"/>
                </a:lnTo>
                <a:lnTo>
                  <a:pt x="3029" y="455"/>
                </a:lnTo>
                <a:lnTo>
                  <a:pt x="3079" y="455"/>
                </a:lnTo>
                <a:lnTo>
                  <a:pt x="3079" y="502"/>
                </a:lnTo>
                <a:close/>
                <a:moveTo>
                  <a:pt x="3003" y="502"/>
                </a:moveTo>
                <a:lnTo>
                  <a:pt x="2954" y="502"/>
                </a:lnTo>
                <a:lnTo>
                  <a:pt x="2954" y="455"/>
                </a:lnTo>
                <a:lnTo>
                  <a:pt x="3003" y="455"/>
                </a:lnTo>
                <a:lnTo>
                  <a:pt x="3003" y="502"/>
                </a:lnTo>
                <a:close/>
                <a:moveTo>
                  <a:pt x="2928" y="502"/>
                </a:moveTo>
                <a:lnTo>
                  <a:pt x="2878" y="502"/>
                </a:lnTo>
                <a:lnTo>
                  <a:pt x="2878" y="455"/>
                </a:lnTo>
                <a:lnTo>
                  <a:pt x="2928" y="455"/>
                </a:lnTo>
                <a:lnTo>
                  <a:pt x="2928" y="502"/>
                </a:lnTo>
                <a:close/>
                <a:moveTo>
                  <a:pt x="2852" y="502"/>
                </a:moveTo>
                <a:lnTo>
                  <a:pt x="2802" y="502"/>
                </a:lnTo>
                <a:lnTo>
                  <a:pt x="2802" y="455"/>
                </a:lnTo>
                <a:lnTo>
                  <a:pt x="2852" y="455"/>
                </a:lnTo>
                <a:lnTo>
                  <a:pt x="2852" y="502"/>
                </a:lnTo>
                <a:close/>
                <a:moveTo>
                  <a:pt x="2776" y="502"/>
                </a:moveTo>
                <a:lnTo>
                  <a:pt x="2726" y="502"/>
                </a:lnTo>
                <a:lnTo>
                  <a:pt x="2726" y="455"/>
                </a:lnTo>
                <a:lnTo>
                  <a:pt x="2776" y="455"/>
                </a:lnTo>
                <a:lnTo>
                  <a:pt x="2776" y="502"/>
                </a:lnTo>
                <a:close/>
                <a:moveTo>
                  <a:pt x="2700" y="502"/>
                </a:moveTo>
                <a:lnTo>
                  <a:pt x="2651" y="502"/>
                </a:lnTo>
                <a:lnTo>
                  <a:pt x="2651" y="455"/>
                </a:lnTo>
                <a:lnTo>
                  <a:pt x="2700" y="455"/>
                </a:lnTo>
                <a:lnTo>
                  <a:pt x="2700" y="502"/>
                </a:lnTo>
                <a:close/>
                <a:moveTo>
                  <a:pt x="2622" y="502"/>
                </a:moveTo>
                <a:lnTo>
                  <a:pt x="2575" y="502"/>
                </a:lnTo>
                <a:lnTo>
                  <a:pt x="2575" y="455"/>
                </a:lnTo>
                <a:lnTo>
                  <a:pt x="2622" y="455"/>
                </a:lnTo>
                <a:lnTo>
                  <a:pt x="2622" y="502"/>
                </a:lnTo>
                <a:close/>
                <a:moveTo>
                  <a:pt x="2547" y="502"/>
                </a:moveTo>
                <a:lnTo>
                  <a:pt x="2499" y="502"/>
                </a:lnTo>
                <a:lnTo>
                  <a:pt x="2499" y="455"/>
                </a:lnTo>
                <a:lnTo>
                  <a:pt x="2547" y="455"/>
                </a:lnTo>
                <a:lnTo>
                  <a:pt x="2547" y="502"/>
                </a:lnTo>
                <a:close/>
                <a:moveTo>
                  <a:pt x="2471" y="502"/>
                </a:moveTo>
                <a:lnTo>
                  <a:pt x="2424" y="502"/>
                </a:lnTo>
                <a:lnTo>
                  <a:pt x="2424" y="455"/>
                </a:lnTo>
                <a:lnTo>
                  <a:pt x="2471" y="455"/>
                </a:lnTo>
                <a:lnTo>
                  <a:pt x="2471" y="502"/>
                </a:lnTo>
                <a:close/>
                <a:moveTo>
                  <a:pt x="2395" y="502"/>
                </a:moveTo>
                <a:lnTo>
                  <a:pt x="2348" y="502"/>
                </a:lnTo>
                <a:lnTo>
                  <a:pt x="2348" y="455"/>
                </a:lnTo>
                <a:lnTo>
                  <a:pt x="2395" y="455"/>
                </a:lnTo>
                <a:lnTo>
                  <a:pt x="2395" y="502"/>
                </a:lnTo>
                <a:close/>
                <a:moveTo>
                  <a:pt x="2319" y="502"/>
                </a:moveTo>
                <a:lnTo>
                  <a:pt x="2272" y="502"/>
                </a:lnTo>
                <a:lnTo>
                  <a:pt x="2272" y="455"/>
                </a:lnTo>
                <a:lnTo>
                  <a:pt x="2319" y="455"/>
                </a:lnTo>
                <a:lnTo>
                  <a:pt x="2319" y="502"/>
                </a:lnTo>
                <a:close/>
                <a:moveTo>
                  <a:pt x="2244" y="502"/>
                </a:moveTo>
                <a:lnTo>
                  <a:pt x="2196" y="502"/>
                </a:lnTo>
                <a:lnTo>
                  <a:pt x="2196" y="455"/>
                </a:lnTo>
                <a:lnTo>
                  <a:pt x="2244" y="455"/>
                </a:lnTo>
                <a:lnTo>
                  <a:pt x="2244" y="502"/>
                </a:lnTo>
                <a:close/>
                <a:moveTo>
                  <a:pt x="2168" y="502"/>
                </a:moveTo>
                <a:lnTo>
                  <a:pt x="2121" y="502"/>
                </a:lnTo>
                <a:lnTo>
                  <a:pt x="2121" y="455"/>
                </a:lnTo>
                <a:lnTo>
                  <a:pt x="2168" y="455"/>
                </a:lnTo>
                <a:lnTo>
                  <a:pt x="2168" y="502"/>
                </a:lnTo>
                <a:close/>
                <a:moveTo>
                  <a:pt x="2092" y="502"/>
                </a:moveTo>
                <a:lnTo>
                  <a:pt x="2045" y="502"/>
                </a:lnTo>
                <a:lnTo>
                  <a:pt x="2045" y="455"/>
                </a:lnTo>
                <a:lnTo>
                  <a:pt x="2092" y="455"/>
                </a:lnTo>
                <a:lnTo>
                  <a:pt x="2092" y="502"/>
                </a:lnTo>
                <a:close/>
                <a:moveTo>
                  <a:pt x="2016" y="502"/>
                </a:moveTo>
                <a:lnTo>
                  <a:pt x="1969" y="502"/>
                </a:lnTo>
                <a:lnTo>
                  <a:pt x="1969" y="455"/>
                </a:lnTo>
                <a:lnTo>
                  <a:pt x="2016" y="455"/>
                </a:lnTo>
                <a:lnTo>
                  <a:pt x="2016" y="502"/>
                </a:lnTo>
                <a:close/>
                <a:moveTo>
                  <a:pt x="1941" y="502"/>
                </a:moveTo>
                <a:lnTo>
                  <a:pt x="1893" y="502"/>
                </a:lnTo>
                <a:lnTo>
                  <a:pt x="1893" y="455"/>
                </a:lnTo>
                <a:lnTo>
                  <a:pt x="1941" y="455"/>
                </a:lnTo>
                <a:lnTo>
                  <a:pt x="1941" y="502"/>
                </a:lnTo>
                <a:close/>
                <a:moveTo>
                  <a:pt x="1789" y="502"/>
                </a:moveTo>
                <a:lnTo>
                  <a:pt x="1742" y="502"/>
                </a:lnTo>
                <a:lnTo>
                  <a:pt x="1742" y="455"/>
                </a:lnTo>
                <a:lnTo>
                  <a:pt x="1789" y="455"/>
                </a:lnTo>
                <a:lnTo>
                  <a:pt x="1789" y="502"/>
                </a:lnTo>
                <a:close/>
                <a:moveTo>
                  <a:pt x="1714" y="502"/>
                </a:moveTo>
                <a:lnTo>
                  <a:pt x="1666" y="502"/>
                </a:lnTo>
                <a:lnTo>
                  <a:pt x="1666" y="455"/>
                </a:lnTo>
                <a:lnTo>
                  <a:pt x="1714" y="455"/>
                </a:lnTo>
                <a:lnTo>
                  <a:pt x="1714" y="502"/>
                </a:lnTo>
                <a:close/>
                <a:moveTo>
                  <a:pt x="1562" y="502"/>
                </a:moveTo>
                <a:lnTo>
                  <a:pt x="1515" y="502"/>
                </a:lnTo>
                <a:lnTo>
                  <a:pt x="1515" y="455"/>
                </a:lnTo>
                <a:lnTo>
                  <a:pt x="1562" y="455"/>
                </a:lnTo>
                <a:lnTo>
                  <a:pt x="1562" y="502"/>
                </a:lnTo>
                <a:close/>
                <a:moveTo>
                  <a:pt x="1184" y="502"/>
                </a:moveTo>
                <a:lnTo>
                  <a:pt x="1136" y="502"/>
                </a:lnTo>
                <a:lnTo>
                  <a:pt x="1136" y="455"/>
                </a:lnTo>
                <a:lnTo>
                  <a:pt x="1184" y="455"/>
                </a:lnTo>
                <a:lnTo>
                  <a:pt x="1184" y="502"/>
                </a:lnTo>
                <a:close/>
                <a:moveTo>
                  <a:pt x="956" y="502"/>
                </a:moveTo>
                <a:lnTo>
                  <a:pt x="909" y="502"/>
                </a:lnTo>
                <a:lnTo>
                  <a:pt x="909" y="455"/>
                </a:lnTo>
                <a:lnTo>
                  <a:pt x="956" y="455"/>
                </a:lnTo>
                <a:lnTo>
                  <a:pt x="956" y="502"/>
                </a:lnTo>
                <a:close/>
                <a:moveTo>
                  <a:pt x="881" y="502"/>
                </a:moveTo>
                <a:lnTo>
                  <a:pt x="833" y="502"/>
                </a:lnTo>
                <a:lnTo>
                  <a:pt x="833" y="455"/>
                </a:lnTo>
                <a:lnTo>
                  <a:pt x="881" y="455"/>
                </a:lnTo>
                <a:lnTo>
                  <a:pt x="881" y="502"/>
                </a:lnTo>
                <a:close/>
                <a:moveTo>
                  <a:pt x="729" y="502"/>
                </a:moveTo>
                <a:lnTo>
                  <a:pt x="682" y="502"/>
                </a:lnTo>
                <a:lnTo>
                  <a:pt x="682" y="455"/>
                </a:lnTo>
                <a:lnTo>
                  <a:pt x="729" y="455"/>
                </a:lnTo>
                <a:lnTo>
                  <a:pt x="729" y="502"/>
                </a:lnTo>
                <a:close/>
                <a:moveTo>
                  <a:pt x="653" y="502"/>
                </a:moveTo>
                <a:lnTo>
                  <a:pt x="606" y="502"/>
                </a:lnTo>
                <a:lnTo>
                  <a:pt x="606" y="455"/>
                </a:lnTo>
                <a:lnTo>
                  <a:pt x="653" y="455"/>
                </a:lnTo>
                <a:lnTo>
                  <a:pt x="653" y="502"/>
                </a:lnTo>
                <a:close/>
                <a:moveTo>
                  <a:pt x="578" y="502"/>
                </a:moveTo>
                <a:lnTo>
                  <a:pt x="530" y="502"/>
                </a:lnTo>
                <a:lnTo>
                  <a:pt x="530" y="455"/>
                </a:lnTo>
                <a:lnTo>
                  <a:pt x="578" y="455"/>
                </a:lnTo>
                <a:lnTo>
                  <a:pt x="578" y="502"/>
                </a:lnTo>
                <a:close/>
                <a:moveTo>
                  <a:pt x="502" y="502"/>
                </a:moveTo>
                <a:lnTo>
                  <a:pt x="455" y="502"/>
                </a:lnTo>
                <a:lnTo>
                  <a:pt x="455" y="455"/>
                </a:lnTo>
                <a:lnTo>
                  <a:pt x="502" y="455"/>
                </a:lnTo>
                <a:lnTo>
                  <a:pt x="502" y="502"/>
                </a:lnTo>
                <a:close/>
                <a:moveTo>
                  <a:pt x="426" y="502"/>
                </a:moveTo>
                <a:lnTo>
                  <a:pt x="379" y="502"/>
                </a:lnTo>
                <a:lnTo>
                  <a:pt x="379" y="455"/>
                </a:lnTo>
                <a:lnTo>
                  <a:pt x="426" y="455"/>
                </a:lnTo>
                <a:lnTo>
                  <a:pt x="426" y="502"/>
                </a:lnTo>
                <a:close/>
                <a:moveTo>
                  <a:pt x="351" y="502"/>
                </a:moveTo>
                <a:lnTo>
                  <a:pt x="303" y="502"/>
                </a:lnTo>
                <a:lnTo>
                  <a:pt x="303" y="455"/>
                </a:lnTo>
                <a:lnTo>
                  <a:pt x="351" y="455"/>
                </a:lnTo>
                <a:lnTo>
                  <a:pt x="351" y="502"/>
                </a:lnTo>
                <a:close/>
                <a:moveTo>
                  <a:pt x="275" y="502"/>
                </a:moveTo>
                <a:lnTo>
                  <a:pt x="227" y="502"/>
                </a:lnTo>
                <a:lnTo>
                  <a:pt x="227" y="455"/>
                </a:lnTo>
                <a:lnTo>
                  <a:pt x="275" y="455"/>
                </a:lnTo>
                <a:lnTo>
                  <a:pt x="275" y="502"/>
                </a:lnTo>
                <a:close/>
                <a:moveTo>
                  <a:pt x="123" y="502"/>
                </a:moveTo>
                <a:lnTo>
                  <a:pt x="76" y="502"/>
                </a:lnTo>
                <a:lnTo>
                  <a:pt x="76" y="455"/>
                </a:lnTo>
                <a:lnTo>
                  <a:pt x="123" y="455"/>
                </a:lnTo>
                <a:lnTo>
                  <a:pt x="123" y="502"/>
                </a:lnTo>
                <a:close/>
                <a:moveTo>
                  <a:pt x="3458" y="426"/>
                </a:moveTo>
                <a:lnTo>
                  <a:pt x="3408" y="426"/>
                </a:lnTo>
                <a:lnTo>
                  <a:pt x="3408" y="379"/>
                </a:lnTo>
                <a:lnTo>
                  <a:pt x="3458" y="379"/>
                </a:lnTo>
                <a:lnTo>
                  <a:pt x="3458" y="426"/>
                </a:lnTo>
                <a:close/>
                <a:moveTo>
                  <a:pt x="3382" y="426"/>
                </a:moveTo>
                <a:lnTo>
                  <a:pt x="3332" y="426"/>
                </a:lnTo>
                <a:lnTo>
                  <a:pt x="3332" y="379"/>
                </a:lnTo>
                <a:lnTo>
                  <a:pt x="3382" y="379"/>
                </a:lnTo>
                <a:lnTo>
                  <a:pt x="3382" y="426"/>
                </a:lnTo>
                <a:close/>
                <a:moveTo>
                  <a:pt x="3306" y="426"/>
                </a:moveTo>
                <a:lnTo>
                  <a:pt x="3257" y="426"/>
                </a:lnTo>
                <a:lnTo>
                  <a:pt x="3257" y="379"/>
                </a:lnTo>
                <a:lnTo>
                  <a:pt x="3306" y="379"/>
                </a:lnTo>
                <a:lnTo>
                  <a:pt x="3306" y="426"/>
                </a:lnTo>
                <a:close/>
                <a:moveTo>
                  <a:pt x="3230" y="426"/>
                </a:moveTo>
                <a:lnTo>
                  <a:pt x="3181" y="426"/>
                </a:lnTo>
                <a:lnTo>
                  <a:pt x="3181" y="379"/>
                </a:lnTo>
                <a:lnTo>
                  <a:pt x="3230" y="379"/>
                </a:lnTo>
                <a:lnTo>
                  <a:pt x="3230" y="426"/>
                </a:lnTo>
                <a:close/>
                <a:moveTo>
                  <a:pt x="3155" y="426"/>
                </a:moveTo>
                <a:lnTo>
                  <a:pt x="3105" y="426"/>
                </a:lnTo>
                <a:lnTo>
                  <a:pt x="3105" y="379"/>
                </a:lnTo>
                <a:lnTo>
                  <a:pt x="3155" y="379"/>
                </a:lnTo>
                <a:lnTo>
                  <a:pt x="3155" y="426"/>
                </a:lnTo>
                <a:close/>
                <a:moveTo>
                  <a:pt x="3079" y="426"/>
                </a:moveTo>
                <a:lnTo>
                  <a:pt x="3029" y="426"/>
                </a:lnTo>
                <a:lnTo>
                  <a:pt x="3029" y="379"/>
                </a:lnTo>
                <a:lnTo>
                  <a:pt x="3079" y="379"/>
                </a:lnTo>
                <a:lnTo>
                  <a:pt x="3079" y="426"/>
                </a:lnTo>
                <a:close/>
                <a:moveTo>
                  <a:pt x="3003" y="426"/>
                </a:moveTo>
                <a:lnTo>
                  <a:pt x="2954" y="426"/>
                </a:lnTo>
                <a:lnTo>
                  <a:pt x="2954" y="379"/>
                </a:lnTo>
                <a:lnTo>
                  <a:pt x="3003" y="379"/>
                </a:lnTo>
                <a:lnTo>
                  <a:pt x="3003" y="426"/>
                </a:lnTo>
                <a:close/>
                <a:moveTo>
                  <a:pt x="2928" y="426"/>
                </a:moveTo>
                <a:lnTo>
                  <a:pt x="2878" y="426"/>
                </a:lnTo>
                <a:lnTo>
                  <a:pt x="2878" y="379"/>
                </a:lnTo>
                <a:lnTo>
                  <a:pt x="2928" y="379"/>
                </a:lnTo>
                <a:lnTo>
                  <a:pt x="2928" y="426"/>
                </a:lnTo>
                <a:close/>
                <a:moveTo>
                  <a:pt x="2852" y="426"/>
                </a:moveTo>
                <a:lnTo>
                  <a:pt x="2802" y="426"/>
                </a:lnTo>
                <a:lnTo>
                  <a:pt x="2802" y="379"/>
                </a:lnTo>
                <a:lnTo>
                  <a:pt x="2852" y="379"/>
                </a:lnTo>
                <a:lnTo>
                  <a:pt x="2852" y="426"/>
                </a:lnTo>
                <a:close/>
                <a:moveTo>
                  <a:pt x="2776" y="426"/>
                </a:moveTo>
                <a:lnTo>
                  <a:pt x="2726" y="426"/>
                </a:lnTo>
                <a:lnTo>
                  <a:pt x="2726" y="379"/>
                </a:lnTo>
                <a:lnTo>
                  <a:pt x="2776" y="379"/>
                </a:lnTo>
                <a:lnTo>
                  <a:pt x="2776" y="426"/>
                </a:lnTo>
                <a:close/>
                <a:moveTo>
                  <a:pt x="2700" y="426"/>
                </a:moveTo>
                <a:lnTo>
                  <a:pt x="2651" y="426"/>
                </a:lnTo>
                <a:lnTo>
                  <a:pt x="2651" y="379"/>
                </a:lnTo>
                <a:lnTo>
                  <a:pt x="2700" y="379"/>
                </a:lnTo>
                <a:lnTo>
                  <a:pt x="2700" y="426"/>
                </a:lnTo>
                <a:close/>
                <a:moveTo>
                  <a:pt x="2622" y="426"/>
                </a:moveTo>
                <a:lnTo>
                  <a:pt x="2575" y="426"/>
                </a:lnTo>
                <a:lnTo>
                  <a:pt x="2575" y="379"/>
                </a:lnTo>
                <a:lnTo>
                  <a:pt x="2622" y="379"/>
                </a:lnTo>
                <a:lnTo>
                  <a:pt x="2622" y="426"/>
                </a:lnTo>
                <a:close/>
                <a:moveTo>
                  <a:pt x="2547" y="426"/>
                </a:moveTo>
                <a:lnTo>
                  <a:pt x="2499" y="426"/>
                </a:lnTo>
                <a:lnTo>
                  <a:pt x="2499" y="379"/>
                </a:lnTo>
                <a:lnTo>
                  <a:pt x="2547" y="379"/>
                </a:lnTo>
                <a:lnTo>
                  <a:pt x="2547" y="426"/>
                </a:lnTo>
                <a:close/>
                <a:moveTo>
                  <a:pt x="2471" y="426"/>
                </a:moveTo>
                <a:lnTo>
                  <a:pt x="2424" y="426"/>
                </a:lnTo>
                <a:lnTo>
                  <a:pt x="2424" y="379"/>
                </a:lnTo>
                <a:lnTo>
                  <a:pt x="2471" y="379"/>
                </a:lnTo>
                <a:lnTo>
                  <a:pt x="2471" y="426"/>
                </a:lnTo>
                <a:close/>
                <a:moveTo>
                  <a:pt x="2395" y="426"/>
                </a:moveTo>
                <a:lnTo>
                  <a:pt x="2348" y="426"/>
                </a:lnTo>
                <a:lnTo>
                  <a:pt x="2348" y="379"/>
                </a:lnTo>
                <a:lnTo>
                  <a:pt x="2395" y="379"/>
                </a:lnTo>
                <a:lnTo>
                  <a:pt x="2395" y="426"/>
                </a:lnTo>
                <a:close/>
                <a:moveTo>
                  <a:pt x="2319" y="426"/>
                </a:moveTo>
                <a:lnTo>
                  <a:pt x="2272" y="426"/>
                </a:lnTo>
                <a:lnTo>
                  <a:pt x="2272" y="379"/>
                </a:lnTo>
                <a:lnTo>
                  <a:pt x="2319" y="379"/>
                </a:lnTo>
                <a:lnTo>
                  <a:pt x="2319" y="426"/>
                </a:lnTo>
                <a:close/>
                <a:moveTo>
                  <a:pt x="2244" y="426"/>
                </a:moveTo>
                <a:lnTo>
                  <a:pt x="2196" y="426"/>
                </a:lnTo>
                <a:lnTo>
                  <a:pt x="2196" y="379"/>
                </a:lnTo>
                <a:lnTo>
                  <a:pt x="2244" y="379"/>
                </a:lnTo>
                <a:lnTo>
                  <a:pt x="2244" y="426"/>
                </a:lnTo>
                <a:close/>
                <a:moveTo>
                  <a:pt x="2168" y="426"/>
                </a:moveTo>
                <a:lnTo>
                  <a:pt x="2121" y="426"/>
                </a:lnTo>
                <a:lnTo>
                  <a:pt x="2121" y="379"/>
                </a:lnTo>
                <a:lnTo>
                  <a:pt x="2168" y="379"/>
                </a:lnTo>
                <a:lnTo>
                  <a:pt x="2168" y="426"/>
                </a:lnTo>
                <a:close/>
                <a:moveTo>
                  <a:pt x="2092" y="426"/>
                </a:moveTo>
                <a:lnTo>
                  <a:pt x="2045" y="426"/>
                </a:lnTo>
                <a:lnTo>
                  <a:pt x="2045" y="379"/>
                </a:lnTo>
                <a:lnTo>
                  <a:pt x="2092" y="379"/>
                </a:lnTo>
                <a:lnTo>
                  <a:pt x="2092" y="426"/>
                </a:lnTo>
                <a:close/>
                <a:moveTo>
                  <a:pt x="2016" y="426"/>
                </a:moveTo>
                <a:lnTo>
                  <a:pt x="1969" y="426"/>
                </a:lnTo>
                <a:lnTo>
                  <a:pt x="1969" y="379"/>
                </a:lnTo>
                <a:lnTo>
                  <a:pt x="2016" y="379"/>
                </a:lnTo>
                <a:lnTo>
                  <a:pt x="2016" y="426"/>
                </a:lnTo>
                <a:close/>
                <a:moveTo>
                  <a:pt x="1941" y="426"/>
                </a:moveTo>
                <a:lnTo>
                  <a:pt x="1893" y="426"/>
                </a:lnTo>
                <a:lnTo>
                  <a:pt x="1893" y="379"/>
                </a:lnTo>
                <a:lnTo>
                  <a:pt x="1941" y="379"/>
                </a:lnTo>
                <a:lnTo>
                  <a:pt x="1941" y="426"/>
                </a:lnTo>
                <a:close/>
                <a:moveTo>
                  <a:pt x="1865" y="426"/>
                </a:moveTo>
                <a:lnTo>
                  <a:pt x="1818" y="426"/>
                </a:lnTo>
                <a:lnTo>
                  <a:pt x="1818" y="379"/>
                </a:lnTo>
                <a:lnTo>
                  <a:pt x="1865" y="379"/>
                </a:lnTo>
                <a:lnTo>
                  <a:pt x="1865" y="426"/>
                </a:lnTo>
                <a:close/>
                <a:moveTo>
                  <a:pt x="1789" y="426"/>
                </a:moveTo>
                <a:lnTo>
                  <a:pt x="1742" y="426"/>
                </a:lnTo>
                <a:lnTo>
                  <a:pt x="1742" y="379"/>
                </a:lnTo>
                <a:lnTo>
                  <a:pt x="1789" y="379"/>
                </a:lnTo>
                <a:lnTo>
                  <a:pt x="1789" y="426"/>
                </a:lnTo>
                <a:close/>
                <a:moveTo>
                  <a:pt x="1486" y="426"/>
                </a:moveTo>
                <a:lnTo>
                  <a:pt x="1439" y="426"/>
                </a:lnTo>
                <a:lnTo>
                  <a:pt x="1439" y="379"/>
                </a:lnTo>
                <a:lnTo>
                  <a:pt x="1486" y="379"/>
                </a:lnTo>
                <a:lnTo>
                  <a:pt x="1486" y="426"/>
                </a:lnTo>
                <a:close/>
                <a:moveTo>
                  <a:pt x="1411" y="426"/>
                </a:moveTo>
                <a:lnTo>
                  <a:pt x="1363" y="426"/>
                </a:lnTo>
                <a:lnTo>
                  <a:pt x="1363" y="379"/>
                </a:lnTo>
                <a:lnTo>
                  <a:pt x="1411" y="379"/>
                </a:lnTo>
                <a:lnTo>
                  <a:pt x="1411" y="426"/>
                </a:lnTo>
                <a:close/>
                <a:moveTo>
                  <a:pt x="1259" y="426"/>
                </a:moveTo>
                <a:lnTo>
                  <a:pt x="1212" y="426"/>
                </a:lnTo>
                <a:lnTo>
                  <a:pt x="1212" y="379"/>
                </a:lnTo>
                <a:lnTo>
                  <a:pt x="1259" y="379"/>
                </a:lnTo>
                <a:lnTo>
                  <a:pt x="1259" y="426"/>
                </a:lnTo>
                <a:close/>
                <a:moveTo>
                  <a:pt x="1184" y="426"/>
                </a:moveTo>
                <a:lnTo>
                  <a:pt x="1136" y="426"/>
                </a:lnTo>
                <a:lnTo>
                  <a:pt x="1136" y="379"/>
                </a:lnTo>
                <a:lnTo>
                  <a:pt x="1184" y="379"/>
                </a:lnTo>
                <a:lnTo>
                  <a:pt x="1184" y="426"/>
                </a:lnTo>
                <a:close/>
                <a:moveTo>
                  <a:pt x="956" y="426"/>
                </a:moveTo>
                <a:lnTo>
                  <a:pt x="909" y="426"/>
                </a:lnTo>
                <a:lnTo>
                  <a:pt x="909" y="379"/>
                </a:lnTo>
                <a:lnTo>
                  <a:pt x="956" y="379"/>
                </a:lnTo>
                <a:lnTo>
                  <a:pt x="956" y="426"/>
                </a:lnTo>
                <a:close/>
                <a:moveTo>
                  <a:pt x="881" y="426"/>
                </a:moveTo>
                <a:lnTo>
                  <a:pt x="833" y="426"/>
                </a:lnTo>
                <a:lnTo>
                  <a:pt x="833" y="379"/>
                </a:lnTo>
                <a:lnTo>
                  <a:pt x="881" y="379"/>
                </a:lnTo>
                <a:lnTo>
                  <a:pt x="881" y="426"/>
                </a:lnTo>
                <a:close/>
                <a:moveTo>
                  <a:pt x="805" y="426"/>
                </a:moveTo>
                <a:lnTo>
                  <a:pt x="758" y="426"/>
                </a:lnTo>
                <a:lnTo>
                  <a:pt x="758" y="379"/>
                </a:lnTo>
                <a:lnTo>
                  <a:pt x="805" y="379"/>
                </a:lnTo>
                <a:lnTo>
                  <a:pt x="805" y="426"/>
                </a:lnTo>
                <a:close/>
                <a:moveTo>
                  <a:pt x="729" y="426"/>
                </a:moveTo>
                <a:lnTo>
                  <a:pt x="682" y="426"/>
                </a:lnTo>
                <a:lnTo>
                  <a:pt x="682" y="379"/>
                </a:lnTo>
                <a:lnTo>
                  <a:pt x="729" y="379"/>
                </a:lnTo>
                <a:lnTo>
                  <a:pt x="729" y="426"/>
                </a:lnTo>
                <a:close/>
                <a:moveTo>
                  <a:pt x="653" y="426"/>
                </a:moveTo>
                <a:lnTo>
                  <a:pt x="606" y="426"/>
                </a:lnTo>
                <a:lnTo>
                  <a:pt x="606" y="379"/>
                </a:lnTo>
                <a:lnTo>
                  <a:pt x="653" y="379"/>
                </a:lnTo>
                <a:lnTo>
                  <a:pt x="653" y="426"/>
                </a:lnTo>
                <a:close/>
                <a:moveTo>
                  <a:pt x="578" y="426"/>
                </a:moveTo>
                <a:lnTo>
                  <a:pt x="530" y="426"/>
                </a:lnTo>
                <a:lnTo>
                  <a:pt x="530" y="379"/>
                </a:lnTo>
                <a:lnTo>
                  <a:pt x="578" y="379"/>
                </a:lnTo>
                <a:lnTo>
                  <a:pt x="578" y="426"/>
                </a:lnTo>
                <a:close/>
                <a:moveTo>
                  <a:pt x="502" y="426"/>
                </a:moveTo>
                <a:lnTo>
                  <a:pt x="455" y="426"/>
                </a:lnTo>
                <a:lnTo>
                  <a:pt x="455" y="379"/>
                </a:lnTo>
                <a:lnTo>
                  <a:pt x="502" y="379"/>
                </a:lnTo>
                <a:lnTo>
                  <a:pt x="502" y="426"/>
                </a:lnTo>
                <a:close/>
                <a:moveTo>
                  <a:pt x="426" y="426"/>
                </a:moveTo>
                <a:lnTo>
                  <a:pt x="379" y="426"/>
                </a:lnTo>
                <a:lnTo>
                  <a:pt x="379" y="379"/>
                </a:lnTo>
                <a:lnTo>
                  <a:pt x="426" y="379"/>
                </a:lnTo>
                <a:lnTo>
                  <a:pt x="426" y="426"/>
                </a:lnTo>
                <a:close/>
                <a:moveTo>
                  <a:pt x="351" y="426"/>
                </a:moveTo>
                <a:lnTo>
                  <a:pt x="303" y="426"/>
                </a:lnTo>
                <a:lnTo>
                  <a:pt x="303" y="379"/>
                </a:lnTo>
                <a:lnTo>
                  <a:pt x="351" y="379"/>
                </a:lnTo>
                <a:lnTo>
                  <a:pt x="351" y="426"/>
                </a:lnTo>
                <a:close/>
                <a:moveTo>
                  <a:pt x="275" y="426"/>
                </a:moveTo>
                <a:lnTo>
                  <a:pt x="227" y="426"/>
                </a:lnTo>
                <a:lnTo>
                  <a:pt x="227" y="379"/>
                </a:lnTo>
                <a:lnTo>
                  <a:pt x="275" y="379"/>
                </a:lnTo>
                <a:lnTo>
                  <a:pt x="275" y="426"/>
                </a:lnTo>
                <a:close/>
                <a:moveTo>
                  <a:pt x="199" y="426"/>
                </a:moveTo>
                <a:lnTo>
                  <a:pt x="152" y="426"/>
                </a:lnTo>
                <a:lnTo>
                  <a:pt x="152" y="379"/>
                </a:lnTo>
                <a:lnTo>
                  <a:pt x="199" y="379"/>
                </a:lnTo>
                <a:lnTo>
                  <a:pt x="199" y="426"/>
                </a:lnTo>
                <a:close/>
                <a:moveTo>
                  <a:pt x="123" y="426"/>
                </a:moveTo>
                <a:lnTo>
                  <a:pt x="76" y="426"/>
                </a:lnTo>
                <a:lnTo>
                  <a:pt x="76" y="379"/>
                </a:lnTo>
                <a:lnTo>
                  <a:pt x="123" y="379"/>
                </a:lnTo>
                <a:lnTo>
                  <a:pt x="123" y="426"/>
                </a:lnTo>
                <a:close/>
                <a:moveTo>
                  <a:pt x="48" y="426"/>
                </a:moveTo>
                <a:lnTo>
                  <a:pt x="0" y="426"/>
                </a:lnTo>
                <a:lnTo>
                  <a:pt x="0" y="379"/>
                </a:lnTo>
                <a:lnTo>
                  <a:pt x="48" y="379"/>
                </a:lnTo>
                <a:lnTo>
                  <a:pt x="48" y="426"/>
                </a:lnTo>
                <a:close/>
                <a:moveTo>
                  <a:pt x="3382" y="351"/>
                </a:moveTo>
                <a:lnTo>
                  <a:pt x="3332" y="351"/>
                </a:lnTo>
                <a:lnTo>
                  <a:pt x="3332" y="303"/>
                </a:lnTo>
                <a:lnTo>
                  <a:pt x="3382" y="303"/>
                </a:lnTo>
                <a:lnTo>
                  <a:pt x="3382" y="351"/>
                </a:lnTo>
                <a:close/>
                <a:moveTo>
                  <a:pt x="3306" y="351"/>
                </a:moveTo>
                <a:lnTo>
                  <a:pt x="3257" y="351"/>
                </a:lnTo>
                <a:lnTo>
                  <a:pt x="3257" y="303"/>
                </a:lnTo>
                <a:lnTo>
                  <a:pt x="3306" y="303"/>
                </a:lnTo>
                <a:lnTo>
                  <a:pt x="3306" y="351"/>
                </a:lnTo>
                <a:close/>
                <a:moveTo>
                  <a:pt x="3230" y="351"/>
                </a:moveTo>
                <a:lnTo>
                  <a:pt x="3181" y="351"/>
                </a:lnTo>
                <a:lnTo>
                  <a:pt x="3181" y="303"/>
                </a:lnTo>
                <a:lnTo>
                  <a:pt x="3230" y="303"/>
                </a:lnTo>
                <a:lnTo>
                  <a:pt x="3230" y="351"/>
                </a:lnTo>
                <a:close/>
                <a:moveTo>
                  <a:pt x="3155" y="351"/>
                </a:moveTo>
                <a:lnTo>
                  <a:pt x="3105" y="351"/>
                </a:lnTo>
                <a:lnTo>
                  <a:pt x="3105" y="303"/>
                </a:lnTo>
                <a:lnTo>
                  <a:pt x="3155" y="303"/>
                </a:lnTo>
                <a:lnTo>
                  <a:pt x="3155" y="351"/>
                </a:lnTo>
                <a:close/>
                <a:moveTo>
                  <a:pt x="3079" y="351"/>
                </a:moveTo>
                <a:lnTo>
                  <a:pt x="3029" y="351"/>
                </a:lnTo>
                <a:lnTo>
                  <a:pt x="3029" y="303"/>
                </a:lnTo>
                <a:lnTo>
                  <a:pt x="3079" y="303"/>
                </a:lnTo>
                <a:lnTo>
                  <a:pt x="3079" y="351"/>
                </a:lnTo>
                <a:close/>
                <a:moveTo>
                  <a:pt x="3003" y="351"/>
                </a:moveTo>
                <a:lnTo>
                  <a:pt x="2954" y="351"/>
                </a:lnTo>
                <a:lnTo>
                  <a:pt x="2954" y="303"/>
                </a:lnTo>
                <a:lnTo>
                  <a:pt x="3003" y="303"/>
                </a:lnTo>
                <a:lnTo>
                  <a:pt x="3003" y="351"/>
                </a:lnTo>
                <a:close/>
                <a:moveTo>
                  <a:pt x="2928" y="351"/>
                </a:moveTo>
                <a:lnTo>
                  <a:pt x="2878" y="351"/>
                </a:lnTo>
                <a:lnTo>
                  <a:pt x="2878" y="303"/>
                </a:lnTo>
                <a:lnTo>
                  <a:pt x="2928" y="303"/>
                </a:lnTo>
                <a:lnTo>
                  <a:pt x="2928" y="351"/>
                </a:lnTo>
                <a:close/>
                <a:moveTo>
                  <a:pt x="2852" y="351"/>
                </a:moveTo>
                <a:lnTo>
                  <a:pt x="2802" y="351"/>
                </a:lnTo>
                <a:lnTo>
                  <a:pt x="2802" y="303"/>
                </a:lnTo>
                <a:lnTo>
                  <a:pt x="2852" y="303"/>
                </a:lnTo>
                <a:lnTo>
                  <a:pt x="2852" y="351"/>
                </a:lnTo>
                <a:close/>
                <a:moveTo>
                  <a:pt x="2776" y="351"/>
                </a:moveTo>
                <a:lnTo>
                  <a:pt x="2726" y="351"/>
                </a:lnTo>
                <a:lnTo>
                  <a:pt x="2726" y="303"/>
                </a:lnTo>
                <a:lnTo>
                  <a:pt x="2776" y="303"/>
                </a:lnTo>
                <a:lnTo>
                  <a:pt x="2776" y="351"/>
                </a:lnTo>
                <a:close/>
                <a:moveTo>
                  <a:pt x="2700" y="351"/>
                </a:moveTo>
                <a:lnTo>
                  <a:pt x="2651" y="351"/>
                </a:lnTo>
                <a:lnTo>
                  <a:pt x="2651" y="303"/>
                </a:lnTo>
                <a:lnTo>
                  <a:pt x="2700" y="303"/>
                </a:lnTo>
                <a:lnTo>
                  <a:pt x="2700" y="351"/>
                </a:lnTo>
                <a:close/>
                <a:moveTo>
                  <a:pt x="2622" y="351"/>
                </a:moveTo>
                <a:lnTo>
                  <a:pt x="2575" y="351"/>
                </a:lnTo>
                <a:lnTo>
                  <a:pt x="2575" y="303"/>
                </a:lnTo>
                <a:lnTo>
                  <a:pt x="2622" y="303"/>
                </a:lnTo>
                <a:lnTo>
                  <a:pt x="2622" y="351"/>
                </a:lnTo>
                <a:close/>
                <a:moveTo>
                  <a:pt x="2547" y="351"/>
                </a:moveTo>
                <a:lnTo>
                  <a:pt x="2499" y="351"/>
                </a:lnTo>
                <a:lnTo>
                  <a:pt x="2499" y="303"/>
                </a:lnTo>
                <a:lnTo>
                  <a:pt x="2547" y="303"/>
                </a:lnTo>
                <a:lnTo>
                  <a:pt x="2547" y="351"/>
                </a:lnTo>
                <a:close/>
                <a:moveTo>
                  <a:pt x="2471" y="351"/>
                </a:moveTo>
                <a:lnTo>
                  <a:pt x="2424" y="351"/>
                </a:lnTo>
                <a:lnTo>
                  <a:pt x="2424" y="303"/>
                </a:lnTo>
                <a:lnTo>
                  <a:pt x="2471" y="303"/>
                </a:lnTo>
                <a:lnTo>
                  <a:pt x="2471" y="351"/>
                </a:lnTo>
                <a:close/>
                <a:moveTo>
                  <a:pt x="2395" y="351"/>
                </a:moveTo>
                <a:lnTo>
                  <a:pt x="2348" y="351"/>
                </a:lnTo>
                <a:lnTo>
                  <a:pt x="2348" y="303"/>
                </a:lnTo>
                <a:lnTo>
                  <a:pt x="2395" y="303"/>
                </a:lnTo>
                <a:lnTo>
                  <a:pt x="2395" y="351"/>
                </a:lnTo>
                <a:close/>
                <a:moveTo>
                  <a:pt x="2319" y="351"/>
                </a:moveTo>
                <a:lnTo>
                  <a:pt x="2272" y="351"/>
                </a:lnTo>
                <a:lnTo>
                  <a:pt x="2272" y="303"/>
                </a:lnTo>
                <a:lnTo>
                  <a:pt x="2319" y="303"/>
                </a:lnTo>
                <a:lnTo>
                  <a:pt x="2319" y="351"/>
                </a:lnTo>
                <a:close/>
                <a:moveTo>
                  <a:pt x="2244" y="351"/>
                </a:moveTo>
                <a:lnTo>
                  <a:pt x="2196" y="351"/>
                </a:lnTo>
                <a:lnTo>
                  <a:pt x="2196" y="303"/>
                </a:lnTo>
                <a:lnTo>
                  <a:pt x="2244" y="303"/>
                </a:lnTo>
                <a:lnTo>
                  <a:pt x="2244" y="351"/>
                </a:lnTo>
                <a:close/>
                <a:moveTo>
                  <a:pt x="2168" y="351"/>
                </a:moveTo>
                <a:lnTo>
                  <a:pt x="2121" y="351"/>
                </a:lnTo>
                <a:lnTo>
                  <a:pt x="2121" y="303"/>
                </a:lnTo>
                <a:lnTo>
                  <a:pt x="2168" y="303"/>
                </a:lnTo>
                <a:lnTo>
                  <a:pt x="2168" y="351"/>
                </a:lnTo>
                <a:close/>
                <a:moveTo>
                  <a:pt x="2016" y="351"/>
                </a:moveTo>
                <a:lnTo>
                  <a:pt x="1969" y="351"/>
                </a:lnTo>
                <a:lnTo>
                  <a:pt x="1969" y="303"/>
                </a:lnTo>
                <a:lnTo>
                  <a:pt x="2016" y="303"/>
                </a:lnTo>
                <a:lnTo>
                  <a:pt x="2016" y="351"/>
                </a:lnTo>
                <a:close/>
                <a:moveTo>
                  <a:pt x="1941" y="351"/>
                </a:moveTo>
                <a:lnTo>
                  <a:pt x="1893" y="351"/>
                </a:lnTo>
                <a:lnTo>
                  <a:pt x="1893" y="303"/>
                </a:lnTo>
                <a:lnTo>
                  <a:pt x="1941" y="303"/>
                </a:lnTo>
                <a:lnTo>
                  <a:pt x="1941" y="351"/>
                </a:lnTo>
                <a:close/>
                <a:moveTo>
                  <a:pt x="1865" y="351"/>
                </a:moveTo>
                <a:lnTo>
                  <a:pt x="1818" y="351"/>
                </a:lnTo>
                <a:lnTo>
                  <a:pt x="1818" y="303"/>
                </a:lnTo>
                <a:lnTo>
                  <a:pt x="1865" y="303"/>
                </a:lnTo>
                <a:lnTo>
                  <a:pt x="1865" y="351"/>
                </a:lnTo>
                <a:close/>
                <a:moveTo>
                  <a:pt x="1335" y="351"/>
                </a:moveTo>
                <a:lnTo>
                  <a:pt x="1288" y="351"/>
                </a:lnTo>
                <a:lnTo>
                  <a:pt x="1288" y="303"/>
                </a:lnTo>
                <a:lnTo>
                  <a:pt x="1335" y="303"/>
                </a:lnTo>
                <a:lnTo>
                  <a:pt x="1335" y="351"/>
                </a:lnTo>
                <a:close/>
                <a:moveTo>
                  <a:pt x="1259" y="351"/>
                </a:moveTo>
                <a:lnTo>
                  <a:pt x="1212" y="351"/>
                </a:lnTo>
                <a:lnTo>
                  <a:pt x="1212" y="303"/>
                </a:lnTo>
                <a:lnTo>
                  <a:pt x="1259" y="303"/>
                </a:lnTo>
                <a:lnTo>
                  <a:pt x="1259" y="351"/>
                </a:lnTo>
                <a:close/>
                <a:moveTo>
                  <a:pt x="1184" y="351"/>
                </a:moveTo>
                <a:lnTo>
                  <a:pt x="1136" y="351"/>
                </a:lnTo>
                <a:lnTo>
                  <a:pt x="1136" y="303"/>
                </a:lnTo>
                <a:lnTo>
                  <a:pt x="1184" y="303"/>
                </a:lnTo>
                <a:lnTo>
                  <a:pt x="1184" y="351"/>
                </a:lnTo>
                <a:close/>
                <a:moveTo>
                  <a:pt x="1032" y="351"/>
                </a:moveTo>
                <a:lnTo>
                  <a:pt x="985" y="351"/>
                </a:lnTo>
                <a:lnTo>
                  <a:pt x="985" y="303"/>
                </a:lnTo>
                <a:lnTo>
                  <a:pt x="1032" y="303"/>
                </a:lnTo>
                <a:lnTo>
                  <a:pt x="1032" y="351"/>
                </a:lnTo>
                <a:close/>
                <a:moveTo>
                  <a:pt x="956" y="351"/>
                </a:moveTo>
                <a:lnTo>
                  <a:pt x="909" y="351"/>
                </a:lnTo>
                <a:lnTo>
                  <a:pt x="909" y="303"/>
                </a:lnTo>
                <a:lnTo>
                  <a:pt x="956" y="303"/>
                </a:lnTo>
                <a:lnTo>
                  <a:pt x="956" y="351"/>
                </a:lnTo>
                <a:close/>
                <a:moveTo>
                  <a:pt x="805" y="351"/>
                </a:moveTo>
                <a:lnTo>
                  <a:pt x="758" y="351"/>
                </a:lnTo>
                <a:lnTo>
                  <a:pt x="758" y="303"/>
                </a:lnTo>
                <a:lnTo>
                  <a:pt x="805" y="303"/>
                </a:lnTo>
                <a:lnTo>
                  <a:pt x="805" y="351"/>
                </a:lnTo>
                <a:close/>
                <a:moveTo>
                  <a:pt x="729" y="351"/>
                </a:moveTo>
                <a:lnTo>
                  <a:pt x="682" y="351"/>
                </a:lnTo>
                <a:lnTo>
                  <a:pt x="682" y="303"/>
                </a:lnTo>
                <a:lnTo>
                  <a:pt x="729" y="303"/>
                </a:lnTo>
                <a:lnTo>
                  <a:pt x="729" y="351"/>
                </a:lnTo>
                <a:close/>
                <a:moveTo>
                  <a:pt x="653" y="351"/>
                </a:moveTo>
                <a:lnTo>
                  <a:pt x="606" y="351"/>
                </a:lnTo>
                <a:lnTo>
                  <a:pt x="606" y="303"/>
                </a:lnTo>
                <a:lnTo>
                  <a:pt x="653" y="303"/>
                </a:lnTo>
                <a:lnTo>
                  <a:pt x="653" y="351"/>
                </a:lnTo>
                <a:close/>
                <a:moveTo>
                  <a:pt x="578" y="351"/>
                </a:moveTo>
                <a:lnTo>
                  <a:pt x="530" y="351"/>
                </a:lnTo>
                <a:lnTo>
                  <a:pt x="530" y="303"/>
                </a:lnTo>
                <a:lnTo>
                  <a:pt x="578" y="303"/>
                </a:lnTo>
                <a:lnTo>
                  <a:pt x="578" y="351"/>
                </a:lnTo>
                <a:close/>
                <a:moveTo>
                  <a:pt x="502" y="351"/>
                </a:moveTo>
                <a:lnTo>
                  <a:pt x="455" y="351"/>
                </a:lnTo>
                <a:lnTo>
                  <a:pt x="455" y="303"/>
                </a:lnTo>
                <a:lnTo>
                  <a:pt x="502" y="303"/>
                </a:lnTo>
                <a:lnTo>
                  <a:pt x="502" y="351"/>
                </a:lnTo>
                <a:close/>
                <a:moveTo>
                  <a:pt x="426" y="351"/>
                </a:moveTo>
                <a:lnTo>
                  <a:pt x="379" y="351"/>
                </a:lnTo>
                <a:lnTo>
                  <a:pt x="379" y="303"/>
                </a:lnTo>
                <a:lnTo>
                  <a:pt x="426" y="303"/>
                </a:lnTo>
                <a:lnTo>
                  <a:pt x="426" y="351"/>
                </a:lnTo>
                <a:close/>
                <a:moveTo>
                  <a:pt x="351" y="351"/>
                </a:moveTo>
                <a:lnTo>
                  <a:pt x="303" y="351"/>
                </a:lnTo>
                <a:lnTo>
                  <a:pt x="303" y="303"/>
                </a:lnTo>
                <a:lnTo>
                  <a:pt x="351" y="303"/>
                </a:lnTo>
                <a:lnTo>
                  <a:pt x="351" y="351"/>
                </a:lnTo>
                <a:close/>
                <a:moveTo>
                  <a:pt x="275" y="351"/>
                </a:moveTo>
                <a:lnTo>
                  <a:pt x="227" y="351"/>
                </a:lnTo>
                <a:lnTo>
                  <a:pt x="227" y="303"/>
                </a:lnTo>
                <a:lnTo>
                  <a:pt x="275" y="303"/>
                </a:lnTo>
                <a:lnTo>
                  <a:pt x="275" y="351"/>
                </a:lnTo>
                <a:close/>
                <a:moveTo>
                  <a:pt x="199" y="351"/>
                </a:moveTo>
                <a:lnTo>
                  <a:pt x="152" y="351"/>
                </a:lnTo>
                <a:lnTo>
                  <a:pt x="152" y="303"/>
                </a:lnTo>
                <a:lnTo>
                  <a:pt x="199" y="303"/>
                </a:lnTo>
                <a:lnTo>
                  <a:pt x="199" y="351"/>
                </a:lnTo>
                <a:close/>
                <a:moveTo>
                  <a:pt x="123" y="351"/>
                </a:moveTo>
                <a:lnTo>
                  <a:pt x="76" y="351"/>
                </a:lnTo>
                <a:lnTo>
                  <a:pt x="76" y="303"/>
                </a:lnTo>
                <a:lnTo>
                  <a:pt x="123" y="303"/>
                </a:lnTo>
                <a:lnTo>
                  <a:pt x="123" y="351"/>
                </a:lnTo>
                <a:close/>
                <a:moveTo>
                  <a:pt x="48" y="351"/>
                </a:moveTo>
                <a:lnTo>
                  <a:pt x="0" y="351"/>
                </a:lnTo>
                <a:lnTo>
                  <a:pt x="0" y="303"/>
                </a:lnTo>
                <a:lnTo>
                  <a:pt x="48" y="303"/>
                </a:lnTo>
                <a:lnTo>
                  <a:pt x="48" y="351"/>
                </a:lnTo>
                <a:close/>
                <a:moveTo>
                  <a:pt x="3079" y="275"/>
                </a:moveTo>
                <a:lnTo>
                  <a:pt x="3029" y="275"/>
                </a:lnTo>
                <a:lnTo>
                  <a:pt x="3029" y="228"/>
                </a:lnTo>
                <a:lnTo>
                  <a:pt x="3079" y="228"/>
                </a:lnTo>
                <a:lnTo>
                  <a:pt x="3079" y="275"/>
                </a:lnTo>
                <a:close/>
                <a:moveTo>
                  <a:pt x="3003" y="275"/>
                </a:moveTo>
                <a:lnTo>
                  <a:pt x="2954" y="275"/>
                </a:lnTo>
                <a:lnTo>
                  <a:pt x="2954" y="228"/>
                </a:lnTo>
                <a:lnTo>
                  <a:pt x="3003" y="228"/>
                </a:lnTo>
                <a:lnTo>
                  <a:pt x="3003" y="275"/>
                </a:lnTo>
                <a:close/>
                <a:moveTo>
                  <a:pt x="2852" y="275"/>
                </a:moveTo>
                <a:lnTo>
                  <a:pt x="2802" y="275"/>
                </a:lnTo>
                <a:lnTo>
                  <a:pt x="2802" y="228"/>
                </a:lnTo>
                <a:lnTo>
                  <a:pt x="2852" y="228"/>
                </a:lnTo>
                <a:lnTo>
                  <a:pt x="2852" y="275"/>
                </a:lnTo>
                <a:close/>
                <a:moveTo>
                  <a:pt x="2776" y="275"/>
                </a:moveTo>
                <a:lnTo>
                  <a:pt x="2726" y="275"/>
                </a:lnTo>
                <a:lnTo>
                  <a:pt x="2726" y="228"/>
                </a:lnTo>
                <a:lnTo>
                  <a:pt x="2776" y="228"/>
                </a:lnTo>
                <a:lnTo>
                  <a:pt x="2776" y="275"/>
                </a:lnTo>
                <a:close/>
                <a:moveTo>
                  <a:pt x="2700" y="275"/>
                </a:moveTo>
                <a:lnTo>
                  <a:pt x="2651" y="275"/>
                </a:lnTo>
                <a:lnTo>
                  <a:pt x="2651" y="228"/>
                </a:lnTo>
                <a:lnTo>
                  <a:pt x="2700" y="228"/>
                </a:lnTo>
                <a:lnTo>
                  <a:pt x="2700" y="275"/>
                </a:lnTo>
                <a:close/>
                <a:moveTo>
                  <a:pt x="2622" y="275"/>
                </a:moveTo>
                <a:lnTo>
                  <a:pt x="2575" y="275"/>
                </a:lnTo>
                <a:lnTo>
                  <a:pt x="2575" y="228"/>
                </a:lnTo>
                <a:lnTo>
                  <a:pt x="2622" y="228"/>
                </a:lnTo>
                <a:lnTo>
                  <a:pt x="2622" y="275"/>
                </a:lnTo>
                <a:close/>
                <a:moveTo>
                  <a:pt x="2547" y="275"/>
                </a:moveTo>
                <a:lnTo>
                  <a:pt x="2499" y="275"/>
                </a:lnTo>
                <a:lnTo>
                  <a:pt x="2499" y="228"/>
                </a:lnTo>
                <a:lnTo>
                  <a:pt x="2547" y="228"/>
                </a:lnTo>
                <a:lnTo>
                  <a:pt x="2547" y="275"/>
                </a:lnTo>
                <a:close/>
                <a:moveTo>
                  <a:pt x="2471" y="275"/>
                </a:moveTo>
                <a:lnTo>
                  <a:pt x="2424" y="275"/>
                </a:lnTo>
                <a:lnTo>
                  <a:pt x="2424" y="228"/>
                </a:lnTo>
                <a:lnTo>
                  <a:pt x="2471" y="228"/>
                </a:lnTo>
                <a:lnTo>
                  <a:pt x="2471" y="275"/>
                </a:lnTo>
                <a:close/>
                <a:moveTo>
                  <a:pt x="2395" y="275"/>
                </a:moveTo>
                <a:lnTo>
                  <a:pt x="2348" y="275"/>
                </a:lnTo>
                <a:lnTo>
                  <a:pt x="2348" y="228"/>
                </a:lnTo>
                <a:lnTo>
                  <a:pt x="2395" y="228"/>
                </a:lnTo>
                <a:lnTo>
                  <a:pt x="2395" y="275"/>
                </a:lnTo>
                <a:close/>
                <a:moveTo>
                  <a:pt x="2319" y="275"/>
                </a:moveTo>
                <a:lnTo>
                  <a:pt x="2272" y="275"/>
                </a:lnTo>
                <a:lnTo>
                  <a:pt x="2272" y="228"/>
                </a:lnTo>
                <a:lnTo>
                  <a:pt x="2319" y="228"/>
                </a:lnTo>
                <a:lnTo>
                  <a:pt x="2319" y="275"/>
                </a:lnTo>
                <a:close/>
                <a:moveTo>
                  <a:pt x="2168" y="275"/>
                </a:moveTo>
                <a:lnTo>
                  <a:pt x="2121" y="275"/>
                </a:lnTo>
                <a:lnTo>
                  <a:pt x="2121" y="228"/>
                </a:lnTo>
                <a:lnTo>
                  <a:pt x="2168" y="228"/>
                </a:lnTo>
                <a:lnTo>
                  <a:pt x="2168" y="275"/>
                </a:lnTo>
                <a:close/>
                <a:moveTo>
                  <a:pt x="1411" y="275"/>
                </a:moveTo>
                <a:lnTo>
                  <a:pt x="1363" y="275"/>
                </a:lnTo>
                <a:lnTo>
                  <a:pt x="1363" y="228"/>
                </a:lnTo>
                <a:lnTo>
                  <a:pt x="1411" y="228"/>
                </a:lnTo>
                <a:lnTo>
                  <a:pt x="1411" y="275"/>
                </a:lnTo>
                <a:close/>
                <a:moveTo>
                  <a:pt x="1335" y="275"/>
                </a:moveTo>
                <a:lnTo>
                  <a:pt x="1288" y="275"/>
                </a:lnTo>
                <a:lnTo>
                  <a:pt x="1288" y="228"/>
                </a:lnTo>
                <a:lnTo>
                  <a:pt x="1335" y="228"/>
                </a:lnTo>
                <a:lnTo>
                  <a:pt x="1335" y="275"/>
                </a:lnTo>
                <a:close/>
                <a:moveTo>
                  <a:pt x="1259" y="275"/>
                </a:moveTo>
                <a:lnTo>
                  <a:pt x="1212" y="275"/>
                </a:lnTo>
                <a:lnTo>
                  <a:pt x="1212" y="228"/>
                </a:lnTo>
                <a:lnTo>
                  <a:pt x="1259" y="228"/>
                </a:lnTo>
                <a:lnTo>
                  <a:pt x="1259" y="275"/>
                </a:lnTo>
                <a:close/>
                <a:moveTo>
                  <a:pt x="1184" y="275"/>
                </a:moveTo>
                <a:lnTo>
                  <a:pt x="1136" y="275"/>
                </a:lnTo>
                <a:lnTo>
                  <a:pt x="1136" y="228"/>
                </a:lnTo>
                <a:lnTo>
                  <a:pt x="1184" y="228"/>
                </a:lnTo>
                <a:lnTo>
                  <a:pt x="1184" y="275"/>
                </a:lnTo>
                <a:close/>
                <a:moveTo>
                  <a:pt x="1108" y="275"/>
                </a:moveTo>
                <a:lnTo>
                  <a:pt x="1060" y="275"/>
                </a:lnTo>
                <a:lnTo>
                  <a:pt x="1060" y="228"/>
                </a:lnTo>
                <a:lnTo>
                  <a:pt x="1108" y="228"/>
                </a:lnTo>
                <a:lnTo>
                  <a:pt x="1108" y="275"/>
                </a:lnTo>
                <a:close/>
                <a:moveTo>
                  <a:pt x="881" y="275"/>
                </a:moveTo>
                <a:lnTo>
                  <a:pt x="833" y="275"/>
                </a:lnTo>
                <a:lnTo>
                  <a:pt x="833" y="228"/>
                </a:lnTo>
                <a:lnTo>
                  <a:pt x="881" y="228"/>
                </a:lnTo>
                <a:lnTo>
                  <a:pt x="881" y="275"/>
                </a:lnTo>
                <a:close/>
                <a:moveTo>
                  <a:pt x="805" y="275"/>
                </a:moveTo>
                <a:lnTo>
                  <a:pt x="758" y="275"/>
                </a:lnTo>
                <a:lnTo>
                  <a:pt x="758" y="228"/>
                </a:lnTo>
                <a:lnTo>
                  <a:pt x="805" y="228"/>
                </a:lnTo>
                <a:lnTo>
                  <a:pt x="805" y="275"/>
                </a:lnTo>
                <a:close/>
                <a:moveTo>
                  <a:pt x="729" y="275"/>
                </a:moveTo>
                <a:lnTo>
                  <a:pt x="682" y="275"/>
                </a:lnTo>
                <a:lnTo>
                  <a:pt x="682" y="228"/>
                </a:lnTo>
                <a:lnTo>
                  <a:pt x="729" y="228"/>
                </a:lnTo>
                <a:lnTo>
                  <a:pt x="729" y="275"/>
                </a:lnTo>
                <a:close/>
                <a:moveTo>
                  <a:pt x="578" y="275"/>
                </a:moveTo>
                <a:lnTo>
                  <a:pt x="530" y="275"/>
                </a:lnTo>
                <a:lnTo>
                  <a:pt x="530" y="228"/>
                </a:lnTo>
                <a:lnTo>
                  <a:pt x="578" y="228"/>
                </a:lnTo>
                <a:lnTo>
                  <a:pt x="578" y="275"/>
                </a:lnTo>
                <a:close/>
                <a:moveTo>
                  <a:pt x="502" y="275"/>
                </a:moveTo>
                <a:lnTo>
                  <a:pt x="455" y="275"/>
                </a:lnTo>
                <a:lnTo>
                  <a:pt x="455" y="228"/>
                </a:lnTo>
                <a:lnTo>
                  <a:pt x="502" y="228"/>
                </a:lnTo>
                <a:lnTo>
                  <a:pt x="502" y="275"/>
                </a:lnTo>
                <a:close/>
                <a:moveTo>
                  <a:pt x="426" y="275"/>
                </a:moveTo>
                <a:lnTo>
                  <a:pt x="379" y="275"/>
                </a:lnTo>
                <a:lnTo>
                  <a:pt x="379" y="228"/>
                </a:lnTo>
                <a:lnTo>
                  <a:pt x="426" y="228"/>
                </a:lnTo>
                <a:lnTo>
                  <a:pt x="426" y="275"/>
                </a:lnTo>
                <a:close/>
                <a:moveTo>
                  <a:pt x="123" y="275"/>
                </a:moveTo>
                <a:lnTo>
                  <a:pt x="76" y="275"/>
                </a:lnTo>
                <a:lnTo>
                  <a:pt x="76" y="228"/>
                </a:lnTo>
                <a:lnTo>
                  <a:pt x="123" y="228"/>
                </a:lnTo>
                <a:lnTo>
                  <a:pt x="123" y="275"/>
                </a:lnTo>
                <a:close/>
                <a:moveTo>
                  <a:pt x="3003" y="199"/>
                </a:moveTo>
                <a:lnTo>
                  <a:pt x="2954" y="199"/>
                </a:lnTo>
                <a:lnTo>
                  <a:pt x="2954" y="152"/>
                </a:lnTo>
                <a:lnTo>
                  <a:pt x="3003" y="152"/>
                </a:lnTo>
                <a:lnTo>
                  <a:pt x="3003" y="199"/>
                </a:lnTo>
                <a:close/>
                <a:moveTo>
                  <a:pt x="2700" y="199"/>
                </a:moveTo>
                <a:lnTo>
                  <a:pt x="2651" y="199"/>
                </a:lnTo>
                <a:lnTo>
                  <a:pt x="2651" y="152"/>
                </a:lnTo>
                <a:lnTo>
                  <a:pt x="2700" y="152"/>
                </a:lnTo>
                <a:lnTo>
                  <a:pt x="2700" y="199"/>
                </a:lnTo>
                <a:close/>
                <a:moveTo>
                  <a:pt x="2622" y="199"/>
                </a:moveTo>
                <a:lnTo>
                  <a:pt x="2575" y="199"/>
                </a:lnTo>
                <a:lnTo>
                  <a:pt x="2575" y="152"/>
                </a:lnTo>
                <a:lnTo>
                  <a:pt x="2622" y="152"/>
                </a:lnTo>
                <a:lnTo>
                  <a:pt x="2622" y="199"/>
                </a:lnTo>
                <a:close/>
                <a:moveTo>
                  <a:pt x="2547" y="199"/>
                </a:moveTo>
                <a:lnTo>
                  <a:pt x="2499" y="199"/>
                </a:lnTo>
                <a:lnTo>
                  <a:pt x="2499" y="152"/>
                </a:lnTo>
                <a:lnTo>
                  <a:pt x="2547" y="152"/>
                </a:lnTo>
                <a:lnTo>
                  <a:pt x="2547" y="199"/>
                </a:lnTo>
                <a:close/>
                <a:moveTo>
                  <a:pt x="2244" y="199"/>
                </a:moveTo>
                <a:lnTo>
                  <a:pt x="2196" y="199"/>
                </a:lnTo>
                <a:lnTo>
                  <a:pt x="2196" y="152"/>
                </a:lnTo>
                <a:lnTo>
                  <a:pt x="2244" y="152"/>
                </a:lnTo>
                <a:lnTo>
                  <a:pt x="2244" y="199"/>
                </a:lnTo>
                <a:close/>
                <a:moveTo>
                  <a:pt x="1865" y="199"/>
                </a:moveTo>
                <a:lnTo>
                  <a:pt x="1818" y="199"/>
                </a:lnTo>
                <a:lnTo>
                  <a:pt x="1818" y="152"/>
                </a:lnTo>
                <a:lnTo>
                  <a:pt x="1865" y="152"/>
                </a:lnTo>
                <a:lnTo>
                  <a:pt x="1865" y="199"/>
                </a:lnTo>
                <a:close/>
                <a:moveTo>
                  <a:pt x="1411" y="199"/>
                </a:moveTo>
                <a:lnTo>
                  <a:pt x="1363" y="199"/>
                </a:lnTo>
                <a:lnTo>
                  <a:pt x="1363" y="152"/>
                </a:lnTo>
                <a:lnTo>
                  <a:pt x="1411" y="152"/>
                </a:lnTo>
                <a:lnTo>
                  <a:pt x="1411" y="199"/>
                </a:lnTo>
                <a:close/>
                <a:moveTo>
                  <a:pt x="1335" y="199"/>
                </a:moveTo>
                <a:lnTo>
                  <a:pt x="1288" y="199"/>
                </a:lnTo>
                <a:lnTo>
                  <a:pt x="1288" y="152"/>
                </a:lnTo>
                <a:lnTo>
                  <a:pt x="1335" y="152"/>
                </a:lnTo>
                <a:lnTo>
                  <a:pt x="1335" y="199"/>
                </a:lnTo>
                <a:close/>
                <a:moveTo>
                  <a:pt x="1259" y="199"/>
                </a:moveTo>
                <a:lnTo>
                  <a:pt x="1212" y="199"/>
                </a:lnTo>
                <a:lnTo>
                  <a:pt x="1212" y="152"/>
                </a:lnTo>
                <a:lnTo>
                  <a:pt x="1259" y="152"/>
                </a:lnTo>
                <a:lnTo>
                  <a:pt x="1259" y="199"/>
                </a:lnTo>
                <a:close/>
                <a:moveTo>
                  <a:pt x="1184" y="199"/>
                </a:moveTo>
                <a:lnTo>
                  <a:pt x="1136" y="199"/>
                </a:lnTo>
                <a:lnTo>
                  <a:pt x="1136" y="152"/>
                </a:lnTo>
                <a:lnTo>
                  <a:pt x="1184" y="152"/>
                </a:lnTo>
                <a:lnTo>
                  <a:pt x="1184" y="199"/>
                </a:lnTo>
                <a:close/>
                <a:moveTo>
                  <a:pt x="1108" y="199"/>
                </a:moveTo>
                <a:lnTo>
                  <a:pt x="1060" y="199"/>
                </a:lnTo>
                <a:lnTo>
                  <a:pt x="1060" y="152"/>
                </a:lnTo>
                <a:lnTo>
                  <a:pt x="1108" y="152"/>
                </a:lnTo>
                <a:lnTo>
                  <a:pt x="1108" y="199"/>
                </a:lnTo>
                <a:close/>
                <a:moveTo>
                  <a:pt x="1032" y="199"/>
                </a:moveTo>
                <a:lnTo>
                  <a:pt x="985" y="199"/>
                </a:lnTo>
                <a:lnTo>
                  <a:pt x="985" y="152"/>
                </a:lnTo>
                <a:lnTo>
                  <a:pt x="1032" y="152"/>
                </a:lnTo>
                <a:lnTo>
                  <a:pt x="1032" y="199"/>
                </a:lnTo>
                <a:close/>
                <a:moveTo>
                  <a:pt x="805" y="199"/>
                </a:moveTo>
                <a:lnTo>
                  <a:pt x="758" y="199"/>
                </a:lnTo>
                <a:lnTo>
                  <a:pt x="758" y="152"/>
                </a:lnTo>
                <a:lnTo>
                  <a:pt x="805" y="152"/>
                </a:lnTo>
                <a:lnTo>
                  <a:pt x="805" y="199"/>
                </a:lnTo>
                <a:close/>
                <a:moveTo>
                  <a:pt x="729" y="199"/>
                </a:moveTo>
                <a:lnTo>
                  <a:pt x="682" y="199"/>
                </a:lnTo>
                <a:lnTo>
                  <a:pt x="682" y="152"/>
                </a:lnTo>
                <a:lnTo>
                  <a:pt x="729" y="152"/>
                </a:lnTo>
                <a:lnTo>
                  <a:pt x="729" y="199"/>
                </a:lnTo>
                <a:close/>
                <a:moveTo>
                  <a:pt x="653" y="199"/>
                </a:moveTo>
                <a:lnTo>
                  <a:pt x="606" y="199"/>
                </a:lnTo>
                <a:lnTo>
                  <a:pt x="606" y="152"/>
                </a:lnTo>
                <a:lnTo>
                  <a:pt x="653" y="152"/>
                </a:lnTo>
                <a:lnTo>
                  <a:pt x="653" y="199"/>
                </a:lnTo>
                <a:close/>
                <a:moveTo>
                  <a:pt x="578" y="199"/>
                </a:moveTo>
                <a:lnTo>
                  <a:pt x="530" y="199"/>
                </a:lnTo>
                <a:lnTo>
                  <a:pt x="530" y="152"/>
                </a:lnTo>
                <a:lnTo>
                  <a:pt x="578" y="152"/>
                </a:lnTo>
                <a:lnTo>
                  <a:pt x="578" y="199"/>
                </a:lnTo>
                <a:close/>
                <a:moveTo>
                  <a:pt x="502" y="199"/>
                </a:moveTo>
                <a:lnTo>
                  <a:pt x="455" y="199"/>
                </a:lnTo>
                <a:lnTo>
                  <a:pt x="455" y="152"/>
                </a:lnTo>
                <a:lnTo>
                  <a:pt x="502" y="152"/>
                </a:lnTo>
                <a:lnTo>
                  <a:pt x="502" y="199"/>
                </a:lnTo>
                <a:close/>
                <a:moveTo>
                  <a:pt x="2622" y="123"/>
                </a:moveTo>
                <a:lnTo>
                  <a:pt x="2575" y="123"/>
                </a:lnTo>
                <a:lnTo>
                  <a:pt x="2575" y="76"/>
                </a:lnTo>
                <a:lnTo>
                  <a:pt x="2622" y="76"/>
                </a:lnTo>
                <a:lnTo>
                  <a:pt x="2622" y="123"/>
                </a:lnTo>
                <a:close/>
                <a:moveTo>
                  <a:pt x="1865" y="123"/>
                </a:moveTo>
                <a:lnTo>
                  <a:pt x="1818" y="123"/>
                </a:lnTo>
                <a:lnTo>
                  <a:pt x="1818" y="76"/>
                </a:lnTo>
                <a:lnTo>
                  <a:pt x="1865" y="76"/>
                </a:lnTo>
                <a:lnTo>
                  <a:pt x="1865" y="123"/>
                </a:lnTo>
                <a:close/>
                <a:moveTo>
                  <a:pt x="1789" y="123"/>
                </a:moveTo>
                <a:lnTo>
                  <a:pt x="1742" y="123"/>
                </a:lnTo>
                <a:lnTo>
                  <a:pt x="1742" y="76"/>
                </a:lnTo>
                <a:lnTo>
                  <a:pt x="1789" y="76"/>
                </a:lnTo>
                <a:lnTo>
                  <a:pt x="1789" y="123"/>
                </a:lnTo>
                <a:close/>
                <a:moveTo>
                  <a:pt x="1411" y="123"/>
                </a:moveTo>
                <a:lnTo>
                  <a:pt x="1363" y="123"/>
                </a:lnTo>
                <a:lnTo>
                  <a:pt x="1363" y="76"/>
                </a:lnTo>
                <a:lnTo>
                  <a:pt x="1411" y="76"/>
                </a:lnTo>
                <a:lnTo>
                  <a:pt x="1411" y="123"/>
                </a:lnTo>
                <a:close/>
                <a:moveTo>
                  <a:pt x="1335" y="123"/>
                </a:moveTo>
                <a:lnTo>
                  <a:pt x="1288" y="123"/>
                </a:lnTo>
                <a:lnTo>
                  <a:pt x="1288" y="76"/>
                </a:lnTo>
                <a:lnTo>
                  <a:pt x="1335" y="76"/>
                </a:lnTo>
                <a:lnTo>
                  <a:pt x="1335" y="123"/>
                </a:lnTo>
                <a:close/>
                <a:moveTo>
                  <a:pt x="1259" y="123"/>
                </a:moveTo>
                <a:lnTo>
                  <a:pt x="1212" y="123"/>
                </a:lnTo>
                <a:lnTo>
                  <a:pt x="1212" y="76"/>
                </a:lnTo>
                <a:lnTo>
                  <a:pt x="1259" y="76"/>
                </a:lnTo>
                <a:lnTo>
                  <a:pt x="1259" y="123"/>
                </a:lnTo>
                <a:close/>
                <a:moveTo>
                  <a:pt x="1184" y="123"/>
                </a:moveTo>
                <a:lnTo>
                  <a:pt x="1136" y="123"/>
                </a:lnTo>
                <a:lnTo>
                  <a:pt x="1136" y="76"/>
                </a:lnTo>
                <a:lnTo>
                  <a:pt x="1184" y="76"/>
                </a:lnTo>
                <a:lnTo>
                  <a:pt x="1184" y="123"/>
                </a:lnTo>
                <a:close/>
                <a:moveTo>
                  <a:pt x="1108" y="123"/>
                </a:moveTo>
                <a:lnTo>
                  <a:pt x="1060" y="123"/>
                </a:lnTo>
                <a:lnTo>
                  <a:pt x="1060" y="76"/>
                </a:lnTo>
                <a:lnTo>
                  <a:pt x="1108" y="76"/>
                </a:lnTo>
                <a:lnTo>
                  <a:pt x="1108" y="123"/>
                </a:lnTo>
                <a:close/>
                <a:moveTo>
                  <a:pt x="1032" y="123"/>
                </a:moveTo>
                <a:lnTo>
                  <a:pt x="985" y="123"/>
                </a:lnTo>
                <a:lnTo>
                  <a:pt x="985" y="76"/>
                </a:lnTo>
                <a:lnTo>
                  <a:pt x="1032" y="76"/>
                </a:lnTo>
                <a:lnTo>
                  <a:pt x="1032" y="123"/>
                </a:lnTo>
                <a:close/>
                <a:moveTo>
                  <a:pt x="881" y="123"/>
                </a:moveTo>
                <a:lnTo>
                  <a:pt x="833" y="123"/>
                </a:lnTo>
                <a:lnTo>
                  <a:pt x="833" y="76"/>
                </a:lnTo>
                <a:lnTo>
                  <a:pt x="881" y="76"/>
                </a:lnTo>
                <a:lnTo>
                  <a:pt x="881" y="123"/>
                </a:lnTo>
                <a:close/>
                <a:moveTo>
                  <a:pt x="805" y="123"/>
                </a:moveTo>
                <a:lnTo>
                  <a:pt x="758" y="123"/>
                </a:lnTo>
                <a:lnTo>
                  <a:pt x="758" y="76"/>
                </a:lnTo>
                <a:lnTo>
                  <a:pt x="805" y="76"/>
                </a:lnTo>
                <a:lnTo>
                  <a:pt x="805" y="123"/>
                </a:lnTo>
                <a:close/>
                <a:moveTo>
                  <a:pt x="729" y="123"/>
                </a:moveTo>
                <a:lnTo>
                  <a:pt x="682" y="123"/>
                </a:lnTo>
                <a:lnTo>
                  <a:pt x="682" y="76"/>
                </a:lnTo>
                <a:lnTo>
                  <a:pt x="729" y="76"/>
                </a:lnTo>
                <a:lnTo>
                  <a:pt x="729" y="123"/>
                </a:lnTo>
                <a:close/>
                <a:moveTo>
                  <a:pt x="578" y="123"/>
                </a:moveTo>
                <a:lnTo>
                  <a:pt x="530" y="123"/>
                </a:lnTo>
                <a:lnTo>
                  <a:pt x="530" y="76"/>
                </a:lnTo>
                <a:lnTo>
                  <a:pt x="578" y="76"/>
                </a:lnTo>
                <a:lnTo>
                  <a:pt x="578" y="123"/>
                </a:lnTo>
                <a:close/>
                <a:moveTo>
                  <a:pt x="2547" y="48"/>
                </a:moveTo>
                <a:lnTo>
                  <a:pt x="2499" y="48"/>
                </a:lnTo>
                <a:lnTo>
                  <a:pt x="2499" y="0"/>
                </a:lnTo>
                <a:lnTo>
                  <a:pt x="2547" y="0"/>
                </a:lnTo>
                <a:lnTo>
                  <a:pt x="2547" y="48"/>
                </a:lnTo>
                <a:close/>
                <a:moveTo>
                  <a:pt x="2244" y="48"/>
                </a:moveTo>
                <a:lnTo>
                  <a:pt x="2196" y="48"/>
                </a:lnTo>
                <a:lnTo>
                  <a:pt x="2196" y="0"/>
                </a:lnTo>
                <a:lnTo>
                  <a:pt x="2244" y="0"/>
                </a:lnTo>
                <a:lnTo>
                  <a:pt x="2244" y="48"/>
                </a:lnTo>
                <a:close/>
                <a:moveTo>
                  <a:pt x="2168" y="48"/>
                </a:moveTo>
                <a:lnTo>
                  <a:pt x="2121" y="48"/>
                </a:lnTo>
                <a:lnTo>
                  <a:pt x="2121" y="0"/>
                </a:lnTo>
                <a:lnTo>
                  <a:pt x="2168" y="0"/>
                </a:lnTo>
                <a:lnTo>
                  <a:pt x="2168" y="48"/>
                </a:lnTo>
                <a:close/>
                <a:moveTo>
                  <a:pt x="1335" y="48"/>
                </a:moveTo>
                <a:lnTo>
                  <a:pt x="1288" y="48"/>
                </a:lnTo>
                <a:lnTo>
                  <a:pt x="1288" y="0"/>
                </a:lnTo>
                <a:lnTo>
                  <a:pt x="1335" y="0"/>
                </a:lnTo>
                <a:lnTo>
                  <a:pt x="1335" y="48"/>
                </a:lnTo>
                <a:close/>
                <a:moveTo>
                  <a:pt x="1259" y="48"/>
                </a:moveTo>
                <a:lnTo>
                  <a:pt x="1212" y="48"/>
                </a:lnTo>
                <a:lnTo>
                  <a:pt x="1212" y="0"/>
                </a:lnTo>
                <a:lnTo>
                  <a:pt x="1259" y="0"/>
                </a:lnTo>
                <a:lnTo>
                  <a:pt x="1259" y="48"/>
                </a:lnTo>
                <a:close/>
                <a:moveTo>
                  <a:pt x="1184" y="48"/>
                </a:moveTo>
                <a:lnTo>
                  <a:pt x="1136" y="48"/>
                </a:lnTo>
                <a:lnTo>
                  <a:pt x="1136" y="0"/>
                </a:lnTo>
                <a:lnTo>
                  <a:pt x="1184" y="0"/>
                </a:lnTo>
                <a:lnTo>
                  <a:pt x="1184" y="48"/>
                </a:lnTo>
                <a:close/>
                <a:moveTo>
                  <a:pt x="1032" y="48"/>
                </a:moveTo>
                <a:lnTo>
                  <a:pt x="985" y="48"/>
                </a:lnTo>
                <a:lnTo>
                  <a:pt x="985" y="0"/>
                </a:lnTo>
                <a:lnTo>
                  <a:pt x="1032" y="0"/>
                </a:lnTo>
                <a:lnTo>
                  <a:pt x="1032" y="48"/>
                </a:lnTo>
                <a:close/>
                <a:moveTo>
                  <a:pt x="956" y="48"/>
                </a:moveTo>
                <a:lnTo>
                  <a:pt x="909" y="48"/>
                </a:lnTo>
                <a:lnTo>
                  <a:pt x="909" y="0"/>
                </a:lnTo>
                <a:lnTo>
                  <a:pt x="956" y="0"/>
                </a:lnTo>
                <a:lnTo>
                  <a:pt x="956" y="48"/>
                </a:lnTo>
                <a:close/>
                <a:moveTo>
                  <a:pt x="881" y="48"/>
                </a:moveTo>
                <a:lnTo>
                  <a:pt x="833" y="48"/>
                </a:lnTo>
                <a:lnTo>
                  <a:pt x="833" y="0"/>
                </a:lnTo>
                <a:lnTo>
                  <a:pt x="881" y="0"/>
                </a:lnTo>
                <a:lnTo>
                  <a:pt x="881" y="48"/>
                </a:lnTo>
                <a:close/>
                <a:moveTo>
                  <a:pt x="805" y="48"/>
                </a:moveTo>
                <a:lnTo>
                  <a:pt x="758" y="48"/>
                </a:lnTo>
                <a:lnTo>
                  <a:pt x="758" y="0"/>
                </a:lnTo>
                <a:lnTo>
                  <a:pt x="805" y="0"/>
                </a:lnTo>
                <a:lnTo>
                  <a:pt x="805" y="4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7474434" y="1842772"/>
            <a:ext cx="3940819" cy="374513"/>
            <a:chOff x="7797588" y="2218417"/>
            <a:chExt cx="3480011" cy="374513"/>
          </a:xfrm>
        </p:grpSpPr>
        <p:sp>
          <p:nvSpPr>
            <p:cNvPr id="18" name="矩形 17"/>
            <p:cNvSpPr/>
            <p:nvPr/>
          </p:nvSpPr>
          <p:spPr>
            <a:xfrm>
              <a:off x="7797588" y="2232930"/>
              <a:ext cx="3480011" cy="36000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7797588" y="2218417"/>
              <a:ext cx="978429" cy="369328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国内现状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7392255" y="2388525"/>
            <a:ext cx="4055874" cy="138499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就是用来进行科学研究和描述科研成果的文章，简称之为论文。它既是探讨问题进行科学研究的一种手段，又是描述科研成果进行学术交流的一种工具。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7507309" y="4052987"/>
            <a:ext cx="3940819" cy="369328"/>
            <a:chOff x="7797588" y="2232931"/>
            <a:chExt cx="3480011" cy="369328"/>
          </a:xfrm>
        </p:grpSpPr>
        <p:sp>
          <p:nvSpPr>
            <p:cNvPr id="23" name="矩形 22"/>
            <p:cNvSpPr/>
            <p:nvPr/>
          </p:nvSpPr>
          <p:spPr>
            <a:xfrm>
              <a:off x="7797588" y="2232931"/>
              <a:ext cx="3480011" cy="36000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7797588" y="2232931"/>
              <a:ext cx="978429" cy="369328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国外现状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7392256" y="4597993"/>
            <a:ext cx="4055875" cy="138499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就是用来进行科学研究和描述科研成果的文章，简称之为论文。它既是探讨问题进行科学研究的一种手段，又是描述科研成果进行学术交流的一种工具。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 animBg="1"/>
      <p:bldP spid="21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1826133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研究背景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584397" y="217491"/>
            <a:ext cx="10096500" cy="439541"/>
            <a:chOff x="2584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584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597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609797" y="239783"/>
              <a:ext cx="2198222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BACKGROUNDS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2929432" y="1901369"/>
            <a:ext cx="1107988" cy="36932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b="1" dirty="0" smtClean="0">
                <a:solidFill>
                  <a:srgbClr val="005CA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研究目的</a:t>
            </a:r>
            <a:endParaRPr lang="zh-CN" altLang="en-US" b="1" dirty="0">
              <a:solidFill>
                <a:srgbClr val="005CA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929431" y="2270697"/>
            <a:ext cx="7906871" cy="102373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。它既是探讨问题进行科学研究的一种手段，又是描述科研成果进行学术交流的一种工具。论文就是用来进行科学研究和描述科研成果的文章，简称之为论文</a:t>
            </a: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1052286" y="4281711"/>
            <a:ext cx="100584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/>
        </p:nvGrpSpPr>
        <p:grpSpPr>
          <a:xfrm>
            <a:off x="1355698" y="1973940"/>
            <a:ext cx="1233715" cy="1233715"/>
            <a:chOff x="1355698" y="1973940"/>
            <a:chExt cx="1233715" cy="1233715"/>
          </a:xfrm>
        </p:grpSpPr>
        <p:sp>
          <p:nvSpPr>
            <p:cNvPr id="10" name="矩形 9"/>
            <p:cNvSpPr/>
            <p:nvPr/>
          </p:nvSpPr>
          <p:spPr>
            <a:xfrm>
              <a:off x="1355698" y="1973940"/>
              <a:ext cx="1233715" cy="1233715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1602173" y="2200868"/>
              <a:ext cx="700214" cy="758777"/>
            </a:xfrm>
            <a:custGeom>
              <a:avLst/>
              <a:gdLst>
                <a:gd name="T0" fmla="*/ 166 w 275"/>
                <a:gd name="T1" fmla="*/ 0 h 298"/>
                <a:gd name="T2" fmla="*/ 249 w 275"/>
                <a:gd name="T3" fmla="*/ 49 h 298"/>
                <a:gd name="T4" fmla="*/ 156 w 275"/>
                <a:gd name="T5" fmla="*/ 204 h 298"/>
                <a:gd name="T6" fmla="*/ 112 w 275"/>
                <a:gd name="T7" fmla="*/ 230 h 298"/>
                <a:gd name="T8" fmla="*/ 69 w 275"/>
                <a:gd name="T9" fmla="*/ 233 h 298"/>
                <a:gd name="T10" fmla="*/ 73 w 275"/>
                <a:gd name="T11" fmla="*/ 153 h 298"/>
                <a:gd name="T12" fmla="*/ 166 w 275"/>
                <a:gd name="T13" fmla="*/ 0 h 298"/>
                <a:gd name="T14" fmla="*/ 166 w 275"/>
                <a:gd name="T15" fmla="*/ 0 h 298"/>
                <a:gd name="T16" fmla="*/ 246 w 275"/>
                <a:gd name="T17" fmla="*/ 293 h 298"/>
                <a:gd name="T18" fmla="*/ 251 w 275"/>
                <a:gd name="T19" fmla="*/ 264 h 298"/>
                <a:gd name="T20" fmla="*/ 161 w 275"/>
                <a:gd name="T21" fmla="*/ 262 h 298"/>
                <a:gd name="T22" fmla="*/ 275 w 275"/>
                <a:gd name="T23" fmla="*/ 255 h 298"/>
                <a:gd name="T24" fmla="*/ 273 w 275"/>
                <a:gd name="T25" fmla="*/ 242 h 298"/>
                <a:gd name="T26" fmla="*/ 241 w 275"/>
                <a:gd name="T27" fmla="*/ 240 h 298"/>
                <a:gd name="T28" fmla="*/ 273 w 275"/>
                <a:gd name="T29" fmla="*/ 235 h 298"/>
                <a:gd name="T30" fmla="*/ 261 w 275"/>
                <a:gd name="T31" fmla="*/ 211 h 298"/>
                <a:gd name="T32" fmla="*/ 178 w 275"/>
                <a:gd name="T33" fmla="*/ 201 h 298"/>
                <a:gd name="T34" fmla="*/ 176 w 275"/>
                <a:gd name="T35" fmla="*/ 226 h 298"/>
                <a:gd name="T36" fmla="*/ 212 w 275"/>
                <a:gd name="T37" fmla="*/ 233 h 298"/>
                <a:gd name="T38" fmla="*/ 0 w 275"/>
                <a:gd name="T39" fmla="*/ 242 h 298"/>
                <a:gd name="T40" fmla="*/ 3 w 275"/>
                <a:gd name="T41" fmla="*/ 264 h 298"/>
                <a:gd name="T42" fmla="*/ 139 w 275"/>
                <a:gd name="T43" fmla="*/ 281 h 298"/>
                <a:gd name="T44" fmla="*/ 86 w 275"/>
                <a:gd name="T45" fmla="*/ 281 h 298"/>
                <a:gd name="T46" fmla="*/ 88 w 275"/>
                <a:gd name="T47" fmla="*/ 298 h 298"/>
                <a:gd name="T48" fmla="*/ 246 w 275"/>
                <a:gd name="T49" fmla="*/ 293 h 298"/>
                <a:gd name="T50" fmla="*/ 246 w 275"/>
                <a:gd name="T51" fmla="*/ 293 h 298"/>
                <a:gd name="T52" fmla="*/ 107 w 275"/>
                <a:gd name="T53" fmla="*/ 213 h 298"/>
                <a:gd name="T54" fmla="*/ 139 w 275"/>
                <a:gd name="T55" fmla="*/ 194 h 298"/>
                <a:gd name="T56" fmla="*/ 88 w 275"/>
                <a:gd name="T57" fmla="*/ 162 h 298"/>
                <a:gd name="T58" fmla="*/ 86 w 275"/>
                <a:gd name="T59" fmla="*/ 201 h 298"/>
                <a:gd name="T60" fmla="*/ 107 w 275"/>
                <a:gd name="T61" fmla="*/ 213 h 298"/>
                <a:gd name="T62" fmla="*/ 107 w 275"/>
                <a:gd name="T63" fmla="*/ 213 h 298"/>
                <a:gd name="T64" fmla="*/ 219 w 275"/>
                <a:gd name="T65" fmla="*/ 49 h 298"/>
                <a:gd name="T66" fmla="*/ 144 w 275"/>
                <a:gd name="T67" fmla="*/ 172 h 298"/>
                <a:gd name="T68" fmla="*/ 154 w 275"/>
                <a:gd name="T69" fmla="*/ 177 h 298"/>
                <a:gd name="T70" fmla="*/ 229 w 275"/>
                <a:gd name="T71" fmla="*/ 53 h 298"/>
                <a:gd name="T72" fmla="*/ 219 w 275"/>
                <a:gd name="T73" fmla="*/ 49 h 298"/>
                <a:gd name="T74" fmla="*/ 219 w 275"/>
                <a:gd name="T75" fmla="*/ 49 h 298"/>
                <a:gd name="T76" fmla="*/ 173 w 275"/>
                <a:gd name="T77" fmla="*/ 20 h 298"/>
                <a:gd name="T78" fmla="*/ 98 w 275"/>
                <a:gd name="T79" fmla="*/ 143 h 298"/>
                <a:gd name="T80" fmla="*/ 115 w 275"/>
                <a:gd name="T81" fmla="*/ 153 h 298"/>
                <a:gd name="T82" fmla="*/ 190 w 275"/>
                <a:gd name="T83" fmla="*/ 29 h 298"/>
                <a:gd name="T84" fmla="*/ 173 w 275"/>
                <a:gd name="T85" fmla="*/ 2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5" h="298">
                  <a:moveTo>
                    <a:pt x="166" y="0"/>
                  </a:moveTo>
                  <a:lnTo>
                    <a:pt x="249" y="49"/>
                  </a:lnTo>
                  <a:lnTo>
                    <a:pt x="156" y="204"/>
                  </a:lnTo>
                  <a:lnTo>
                    <a:pt x="112" y="230"/>
                  </a:lnTo>
                  <a:lnTo>
                    <a:pt x="69" y="233"/>
                  </a:lnTo>
                  <a:lnTo>
                    <a:pt x="73" y="153"/>
                  </a:lnTo>
                  <a:lnTo>
                    <a:pt x="166" y="0"/>
                  </a:lnTo>
                  <a:lnTo>
                    <a:pt x="166" y="0"/>
                  </a:lnTo>
                  <a:close/>
                  <a:moveTo>
                    <a:pt x="246" y="293"/>
                  </a:moveTo>
                  <a:lnTo>
                    <a:pt x="251" y="264"/>
                  </a:lnTo>
                  <a:lnTo>
                    <a:pt x="161" y="262"/>
                  </a:lnTo>
                  <a:lnTo>
                    <a:pt x="275" y="255"/>
                  </a:lnTo>
                  <a:lnTo>
                    <a:pt x="273" y="242"/>
                  </a:lnTo>
                  <a:lnTo>
                    <a:pt x="241" y="240"/>
                  </a:lnTo>
                  <a:lnTo>
                    <a:pt x="273" y="235"/>
                  </a:lnTo>
                  <a:lnTo>
                    <a:pt x="261" y="211"/>
                  </a:lnTo>
                  <a:lnTo>
                    <a:pt x="178" y="201"/>
                  </a:lnTo>
                  <a:lnTo>
                    <a:pt x="176" y="226"/>
                  </a:lnTo>
                  <a:lnTo>
                    <a:pt x="212" y="233"/>
                  </a:lnTo>
                  <a:lnTo>
                    <a:pt x="0" y="242"/>
                  </a:lnTo>
                  <a:lnTo>
                    <a:pt x="3" y="264"/>
                  </a:lnTo>
                  <a:lnTo>
                    <a:pt x="139" y="281"/>
                  </a:lnTo>
                  <a:lnTo>
                    <a:pt x="86" y="281"/>
                  </a:lnTo>
                  <a:lnTo>
                    <a:pt x="88" y="298"/>
                  </a:lnTo>
                  <a:lnTo>
                    <a:pt x="246" y="293"/>
                  </a:lnTo>
                  <a:lnTo>
                    <a:pt x="246" y="293"/>
                  </a:lnTo>
                  <a:close/>
                  <a:moveTo>
                    <a:pt x="107" y="213"/>
                  </a:moveTo>
                  <a:lnTo>
                    <a:pt x="139" y="194"/>
                  </a:lnTo>
                  <a:lnTo>
                    <a:pt x="88" y="162"/>
                  </a:lnTo>
                  <a:lnTo>
                    <a:pt x="86" y="201"/>
                  </a:lnTo>
                  <a:lnTo>
                    <a:pt x="107" y="213"/>
                  </a:lnTo>
                  <a:lnTo>
                    <a:pt x="107" y="213"/>
                  </a:lnTo>
                  <a:close/>
                  <a:moveTo>
                    <a:pt x="219" y="49"/>
                  </a:moveTo>
                  <a:lnTo>
                    <a:pt x="144" y="172"/>
                  </a:lnTo>
                  <a:lnTo>
                    <a:pt x="154" y="177"/>
                  </a:lnTo>
                  <a:lnTo>
                    <a:pt x="229" y="53"/>
                  </a:lnTo>
                  <a:lnTo>
                    <a:pt x="219" y="49"/>
                  </a:lnTo>
                  <a:lnTo>
                    <a:pt x="219" y="49"/>
                  </a:lnTo>
                  <a:close/>
                  <a:moveTo>
                    <a:pt x="173" y="20"/>
                  </a:moveTo>
                  <a:lnTo>
                    <a:pt x="98" y="143"/>
                  </a:lnTo>
                  <a:lnTo>
                    <a:pt x="115" y="153"/>
                  </a:lnTo>
                  <a:lnTo>
                    <a:pt x="190" y="29"/>
                  </a:lnTo>
                  <a:lnTo>
                    <a:pt x="173" y="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-250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050901" y="5198910"/>
            <a:ext cx="3381683" cy="738660"/>
            <a:chOff x="1050901" y="5198910"/>
            <a:chExt cx="3381683" cy="738660"/>
          </a:xfrm>
        </p:grpSpPr>
        <p:sp>
          <p:nvSpPr>
            <p:cNvPr id="30" name="矩形 29"/>
            <p:cNvSpPr/>
            <p:nvPr/>
          </p:nvSpPr>
          <p:spPr>
            <a:xfrm>
              <a:off x="1952279" y="5198910"/>
              <a:ext cx="2480305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1050901" y="5208240"/>
              <a:ext cx="720000" cy="720000"/>
              <a:chOff x="1050901" y="5208240"/>
              <a:chExt cx="720000" cy="720000"/>
            </a:xfrm>
          </p:grpSpPr>
          <p:sp>
            <p:nvSpPr>
              <p:cNvPr id="27" name="矩形 26"/>
              <p:cNvSpPr>
                <a:spLocks noChangeAspect="1"/>
              </p:cNvSpPr>
              <p:nvPr/>
            </p:nvSpPr>
            <p:spPr>
              <a:xfrm>
                <a:off x="1050901" y="5208240"/>
                <a:ext cx="720000" cy="720000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9" name="组合 18"/>
              <p:cNvGrpSpPr/>
              <p:nvPr/>
            </p:nvGrpSpPr>
            <p:grpSpPr>
              <a:xfrm>
                <a:off x="1198771" y="5355768"/>
                <a:ext cx="440632" cy="398667"/>
                <a:chOff x="5632450" y="3006725"/>
                <a:chExt cx="933450" cy="844551"/>
              </a:xfrm>
            </p:grpSpPr>
            <p:sp>
              <p:nvSpPr>
                <p:cNvPr id="16" name="Freeform 9"/>
                <p:cNvSpPr/>
                <p:nvPr/>
              </p:nvSpPr>
              <p:spPr bwMode="auto">
                <a:xfrm>
                  <a:off x="5632450" y="3006725"/>
                  <a:ext cx="933450" cy="700088"/>
                </a:xfrm>
                <a:custGeom>
                  <a:avLst/>
                  <a:gdLst>
                    <a:gd name="T0" fmla="*/ 123 w 246"/>
                    <a:gd name="T1" fmla="*/ 0 h 184"/>
                    <a:gd name="T2" fmla="*/ 0 w 246"/>
                    <a:gd name="T3" fmla="*/ 124 h 184"/>
                    <a:gd name="T4" fmla="*/ 15 w 246"/>
                    <a:gd name="T5" fmla="*/ 183 h 184"/>
                    <a:gd name="T6" fmla="*/ 15 w 246"/>
                    <a:gd name="T7" fmla="*/ 150 h 184"/>
                    <a:gd name="T8" fmla="*/ 21 w 246"/>
                    <a:gd name="T9" fmla="*/ 134 h 184"/>
                    <a:gd name="T10" fmla="*/ 20 w 246"/>
                    <a:gd name="T11" fmla="*/ 124 h 184"/>
                    <a:gd name="T12" fmla="*/ 123 w 246"/>
                    <a:gd name="T13" fmla="*/ 21 h 184"/>
                    <a:gd name="T14" fmla="*/ 226 w 246"/>
                    <a:gd name="T15" fmla="*/ 124 h 184"/>
                    <a:gd name="T16" fmla="*/ 225 w 246"/>
                    <a:gd name="T17" fmla="*/ 135 h 184"/>
                    <a:gd name="T18" fmla="*/ 230 w 246"/>
                    <a:gd name="T19" fmla="*/ 150 h 184"/>
                    <a:gd name="T20" fmla="*/ 230 w 246"/>
                    <a:gd name="T21" fmla="*/ 184 h 184"/>
                    <a:gd name="T22" fmla="*/ 246 w 246"/>
                    <a:gd name="T23" fmla="*/ 124 h 184"/>
                    <a:gd name="T24" fmla="*/ 123 w 246"/>
                    <a:gd name="T25" fmla="*/ 0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46" h="184">
                      <a:moveTo>
                        <a:pt x="123" y="0"/>
                      </a:moveTo>
                      <a:cubicBezTo>
                        <a:pt x="55" y="1"/>
                        <a:pt x="0" y="56"/>
                        <a:pt x="0" y="124"/>
                      </a:cubicBezTo>
                      <a:cubicBezTo>
                        <a:pt x="0" y="144"/>
                        <a:pt x="5" y="165"/>
                        <a:pt x="15" y="183"/>
                      </a:cubicBezTo>
                      <a:cubicBezTo>
                        <a:pt x="15" y="150"/>
                        <a:pt x="15" y="150"/>
                        <a:pt x="15" y="150"/>
                      </a:cubicBezTo>
                      <a:cubicBezTo>
                        <a:pt x="15" y="144"/>
                        <a:pt x="17" y="139"/>
                        <a:pt x="21" y="134"/>
                      </a:cubicBezTo>
                      <a:cubicBezTo>
                        <a:pt x="20" y="130"/>
                        <a:pt x="20" y="127"/>
                        <a:pt x="20" y="124"/>
                      </a:cubicBezTo>
                      <a:cubicBezTo>
                        <a:pt x="20" y="67"/>
                        <a:pt x="66" y="21"/>
                        <a:pt x="123" y="21"/>
                      </a:cubicBezTo>
                      <a:cubicBezTo>
                        <a:pt x="180" y="21"/>
                        <a:pt x="226" y="67"/>
                        <a:pt x="226" y="124"/>
                      </a:cubicBezTo>
                      <a:cubicBezTo>
                        <a:pt x="226" y="128"/>
                        <a:pt x="225" y="131"/>
                        <a:pt x="225" y="135"/>
                      </a:cubicBezTo>
                      <a:cubicBezTo>
                        <a:pt x="228" y="139"/>
                        <a:pt x="230" y="145"/>
                        <a:pt x="230" y="150"/>
                      </a:cubicBezTo>
                      <a:cubicBezTo>
                        <a:pt x="230" y="184"/>
                        <a:pt x="230" y="184"/>
                        <a:pt x="230" y="184"/>
                      </a:cubicBezTo>
                      <a:cubicBezTo>
                        <a:pt x="241" y="166"/>
                        <a:pt x="246" y="145"/>
                        <a:pt x="246" y="124"/>
                      </a:cubicBezTo>
                      <a:cubicBezTo>
                        <a:pt x="246" y="56"/>
                        <a:pt x="191" y="1"/>
                        <a:pt x="123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" name="Freeform 10"/>
                <p:cNvSpPr/>
                <p:nvPr/>
              </p:nvSpPr>
              <p:spPr bwMode="auto">
                <a:xfrm>
                  <a:off x="5716588" y="3478213"/>
                  <a:ext cx="204788" cy="373063"/>
                </a:xfrm>
                <a:custGeom>
                  <a:avLst/>
                  <a:gdLst>
                    <a:gd name="T0" fmla="*/ 0 w 54"/>
                    <a:gd name="T1" fmla="*/ 21 h 98"/>
                    <a:gd name="T2" fmla="*/ 0 w 54"/>
                    <a:gd name="T3" fmla="*/ 26 h 98"/>
                    <a:gd name="T4" fmla="*/ 0 w 54"/>
                    <a:gd name="T5" fmla="*/ 58 h 98"/>
                    <a:gd name="T6" fmla="*/ 0 w 54"/>
                    <a:gd name="T7" fmla="*/ 72 h 98"/>
                    <a:gd name="T8" fmla="*/ 38 w 54"/>
                    <a:gd name="T9" fmla="*/ 98 h 98"/>
                    <a:gd name="T10" fmla="*/ 54 w 54"/>
                    <a:gd name="T11" fmla="*/ 98 h 98"/>
                    <a:gd name="T12" fmla="*/ 54 w 54"/>
                    <a:gd name="T13" fmla="*/ 0 h 98"/>
                    <a:gd name="T14" fmla="*/ 38 w 54"/>
                    <a:gd name="T15" fmla="*/ 0 h 98"/>
                    <a:gd name="T16" fmla="*/ 0 w 54"/>
                    <a:gd name="T17" fmla="*/ 21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4" h="98">
                      <a:moveTo>
                        <a:pt x="0" y="21"/>
                      </a:moveTo>
                      <a:cubicBezTo>
                        <a:pt x="0" y="23"/>
                        <a:pt x="0" y="24"/>
                        <a:pt x="0" y="2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72"/>
                        <a:pt x="0" y="72"/>
                        <a:pt x="0" y="72"/>
                      </a:cubicBezTo>
                      <a:cubicBezTo>
                        <a:pt x="0" y="86"/>
                        <a:pt x="17" y="98"/>
                        <a:pt x="38" y="98"/>
                      </a:cubicBezTo>
                      <a:cubicBezTo>
                        <a:pt x="54" y="98"/>
                        <a:pt x="54" y="98"/>
                        <a:pt x="54" y="98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9" y="0"/>
                        <a:pt x="4" y="9"/>
                        <a:pt x="0" y="21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" name="Freeform 11"/>
                <p:cNvSpPr/>
                <p:nvPr/>
              </p:nvSpPr>
              <p:spPr bwMode="auto">
                <a:xfrm>
                  <a:off x="6278563" y="3478213"/>
                  <a:ext cx="200025" cy="373063"/>
                </a:xfrm>
                <a:custGeom>
                  <a:avLst/>
                  <a:gdLst>
                    <a:gd name="T0" fmla="*/ 53 w 53"/>
                    <a:gd name="T1" fmla="*/ 72 h 98"/>
                    <a:gd name="T2" fmla="*/ 53 w 53"/>
                    <a:gd name="T3" fmla="*/ 57 h 98"/>
                    <a:gd name="T4" fmla="*/ 53 w 53"/>
                    <a:gd name="T5" fmla="*/ 26 h 98"/>
                    <a:gd name="T6" fmla="*/ 53 w 53"/>
                    <a:gd name="T7" fmla="*/ 23 h 98"/>
                    <a:gd name="T8" fmla="*/ 16 w 53"/>
                    <a:gd name="T9" fmla="*/ 0 h 98"/>
                    <a:gd name="T10" fmla="*/ 0 w 53"/>
                    <a:gd name="T11" fmla="*/ 0 h 98"/>
                    <a:gd name="T12" fmla="*/ 0 w 53"/>
                    <a:gd name="T13" fmla="*/ 98 h 98"/>
                    <a:gd name="T14" fmla="*/ 16 w 53"/>
                    <a:gd name="T15" fmla="*/ 98 h 98"/>
                    <a:gd name="T16" fmla="*/ 53 w 53"/>
                    <a:gd name="T17" fmla="*/ 72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98">
                      <a:moveTo>
                        <a:pt x="53" y="72"/>
                      </a:moveTo>
                      <a:cubicBezTo>
                        <a:pt x="53" y="57"/>
                        <a:pt x="53" y="57"/>
                        <a:pt x="53" y="57"/>
                      </a:cubicBezTo>
                      <a:cubicBezTo>
                        <a:pt x="53" y="26"/>
                        <a:pt x="53" y="26"/>
                        <a:pt x="53" y="26"/>
                      </a:cubicBezTo>
                      <a:cubicBezTo>
                        <a:pt x="53" y="25"/>
                        <a:pt x="53" y="24"/>
                        <a:pt x="53" y="23"/>
                      </a:cubicBezTo>
                      <a:cubicBezTo>
                        <a:pt x="51" y="10"/>
                        <a:pt x="35" y="0"/>
                        <a:pt x="1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98"/>
                        <a:pt x="0" y="98"/>
                        <a:pt x="0" y="98"/>
                      </a:cubicBezTo>
                      <a:cubicBezTo>
                        <a:pt x="16" y="98"/>
                        <a:pt x="16" y="98"/>
                        <a:pt x="16" y="98"/>
                      </a:cubicBezTo>
                      <a:cubicBezTo>
                        <a:pt x="36" y="98"/>
                        <a:pt x="53" y="86"/>
                        <a:pt x="53" y="72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20" name="组合 19"/>
          <p:cNvGrpSpPr/>
          <p:nvPr/>
        </p:nvGrpSpPr>
        <p:grpSpPr>
          <a:xfrm>
            <a:off x="4638706" y="5198910"/>
            <a:ext cx="3274371" cy="738660"/>
            <a:chOff x="4638706" y="5198910"/>
            <a:chExt cx="3274371" cy="738660"/>
          </a:xfrm>
        </p:grpSpPr>
        <p:grpSp>
          <p:nvGrpSpPr>
            <p:cNvPr id="35" name="组合 34"/>
            <p:cNvGrpSpPr/>
            <p:nvPr/>
          </p:nvGrpSpPr>
          <p:grpSpPr>
            <a:xfrm>
              <a:off x="4638706" y="5198910"/>
              <a:ext cx="3274371" cy="738660"/>
              <a:chOff x="4832503" y="4915807"/>
              <a:chExt cx="3274371" cy="738660"/>
            </a:xfrm>
          </p:grpSpPr>
          <p:sp>
            <p:nvSpPr>
              <p:cNvPr id="28" name="矩形 27"/>
              <p:cNvSpPr>
                <a:spLocks noChangeAspect="1"/>
              </p:cNvSpPr>
              <p:nvPr/>
            </p:nvSpPr>
            <p:spPr>
              <a:xfrm>
                <a:off x="4832503" y="4925137"/>
                <a:ext cx="720000" cy="720000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5758624" y="4915807"/>
                <a:ext cx="2348250" cy="738660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4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</a:t>
                </a:r>
                <a:r>
                  <a:rPr lang="zh-CN" altLang="en-US" sz="14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文章。</a:t>
                </a:r>
                <a:endParaRPr lang="en-US" altLang="zh-CN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1" name="Group 14"/>
            <p:cNvGrpSpPr>
              <a:grpSpLocks noChangeAspect="1"/>
            </p:cNvGrpSpPr>
            <p:nvPr/>
          </p:nvGrpSpPr>
          <p:grpSpPr bwMode="auto">
            <a:xfrm>
              <a:off x="4775712" y="5398725"/>
              <a:ext cx="449018" cy="359214"/>
              <a:chOff x="3535" y="1916"/>
              <a:chExt cx="610" cy="488"/>
            </a:xfrm>
          </p:grpSpPr>
          <p:sp>
            <p:nvSpPr>
              <p:cNvPr id="25" name="AutoShape 13"/>
              <p:cNvSpPr>
                <a:spLocks noChangeAspect="1" noChangeArrowheads="1" noTextEdit="1"/>
              </p:cNvSpPr>
              <p:nvPr/>
            </p:nvSpPr>
            <p:spPr bwMode="auto">
              <a:xfrm>
                <a:off x="3535" y="1916"/>
                <a:ext cx="610" cy="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15"/>
              <p:cNvSpPr/>
              <p:nvPr/>
            </p:nvSpPr>
            <p:spPr bwMode="auto">
              <a:xfrm>
                <a:off x="3537" y="2033"/>
                <a:ext cx="436" cy="374"/>
              </a:xfrm>
              <a:custGeom>
                <a:avLst/>
                <a:gdLst>
                  <a:gd name="T0" fmla="*/ 46 w 436"/>
                  <a:gd name="T1" fmla="*/ 374 h 374"/>
                  <a:gd name="T2" fmla="*/ 125 w 436"/>
                  <a:gd name="T3" fmla="*/ 292 h 374"/>
                  <a:gd name="T4" fmla="*/ 436 w 436"/>
                  <a:gd name="T5" fmla="*/ 292 h 374"/>
                  <a:gd name="T6" fmla="*/ 436 w 436"/>
                  <a:gd name="T7" fmla="*/ 204 h 374"/>
                  <a:gd name="T8" fmla="*/ 154 w 436"/>
                  <a:gd name="T9" fmla="*/ 204 h 374"/>
                  <a:gd name="T10" fmla="*/ 137 w 436"/>
                  <a:gd name="T11" fmla="*/ 204 h 374"/>
                  <a:gd name="T12" fmla="*/ 137 w 436"/>
                  <a:gd name="T13" fmla="*/ 189 h 374"/>
                  <a:gd name="T14" fmla="*/ 137 w 436"/>
                  <a:gd name="T15" fmla="*/ 0 h 374"/>
                  <a:gd name="T16" fmla="*/ 0 w 436"/>
                  <a:gd name="T17" fmla="*/ 0 h 374"/>
                  <a:gd name="T18" fmla="*/ 0 w 436"/>
                  <a:gd name="T19" fmla="*/ 292 h 374"/>
                  <a:gd name="T20" fmla="*/ 46 w 436"/>
                  <a:gd name="T21" fmla="*/ 292 h 374"/>
                  <a:gd name="T22" fmla="*/ 46 w 436"/>
                  <a:gd name="T23" fmla="*/ 374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6" h="374">
                    <a:moveTo>
                      <a:pt x="46" y="374"/>
                    </a:moveTo>
                    <a:lnTo>
                      <a:pt x="125" y="292"/>
                    </a:lnTo>
                    <a:lnTo>
                      <a:pt x="436" y="292"/>
                    </a:lnTo>
                    <a:lnTo>
                      <a:pt x="436" y="204"/>
                    </a:lnTo>
                    <a:lnTo>
                      <a:pt x="154" y="204"/>
                    </a:lnTo>
                    <a:lnTo>
                      <a:pt x="137" y="204"/>
                    </a:lnTo>
                    <a:lnTo>
                      <a:pt x="137" y="189"/>
                    </a:lnTo>
                    <a:lnTo>
                      <a:pt x="137" y="0"/>
                    </a:lnTo>
                    <a:lnTo>
                      <a:pt x="0" y="0"/>
                    </a:lnTo>
                    <a:lnTo>
                      <a:pt x="0" y="292"/>
                    </a:lnTo>
                    <a:lnTo>
                      <a:pt x="46" y="292"/>
                    </a:lnTo>
                    <a:lnTo>
                      <a:pt x="46" y="37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16"/>
              <p:cNvSpPr>
                <a:spLocks noEditPoints="1"/>
              </p:cNvSpPr>
              <p:nvPr/>
            </p:nvSpPr>
            <p:spPr bwMode="auto">
              <a:xfrm>
                <a:off x="3691" y="1919"/>
                <a:ext cx="452" cy="390"/>
              </a:xfrm>
              <a:custGeom>
                <a:avLst/>
                <a:gdLst>
                  <a:gd name="T0" fmla="*/ 136 w 189"/>
                  <a:gd name="T1" fmla="*/ 126 h 163"/>
                  <a:gd name="T2" fmla="*/ 168 w 189"/>
                  <a:gd name="T3" fmla="*/ 163 h 163"/>
                  <a:gd name="T4" fmla="*/ 168 w 189"/>
                  <a:gd name="T5" fmla="*/ 126 h 163"/>
                  <a:gd name="T6" fmla="*/ 189 w 189"/>
                  <a:gd name="T7" fmla="*/ 126 h 163"/>
                  <a:gd name="T8" fmla="*/ 189 w 189"/>
                  <a:gd name="T9" fmla="*/ 0 h 163"/>
                  <a:gd name="T10" fmla="*/ 0 w 189"/>
                  <a:gd name="T11" fmla="*/ 0 h 163"/>
                  <a:gd name="T12" fmla="*/ 0 w 189"/>
                  <a:gd name="T13" fmla="*/ 48 h 163"/>
                  <a:gd name="T14" fmla="*/ 0 w 189"/>
                  <a:gd name="T15" fmla="*/ 126 h 163"/>
                  <a:gd name="T16" fmla="*/ 118 w 189"/>
                  <a:gd name="T17" fmla="*/ 126 h 163"/>
                  <a:gd name="T18" fmla="*/ 136 w 189"/>
                  <a:gd name="T19" fmla="*/ 126 h 163"/>
                  <a:gd name="T20" fmla="*/ 158 w 189"/>
                  <a:gd name="T21" fmla="*/ 50 h 163"/>
                  <a:gd name="T22" fmla="*/ 172 w 189"/>
                  <a:gd name="T23" fmla="*/ 65 h 163"/>
                  <a:gd name="T24" fmla="*/ 158 w 189"/>
                  <a:gd name="T25" fmla="*/ 79 h 163"/>
                  <a:gd name="T26" fmla="*/ 143 w 189"/>
                  <a:gd name="T27" fmla="*/ 65 h 163"/>
                  <a:gd name="T28" fmla="*/ 158 w 189"/>
                  <a:gd name="T29" fmla="*/ 50 h 163"/>
                  <a:gd name="T30" fmla="*/ 37 w 189"/>
                  <a:gd name="T31" fmla="*/ 79 h 163"/>
                  <a:gd name="T32" fmla="*/ 23 w 189"/>
                  <a:gd name="T33" fmla="*/ 65 h 163"/>
                  <a:gd name="T34" fmla="*/ 37 w 189"/>
                  <a:gd name="T35" fmla="*/ 50 h 163"/>
                  <a:gd name="T36" fmla="*/ 51 w 189"/>
                  <a:gd name="T37" fmla="*/ 65 h 163"/>
                  <a:gd name="T38" fmla="*/ 37 w 189"/>
                  <a:gd name="T39" fmla="*/ 79 h 163"/>
                  <a:gd name="T40" fmla="*/ 77 w 189"/>
                  <a:gd name="T41" fmla="*/ 79 h 163"/>
                  <a:gd name="T42" fmla="*/ 63 w 189"/>
                  <a:gd name="T43" fmla="*/ 65 h 163"/>
                  <a:gd name="T44" fmla="*/ 77 w 189"/>
                  <a:gd name="T45" fmla="*/ 50 h 163"/>
                  <a:gd name="T46" fmla="*/ 92 w 189"/>
                  <a:gd name="T47" fmla="*/ 65 h 163"/>
                  <a:gd name="T48" fmla="*/ 77 w 189"/>
                  <a:gd name="T49" fmla="*/ 79 h 163"/>
                  <a:gd name="T50" fmla="*/ 117 w 189"/>
                  <a:gd name="T51" fmla="*/ 79 h 163"/>
                  <a:gd name="T52" fmla="*/ 103 w 189"/>
                  <a:gd name="T53" fmla="*/ 65 h 163"/>
                  <a:gd name="T54" fmla="*/ 117 w 189"/>
                  <a:gd name="T55" fmla="*/ 50 h 163"/>
                  <a:gd name="T56" fmla="*/ 118 w 189"/>
                  <a:gd name="T57" fmla="*/ 50 h 163"/>
                  <a:gd name="T58" fmla="*/ 132 w 189"/>
                  <a:gd name="T59" fmla="*/ 65 h 163"/>
                  <a:gd name="T60" fmla="*/ 118 w 189"/>
                  <a:gd name="T61" fmla="*/ 79 h 163"/>
                  <a:gd name="T62" fmla="*/ 117 w 189"/>
                  <a:gd name="T63" fmla="*/ 79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9" h="163">
                    <a:moveTo>
                      <a:pt x="136" y="126"/>
                    </a:moveTo>
                    <a:cubicBezTo>
                      <a:pt x="168" y="163"/>
                      <a:pt x="168" y="163"/>
                      <a:pt x="168" y="163"/>
                    </a:cubicBezTo>
                    <a:cubicBezTo>
                      <a:pt x="168" y="126"/>
                      <a:pt x="168" y="126"/>
                      <a:pt x="168" y="126"/>
                    </a:cubicBezTo>
                    <a:cubicBezTo>
                      <a:pt x="189" y="126"/>
                      <a:pt x="189" y="126"/>
                      <a:pt x="189" y="126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118" y="126"/>
                      <a:pt x="118" y="126"/>
                      <a:pt x="118" y="126"/>
                    </a:cubicBezTo>
                    <a:lnTo>
                      <a:pt x="136" y="126"/>
                    </a:lnTo>
                    <a:close/>
                    <a:moveTo>
                      <a:pt x="158" y="50"/>
                    </a:moveTo>
                    <a:cubicBezTo>
                      <a:pt x="166" y="50"/>
                      <a:pt x="172" y="57"/>
                      <a:pt x="172" y="65"/>
                    </a:cubicBezTo>
                    <a:cubicBezTo>
                      <a:pt x="172" y="73"/>
                      <a:pt x="166" y="79"/>
                      <a:pt x="158" y="79"/>
                    </a:cubicBezTo>
                    <a:cubicBezTo>
                      <a:pt x="150" y="79"/>
                      <a:pt x="143" y="73"/>
                      <a:pt x="143" y="65"/>
                    </a:cubicBezTo>
                    <a:cubicBezTo>
                      <a:pt x="143" y="57"/>
                      <a:pt x="150" y="50"/>
                      <a:pt x="158" y="50"/>
                    </a:cubicBezTo>
                    <a:moveTo>
                      <a:pt x="37" y="79"/>
                    </a:moveTo>
                    <a:cubicBezTo>
                      <a:pt x="29" y="79"/>
                      <a:pt x="23" y="73"/>
                      <a:pt x="23" y="65"/>
                    </a:cubicBezTo>
                    <a:cubicBezTo>
                      <a:pt x="23" y="57"/>
                      <a:pt x="29" y="50"/>
                      <a:pt x="37" y="50"/>
                    </a:cubicBezTo>
                    <a:cubicBezTo>
                      <a:pt x="45" y="50"/>
                      <a:pt x="51" y="57"/>
                      <a:pt x="51" y="65"/>
                    </a:cubicBezTo>
                    <a:cubicBezTo>
                      <a:pt x="51" y="73"/>
                      <a:pt x="45" y="79"/>
                      <a:pt x="37" y="79"/>
                    </a:cubicBezTo>
                    <a:moveTo>
                      <a:pt x="77" y="79"/>
                    </a:moveTo>
                    <a:cubicBezTo>
                      <a:pt x="69" y="79"/>
                      <a:pt x="63" y="73"/>
                      <a:pt x="63" y="65"/>
                    </a:cubicBezTo>
                    <a:cubicBezTo>
                      <a:pt x="63" y="57"/>
                      <a:pt x="69" y="50"/>
                      <a:pt x="77" y="50"/>
                    </a:cubicBezTo>
                    <a:cubicBezTo>
                      <a:pt x="85" y="50"/>
                      <a:pt x="92" y="57"/>
                      <a:pt x="92" y="65"/>
                    </a:cubicBezTo>
                    <a:cubicBezTo>
                      <a:pt x="92" y="73"/>
                      <a:pt x="85" y="79"/>
                      <a:pt x="77" y="79"/>
                    </a:cubicBezTo>
                    <a:moveTo>
                      <a:pt x="117" y="79"/>
                    </a:moveTo>
                    <a:cubicBezTo>
                      <a:pt x="110" y="79"/>
                      <a:pt x="103" y="73"/>
                      <a:pt x="103" y="65"/>
                    </a:cubicBezTo>
                    <a:cubicBezTo>
                      <a:pt x="103" y="57"/>
                      <a:pt x="110" y="50"/>
                      <a:pt x="117" y="50"/>
                    </a:cubicBezTo>
                    <a:cubicBezTo>
                      <a:pt x="118" y="50"/>
                      <a:pt x="118" y="50"/>
                      <a:pt x="118" y="50"/>
                    </a:cubicBezTo>
                    <a:cubicBezTo>
                      <a:pt x="126" y="51"/>
                      <a:pt x="132" y="57"/>
                      <a:pt x="132" y="65"/>
                    </a:cubicBezTo>
                    <a:cubicBezTo>
                      <a:pt x="132" y="72"/>
                      <a:pt x="126" y="78"/>
                      <a:pt x="118" y="79"/>
                    </a:cubicBezTo>
                    <a:cubicBezTo>
                      <a:pt x="118" y="79"/>
                      <a:pt x="118" y="79"/>
                      <a:pt x="117" y="79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8251253" y="5198910"/>
            <a:ext cx="3295978" cy="738660"/>
            <a:chOff x="8251253" y="5198910"/>
            <a:chExt cx="3295978" cy="738660"/>
          </a:xfrm>
        </p:grpSpPr>
        <p:sp>
          <p:nvSpPr>
            <p:cNvPr id="33" name="矩形 32"/>
            <p:cNvSpPr/>
            <p:nvPr/>
          </p:nvSpPr>
          <p:spPr>
            <a:xfrm>
              <a:off x="9152319" y="5198910"/>
              <a:ext cx="2394912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8251253" y="5208240"/>
              <a:ext cx="720000" cy="720000"/>
              <a:chOff x="8251253" y="5208240"/>
              <a:chExt cx="720000" cy="720000"/>
            </a:xfrm>
          </p:grpSpPr>
          <p:sp>
            <p:nvSpPr>
              <p:cNvPr id="29" name="矩形 28"/>
              <p:cNvSpPr>
                <a:spLocks noChangeAspect="1"/>
              </p:cNvSpPr>
              <p:nvPr/>
            </p:nvSpPr>
            <p:spPr>
              <a:xfrm>
                <a:off x="8251253" y="5208240"/>
                <a:ext cx="720000" cy="720000"/>
              </a:xfrm>
              <a:prstGeom prst="rect">
                <a:avLst/>
              </a:prstGeom>
              <a:solidFill>
                <a:srgbClr val="005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9" name="Group 19"/>
              <p:cNvGrpSpPr>
                <a:grpSpLocks noChangeAspect="1"/>
              </p:cNvGrpSpPr>
              <p:nvPr/>
            </p:nvGrpSpPr>
            <p:grpSpPr bwMode="auto">
              <a:xfrm>
                <a:off x="8406059" y="5362723"/>
                <a:ext cx="410388" cy="410388"/>
                <a:chOff x="3588" y="1908"/>
                <a:chExt cx="504" cy="504"/>
              </a:xfrm>
            </p:grpSpPr>
            <p:sp>
              <p:nvSpPr>
                <p:cNvPr id="40" name="AutoShape 18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588" y="1908"/>
                  <a:ext cx="504" cy="5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1" name="Freeform 20"/>
                <p:cNvSpPr>
                  <a:spLocks noEditPoints="1"/>
                </p:cNvSpPr>
                <p:nvPr/>
              </p:nvSpPr>
              <p:spPr bwMode="auto">
                <a:xfrm>
                  <a:off x="3590" y="1908"/>
                  <a:ext cx="243" cy="506"/>
                </a:xfrm>
                <a:custGeom>
                  <a:avLst/>
                  <a:gdLst>
                    <a:gd name="T0" fmla="*/ 2 w 101"/>
                    <a:gd name="T1" fmla="*/ 205 h 211"/>
                    <a:gd name="T2" fmla="*/ 50 w 101"/>
                    <a:gd name="T3" fmla="*/ 181 h 211"/>
                    <a:gd name="T4" fmla="*/ 99 w 101"/>
                    <a:gd name="T5" fmla="*/ 205 h 211"/>
                    <a:gd name="T6" fmla="*/ 100 w 101"/>
                    <a:gd name="T7" fmla="*/ 205 h 211"/>
                    <a:gd name="T8" fmla="*/ 100 w 101"/>
                    <a:gd name="T9" fmla="*/ 45 h 211"/>
                    <a:gd name="T10" fmla="*/ 98 w 101"/>
                    <a:gd name="T11" fmla="*/ 22 h 211"/>
                    <a:gd name="T12" fmla="*/ 50 w 101"/>
                    <a:gd name="T13" fmla="*/ 0 h 211"/>
                    <a:gd name="T14" fmla="*/ 2 w 101"/>
                    <a:gd name="T15" fmla="*/ 22 h 211"/>
                    <a:gd name="T16" fmla="*/ 0 w 101"/>
                    <a:gd name="T17" fmla="*/ 45 h 211"/>
                    <a:gd name="T18" fmla="*/ 0 w 101"/>
                    <a:gd name="T19" fmla="*/ 205 h 211"/>
                    <a:gd name="T20" fmla="*/ 2 w 101"/>
                    <a:gd name="T21" fmla="*/ 205 h 211"/>
                    <a:gd name="T22" fmla="*/ 16 w 101"/>
                    <a:gd name="T23" fmla="*/ 35 h 211"/>
                    <a:gd name="T24" fmla="*/ 50 w 101"/>
                    <a:gd name="T25" fmla="*/ 28 h 211"/>
                    <a:gd name="T26" fmla="*/ 85 w 101"/>
                    <a:gd name="T27" fmla="*/ 35 h 211"/>
                    <a:gd name="T28" fmla="*/ 86 w 101"/>
                    <a:gd name="T29" fmla="*/ 39 h 211"/>
                    <a:gd name="T30" fmla="*/ 84 w 101"/>
                    <a:gd name="T31" fmla="*/ 40 h 211"/>
                    <a:gd name="T32" fmla="*/ 82 w 101"/>
                    <a:gd name="T33" fmla="*/ 40 h 211"/>
                    <a:gd name="T34" fmla="*/ 75 w 101"/>
                    <a:gd name="T35" fmla="*/ 37 h 211"/>
                    <a:gd name="T36" fmla="*/ 50 w 101"/>
                    <a:gd name="T37" fmla="*/ 34 h 211"/>
                    <a:gd name="T38" fmla="*/ 25 w 101"/>
                    <a:gd name="T39" fmla="*/ 37 h 211"/>
                    <a:gd name="T40" fmla="*/ 19 w 101"/>
                    <a:gd name="T41" fmla="*/ 40 h 211"/>
                    <a:gd name="T42" fmla="*/ 15 w 101"/>
                    <a:gd name="T43" fmla="*/ 39 h 211"/>
                    <a:gd name="T44" fmla="*/ 16 w 101"/>
                    <a:gd name="T45" fmla="*/ 35 h 211"/>
                    <a:gd name="T46" fmla="*/ 16 w 101"/>
                    <a:gd name="T47" fmla="*/ 63 h 211"/>
                    <a:gd name="T48" fmla="*/ 50 w 101"/>
                    <a:gd name="T49" fmla="*/ 57 h 211"/>
                    <a:gd name="T50" fmla="*/ 85 w 101"/>
                    <a:gd name="T51" fmla="*/ 63 h 211"/>
                    <a:gd name="T52" fmla="*/ 86 w 101"/>
                    <a:gd name="T53" fmla="*/ 67 h 211"/>
                    <a:gd name="T54" fmla="*/ 84 w 101"/>
                    <a:gd name="T55" fmla="*/ 69 h 211"/>
                    <a:gd name="T56" fmla="*/ 82 w 101"/>
                    <a:gd name="T57" fmla="*/ 68 h 211"/>
                    <a:gd name="T58" fmla="*/ 75 w 101"/>
                    <a:gd name="T59" fmla="*/ 66 h 211"/>
                    <a:gd name="T60" fmla="*/ 50 w 101"/>
                    <a:gd name="T61" fmla="*/ 63 h 211"/>
                    <a:gd name="T62" fmla="*/ 25 w 101"/>
                    <a:gd name="T63" fmla="*/ 66 h 211"/>
                    <a:gd name="T64" fmla="*/ 19 w 101"/>
                    <a:gd name="T65" fmla="*/ 68 h 211"/>
                    <a:gd name="T66" fmla="*/ 15 w 101"/>
                    <a:gd name="T67" fmla="*/ 67 h 211"/>
                    <a:gd name="T68" fmla="*/ 16 w 101"/>
                    <a:gd name="T69" fmla="*/ 63 h 211"/>
                    <a:gd name="T70" fmla="*/ 16 w 101"/>
                    <a:gd name="T71" fmla="*/ 92 h 211"/>
                    <a:gd name="T72" fmla="*/ 50 w 101"/>
                    <a:gd name="T73" fmla="*/ 85 h 211"/>
                    <a:gd name="T74" fmla="*/ 85 w 101"/>
                    <a:gd name="T75" fmla="*/ 92 h 211"/>
                    <a:gd name="T76" fmla="*/ 86 w 101"/>
                    <a:gd name="T77" fmla="*/ 96 h 211"/>
                    <a:gd name="T78" fmla="*/ 84 w 101"/>
                    <a:gd name="T79" fmla="*/ 97 h 211"/>
                    <a:gd name="T80" fmla="*/ 82 w 101"/>
                    <a:gd name="T81" fmla="*/ 97 h 211"/>
                    <a:gd name="T82" fmla="*/ 75 w 101"/>
                    <a:gd name="T83" fmla="*/ 94 h 211"/>
                    <a:gd name="T84" fmla="*/ 50 w 101"/>
                    <a:gd name="T85" fmla="*/ 91 h 211"/>
                    <a:gd name="T86" fmla="*/ 25 w 101"/>
                    <a:gd name="T87" fmla="*/ 94 h 211"/>
                    <a:gd name="T88" fmla="*/ 19 w 101"/>
                    <a:gd name="T89" fmla="*/ 97 h 211"/>
                    <a:gd name="T90" fmla="*/ 15 w 101"/>
                    <a:gd name="T91" fmla="*/ 96 h 211"/>
                    <a:gd name="T92" fmla="*/ 16 w 101"/>
                    <a:gd name="T93" fmla="*/ 92 h 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01" h="211">
                      <a:moveTo>
                        <a:pt x="2" y="205"/>
                      </a:moveTo>
                      <a:cubicBezTo>
                        <a:pt x="8" y="187"/>
                        <a:pt x="27" y="181"/>
                        <a:pt x="50" y="181"/>
                      </a:cubicBezTo>
                      <a:cubicBezTo>
                        <a:pt x="74" y="181"/>
                        <a:pt x="93" y="187"/>
                        <a:pt x="99" y="205"/>
                      </a:cubicBezTo>
                      <a:cubicBezTo>
                        <a:pt x="101" y="211"/>
                        <a:pt x="100" y="211"/>
                        <a:pt x="100" y="205"/>
                      </a:cubicBezTo>
                      <a:cubicBezTo>
                        <a:pt x="100" y="172"/>
                        <a:pt x="100" y="78"/>
                        <a:pt x="100" y="45"/>
                      </a:cubicBezTo>
                      <a:cubicBezTo>
                        <a:pt x="100" y="39"/>
                        <a:pt x="101" y="28"/>
                        <a:pt x="98" y="22"/>
                      </a:cubicBezTo>
                      <a:cubicBezTo>
                        <a:pt x="92" y="5"/>
                        <a:pt x="73" y="0"/>
                        <a:pt x="50" y="0"/>
                      </a:cubicBezTo>
                      <a:cubicBezTo>
                        <a:pt x="28" y="0"/>
                        <a:pt x="8" y="5"/>
                        <a:pt x="2" y="22"/>
                      </a:cubicBezTo>
                      <a:cubicBezTo>
                        <a:pt x="0" y="28"/>
                        <a:pt x="0" y="39"/>
                        <a:pt x="0" y="45"/>
                      </a:cubicBezTo>
                      <a:cubicBezTo>
                        <a:pt x="0" y="78"/>
                        <a:pt x="0" y="172"/>
                        <a:pt x="0" y="205"/>
                      </a:cubicBezTo>
                      <a:cubicBezTo>
                        <a:pt x="0" y="211"/>
                        <a:pt x="0" y="211"/>
                        <a:pt x="2" y="205"/>
                      </a:cubicBezTo>
                      <a:moveTo>
                        <a:pt x="16" y="35"/>
                      </a:moveTo>
                      <a:cubicBezTo>
                        <a:pt x="24" y="30"/>
                        <a:pt x="36" y="28"/>
                        <a:pt x="50" y="28"/>
                      </a:cubicBezTo>
                      <a:cubicBezTo>
                        <a:pt x="65" y="28"/>
                        <a:pt x="76" y="30"/>
                        <a:pt x="85" y="35"/>
                      </a:cubicBezTo>
                      <a:cubicBezTo>
                        <a:pt x="86" y="35"/>
                        <a:pt x="87" y="37"/>
                        <a:pt x="86" y="39"/>
                      </a:cubicBezTo>
                      <a:cubicBezTo>
                        <a:pt x="86" y="40"/>
                        <a:pt x="85" y="40"/>
                        <a:pt x="84" y="40"/>
                      </a:cubicBezTo>
                      <a:cubicBezTo>
                        <a:pt x="83" y="40"/>
                        <a:pt x="83" y="40"/>
                        <a:pt x="82" y="40"/>
                      </a:cubicBezTo>
                      <a:cubicBezTo>
                        <a:pt x="80" y="39"/>
                        <a:pt x="78" y="38"/>
                        <a:pt x="75" y="37"/>
                      </a:cubicBezTo>
                      <a:cubicBezTo>
                        <a:pt x="69" y="35"/>
                        <a:pt x="61" y="34"/>
                        <a:pt x="50" y="34"/>
                      </a:cubicBezTo>
                      <a:cubicBezTo>
                        <a:pt x="40" y="34"/>
                        <a:pt x="32" y="35"/>
                        <a:pt x="25" y="37"/>
                      </a:cubicBezTo>
                      <a:cubicBezTo>
                        <a:pt x="23" y="38"/>
                        <a:pt x="21" y="39"/>
                        <a:pt x="19" y="40"/>
                      </a:cubicBezTo>
                      <a:cubicBezTo>
                        <a:pt x="17" y="41"/>
                        <a:pt x="15" y="40"/>
                        <a:pt x="15" y="39"/>
                      </a:cubicBezTo>
                      <a:cubicBezTo>
                        <a:pt x="14" y="37"/>
                        <a:pt x="15" y="35"/>
                        <a:pt x="16" y="35"/>
                      </a:cubicBezTo>
                      <a:moveTo>
                        <a:pt x="16" y="63"/>
                      </a:moveTo>
                      <a:cubicBezTo>
                        <a:pt x="24" y="59"/>
                        <a:pt x="36" y="57"/>
                        <a:pt x="50" y="57"/>
                      </a:cubicBezTo>
                      <a:cubicBezTo>
                        <a:pt x="65" y="57"/>
                        <a:pt x="76" y="59"/>
                        <a:pt x="85" y="63"/>
                      </a:cubicBezTo>
                      <a:cubicBezTo>
                        <a:pt x="86" y="64"/>
                        <a:pt x="87" y="66"/>
                        <a:pt x="86" y="67"/>
                      </a:cubicBezTo>
                      <a:cubicBezTo>
                        <a:pt x="86" y="68"/>
                        <a:pt x="85" y="69"/>
                        <a:pt x="84" y="69"/>
                      </a:cubicBezTo>
                      <a:cubicBezTo>
                        <a:pt x="83" y="69"/>
                        <a:pt x="83" y="69"/>
                        <a:pt x="82" y="68"/>
                      </a:cubicBezTo>
                      <a:cubicBezTo>
                        <a:pt x="80" y="67"/>
                        <a:pt x="78" y="66"/>
                        <a:pt x="75" y="66"/>
                      </a:cubicBezTo>
                      <a:cubicBezTo>
                        <a:pt x="69" y="64"/>
                        <a:pt x="61" y="63"/>
                        <a:pt x="50" y="63"/>
                      </a:cubicBezTo>
                      <a:cubicBezTo>
                        <a:pt x="40" y="63"/>
                        <a:pt x="32" y="64"/>
                        <a:pt x="25" y="66"/>
                      </a:cubicBezTo>
                      <a:cubicBezTo>
                        <a:pt x="23" y="66"/>
                        <a:pt x="21" y="67"/>
                        <a:pt x="19" y="68"/>
                      </a:cubicBezTo>
                      <a:cubicBezTo>
                        <a:pt x="17" y="69"/>
                        <a:pt x="15" y="69"/>
                        <a:pt x="15" y="67"/>
                      </a:cubicBezTo>
                      <a:cubicBezTo>
                        <a:pt x="14" y="66"/>
                        <a:pt x="15" y="64"/>
                        <a:pt x="16" y="63"/>
                      </a:cubicBezTo>
                      <a:moveTo>
                        <a:pt x="16" y="92"/>
                      </a:moveTo>
                      <a:cubicBezTo>
                        <a:pt x="24" y="87"/>
                        <a:pt x="36" y="85"/>
                        <a:pt x="50" y="85"/>
                      </a:cubicBezTo>
                      <a:cubicBezTo>
                        <a:pt x="65" y="85"/>
                        <a:pt x="76" y="87"/>
                        <a:pt x="85" y="92"/>
                      </a:cubicBezTo>
                      <a:cubicBezTo>
                        <a:pt x="86" y="92"/>
                        <a:pt x="87" y="94"/>
                        <a:pt x="86" y="96"/>
                      </a:cubicBezTo>
                      <a:cubicBezTo>
                        <a:pt x="86" y="97"/>
                        <a:pt x="85" y="97"/>
                        <a:pt x="84" y="97"/>
                      </a:cubicBezTo>
                      <a:cubicBezTo>
                        <a:pt x="83" y="97"/>
                        <a:pt x="83" y="97"/>
                        <a:pt x="82" y="97"/>
                      </a:cubicBezTo>
                      <a:cubicBezTo>
                        <a:pt x="80" y="96"/>
                        <a:pt x="78" y="95"/>
                        <a:pt x="75" y="94"/>
                      </a:cubicBezTo>
                      <a:cubicBezTo>
                        <a:pt x="69" y="92"/>
                        <a:pt x="61" y="91"/>
                        <a:pt x="50" y="91"/>
                      </a:cubicBezTo>
                      <a:cubicBezTo>
                        <a:pt x="40" y="91"/>
                        <a:pt x="32" y="92"/>
                        <a:pt x="25" y="94"/>
                      </a:cubicBezTo>
                      <a:cubicBezTo>
                        <a:pt x="23" y="95"/>
                        <a:pt x="21" y="96"/>
                        <a:pt x="19" y="97"/>
                      </a:cubicBezTo>
                      <a:cubicBezTo>
                        <a:pt x="17" y="98"/>
                        <a:pt x="15" y="97"/>
                        <a:pt x="15" y="96"/>
                      </a:cubicBezTo>
                      <a:cubicBezTo>
                        <a:pt x="14" y="94"/>
                        <a:pt x="15" y="92"/>
                        <a:pt x="16" y="92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2" name="Freeform 21"/>
                <p:cNvSpPr>
                  <a:spLocks noEditPoints="1"/>
                </p:cNvSpPr>
                <p:nvPr/>
              </p:nvSpPr>
              <p:spPr bwMode="auto">
                <a:xfrm>
                  <a:off x="3852" y="1908"/>
                  <a:ext cx="242" cy="506"/>
                </a:xfrm>
                <a:custGeom>
                  <a:avLst/>
                  <a:gdLst>
                    <a:gd name="T0" fmla="*/ 99 w 101"/>
                    <a:gd name="T1" fmla="*/ 205 h 211"/>
                    <a:gd name="T2" fmla="*/ 101 w 101"/>
                    <a:gd name="T3" fmla="*/ 205 h 211"/>
                    <a:gd name="T4" fmla="*/ 101 w 101"/>
                    <a:gd name="T5" fmla="*/ 45 h 211"/>
                    <a:gd name="T6" fmla="*/ 99 w 101"/>
                    <a:gd name="T7" fmla="*/ 22 h 211"/>
                    <a:gd name="T8" fmla="*/ 51 w 101"/>
                    <a:gd name="T9" fmla="*/ 0 h 211"/>
                    <a:gd name="T10" fmla="*/ 3 w 101"/>
                    <a:gd name="T11" fmla="*/ 22 h 211"/>
                    <a:gd name="T12" fmla="*/ 1 w 101"/>
                    <a:gd name="T13" fmla="*/ 45 h 211"/>
                    <a:gd name="T14" fmla="*/ 1 w 101"/>
                    <a:gd name="T15" fmla="*/ 205 h 211"/>
                    <a:gd name="T16" fmla="*/ 2 w 101"/>
                    <a:gd name="T17" fmla="*/ 205 h 211"/>
                    <a:gd name="T18" fmla="*/ 51 w 101"/>
                    <a:gd name="T19" fmla="*/ 181 h 211"/>
                    <a:gd name="T20" fmla="*/ 99 w 101"/>
                    <a:gd name="T21" fmla="*/ 205 h 211"/>
                    <a:gd name="T22" fmla="*/ 86 w 101"/>
                    <a:gd name="T23" fmla="*/ 96 h 211"/>
                    <a:gd name="T24" fmla="*/ 84 w 101"/>
                    <a:gd name="T25" fmla="*/ 97 h 211"/>
                    <a:gd name="T26" fmla="*/ 82 w 101"/>
                    <a:gd name="T27" fmla="*/ 97 h 211"/>
                    <a:gd name="T28" fmla="*/ 76 w 101"/>
                    <a:gd name="T29" fmla="*/ 94 h 211"/>
                    <a:gd name="T30" fmla="*/ 51 w 101"/>
                    <a:gd name="T31" fmla="*/ 91 h 211"/>
                    <a:gd name="T32" fmla="*/ 26 w 101"/>
                    <a:gd name="T33" fmla="*/ 94 h 211"/>
                    <a:gd name="T34" fmla="*/ 19 w 101"/>
                    <a:gd name="T35" fmla="*/ 97 h 211"/>
                    <a:gd name="T36" fmla="*/ 15 w 101"/>
                    <a:gd name="T37" fmla="*/ 96 h 211"/>
                    <a:gd name="T38" fmla="*/ 16 w 101"/>
                    <a:gd name="T39" fmla="*/ 92 h 211"/>
                    <a:gd name="T40" fmla="*/ 51 w 101"/>
                    <a:gd name="T41" fmla="*/ 85 h 211"/>
                    <a:gd name="T42" fmla="*/ 85 w 101"/>
                    <a:gd name="T43" fmla="*/ 92 h 211"/>
                    <a:gd name="T44" fmla="*/ 86 w 101"/>
                    <a:gd name="T45" fmla="*/ 96 h 211"/>
                    <a:gd name="T46" fmla="*/ 86 w 101"/>
                    <a:gd name="T47" fmla="*/ 67 h 211"/>
                    <a:gd name="T48" fmla="*/ 84 w 101"/>
                    <a:gd name="T49" fmla="*/ 69 h 211"/>
                    <a:gd name="T50" fmla="*/ 82 w 101"/>
                    <a:gd name="T51" fmla="*/ 68 h 211"/>
                    <a:gd name="T52" fmla="*/ 76 w 101"/>
                    <a:gd name="T53" fmla="*/ 66 h 211"/>
                    <a:gd name="T54" fmla="*/ 51 w 101"/>
                    <a:gd name="T55" fmla="*/ 63 h 211"/>
                    <a:gd name="T56" fmla="*/ 26 w 101"/>
                    <a:gd name="T57" fmla="*/ 66 h 211"/>
                    <a:gd name="T58" fmla="*/ 19 w 101"/>
                    <a:gd name="T59" fmla="*/ 68 h 211"/>
                    <a:gd name="T60" fmla="*/ 15 w 101"/>
                    <a:gd name="T61" fmla="*/ 67 h 211"/>
                    <a:gd name="T62" fmla="*/ 16 w 101"/>
                    <a:gd name="T63" fmla="*/ 63 h 211"/>
                    <a:gd name="T64" fmla="*/ 51 w 101"/>
                    <a:gd name="T65" fmla="*/ 57 h 211"/>
                    <a:gd name="T66" fmla="*/ 85 w 101"/>
                    <a:gd name="T67" fmla="*/ 63 h 211"/>
                    <a:gd name="T68" fmla="*/ 86 w 101"/>
                    <a:gd name="T69" fmla="*/ 67 h 211"/>
                    <a:gd name="T70" fmla="*/ 86 w 101"/>
                    <a:gd name="T71" fmla="*/ 39 h 211"/>
                    <a:gd name="T72" fmla="*/ 84 w 101"/>
                    <a:gd name="T73" fmla="*/ 40 h 211"/>
                    <a:gd name="T74" fmla="*/ 82 w 101"/>
                    <a:gd name="T75" fmla="*/ 40 h 211"/>
                    <a:gd name="T76" fmla="*/ 76 w 101"/>
                    <a:gd name="T77" fmla="*/ 37 h 211"/>
                    <a:gd name="T78" fmla="*/ 51 w 101"/>
                    <a:gd name="T79" fmla="*/ 34 h 211"/>
                    <a:gd name="T80" fmla="*/ 26 w 101"/>
                    <a:gd name="T81" fmla="*/ 37 h 211"/>
                    <a:gd name="T82" fmla="*/ 19 w 101"/>
                    <a:gd name="T83" fmla="*/ 40 h 211"/>
                    <a:gd name="T84" fmla="*/ 15 w 101"/>
                    <a:gd name="T85" fmla="*/ 39 h 211"/>
                    <a:gd name="T86" fmla="*/ 16 w 101"/>
                    <a:gd name="T87" fmla="*/ 35 h 211"/>
                    <a:gd name="T88" fmla="*/ 51 w 101"/>
                    <a:gd name="T89" fmla="*/ 28 h 211"/>
                    <a:gd name="T90" fmla="*/ 85 w 101"/>
                    <a:gd name="T91" fmla="*/ 35 h 211"/>
                    <a:gd name="T92" fmla="*/ 86 w 101"/>
                    <a:gd name="T93" fmla="*/ 39 h 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01" h="211">
                      <a:moveTo>
                        <a:pt x="99" y="205"/>
                      </a:moveTo>
                      <a:cubicBezTo>
                        <a:pt x="101" y="211"/>
                        <a:pt x="101" y="211"/>
                        <a:pt x="101" y="205"/>
                      </a:cubicBezTo>
                      <a:cubicBezTo>
                        <a:pt x="101" y="172"/>
                        <a:pt x="101" y="78"/>
                        <a:pt x="101" y="45"/>
                      </a:cubicBezTo>
                      <a:cubicBezTo>
                        <a:pt x="101" y="39"/>
                        <a:pt x="101" y="28"/>
                        <a:pt x="99" y="22"/>
                      </a:cubicBezTo>
                      <a:cubicBezTo>
                        <a:pt x="93" y="5"/>
                        <a:pt x="73" y="0"/>
                        <a:pt x="51" y="0"/>
                      </a:cubicBezTo>
                      <a:cubicBezTo>
                        <a:pt x="28" y="0"/>
                        <a:pt x="9" y="5"/>
                        <a:pt x="3" y="22"/>
                      </a:cubicBezTo>
                      <a:cubicBezTo>
                        <a:pt x="1" y="28"/>
                        <a:pt x="1" y="39"/>
                        <a:pt x="1" y="45"/>
                      </a:cubicBezTo>
                      <a:cubicBezTo>
                        <a:pt x="1" y="78"/>
                        <a:pt x="1" y="172"/>
                        <a:pt x="1" y="205"/>
                      </a:cubicBezTo>
                      <a:cubicBezTo>
                        <a:pt x="1" y="211"/>
                        <a:pt x="0" y="211"/>
                        <a:pt x="2" y="205"/>
                      </a:cubicBezTo>
                      <a:cubicBezTo>
                        <a:pt x="8" y="187"/>
                        <a:pt x="27" y="181"/>
                        <a:pt x="51" y="181"/>
                      </a:cubicBezTo>
                      <a:cubicBezTo>
                        <a:pt x="74" y="181"/>
                        <a:pt x="94" y="187"/>
                        <a:pt x="99" y="205"/>
                      </a:cubicBezTo>
                      <a:moveTo>
                        <a:pt x="86" y="96"/>
                      </a:moveTo>
                      <a:cubicBezTo>
                        <a:pt x="86" y="97"/>
                        <a:pt x="85" y="97"/>
                        <a:pt x="84" y="97"/>
                      </a:cubicBezTo>
                      <a:cubicBezTo>
                        <a:pt x="83" y="97"/>
                        <a:pt x="83" y="97"/>
                        <a:pt x="82" y="97"/>
                      </a:cubicBezTo>
                      <a:cubicBezTo>
                        <a:pt x="80" y="96"/>
                        <a:pt x="78" y="95"/>
                        <a:pt x="76" y="94"/>
                      </a:cubicBezTo>
                      <a:cubicBezTo>
                        <a:pt x="69" y="92"/>
                        <a:pt x="61" y="91"/>
                        <a:pt x="51" y="91"/>
                      </a:cubicBezTo>
                      <a:cubicBezTo>
                        <a:pt x="41" y="91"/>
                        <a:pt x="32" y="92"/>
                        <a:pt x="26" y="94"/>
                      </a:cubicBezTo>
                      <a:cubicBezTo>
                        <a:pt x="23" y="95"/>
                        <a:pt x="21" y="96"/>
                        <a:pt x="19" y="97"/>
                      </a:cubicBezTo>
                      <a:cubicBezTo>
                        <a:pt x="17" y="98"/>
                        <a:pt x="16" y="97"/>
                        <a:pt x="15" y="96"/>
                      </a:cubicBezTo>
                      <a:cubicBezTo>
                        <a:pt x="14" y="94"/>
                        <a:pt x="15" y="92"/>
                        <a:pt x="16" y="92"/>
                      </a:cubicBezTo>
                      <a:cubicBezTo>
                        <a:pt x="25" y="87"/>
                        <a:pt x="36" y="85"/>
                        <a:pt x="51" y="85"/>
                      </a:cubicBezTo>
                      <a:cubicBezTo>
                        <a:pt x="65" y="85"/>
                        <a:pt x="77" y="87"/>
                        <a:pt x="85" y="92"/>
                      </a:cubicBezTo>
                      <a:cubicBezTo>
                        <a:pt x="87" y="92"/>
                        <a:pt x="87" y="94"/>
                        <a:pt x="86" y="96"/>
                      </a:cubicBezTo>
                      <a:moveTo>
                        <a:pt x="86" y="67"/>
                      </a:moveTo>
                      <a:cubicBezTo>
                        <a:pt x="86" y="68"/>
                        <a:pt x="85" y="69"/>
                        <a:pt x="84" y="69"/>
                      </a:cubicBezTo>
                      <a:cubicBezTo>
                        <a:pt x="83" y="69"/>
                        <a:pt x="83" y="69"/>
                        <a:pt x="82" y="68"/>
                      </a:cubicBezTo>
                      <a:cubicBezTo>
                        <a:pt x="80" y="67"/>
                        <a:pt x="78" y="66"/>
                        <a:pt x="76" y="66"/>
                      </a:cubicBezTo>
                      <a:cubicBezTo>
                        <a:pt x="69" y="64"/>
                        <a:pt x="61" y="63"/>
                        <a:pt x="51" y="63"/>
                      </a:cubicBezTo>
                      <a:cubicBezTo>
                        <a:pt x="41" y="63"/>
                        <a:pt x="32" y="64"/>
                        <a:pt x="26" y="66"/>
                      </a:cubicBezTo>
                      <a:cubicBezTo>
                        <a:pt x="23" y="66"/>
                        <a:pt x="21" y="67"/>
                        <a:pt x="19" y="68"/>
                      </a:cubicBezTo>
                      <a:cubicBezTo>
                        <a:pt x="17" y="69"/>
                        <a:pt x="16" y="69"/>
                        <a:pt x="15" y="67"/>
                      </a:cubicBezTo>
                      <a:cubicBezTo>
                        <a:pt x="14" y="66"/>
                        <a:pt x="15" y="64"/>
                        <a:pt x="16" y="63"/>
                      </a:cubicBezTo>
                      <a:cubicBezTo>
                        <a:pt x="25" y="59"/>
                        <a:pt x="36" y="57"/>
                        <a:pt x="51" y="57"/>
                      </a:cubicBezTo>
                      <a:cubicBezTo>
                        <a:pt x="65" y="57"/>
                        <a:pt x="77" y="59"/>
                        <a:pt x="85" y="63"/>
                      </a:cubicBezTo>
                      <a:cubicBezTo>
                        <a:pt x="87" y="64"/>
                        <a:pt x="87" y="66"/>
                        <a:pt x="86" y="67"/>
                      </a:cubicBezTo>
                      <a:moveTo>
                        <a:pt x="86" y="39"/>
                      </a:moveTo>
                      <a:cubicBezTo>
                        <a:pt x="86" y="40"/>
                        <a:pt x="85" y="40"/>
                        <a:pt x="84" y="40"/>
                      </a:cubicBezTo>
                      <a:cubicBezTo>
                        <a:pt x="83" y="40"/>
                        <a:pt x="83" y="40"/>
                        <a:pt x="82" y="40"/>
                      </a:cubicBezTo>
                      <a:cubicBezTo>
                        <a:pt x="80" y="39"/>
                        <a:pt x="78" y="38"/>
                        <a:pt x="76" y="37"/>
                      </a:cubicBezTo>
                      <a:cubicBezTo>
                        <a:pt x="69" y="35"/>
                        <a:pt x="61" y="34"/>
                        <a:pt x="51" y="34"/>
                      </a:cubicBezTo>
                      <a:cubicBezTo>
                        <a:pt x="41" y="34"/>
                        <a:pt x="32" y="35"/>
                        <a:pt x="26" y="37"/>
                      </a:cubicBezTo>
                      <a:cubicBezTo>
                        <a:pt x="23" y="38"/>
                        <a:pt x="21" y="39"/>
                        <a:pt x="19" y="40"/>
                      </a:cubicBezTo>
                      <a:cubicBezTo>
                        <a:pt x="17" y="41"/>
                        <a:pt x="16" y="40"/>
                        <a:pt x="15" y="39"/>
                      </a:cubicBezTo>
                      <a:cubicBezTo>
                        <a:pt x="14" y="37"/>
                        <a:pt x="15" y="35"/>
                        <a:pt x="16" y="35"/>
                      </a:cubicBezTo>
                      <a:cubicBezTo>
                        <a:pt x="25" y="30"/>
                        <a:pt x="36" y="28"/>
                        <a:pt x="51" y="28"/>
                      </a:cubicBezTo>
                      <a:cubicBezTo>
                        <a:pt x="65" y="28"/>
                        <a:pt x="77" y="30"/>
                        <a:pt x="85" y="35"/>
                      </a:cubicBezTo>
                      <a:cubicBezTo>
                        <a:pt x="87" y="35"/>
                        <a:pt x="87" y="37"/>
                        <a:pt x="86" y="39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5" name="圆角矩形 4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1167" y="144940"/>
            <a:ext cx="1826133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研究背景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2584397" y="217491"/>
            <a:ext cx="10096500" cy="439541"/>
            <a:chOff x="2584397" y="217491"/>
            <a:chExt cx="10096500" cy="439541"/>
          </a:xfrm>
        </p:grpSpPr>
        <p:sp>
          <p:nvSpPr>
            <p:cNvPr id="4" name="圆角矩形 3"/>
            <p:cNvSpPr/>
            <p:nvPr/>
          </p:nvSpPr>
          <p:spPr>
            <a:xfrm>
              <a:off x="2584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2597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609797" y="239783"/>
              <a:ext cx="2198222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BACKGROUNDS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2" name="直接连接符 21"/>
          <p:cNvCxnSpPr/>
          <p:nvPr/>
        </p:nvCxnSpPr>
        <p:spPr>
          <a:xfrm>
            <a:off x="1096189" y="3204434"/>
            <a:ext cx="304247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组合 59"/>
          <p:cNvGrpSpPr/>
          <p:nvPr/>
        </p:nvGrpSpPr>
        <p:grpSpPr>
          <a:xfrm>
            <a:off x="969248" y="1901797"/>
            <a:ext cx="981351" cy="341845"/>
            <a:chOff x="969248" y="1901797"/>
            <a:chExt cx="981351" cy="341845"/>
          </a:xfrm>
        </p:grpSpPr>
        <p:sp>
          <p:nvSpPr>
            <p:cNvPr id="2" name="矩形 1"/>
            <p:cNvSpPr/>
            <p:nvPr/>
          </p:nvSpPr>
          <p:spPr>
            <a:xfrm>
              <a:off x="987574" y="1908513"/>
              <a:ext cx="963025" cy="335129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969248" y="1901797"/>
              <a:ext cx="981351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 </a:t>
              </a:r>
              <a:r>
                <a:rPr lang="en-US" altLang="zh-CN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969248" y="2268423"/>
            <a:ext cx="2865891" cy="73866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</a:t>
            </a: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1101717" y="5588156"/>
            <a:ext cx="313634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组合 61"/>
          <p:cNvGrpSpPr/>
          <p:nvPr/>
        </p:nvGrpSpPr>
        <p:grpSpPr>
          <a:xfrm>
            <a:off x="987573" y="4363538"/>
            <a:ext cx="981352" cy="339298"/>
            <a:chOff x="987573" y="4363538"/>
            <a:chExt cx="981352" cy="339298"/>
          </a:xfrm>
        </p:grpSpPr>
        <p:sp>
          <p:nvSpPr>
            <p:cNvPr id="41" name="矩形 40"/>
            <p:cNvSpPr/>
            <p:nvPr/>
          </p:nvSpPr>
          <p:spPr>
            <a:xfrm>
              <a:off x="987573" y="4367707"/>
              <a:ext cx="963025" cy="335129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987574" y="4363538"/>
              <a:ext cx="981351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 </a:t>
              </a:r>
              <a:r>
                <a:rPr lang="en-US" altLang="zh-CN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970540" y="4730165"/>
            <a:ext cx="2916933" cy="73866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</a:t>
            </a: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7818649" y="3204434"/>
            <a:ext cx="320919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组合 62"/>
          <p:cNvGrpSpPr/>
          <p:nvPr/>
        </p:nvGrpSpPr>
        <p:grpSpPr>
          <a:xfrm>
            <a:off x="8290233" y="1896790"/>
            <a:ext cx="985680" cy="346852"/>
            <a:chOff x="8290233" y="1896790"/>
            <a:chExt cx="985680" cy="346852"/>
          </a:xfrm>
        </p:grpSpPr>
        <p:sp>
          <p:nvSpPr>
            <p:cNvPr id="40" name="矩形 39"/>
            <p:cNvSpPr/>
            <p:nvPr/>
          </p:nvSpPr>
          <p:spPr>
            <a:xfrm>
              <a:off x="8312888" y="1908513"/>
              <a:ext cx="963025" cy="335129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8290233" y="1896790"/>
              <a:ext cx="981351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 </a:t>
              </a:r>
              <a:r>
                <a:rPr lang="en-US" altLang="zh-CN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8305819" y="2231919"/>
            <a:ext cx="2916933" cy="73866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</a:t>
            </a: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7818649" y="5588156"/>
            <a:ext cx="321433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组合 60"/>
          <p:cNvGrpSpPr/>
          <p:nvPr/>
        </p:nvGrpSpPr>
        <p:grpSpPr>
          <a:xfrm>
            <a:off x="8302343" y="4270384"/>
            <a:ext cx="991408" cy="338550"/>
            <a:chOff x="8302343" y="4270384"/>
            <a:chExt cx="991408" cy="338550"/>
          </a:xfrm>
        </p:grpSpPr>
        <p:sp>
          <p:nvSpPr>
            <p:cNvPr id="42" name="矩形 41"/>
            <p:cNvSpPr/>
            <p:nvPr/>
          </p:nvSpPr>
          <p:spPr>
            <a:xfrm>
              <a:off x="8302343" y="4273805"/>
              <a:ext cx="963025" cy="335129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8312400" y="4270384"/>
              <a:ext cx="981351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 </a:t>
              </a:r>
              <a:r>
                <a:rPr lang="en-US" altLang="zh-CN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9" name="矩形 38"/>
          <p:cNvSpPr/>
          <p:nvPr/>
        </p:nvSpPr>
        <p:spPr>
          <a:xfrm>
            <a:off x="8305819" y="4624601"/>
            <a:ext cx="2916933" cy="73866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</a:t>
            </a: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4534687" y="2362199"/>
            <a:ext cx="2987596" cy="2987597"/>
            <a:chOff x="4534687" y="2362199"/>
            <a:chExt cx="2987596" cy="2987597"/>
          </a:xfrm>
        </p:grpSpPr>
        <p:grpSp>
          <p:nvGrpSpPr>
            <p:cNvPr id="20" name="组合 19"/>
            <p:cNvGrpSpPr/>
            <p:nvPr/>
          </p:nvGrpSpPr>
          <p:grpSpPr>
            <a:xfrm rot="1063806">
              <a:off x="4534687" y="2362199"/>
              <a:ext cx="2987596" cy="2987597"/>
              <a:chOff x="3898967" y="2026612"/>
              <a:chExt cx="3958823" cy="3958824"/>
            </a:xfrm>
          </p:grpSpPr>
          <p:grpSp>
            <p:nvGrpSpPr>
              <p:cNvPr id="11" name="Group 4"/>
              <p:cNvGrpSpPr>
                <a:grpSpLocks noChangeAspect="1"/>
              </p:cNvGrpSpPr>
              <p:nvPr/>
            </p:nvGrpSpPr>
            <p:grpSpPr bwMode="auto">
              <a:xfrm>
                <a:off x="3898967" y="2026612"/>
                <a:ext cx="3958823" cy="3958824"/>
                <a:chOff x="3263" y="1579"/>
                <a:chExt cx="1158" cy="1158"/>
              </a:xfrm>
            </p:grpSpPr>
            <p:sp>
              <p:nvSpPr>
                <p:cNvPr id="13" name="Freeform 5"/>
                <p:cNvSpPr/>
                <p:nvPr/>
              </p:nvSpPr>
              <p:spPr bwMode="auto">
                <a:xfrm>
                  <a:off x="3263" y="1643"/>
                  <a:ext cx="742" cy="1075"/>
                </a:xfrm>
                <a:custGeom>
                  <a:avLst/>
                  <a:gdLst>
                    <a:gd name="T0" fmla="*/ 36 w 312"/>
                    <a:gd name="T1" fmla="*/ 274 h 452"/>
                    <a:gd name="T2" fmla="*/ 163 w 312"/>
                    <a:gd name="T3" fmla="*/ 3 h 452"/>
                    <a:gd name="T4" fmla="*/ 181 w 312"/>
                    <a:gd name="T5" fmla="*/ 12 h 452"/>
                    <a:gd name="T6" fmla="*/ 244 w 312"/>
                    <a:gd name="T7" fmla="*/ 206 h 452"/>
                    <a:gd name="T8" fmla="*/ 312 w 312"/>
                    <a:gd name="T9" fmla="*/ 415 h 452"/>
                    <a:gd name="T10" fmla="*/ 36 w 312"/>
                    <a:gd name="T11" fmla="*/ 274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12" h="452">
                      <a:moveTo>
                        <a:pt x="36" y="274"/>
                      </a:moveTo>
                      <a:cubicBezTo>
                        <a:pt x="0" y="164"/>
                        <a:pt x="57" y="45"/>
                        <a:pt x="163" y="3"/>
                      </a:cubicBezTo>
                      <a:cubicBezTo>
                        <a:pt x="171" y="0"/>
                        <a:pt x="179" y="4"/>
                        <a:pt x="181" y="12"/>
                      </a:cubicBezTo>
                      <a:cubicBezTo>
                        <a:pt x="244" y="206"/>
                        <a:pt x="244" y="206"/>
                        <a:pt x="244" y="206"/>
                      </a:cubicBezTo>
                      <a:cubicBezTo>
                        <a:pt x="312" y="415"/>
                        <a:pt x="312" y="415"/>
                        <a:pt x="312" y="415"/>
                      </a:cubicBezTo>
                      <a:cubicBezTo>
                        <a:pt x="197" y="452"/>
                        <a:pt x="74" y="389"/>
                        <a:pt x="36" y="274"/>
                      </a:cubicBez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" name="Freeform 6"/>
                <p:cNvSpPr/>
                <p:nvPr/>
              </p:nvSpPr>
              <p:spPr bwMode="auto">
                <a:xfrm>
                  <a:off x="3271" y="1641"/>
                  <a:ext cx="741" cy="1074"/>
                </a:xfrm>
                <a:custGeom>
                  <a:avLst/>
                  <a:gdLst>
                    <a:gd name="T0" fmla="*/ 35 w 312"/>
                    <a:gd name="T1" fmla="*/ 274 h 452"/>
                    <a:gd name="T2" fmla="*/ 163 w 312"/>
                    <a:gd name="T3" fmla="*/ 3 h 452"/>
                    <a:gd name="T4" fmla="*/ 181 w 312"/>
                    <a:gd name="T5" fmla="*/ 12 h 452"/>
                    <a:gd name="T6" fmla="*/ 244 w 312"/>
                    <a:gd name="T7" fmla="*/ 206 h 452"/>
                    <a:gd name="T8" fmla="*/ 312 w 312"/>
                    <a:gd name="T9" fmla="*/ 415 h 452"/>
                    <a:gd name="T10" fmla="*/ 35 w 312"/>
                    <a:gd name="T11" fmla="*/ 274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12" h="452">
                      <a:moveTo>
                        <a:pt x="35" y="274"/>
                      </a:moveTo>
                      <a:cubicBezTo>
                        <a:pt x="0" y="164"/>
                        <a:pt x="56" y="46"/>
                        <a:pt x="163" y="3"/>
                      </a:cubicBezTo>
                      <a:cubicBezTo>
                        <a:pt x="170" y="0"/>
                        <a:pt x="178" y="4"/>
                        <a:pt x="181" y="12"/>
                      </a:cubicBezTo>
                      <a:cubicBezTo>
                        <a:pt x="244" y="206"/>
                        <a:pt x="244" y="206"/>
                        <a:pt x="244" y="206"/>
                      </a:cubicBezTo>
                      <a:cubicBezTo>
                        <a:pt x="312" y="415"/>
                        <a:pt x="312" y="415"/>
                        <a:pt x="312" y="415"/>
                      </a:cubicBezTo>
                      <a:cubicBezTo>
                        <a:pt x="196" y="452"/>
                        <a:pt x="73" y="389"/>
                        <a:pt x="35" y="274"/>
                      </a:cubicBez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" name="Freeform 7"/>
                <p:cNvSpPr/>
                <p:nvPr/>
              </p:nvSpPr>
              <p:spPr bwMode="auto">
                <a:xfrm>
                  <a:off x="3328" y="1978"/>
                  <a:ext cx="1072" cy="759"/>
                </a:xfrm>
                <a:custGeom>
                  <a:avLst/>
                  <a:gdLst>
                    <a:gd name="T0" fmla="*/ 278 w 451"/>
                    <a:gd name="T1" fmla="*/ 280 h 319"/>
                    <a:gd name="T2" fmla="*/ 3 w 451"/>
                    <a:gd name="T3" fmla="*/ 161 h 319"/>
                    <a:gd name="T4" fmla="*/ 12 w 451"/>
                    <a:gd name="T5" fmla="*/ 143 h 319"/>
                    <a:gd name="T6" fmla="*/ 410 w 451"/>
                    <a:gd name="T7" fmla="*/ 0 h 319"/>
                    <a:gd name="T8" fmla="*/ 278 w 451"/>
                    <a:gd name="T9" fmla="*/ 280 h 3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1" h="319">
                      <a:moveTo>
                        <a:pt x="278" y="280"/>
                      </a:moveTo>
                      <a:cubicBezTo>
                        <a:pt x="169" y="319"/>
                        <a:pt x="49" y="266"/>
                        <a:pt x="3" y="161"/>
                      </a:cubicBezTo>
                      <a:cubicBezTo>
                        <a:pt x="0" y="154"/>
                        <a:pt x="4" y="146"/>
                        <a:pt x="12" y="143"/>
                      </a:cubicBezTo>
                      <a:cubicBezTo>
                        <a:pt x="410" y="0"/>
                        <a:pt x="410" y="0"/>
                        <a:pt x="410" y="0"/>
                      </a:cubicBezTo>
                      <a:cubicBezTo>
                        <a:pt x="451" y="114"/>
                        <a:pt x="392" y="239"/>
                        <a:pt x="278" y="280"/>
                      </a:cubicBezTo>
                      <a:close/>
                    </a:path>
                  </a:pathLst>
                </a:custGeom>
                <a:solidFill>
                  <a:srgbClr val="005C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" name="Freeform 8"/>
                <p:cNvSpPr/>
                <p:nvPr/>
              </p:nvSpPr>
              <p:spPr bwMode="auto">
                <a:xfrm>
                  <a:off x="3670" y="1591"/>
                  <a:ext cx="751" cy="1074"/>
                </a:xfrm>
                <a:custGeom>
                  <a:avLst/>
                  <a:gdLst>
                    <a:gd name="T0" fmla="*/ 278 w 316"/>
                    <a:gd name="T1" fmla="*/ 176 h 452"/>
                    <a:gd name="T2" fmla="*/ 155 w 316"/>
                    <a:gd name="T3" fmla="*/ 448 h 452"/>
                    <a:gd name="T4" fmla="*/ 137 w 316"/>
                    <a:gd name="T5" fmla="*/ 440 h 452"/>
                    <a:gd name="T6" fmla="*/ 0 w 316"/>
                    <a:gd name="T7" fmla="*/ 39 h 452"/>
                    <a:gd name="T8" fmla="*/ 278 w 316"/>
                    <a:gd name="T9" fmla="*/ 176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6" h="452">
                      <a:moveTo>
                        <a:pt x="278" y="176"/>
                      </a:moveTo>
                      <a:cubicBezTo>
                        <a:pt x="316" y="286"/>
                        <a:pt x="261" y="405"/>
                        <a:pt x="155" y="448"/>
                      </a:cubicBezTo>
                      <a:cubicBezTo>
                        <a:pt x="147" y="452"/>
                        <a:pt x="139" y="447"/>
                        <a:pt x="137" y="440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115" y="0"/>
                        <a:pt x="239" y="61"/>
                        <a:pt x="278" y="176"/>
                      </a:cubicBez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" name="Freeform 9"/>
                <p:cNvSpPr/>
                <p:nvPr/>
              </p:nvSpPr>
              <p:spPr bwMode="auto">
                <a:xfrm>
                  <a:off x="3347" y="1579"/>
                  <a:ext cx="1015" cy="597"/>
                </a:xfrm>
                <a:custGeom>
                  <a:avLst/>
                  <a:gdLst>
                    <a:gd name="T0" fmla="*/ 8 w 427"/>
                    <a:gd name="T1" fmla="*/ 195 h 251"/>
                    <a:gd name="T2" fmla="*/ 151 w 427"/>
                    <a:gd name="T3" fmla="*/ 37 h 251"/>
                    <a:gd name="T4" fmla="*/ 424 w 427"/>
                    <a:gd name="T5" fmla="*/ 161 h 251"/>
                    <a:gd name="T6" fmla="*/ 415 w 427"/>
                    <a:gd name="T7" fmla="*/ 179 h 251"/>
                    <a:gd name="T8" fmla="*/ 221 w 427"/>
                    <a:gd name="T9" fmla="*/ 245 h 251"/>
                    <a:gd name="T10" fmla="*/ 204 w 427"/>
                    <a:gd name="T11" fmla="*/ 251 h 251"/>
                    <a:gd name="T12" fmla="*/ 8 w 427"/>
                    <a:gd name="T13" fmla="*/ 195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7" h="251">
                      <a:moveTo>
                        <a:pt x="8" y="195"/>
                      </a:moveTo>
                      <a:cubicBezTo>
                        <a:pt x="24" y="124"/>
                        <a:pt x="76" y="63"/>
                        <a:pt x="151" y="37"/>
                      </a:cubicBezTo>
                      <a:cubicBezTo>
                        <a:pt x="261" y="0"/>
                        <a:pt x="380" y="55"/>
                        <a:pt x="424" y="161"/>
                      </a:cubicBezTo>
                      <a:cubicBezTo>
                        <a:pt x="427" y="168"/>
                        <a:pt x="423" y="176"/>
                        <a:pt x="415" y="179"/>
                      </a:cubicBezTo>
                      <a:cubicBezTo>
                        <a:pt x="221" y="245"/>
                        <a:pt x="221" y="245"/>
                        <a:pt x="221" y="245"/>
                      </a:cubicBezTo>
                      <a:cubicBezTo>
                        <a:pt x="204" y="251"/>
                        <a:pt x="204" y="251"/>
                        <a:pt x="204" y="251"/>
                      </a:cubicBezTo>
                      <a:cubicBezTo>
                        <a:pt x="204" y="251"/>
                        <a:pt x="0" y="232"/>
                        <a:pt x="8" y="195"/>
                      </a:cubicBezTo>
                      <a:close/>
                    </a:path>
                  </a:pathLst>
                </a:custGeom>
                <a:solidFill>
                  <a:srgbClr val="005C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" name="Freeform 10"/>
                <p:cNvSpPr/>
                <p:nvPr/>
              </p:nvSpPr>
              <p:spPr bwMode="auto">
                <a:xfrm>
                  <a:off x="3275" y="1653"/>
                  <a:ext cx="580" cy="651"/>
                </a:xfrm>
                <a:custGeom>
                  <a:avLst/>
                  <a:gdLst>
                    <a:gd name="T0" fmla="*/ 35 w 244"/>
                    <a:gd name="T1" fmla="*/ 274 h 274"/>
                    <a:gd name="T2" fmla="*/ 163 w 244"/>
                    <a:gd name="T3" fmla="*/ 3 h 274"/>
                    <a:gd name="T4" fmla="*/ 181 w 244"/>
                    <a:gd name="T5" fmla="*/ 12 h 274"/>
                    <a:gd name="T6" fmla="*/ 244 w 244"/>
                    <a:gd name="T7" fmla="*/ 207 h 274"/>
                    <a:gd name="T8" fmla="*/ 35 w 244"/>
                    <a:gd name="T9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4" h="274">
                      <a:moveTo>
                        <a:pt x="35" y="274"/>
                      </a:moveTo>
                      <a:cubicBezTo>
                        <a:pt x="0" y="164"/>
                        <a:pt x="56" y="46"/>
                        <a:pt x="163" y="3"/>
                      </a:cubicBezTo>
                      <a:cubicBezTo>
                        <a:pt x="170" y="0"/>
                        <a:pt x="178" y="4"/>
                        <a:pt x="181" y="12"/>
                      </a:cubicBezTo>
                      <a:cubicBezTo>
                        <a:pt x="244" y="207"/>
                        <a:pt x="244" y="207"/>
                        <a:pt x="244" y="207"/>
                      </a:cubicBezTo>
                      <a:lnTo>
                        <a:pt x="35" y="274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sp>
            <p:nvSpPr>
              <p:cNvPr id="19" name="椭圆 18"/>
              <p:cNvSpPr/>
              <p:nvPr/>
            </p:nvSpPr>
            <p:spPr>
              <a:xfrm>
                <a:off x="5141370" y="3223846"/>
                <a:ext cx="1499372" cy="14993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5182246" y="3017901"/>
              <a:ext cx="1720686" cy="1632816"/>
              <a:chOff x="5182246" y="3017901"/>
              <a:chExt cx="1720686" cy="1632816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5711833" y="3515235"/>
                <a:ext cx="674356" cy="646327"/>
              </a:xfrm>
              <a:prstGeom prst="rect">
                <a:avLst/>
              </a:prstGeom>
              <a:noFill/>
            </p:spPr>
            <p:txBody>
              <a:bodyPr wrap="square" lIns="91436" tIns="45718" rIns="91436" bIns="45718" rtlCol="0">
                <a:spAutoFit/>
              </a:bodyPr>
              <a:lstStyle/>
              <a:p>
                <a:r>
                  <a:rPr lang="zh-CN" altLang="en-US" b="1" dirty="0" smtClean="0">
                    <a:solidFill>
                      <a:srgbClr val="005CA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研究意义</a:t>
                </a:r>
                <a:endParaRPr lang="zh-CN" altLang="en-US" b="1" dirty="0">
                  <a:solidFill>
                    <a:srgbClr val="005CA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10" name="Group 4"/>
              <p:cNvGrpSpPr>
                <a:grpSpLocks noChangeAspect="1"/>
              </p:cNvGrpSpPr>
              <p:nvPr/>
            </p:nvGrpSpPr>
            <p:grpSpPr bwMode="auto">
              <a:xfrm>
                <a:off x="5198320" y="3017901"/>
                <a:ext cx="398696" cy="373066"/>
                <a:chOff x="3560" y="1898"/>
                <a:chExt cx="560" cy="524"/>
              </a:xfrm>
            </p:grpSpPr>
            <p:sp>
              <p:nvSpPr>
                <p:cNvPr id="12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560" y="1898"/>
                  <a:ext cx="560" cy="5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3" name="Freeform 5"/>
                <p:cNvSpPr/>
                <p:nvPr/>
              </p:nvSpPr>
              <p:spPr bwMode="auto">
                <a:xfrm>
                  <a:off x="3826" y="1979"/>
                  <a:ext cx="296" cy="180"/>
                </a:xfrm>
                <a:custGeom>
                  <a:avLst/>
                  <a:gdLst>
                    <a:gd name="T0" fmla="*/ 296 w 296"/>
                    <a:gd name="T1" fmla="*/ 0 h 180"/>
                    <a:gd name="T2" fmla="*/ 24 w 296"/>
                    <a:gd name="T3" fmla="*/ 0 h 180"/>
                    <a:gd name="T4" fmla="*/ 24 w 296"/>
                    <a:gd name="T5" fmla="*/ 53 h 180"/>
                    <a:gd name="T6" fmla="*/ 0 w 296"/>
                    <a:gd name="T7" fmla="*/ 53 h 180"/>
                    <a:gd name="T8" fmla="*/ 0 w 296"/>
                    <a:gd name="T9" fmla="*/ 130 h 180"/>
                    <a:gd name="T10" fmla="*/ 24 w 296"/>
                    <a:gd name="T11" fmla="*/ 130 h 180"/>
                    <a:gd name="T12" fmla="*/ 24 w 296"/>
                    <a:gd name="T13" fmla="*/ 180 h 180"/>
                    <a:gd name="T14" fmla="*/ 296 w 296"/>
                    <a:gd name="T15" fmla="*/ 180 h 180"/>
                    <a:gd name="T16" fmla="*/ 296 w 296"/>
                    <a:gd name="T17" fmla="*/ 0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6" h="180">
                      <a:moveTo>
                        <a:pt x="296" y="0"/>
                      </a:moveTo>
                      <a:lnTo>
                        <a:pt x="24" y="0"/>
                      </a:lnTo>
                      <a:lnTo>
                        <a:pt x="24" y="53"/>
                      </a:lnTo>
                      <a:lnTo>
                        <a:pt x="0" y="53"/>
                      </a:lnTo>
                      <a:lnTo>
                        <a:pt x="0" y="130"/>
                      </a:lnTo>
                      <a:lnTo>
                        <a:pt x="24" y="130"/>
                      </a:lnTo>
                      <a:lnTo>
                        <a:pt x="24" y="180"/>
                      </a:lnTo>
                      <a:lnTo>
                        <a:pt x="296" y="180"/>
                      </a:lnTo>
                      <a:lnTo>
                        <a:pt x="296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7" name="Rectangle 6"/>
                <p:cNvSpPr>
                  <a:spLocks noChangeArrowheads="1"/>
                </p:cNvSpPr>
                <p:nvPr/>
              </p:nvSpPr>
              <p:spPr bwMode="auto">
                <a:xfrm>
                  <a:off x="3591" y="1900"/>
                  <a:ext cx="43" cy="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8" name="Oval 7"/>
                <p:cNvSpPr>
                  <a:spLocks noChangeArrowheads="1"/>
                </p:cNvSpPr>
                <p:nvPr/>
              </p:nvSpPr>
              <p:spPr bwMode="auto">
                <a:xfrm>
                  <a:off x="3641" y="2013"/>
                  <a:ext cx="94" cy="9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9" name="Freeform 8"/>
                <p:cNvSpPr>
                  <a:spLocks noEditPoints="1"/>
                </p:cNvSpPr>
                <p:nvPr/>
              </p:nvSpPr>
              <p:spPr bwMode="auto">
                <a:xfrm>
                  <a:off x="3562" y="1941"/>
                  <a:ext cx="249" cy="479"/>
                </a:xfrm>
                <a:custGeom>
                  <a:avLst/>
                  <a:gdLst>
                    <a:gd name="T0" fmla="*/ 0 w 104"/>
                    <a:gd name="T1" fmla="*/ 200 h 200"/>
                    <a:gd name="T2" fmla="*/ 104 w 104"/>
                    <a:gd name="T3" fmla="*/ 200 h 200"/>
                    <a:gd name="T4" fmla="*/ 104 w 104"/>
                    <a:gd name="T5" fmla="*/ 70 h 200"/>
                    <a:gd name="T6" fmla="*/ 104 w 104"/>
                    <a:gd name="T7" fmla="*/ 38 h 200"/>
                    <a:gd name="T8" fmla="*/ 104 w 104"/>
                    <a:gd name="T9" fmla="*/ 0 h 200"/>
                    <a:gd name="T10" fmla="*/ 0 w 104"/>
                    <a:gd name="T11" fmla="*/ 0 h 200"/>
                    <a:gd name="T12" fmla="*/ 0 w 104"/>
                    <a:gd name="T13" fmla="*/ 200 h 200"/>
                    <a:gd name="T14" fmla="*/ 52 w 104"/>
                    <a:gd name="T15" fmla="*/ 10 h 200"/>
                    <a:gd name="T16" fmla="*/ 92 w 104"/>
                    <a:gd name="T17" fmla="*/ 50 h 200"/>
                    <a:gd name="T18" fmla="*/ 52 w 104"/>
                    <a:gd name="T19" fmla="*/ 90 h 200"/>
                    <a:gd name="T20" fmla="*/ 13 w 104"/>
                    <a:gd name="T21" fmla="*/ 50 h 200"/>
                    <a:gd name="T22" fmla="*/ 52 w 104"/>
                    <a:gd name="T23" fmla="*/ 10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04" h="200">
                      <a:moveTo>
                        <a:pt x="0" y="200"/>
                      </a:moveTo>
                      <a:cubicBezTo>
                        <a:pt x="104" y="200"/>
                        <a:pt x="104" y="200"/>
                        <a:pt x="104" y="200"/>
                      </a:cubicBezTo>
                      <a:cubicBezTo>
                        <a:pt x="104" y="70"/>
                        <a:pt x="104" y="70"/>
                        <a:pt x="104" y="70"/>
                      </a:cubicBezTo>
                      <a:cubicBezTo>
                        <a:pt x="104" y="38"/>
                        <a:pt x="104" y="38"/>
                        <a:pt x="104" y="38"/>
                      </a:cubicBezTo>
                      <a:cubicBezTo>
                        <a:pt x="104" y="0"/>
                        <a:pt x="104" y="0"/>
                        <a:pt x="10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200"/>
                      </a:lnTo>
                      <a:close/>
                      <a:moveTo>
                        <a:pt x="52" y="10"/>
                      </a:moveTo>
                      <a:cubicBezTo>
                        <a:pt x="74" y="10"/>
                        <a:pt x="92" y="28"/>
                        <a:pt x="92" y="50"/>
                      </a:cubicBezTo>
                      <a:cubicBezTo>
                        <a:pt x="92" y="72"/>
                        <a:pt x="74" y="90"/>
                        <a:pt x="52" y="90"/>
                      </a:cubicBezTo>
                      <a:cubicBezTo>
                        <a:pt x="31" y="90"/>
                        <a:pt x="13" y="72"/>
                        <a:pt x="13" y="50"/>
                      </a:cubicBezTo>
                      <a:cubicBezTo>
                        <a:pt x="13" y="28"/>
                        <a:pt x="31" y="10"/>
                        <a:pt x="52" y="1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" name="Group 11"/>
              <p:cNvGrpSpPr>
                <a:grpSpLocks noChangeAspect="1"/>
              </p:cNvGrpSpPr>
              <p:nvPr/>
            </p:nvGrpSpPr>
            <p:grpSpPr bwMode="auto">
              <a:xfrm>
                <a:off x="6476305" y="3017901"/>
                <a:ext cx="426627" cy="426627"/>
                <a:chOff x="3564" y="1884"/>
                <a:chExt cx="552" cy="552"/>
              </a:xfrm>
            </p:grpSpPr>
            <p:sp>
              <p:nvSpPr>
                <p:cNvPr id="43" name="AutoShape 10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564" y="1884"/>
                  <a:ext cx="552" cy="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4" name="Freeform 12"/>
                <p:cNvSpPr/>
                <p:nvPr/>
              </p:nvSpPr>
              <p:spPr bwMode="auto">
                <a:xfrm>
                  <a:off x="3566" y="1884"/>
                  <a:ext cx="552" cy="552"/>
                </a:xfrm>
                <a:custGeom>
                  <a:avLst/>
                  <a:gdLst>
                    <a:gd name="T0" fmla="*/ 41 w 231"/>
                    <a:gd name="T1" fmla="*/ 148 h 231"/>
                    <a:gd name="T2" fmla="*/ 83 w 231"/>
                    <a:gd name="T3" fmla="*/ 148 h 231"/>
                    <a:gd name="T4" fmla="*/ 83 w 231"/>
                    <a:gd name="T5" fmla="*/ 190 h 231"/>
                    <a:gd name="T6" fmla="*/ 78 w 231"/>
                    <a:gd name="T7" fmla="*/ 193 h 231"/>
                    <a:gd name="T8" fmla="*/ 115 w 231"/>
                    <a:gd name="T9" fmla="*/ 231 h 231"/>
                    <a:gd name="T10" fmla="*/ 153 w 231"/>
                    <a:gd name="T11" fmla="*/ 193 h 231"/>
                    <a:gd name="T12" fmla="*/ 148 w 231"/>
                    <a:gd name="T13" fmla="*/ 190 h 231"/>
                    <a:gd name="T14" fmla="*/ 148 w 231"/>
                    <a:gd name="T15" fmla="*/ 148 h 231"/>
                    <a:gd name="T16" fmla="*/ 190 w 231"/>
                    <a:gd name="T17" fmla="*/ 148 h 231"/>
                    <a:gd name="T18" fmla="*/ 194 w 231"/>
                    <a:gd name="T19" fmla="*/ 152 h 231"/>
                    <a:gd name="T20" fmla="*/ 231 w 231"/>
                    <a:gd name="T21" fmla="*/ 115 h 231"/>
                    <a:gd name="T22" fmla="*/ 194 w 231"/>
                    <a:gd name="T23" fmla="*/ 78 h 231"/>
                    <a:gd name="T24" fmla="*/ 198 w 231"/>
                    <a:gd name="T25" fmla="*/ 74 h 231"/>
                    <a:gd name="T26" fmla="*/ 198 w 231"/>
                    <a:gd name="T27" fmla="*/ 32 h 231"/>
                    <a:gd name="T28" fmla="*/ 157 w 231"/>
                    <a:gd name="T29" fmla="*/ 32 h 231"/>
                    <a:gd name="T30" fmla="*/ 153 w 231"/>
                    <a:gd name="T31" fmla="*/ 37 h 231"/>
                    <a:gd name="T32" fmla="*/ 115 w 231"/>
                    <a:gd name="T33" fmla="*/ 0 h 231"/>
                    <a:gd name="T34" fmla="*/ 78 w 231"/>
                    <a:gd name="T35" fmla="*/ 37 h 231"/>
                    <a:gd name="T36" fmla="*/ 74 w 231"/>
                    <a:gd name="T37" fmla="*/ 32 h 231"/>
                    <a:gd name="T38" fmla="*/ 32 w 231"/>
                    <a:gd name="T39" fmla="*/ 32 h 231"/>
                    <a:gd name="T40" fmla="*/ 32 w 231"/>
                    <a:gd name="T41" fmla="*/ 74 h 231"/>
                    <a:gd name="T42" fmla="*/ 37 w 231"/>
                    <a:gd name="T43" fmla="*/ 78 h 231"/>
                    <a:gd name="T44" fmla="*/ 0 w 231"/>
                    <a:gd name="T45" fmla="*/ 115 h 231"/>
                    <a:gd name="T46" fmla="*/ 37 w 231"/>
                    <a:gd name="T47" fmla="*/ 152 h 231"/>
                    <a:gd name="T48" fmla="*/ 41 w 231"/>
                    <a:gd name="T49" fmla="*/ 148 h 2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31" h="231">
                      <a:moveTo>
                        <a:pt x="41" y="148"/>
                      </a:moveTo>
                      <a:cubicBezTo>
                        <a:pt x="53" y="136"/>
                        <a:pt x="71" y="136"/>
                        <a:pt x="83" y="148"/>
                      </a:cubicBezTo>
                      <a:cubicBezTo>
                        <a:pt x="95" y="159"/>
                        <a:pt x="95" y="178"/>
                        <a:pt x="83" y="190"/>
                      </a:cubicBezTo>
                      <a:cubicBezTo>
                        <a:pt x="82" y="191"/>
                        <a:pt x="80" y="192"/>
                        <a:pt x="78" y="193"/>
                      </a:cubicBezTo>
                      <a:cubicBezTo>
                        <a:pt x="115" y="231"/>
                        <a:pt x="115" y="231"/>
                        <a:pt x="115" y="231"/>
                      </a:cubicBezTo>
                      <a:cubicBezTo>
                        <a:pt x="153" y="193"/>
                        <a:pt x="153" y="193"/>
                        <a:pt x="153" y="193"/>
                      </a:cubicBezTo>
                      <a:cubicBezTo>
                        <a:pt x="151" y="192"/>
                        <a:pt x="149" y="191"/>
                        <a:pt x="148" y="190"/>
                      </a:cubicBezTo>
                      <a:cubicBezTo>
                        <a:pt x="136" y="178"/>
                        <a:pt x="136" y="159"/>
                        <a:pt x="148" y="148"/>
                      </a:cubicBezTo>
                      <a:cubicBezTo>
                        <a:pt x="159" y="136"/>
                        <a:pt x="178" y="136"/>
                        <a:pt x="190" y="148"/>
                      </a:cubicBezTo>
                      <a:cubicBezTo>
                        <a:pt x="191" y="149"/>
                        <a:pt x="193" y="151"/>
                        <a:pt x="194" y="152"/>
                      </a:cubicBezTo>
                      <a:cubicBezTo>
                        <a:pt x="231" y="115"/>
                        <a:pt x="231" y="115"/>
                        <a:pt x="231" y="115"/>
                      </a:cubicBezTo>
                      <a:cubicBezTo>
                        <a:pt x="194" y="78"/>
                        <a:pt x="194" y="78"/>
                        <a:pt x="194" y="78"/>
                      </a:cubicBezTo>
                      <a:cubicBezTo>
                        <a:pt x="195" y="77"/>
                        <a:pt x="197" y="76"/>
                        <a:pt x="198" y="74"/>
                      </a:cubicBezTo>
                      <a:cubicBezTo>
                        <a:pt x="210" y="63"/>
                        <a:pt x="210" y="44"/>
                        <a:pt x="198" y="32"/>
                      </a:cubicBezTo>
                      <a:cubicBezTo>
                        <a:pt x="187" y="21"/>
                        <a:pt x="168" y="21"/>
                        <a:pt x="157" y="32"/>
                      </a:cubicBezTo>
                      <a:cubicBezTo>
                        <a:pt x="155" y="34"/>
                        <a:pt x="154" y="35"/>
                        <a:pt x="153" y="37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78" y="37"/>
                        <a:pt x="78" y="37"/>
                        <a:pt x="78" y="37"/>
                      </a:cubicBezTo>
                      <a:cubicBezTo>
                        <a:pt x="77" y="35"/>
                        <a:pt x="76" y="34"/>
                        <a:pt x="74" y="32"/>
                      </a:cubicBezTo>
                      <a:cubicBezTo>
                        <a:pt x="63" y="21"/>
                        <a:pt x="44" y="21"/>
                        <a:pt x="32" y="32"/>
                      </a:cubicBezTo>
                      <a:cubicBezTo>
                        <a:pt x="21" y="44"/>
                        <a:pt x="21" y="63"/>
                        <a:pt x="32" y="74"/>
                      </a:cubicBezTo>
                      <a:cubicBezTo>
                        <a:pt x="34" y="76"/>
                        <a:pt x="35" y="77"/>
                        <a:pt x="37" y="78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37" y="152"/>
                        <a:pt x="37" y="152"/>
                        <a:pt x="37" y="152"/>
                      </a:cubicBezTo>
                      <a:cubicBezTo>
                        <a:pt x="38" y="151"/>
                        <a:pt x="40" y="149"/>
                        <a:pt x="41" y="148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8" name="Group 15"/>
              <p:cNvGrpSpPr>
                <a:grpSpLocks noChangeAspect="1"/>
              </p:cNvGrpSpPr>
              <p:nvPr/>
            </p:nvGrpSpPr>
            <p:grpSpPr bwMode="auto">
              <a:xfrm>
                <a:off x="5182246" y="4297171"/>
                <a:ext cx="389550" cy="348169"/>
                <a:chOff x="3567" y="1916"/>
                <a:chExt cx="546" cy="488"/>
              </a:xfrm>
            </p:grpSpPr>
            <p:sp>
              <p:nvSpPr>
                <p:cNvPr id="49" name="AutoShape 14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567" y="1916"/>
                  <a:ext cx="546" cy="4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2" name="Freeform 16"/>
                <p:cNvSpPr/>
                <p:nvPr/>
              </p:nvSpPr>
              <p:spPr bwMode="auto">
                <a:xfrm>
                  <a:off x="3567" y="2311"/>
                  <a:ext cx="548" cy="91"/>
                </a:xfrm>
                <a:custGeom>
                  <a:avLst/>
                  <a:gdLst>
                    <a:gd name="T0" fmla="*/ 131 w 229"/>
                    <a:gd name="T1" fmla="*/ 0 h 38"/>
                    <a:gd name="T2" fmla="*/ 132 w 229"/>
                    <a:gd name="T3" fmla="*/ 3 h 38"/>
                    <a:gd name="T4" fmla="*/ 114 w 229"/>
                    <a:gd name="T5" fmla="*/ 20 h 38"/>
                    <a:gd name="T6" fmla="*/ 97 w 229"/>
                    <a:gd name="T7" fmla="*/ 3 h 38"/>
                    <a:gd name="T8" fmla="*/ 97 w 229"/>
                    <a:gd name="T9" fmla="*/ 0 h 38"/>
                    <a:gd name="T10" fmla="*/ 10 w 229"/>
                    <a:gd name="T11" fmla="*/ 0 h 38"/>
                    <a:gd name="T12" fmla="*/ 0 w 229"/>
                    <a:gd name="T13" fmla="*/ 38 h 38"/>
                    <a:gd name="T14" fmla="*/ 229 w 229"/>
                    <a:gd name="T15" fmla="*/ 38 h 38"/>
                    <a:gd name="T16" fmla="*/ 219 w 229"/>
                    <a:gd name="T17" fmla="*/ 0 h 38"/>
                    <a:gd name="T18" fmla="*/ 131 w 229"/>
                    <a:gd name="T19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29" h="38">
                      <a:moveTo>
                        <a:pt x="131" y="0"/>
                      </a:moveTo>
                      <a:cubicBezTo>
                        <a:pt x="132" y="1"/>
                        <a:pt x="132" y="2"/>
                        <a:pt x="132" y="3"/>
                      </a:cubicBezTo>
                      <a:cubicBezTo>
                        <a:pt x="132" y="12"/>
                        <a:pt x="124" y="20"/>
                        <a:pt x="114" y="20"/>
                      </a:cubicBezTo>
                      <a:cubicBezTo>
                        <a:pt x="105" y="20"/>
                        <a:pt x="97" y="12"/>
                        <a:pt x="97" y="3"/>
                      </a:cubicBezTo>
                      <a:cubicBezTo>
                        <a:pt x="97" y="2"/>
                        <a:pt x="97" y="1"/>
                        <a:pt x="97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229" y="38"/>
                        <a:pt x="229" y="38"/>
                        <a:pt x="229" y="38"/>
                      </a:cubicBezTo>
                      <a:cubicBezTo>
                        <a:pt x="219" y="0"/>
                        <a:pt x="219" y="0"/>
                        <a:pt x="219" y="0"/>
                      </a:cubicBezTo>
                      <a:lnTo>
                        <a:pt x="13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4" name="Freeform 17"/>
                <p:cNvSpPr>
                  <a:spLocks noEditPoints="1"/>
                </p:cNvSpPr>
                <p:nvPr/>
              </p:nvSpPr>
              <p:spPr bwMode="auto">
                <a:xfrm>
                  <a:off x="3567" y="1914"/>
                  <a:ext cx="548" cy="380"/>
                </a:xfrm>
                <a:custGeom>
                  <a:avLst/>
                  <a:gdLst>
                    <a:gd name="T0" fmla="*/ 162 w 229"/>
                    <a:gd name="T1" fmla="*/ 47 h 159"/>
                    <a:gd name="T2" fmla="*/ 162 w 229"/>
                    <a:gd name="T3" fmla="*/ 45 h 159"/>
                    <a:gd name="T4" fmla="*/ 161 w 229"/>
                    <a:gd name="T5" fmla="*/ 41 h 159"/>
                    <a:gd name="T6" fmla="*/ 114 w 229"/>
                    <a:gd name="T7" fmla="*/ 0 h 159"/>
                    <a:gd name="T8" fmla="*/ 67 w 229"/>
                    <a:gd name="T9" fmla="*/ 41 h 159"/>
                    <a:gd name="T10" fmla="*/ 67 w 229"/>
                    <a:gd name="T11" fmla="*/ 45 h 159"/>
                    <a:gd name="T12" fmla="*/ 67 w 229"/>
                    <a:gd name="T13" fmla="*/ 47 h 159"/>
                    <a:gd name="T14" fmla="*/ 29 w 229"/>
                    <a:gd name="T15" fmla="*/ 47 h 159"/>
                    <a:gd name="T16" fmla="*/ 0 w 229"/>
                    <a:gd name="T17" fmla="*/ 159 h 159"/>
                    <a:gd name="T18" fmla="*/ 11 w 229"/>
                    <a:gd name="T19" fmla="*/ 159 h 159"/>
                    <a:gd name="T20" fmla="*/ 100 w 229"/>
                    <a:gd name="T21" fmla="*/ 159 h 159"/>
                    <a:gd name="T22" fmla="*/ 129 w 229"/>
                    <a:gd name="T23" fmla="*/ 159 h 159"/>
                    <a:gd name="T24" fmla="*/ 217 w 229"/>
                    <a:gd name="T25" fmla="*/ 159 h 159"/>
                    <a:gd name="T26" fmla="*/ 229 w 229"/>
                    <a:gd name="T27" fmla="*/ 159 h 159"/>
                    <a:gd name="T28" fmla="*/ 200 w 229"/>
                    <a:gd name="T29" fmla="*/ 47 h 159"/>
                    <a:gd name="T30" fmla="*/ 162 w 229"/>
                    <a:gd name="T31" fmla="*/ 47 h 159"/>
                    <a:gd name="T32" fmla="*/ 85 w 229"/>
                    <a:gd name="T33" fmla="*/ 45 h 159"/>
                    <a:gd name="T34" fmla="*/ 86 w 229"/>
                    <a:gd name="T35" fmla="*/ 41 h 159"/>
                    <a:gd name="T36" fmla="*/ 114 w 229"/>
                    <a:gd name="T37" fmla="*/ 18 h 159"/>
                    <a:gd name="T38" fmla="*/ 143 w 229"/>
                    <a:gd name="T39" fmla="*/ 41 h 159"/>
                    <a:gd name="T40" fmla="*/ 143 w 229"/>
                    <a:gd name="T41" fmla="*/ 45 h 159"/>
                    <a:gd name="T42" fmla="*/ 143 w 229"/>
                    <a:gd name="T43" fmla="*/ 47 h 159"/>
                    <a:gd name="T44" fmla="*/ 85 w 229"/>
                    <a:gd name="T45" fmla="*/ 47 h 159"/>
                    <a:gd name="T46" fmla="*/ 85 w 229"/>
                    <a:gd name="T47" fmla="*/ 45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9" h="159">
                      <a:moveTo>
                        <a:pt x="162" y="47"/>
                      </a:moveTo>
                      <a:cubicBezTo>
                        <a:pt x="162" y="46"/>
                        <a:pt x="162" y="45"/>
                        <a:pt x="162" y="45"/>
                      </a:cubicBezTo>
                      <a:cubicBezTo>
                        <a:pt x="162" y="43"/>
                        <a:pt x="162" y="42"/>
                        <a:pt x="161" y="41"/>
                      </a:cubicBezTo>
                      <a:cubicBezTo>
                        <a:pt x="158" y="18"/>
                        <a:pt x="138" y="0"/>
                        <a:pt x="114" y="0"/>
                      </a:cubicBezTo>
                      <a:cubicBezTo>
                        <a:pt x="90" y="0"/>
                        <a:pt x="70" y="18"/>
                        <a:pt x="67" y="41"/>
                      </a:cubicBezTo>
                      <a:cubicBezTo>
                        <a:pt x="67" y="42"/>
                        <a:pt x="67" y="43"/>
                        <a:pt x="67" y="45"/>
                      </a:cubicBezTo>
                      <a:cubicBezTo>
                        <a:pt x="67" y="45"/>
                        <a:pt x="67" y="46"/>
                        <a:pt x="67" y="47"/>
                      </a:cubicBezTo>
                      <a:cubicBezTo>
                        <a:pt x="29" y="47"/>
                        <a:pt x="29" y="47"/>
                        <a:pt x="29" y="47"/>
                      </a:cubicBezTo>
                      <a:cubicBezTo>
                        <a:pt x="0" y="159"/>
                        <a:pt x="0" y="159"/>
                        <a:pt x="0" y="159"/>
                      </a:cubicBezTo>
                      <a:cubicBezTo>
                        <a:pt x="11" y="159"/>
                        <a:pt x="11" y="159"/>
                        <a:pt x="11" y="159"/>
                      </a:cubicBezTo>
                      <a:cubicBezTo>
                        <a:pt x="100" y="159"/>
                        <a:pt x="100" y="159"/>
                        <a:pt x="100" y="159"/>
                      </a:cubicBezTo>
                      <a:cubicBezTo>
                        <a:pt x="129" y="159"/>
                        <a:pt x="129" y="159"/>
                        <a:pt x="129" y="159"/>
                      </a:cubicBezTo>
                      <a:cubicBezTo>
                        <a:pt x="217" y="159"/>
                        <a:pt x="217" y="159"/>
                        <a:pt x="217" y="159"/>
                      </a:cubicBezTo>
                      <a:cubicBezTo>
                        <a:pt x="229" y="159"/>
                        <a:pt x="229" y="159"/>
                        <a:pt x="229" y="159"/>
                      </a:cubicBezTo>
                      <a:cubicBezTo>
                        <a:pt x="200" y="47"/>
                        <a:pt x="200" y="47"/>
                        <a:pt x="200" y="47"/>
                      </a:cubicBezTo>
                      <a:lnTo>
                        <a:pt x="162" y="47"/>
                      </a:lnTo>
                      <a:close/>
                      <a:moveTo>
                        <a:pt x="85" y="45"/>
                      </a:moveTo>
                      <a:cubicBezTo>
                        <a:pt x="85" y="43"/>
                        <a:pt x="86" y="42"/>
                        <a:pt x="86" y="41"/>
                      </a:cubicBezTo>
                      <a:cubicBezTo>
                        <a:pt x="89" y="28"/>
                        <a:pt x="101" y="18"/>
                        <a:pt x="114" y="18"/>
                      </a:cubicBezTo>
                      <a:cubicBezTo>
                        <a:pt x="128" y="18"/>
                        <a:pt x="140" y="28"/>
                        <a:pt x="143" y="41"/>
                      </a:cubicBezTo>
                      <a:cubicBezTo>
                        <a:pt x="143" y="42"/>
                        <a:pt x="143" y="43"/>
                        <a:pt x="143" y="45"/>
                      </a:cubicBezTo>
                      <a:cubicBezTo>
                        <a:pt x="143" y="45"/>
                        <a:pt x="143" y="46"/>
                        <a:pt x="143" y="47"/>
                      </a:cubicBezTo>
                      <a:cubicBezTo>
                        <a:pt x="85" y="47"/>
                        <a:pt x="85" y="47"/>
                        <a:pt x="85" y="47"/>
                      </a:cubicBezTo>
                      <a:cubicBezTo>
                        <a:pt x="85" y="46"/>
                        <a:pt x="85" y="45"/>
                        <a:pt x="85" y="45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6" name="Group 20"/>
              <p:cNvGrpSpPr>
                <a:grpSpLocks noChangeAspect="1"/>
              </p:cNvGrpSpPr>
              <p:nvPr/>
            </p:nvGrpSpPr>
            <p:grpSpPr bwMode="auto">
              <a:xfrm>
                <a:off x="6520508" y="4303412"/>
                <a:ext cx="347305" cy="347305"/>
                <a:chOff x="3599" y="1919"/>
                <a:chExt cx="482" cy="482"/>
              </a:xfrm>
            </p:grpSpPr>
            <p:sp>
              <p:nvSpPr>
                <p:cNvPr id="57" name="AutoShape 19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599" y="1919"/>
                  <a:ext cx="482" cy="4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8" name="Freeform 21"/>
                <p:cNvSpPr/>
                <p:nvPr/>
              </p:nvSpPr>
              <p:spPr bwMode="auto">
                <a:xfrm>
                  <a:off x="3599" y="2041"/>
                  <a:ext cx="96" cy="358"/>
                </a:xfrm>
                <a:custGeom>
                  <a:avLst/>
                  <a:gdLst>
                    <a:gd name="T0" fmla="*/ 40 w 40"/>
                    <a:gd name="T1" fmla="*/ 0 h 149"/>
                    <a:gd name="T2" fmla="*/ 39 w 40"/>
                    <a:gd name="T3" fmla="*/ 0 h 149"/>
                    <a:gd name="T4" fmla="*/ 5 w 40"/>
                    <a:gd name="T5" fmla="*/ 14 h 149"/>
                    <a:gd name="T6" fmla="*/ 0 w 40"/>
                    <a:gd name="T7" fmla="*/ 22 h 149"/>
                    <a:gd name="T8" fmla="*/ 0 w 40"/>
                    <a:gd name="T9" fmla="*/ 143 h 149"/>
                    <a:gd name="T10" fmla="*/ 6 w 40"/>
                    <a:gd name="T11" fmla="*/ 149 h 149"/>
                    <a:gd name="T12" fmla="*/ 40 w 40"/>
                    <a:gd name="T13" fmla="*/ 149 h 149"/>
                    <a:gd name="T14" fmla="*/ 39 w 40"/>
                    <a:gd name="T15" fmla="*/ 145 h 149"/>
                    <a:gd name="T16" fmla="*/ 39 w 40"/>
                    <a:gd name="T17" fmla="*/ 6 h 149"/>
                    <a:gd name="T18" fmla="*/ 40 w 40"/>
                    <a:gd name="T19" fmla="*/ 0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0" h="149">
                      <a:moveTo>
                        <a:pt x="40" y="0"/>
                      </a:moveTo>
                      <a:cubicBezTo>
                        <a:pt x="39" y="0"/>
                        <a:pt x="39" y="0"/>
                        <a:pt x="39" y="0"/>
                      </a:cubicBez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2" y="15"/>
                        <a:pt x="0" y="19"/>
                        <a:pt x="0" y="22"/>
                      </a:cubicBezTo>
                      <a:cubicBezTo>
                        <a:pt x="0" y="143"/>
                        <a:pt x="0" y="143"/>
                        <a:pt x="0" y="143"/>
                      </a:cubicBezTo>
                      <a:cubicBezTo>
                        <a:pt x="0" y="146"/>
                        <a:pt x="2" y="149"/>
                        <a:pt x="6" y="149"/>
                      </a:cubicBezTo>
                      <a:cubicBezTo>
                        <a:pt x="40" y="149"/>
                        <a:pt x="40" y="149"/>
                        <a:pt x="40" y="149"/>
                      </a:cubicBezTo>
                      <a:cubicBezTo>
                        <a:pt x="39" y="148"/>
                        <a:pt x="39" y="146"/>
                        <a:pt x="39" y="145"/>
                      </a:cubicBez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9" y="4"/>
                        <a:pt x="40" y="2"/>
                        <a:pt x="4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9" name="Freeform 22"/>
                <p:cNvSpPr/>
                <p:nvPr/>
              </p:nvSpPr>
              <p:spPr bwMode="auto">
                <a:xfrm>
                  <a:off x="3707" y="1917"/>
                  <a:ext cx="372" cy="484"/>
                </a:xfrm>
                <a:custGeom>
                  <a:avLst/>
                  <a:gdLst>
                    <a:gd name="T0" fmla="*/ 2 w 155"/>
                    <a:gd name="T1" fmla="*/ 201 h 202"/>
                    <a:gd name="T2" fmla="*/ 6 w 155"/>
                    <a:gd name="T3" fmla="*/ 202 h 202"/>
                    <a:gd name="T4" fmla="*/ 6 w 155"/>
                    <a:gd name="T5" fmla="*/ 202 h 202"/>
                    <a:gd name="T6" fmla="*/ 131 w 155"/>
                    <a:gd name="T7" fmla="*/ 201 h 202"/>
                    <a:gd name="T8" fmla="*/ 137 w 155"/>
                    <a:gd name="T9" fmla="*/ 196 h 202"/>
                    <a:gd name="T10" fmla="*/ 155 w 155"/>
                    <a:gd name="T11" fmla="*/ 58 h 202"/>
                    <a:gd name="T12" fmla="*/ 150 w 155"/>
                    <a:gd name="T13" fmla="*/ 52 h 202"/>
                    <a:gd name="T14" fmla="*/ 50 w 155"/>
                    <a:gd name="T15" fmla="*/ 52 h 202"/>
                    <a:gd name="T16" fmla="*/ 50 w 155"/>
                    <a:gd name="T17" fmla="*/ 52 h 202"/>
                    <a:gd name="T18" fmla="*/ 47 w 155"/>
                    <a:gd name="T19" fmla="*/ 47 h 202"/>
                    <a:gd name="T20" fmla="*/ 64 w 155"/>
                    <a:gd name="T21" fmla="*/ 22 h 202"/>
                    <a:gd name="T22" fmla="*/ 62 w 155"/>
                    <a:gd name="T23" fmla="*/ 14 h 202"/>
                    <a:gd name="T24" fmla="*/ 41 w 155"/>
                    <a:gd name="T25" fmla="*/ 1 h 202"/>
                    <a:gd name="T26" fmla="*/ 38 w 155"/>
                    <a:gd name="T27" fmla="*/ 0 h 202"/>
                    <a:gd name="T28" fmla="*/ 33 w 155"/>
                    <a:gd name="T29" fmla="*/ 2 h 202"/>
                    <a:gd name="T30" fmla="*/ 3 w 155"/>
                    <a:gd name="T31" fmla="*/ 47 h 202"/>
                    <a:gd name="T32" fmla="*/ 1 w 155"/>
                    <a:gd name="T33" fmla="*/ 52 h 202"/>
                    <a:gd name="T34" fmla="*/ 0 w 155"/>
                    <a:gd name="T35" fmla="*/ 58 h 202"/>
                    <a:gd name="T36" fmla="*/ 0 w 155"/>
                    <a:gd name="T37" fmla="*/ 196 h 202"/>
                    <a:gd name="T38" fmla="*/ 2 w 155"/>
                    <a:gd name="T39" fmla="*/ 201 h 2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55" h="202">
                      <a:moveTo>
                        <a:pt x="2" y="201"/>
                      </a:moveTo>
                      <a:cubicBezTo>
                        <a:pt x="3" y="202"/>
                        <a:pt x="4" y="202"/>
                        <a:pt x="6" y="202"/>
                      </a:cubicBezTo>
                      <a:cubicBezTo>
                        <a:pt x="6" y="202"/>
                        <a:pt x="6" y="202"/>
                        <a:pt x="6" y="202"/>
                      </a:cubicBezTo>
                      <a:cubicBezTo>
                        <a:pt x="131" y="201"/>
                        <a:pt x="131" y="201"/>
                        <a:pt x="131" y="201"/>
                      </a:cubicBezTo>
                      <a:cubicBezTo>
                        <a:pt x="134" y="201"/>
                        <a:pt x="137" y="199"/>
                        <a:pt x="137" y="196"/>
                      </a:cubicBezTo>
                      <a:cubicBezTo>
                        <a:pt x="155" y="58"/>
                        <a:pt x="155" y="58"/>
                        <a:pt x="155" y="58"/>
                      </a:cubicBezTo>
                      <a:cubicBezTo>
                        <a:pt x="155" y="55"/>
                        <a:pt x="153" y="52"/>
                        <a:pt x="150" y="52"/>
                      </a:cubicBezTo>
                      <a:cubicBezTo>
                        <a:pt x="50" y="52"/>
                        <a:pt x="50" y="52"/>
                        <a:pt x="50" y="52"/>
                      </a:cubicBezTo>
                      <a:cubicBezTo>
                        <a:pt x="50" y="52"/>
                        <a:pt x="50" y="52"/>
                        <a:pt x="50" y="52"/>
                      </a:cubicBezTo>
                      <a:cubicBezTo>
                        <a:pt x="46" y="52"/>
                        <a:pt x="45" y="50"/>
                        <a:pt x="47" y="47"/>
                      </a:cubicBezTo>
                      <a:cubicBezTo>
                        <a:pt x="64" y="22"/>
                        <a:pt x="64" y="22"/>
                        <a:pt x="64" y="22"/>
                      </a:cubicBezTo>
                      <a:cubicBezTo>
                        <a:pt x="65" y="19"/>
                        <a:pt x="65" y="16"/>
                        <a:pt x="62" y="14"/>
                      </a:cubicBezTo>
                      <a:cubicBezTo>
                        <a:pt x="41" y="1"/>
                        <a:pt x="41" y="1"/>
                        <a:pt x="41" y="1"/>
                      </a:cubicBezTo>
                      <a:cubicBezTo>
                        <a:pt x="40" y="0"/>
                        <a:pt x="39" y="0"/>
                        <a:pt x="38" y="0"/>
                      </a:cubicBezTo>
                      <a:cubicBezTo>
                        <a:pt x="36" y="0"/>
                        <a:pt x="34" y="0"/>
                        <a:pt x="33" y="2"/>
                      </a:cubicBezTo>
                      <a:cubicBezTo>
                        <a:pt x="3" y="47"/>
                        <a:pt x="3" y="47"/>
                        <a:pt x="3" y="47"/>
                      </a:cubicBezTo>
                      <a:cubicBezTo>
                        <a:pt x="3" y="49"/>
                        <a:pt x="2" y="50"/>
                        <a:pt x="1" y="52"/>
                      </a:cubicBezTo>
                      <a:cubicBezTo>
                        <a:pt x="1" y="54"/>
                        <a:pt x="0" y="56"/>
                        <a:pt x="0" y="58"/>
                      </a:cubicBezTo>
                      <a:cubicBezTo>
                        <a:pt x="0" y="196"/>
                        <a:pt x="0" y="196"/>
                        <a:pt x="0" y="196"/>
                      </a:cubicBezTo>
                      <a:cubicBezTo>
                        <a:pt x="0" y="198"/>
                        <a:pt x="1" y="200"/>
                        <a:pt x="2" y="201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6" grpId="0"/>
      <p:bldP spid="37" grpId="0"/>
      <p:bldP spid="3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857500" y="2686050"/>
            <a:ext cx="9334500" cy="129540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857500" y="4133850"/>
            <a:ext cx="8210550" cy="95250"/>
          </a:xfrm>
          <a:prstGeom prst="rect">
            <a:avLst/>
          </a:prstGeom>
          <a:solidFill>
            <a:srgbClr val="005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123950" y="2686050"/>
            <a:ext cx="1543050" cy="1543050"/>
            <a:chOff x="1123950" y="2686050"/>
            <a:chExt cx="1543050" cy="1543050"/>
          </a:xfrm>
        </p:grpSpPr>
        <p:sp>
          <p:nvSpPr>
            <p:cNvPr id="9" name="矩形 8"/>
            <p:cNvSpPr/>
            <p:nvPr/>
          </p:nvSpPr>
          <p:spPr>
            <a:xfrm>
              <a:off x="1123950" y="2686050"/>
              <a:ext cx="1543050" cy="1543050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407285" y="2903577"/>
              <a:ext cx="9763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950335" y="2750022"/>
            <a:ext cx="2646870" cy="83099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4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理论框架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2973160" y="3537678"/>
            <a:ext cx="2814545" cy="369328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FRAMWORK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8366440" y="1485924"/>
            <a:ext cx="5175127" cy="5041452"/>
            <a:chOff x="3298" y="1632"/>
            <a:chExt cx="1084" cy="1056"/>
          </a:xfrm>
        </p:grpSpPr>
        <p:sp>
          <p:nvSpPr>
            <p:cNvPr id="11" name="AutoShape 3"/>
            <p:cNvSpPr>
              <a:spLocks noChangeAspect="1" noChangeArrowheads="1" noTextEdit="1"/>
            </p:cNvSpPr>
            <p:nvPr/>
          </p:nvSpPr>
          <p:spPr bwMode="auto">
            <a:xfrm>
              <a:off x="3298" y="1632"/>
              <a:ext cx="1084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5"/>
            <p:cNvSpPr>
              <a:spLocks noEditPoints="1"/>
            </p:cNvSpPr>
            <p:nvPr/>
          </p:nvSpPr>
          <p:spPr bwMode="auto">
            <a:xfrm>
              <a:off x="3296" y="1630"/>
              <a:ext cx="1086" cy="1061"/>
            </a:xfrm>
            <a:custGeom>
              <a:avLst/>
              <a:gdLst>
                <a:gd name="T0" fmla="*/ 390 w 457"/>
                <a:gd name="T1" fmla="*/ 200 h 446"/>
                <a:gd name="T2" fmla="*/ 390 w 457"/>
                <a:gd name="T3" fmla="*/ 216 h 446"/>
                <a:gd name="T4" fmla="*/ 215 w 457"/>
                <a:gd name="T5" fmla="*/ 259 h 446"/>
                <a:gd name="T6" fmla="*/ 215 w 457"/>
                <a:gd name="T7" fmla="*/ 291 h 446"/>
                <a:gd name="T8" fmla="*/ 390 w 457"/>
                <a:gd name="T9" fmla="*/ 248 h 446"/>
                <a:gd name="T10" fmla="*/ 390 w 457"/>
                <a:gd name="T11" fmla="*/ 264 h 446"/>
                <a:gd name="T12" fmla="*/ 207 w 457"/>
                <a:gd name="T13" fmla="*/ 310 h 446"/>
                <a:gd name="T14" fmla="*/ 197 w 457"/>
                <a:gd name="T15" fmla="*/ 308 h 446"/>
                <a:gd name="T16" fmla="*/ 56 w 457"/>
                <a:gd name="T17" fmla="*/ 184 h 446"/>
                <a:gd name="T18" fmla="*/ 60 w 457"/>
                <a:gd name="T19" fmla="*/ 124 h 446"/>
                <a:gd name="T20" fmla="*/ 197 w 457"/>
                <a:gd name="T21" fmla="*/ 244 h 446"/>
                <a:gd name="T22" fmla="*/ 207 w 457"/>
                <a:gd name="T23" fmla="*/ 245 h 446"/>
                <a:gd name="T24" fmla="*/ 390 w 457"/>
                <a:gd name="T25" fmla="*/ 200 h 446"/>
                <a:gd name="T26" fmla="*/ 65 w 457"/>
                <a:gd name="T27" fmla="*/ 46 h 446"/>
                <a:gd name="T28" fmla="*/ 249 w 457"/>
                <a:gd name="T29" fmla="*/ 0 h 446"/>
                <a:gd name="T30" fmla="*/ 390 w 457"/>
                <a:gd name="T31" fmla="*/ 124 h 446"/>
                <a:gd name="T32" fmla="*/ 390 w 457"/>
                <a:gd name="T33" fmla="*/ 140 h 446"/>
                <a:gd name="T34" fmla="*/ 215 w 457"/>
                <a:gd name="T35" fmla="*/ 184 h 446"/>
                <a:gd name="T36" fmla="*/ 215 w 457"/>
                <a:gd name="T37" fmla="*/ 215 h 446"/>
                <a:gd name="T38" fmla="*/ 390 w 457"/>
                <a:gd name="T39" fmla="*/ 172 h 446"/>
                <a:gd name="T40" fmla="*/ 390 w 457"/>
                <a:gd name="T41" fmla="*/ 188 h 446"/>
                <a:gd name="T42" fmla="*/ 207 w 457"/>
                <a:gd name="T43" fmla="*/ 234 h 446"/>
                <a:gd name="T44" fmla="*/ 197 w 457"/>
                <a:gd name="T45" fmla="*/ 232 h 446"/>
                <a:gd name="T46" fmla="*/ 56 w 457"/>
                <a:gd name="T47" fmla="*/ 109 h 446"/>
                <a:gd name="T48" fmla="*/ 65 w 457"/>
                <a:gd name="T49" fmla="*/ 46 h 446"/>
                <a:gd name="T50" fmla="*/ 224 w 457"/>
                <a:gd name="T51" fmla="*/ 421 h 446"/>
                <a:gd name="T52" fmla="*/ 0 w 457"/>
                <a:gd name="T53" fmla="*/ 288 h 446"/>
                <a:gd name="T54" fmla="*/ 0 w 457"/>
                <a:gd name="T55" fmla="*/ 313 h 446"/>
                <a:gd name="T56" fmla="*/ 224 w 457"/>
                <a:gd name="T57" fmla="*/ 446 h 446"/>
                <a:gd name="T58" fmla="*/ 353 w 457"/>
                <a:gd name="T59" fmla="*/ 398 h 446"/>
                <a:gd name="T60" fmla="*/ 353 w 457"/>
                <a:gd name="T61" fmla="*/ 372 h 446"/>
                <a:gd name="T62" fmla="*/ 224 w 457"/>
                <a:gd name="T63" fmla="*/ 421 h 446"/>
                <a:gd name="T64" fmla="*/ 418 w 457"/>
                <a:gd name="T65" fmla="*/ 335 h 446"/>
                <a:gd name="T66" fmla="*/ 364 w 457"/>
                <a:gd name="T67" fmla="*/ 355 h 446"/>
                <a:gd name="T68" fmla="*/ 364 w 457"/>
                <a:gd name="T69" fmla="*/ 434 h 446"/>
                <a:gd name="T70" fmla="*/ 391 w 457"/>
                <a:gd name="T71" fmla="*/ 402 h 446"/>
                <a:gd name="T72" fmla="*/ 418 w 457"/>
                <a:gd name="T73" fmla="*/ 414 h 446"/>
                <a:gd name="T74" fmla="*/ 418 w 457"/>
                <a:gd name="T75" fmla="*/ 374 h 446"/>
                <a:gd name="T76" fmla="*/ 442 w 457"/>
                <a:gd name="T77" fmla="*/ 365 h 446"/>
                <a:gd name="T78" fmla="*/ 457 w 457"/>
                <a:gd name="T79" fmla="*/ 346 h 446"/>
                <a:gd name="T80" fmla="*/ 457 w 457"/>
                <a:gd name="T81" fmla="*/ 283 h 446"/>
                <a:gd name="T82" fmla="*/ 451 w 457"/>
                <a:gd name="T83" fmla="*/ 272 h 446"/>
                <a:gd name="T84" fmla="*/ 400 w 457"/>
                <a:gd name="T85" fmla="*/ 242 h 446"/>
                <a:gd name="T86" fmla="*/ 400 w 457"/>
                <a:gd name="T87" fmla="*/ 271 h 446"/>
                <a:gd name="T88" fmla="*/ 211 w 457"/>
                <a:gd name="T89" fmla="*/ 320 h 446"/>
                <a:gd name="T90" fmla="*/ 187 w 457"/>
                <a:gd name="T91" fmla="*/ 314 h 446"/>
                <a:gd name="T92" fmla="*/ 56 w 457"/>
                <a:gd name="T93" fmla="*/ 197 h 446"/>
                <a:gd name="T94" fmla="*/ 0 w 457"/>
                <a:gd name="T95" fmla="*/ 218 h 446"/>
                <a:gd name="T96" fmla="*/ 0 w 457"/>
                <a:gd name="T97" fmla="*/ 245 h 446"/>
                <a:gd name="T98" fmla="*/ 224 w 457"/>
                <a:gd name="T99" fmla="*/ 378 h 446"/>
                <a:gd name="T100" fmla="*/ 432 w 457"/>
                <a:gd name="T101" fmla="*/ 299 h 446"/>
                <a:gd name="T102" fmla="*/ 432 w 457"/>
                <a:gd name="T103" fmla="*/ 341 h 446"/>
                <a:gd name="T104" fmla="*/ 418 w 457"/>
                <a:gd name="T105" fmla="*/ 347 h 446"/>
                <a:gd name="T106" fmla="*/ 418 w 457"/>
                <a:gd name="T107" fmla="*/ 335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57" h="446">
                  <a:moveTo>
                    <a:pt x="390" y="200"/>
                  </a:moveTo>
                  <a:cubicBezTo>
                    <a:pt x="390" y="216"/>
                    <a:pt x="390" y="216"/>
                    <a:pt x="390" y="216"/>
                  </a:cubicBezTo>
                  <a:cubicBezTo>
                    <a:pt x="215" y="259"/>
                    <a:pt x="215" y="259"/>
                    <a:pt x="215" y="259"/>
                  </a:cubicBezTo>
                  <a:cubicBezTo>
                    <a:pt x="208" y="271"/>
                    <a:pt x="209" y="281"/>
                    <a:pt x="215" y="291"/>
                  </a:cubicBezTo>
                  <a:cubicBezTo>
                    <a:pt x="390" y="248"/>
                    <a:pt x="390" y="248"/>
                    <a:pt x="390" y="248"/>
                  </a:cubicBezTo>
                  <a:cubicBezTo>
                    <a:pt x="390" y="264"/>
                    <a:pt x="390" y="264"/>
                    <a:pt x="390" y="264"/>
                  </a:cubicBezTo>
                  <a:cubicBezTo>
                    <a:pt x="207" y="310"/>
                    <a:pt x="207" y="310"/>
                    <a:pt x="207" y="310"/>
                  </a:cubicBezTo>
                  <a:cubicBezTo>
                    <a:pt x="203" y="310"/>
                    <a:pt x="199" y="310"/>
                    <a:pt x="197" y="308"/>
                  </a:cubicBezTo>
                  <a:cubicBezTo>
                    <a:pt x="56" y="184"/>
                    <a:pt x="56" y="184"/>
                    <a:pt x="56" y="184"/>
                  </a:cubicBezTo>
                  <a:cubicBezTo>
                    <a:pt x="49" y="179"/>
                    <a:pt x="43" y="135"/>
                    <a:pt x="60" y="124"/>
                  </a:cubicBezTo>
                  <a:cubicBezTo>
                    <a:pt x="197" y="244"/>
                    <a:pt x="197" y="244"/>
                    <a:pt x="197" y="244"/>
                  </a:cubicBezTo>
                  <a:cubicBezTo>
                    <a:pt x="199" y="245"/>
                    <a:pt x="203" y="246"/>
                    <a:pt x="207" y="245"/>
                  </a:cubicBezTo>
                  <a:cubicBezTo>
                    <a:pt x="390" y="200"/>
                    <a:pt x="390" y="200"/>
                    <a:pt x="390" y="200"/>
                  </a:cubicBezTo>
                  <a:close/>
                  <a:moveTo>
                    <a:pt x="65" y="46"/>
                  </a:moveTo>
                  <a:cubicBezTo>
                    <a:pt x="249" y="0"/>
                    <a:pt x="249" y="0"/>
                    <a:pt x="249" y="0"/>
                  </a:cubicBezTo>
                  <a:cubicBezTo>
                    <a:pt x="390" y="124"/>
                    <a:pt x="390" y="124"/>
                    <a:pt x="390" y="124"/>
                  </a:cubicBezTo>
                  <a:cubicBezTo>
                    <a:pt x="390" y="140"/>
                    <a:pt x="390" y="140"/>
                    <a:pt x="390" y="140"/>
                  </a:cubicBezTo>
                  <a:cubicBezTo>
                    <a:pt x="215" y="184"/>
                    <a:pt x="215" y="184"/>
                    <a:pt x="215" y="184"/>
                  </a:cubicBezTo>
                  <a:cubicBezTo>
                    <a:pt x="208" y="195"/>
                    <a:pt x="209" y="205"/>
                    <a:pt x="215" y="215"/>
                  </a:cubicBezTo>
                  <a:cubicBezTo>
                    <a:pt x="390" y="172"/>
                    <a:pt x="390" y="172"/>
                    <a:pt x="390" y="172"/>
                  </a:cubicBezTo>
                  <a:cubicBezTo>
                    <a:pt x="390" y="188"/>
                    <a:pt x="390" y="188"/>
                    <a:pt x="390" y="188"/>
                  </a:cubicBezTo>
                  <a:cubicBezTo>
                    <a:pt x="207" y="234"/>
                    <a:pt x="207" y="234"/>
                    <a:pt x="207" y="234"/>
                  </a:cubicBezTo>
                  <a:cubicBezTo>
                    <a:pt x="203" y="235"/>
                    <a:pt x="199" y="234"/>
                    <a:pt x="197" y="232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48" y="102"/>
                    <a:pt x="42" y="51"/>
                    <a:pt x="65" y="46"/>
                  </a:cubicBezTo>
                  <a:close/>
                  <a:moveTo>
                    <a:pt x="224" y="421"/>
                  </a:moveTo>
                  <a:cubicBezTo>
                    <a:pt x="0" y="288"/>
                    <a:pt x="0" y="288"/>
                    <a:pt x="0" y="288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224" y="446"/>
                    <a:pt x="224" y="446"/>
                    <a:pt x="224" y="446"/>
                  </a:cubicBezTo>
                  <a:cubicBezTo>
                    <a:pt x="353" y="398"/>
                    <a:pt x="353" y="398"/>
                    <a:pt x="353" y="398"/>
                  </a:cubicBezTo>
                  <a:cubicBezTo>
                    <a:pt x="353" y="372"/>
                    <a:pt x="353" y="372"/>
                    <a:pt x="353" y="372"/>
                  </a:cubicBezTo>
                  <a:cubicBezTo>
                    <a:pt x="224" y="421"/>
                    <a:pt x="224" y="421"/>
                    <a:pt x="224" y="421"/>
                  </a:cubicBezTo>
                  <a:close/>
                  <a:moveTo>
                    <a:pt x="418" y="335"/>
                  </a:moveTo>
                  <a:cubicBezTo>
                    <a:pt x="364" y="355"/>
                    <a:pt x="364" y="355"/>
                    <a:pt x="364" y="355"/>
                  </a:cubicBezTo>
                  <a:cubicBezTo>
                    <a:pt x="364" y="434"/>
                    <a:pt x="364" y="434"/>
                    <a:pt x="364" y="434"/>
                  </a:cubicBezTo>
                  <a:cubicBezTo>
                    <a:pt x="391" y="402"/>
                    <a:pt x="391" y="402"/>
                    <a:pt x="391" y="402"/>
                  </a:cubicBezTo>
                  <a:cubicBezTo>
                    <a:pt x="418" y="414"/>
                    <a:pt x="418" y="414"/>
                    <a:pt x="418" y="414"/>
                  </a:cubicBezTo>
                  <a:cubicBezTo>
                    <a:pt x="418" y="374"/>
                    <a:pt x="418" y="374"/>
                    <a:pt x="418" y="374"/>
                  </a:cubicBezTo>
                  <a:cubicBezTo>
                    <a:pt x="442" y="365"/>
                    <a:pt x="442" y="365"/>
                    <a:pt x="442" y="365"/>
                  </a:cubicBezTo>
                  <a:cubicBezTo>
                    <a:pt x="453" y="360"/>
                    <a:pt x="457" y="356"/>
                    <a:pt x="457" y="346"/>
                  </a:cubicBezTo>
                  <a:cubicBezTo>
                    <a:pt x="457" y="283"/>
                    <a:pt x="457" y="283"/>
                    <a:pt x="457" y="283"/>
                  </a:cubicBezTo>
                  <a:cubicBezTo>
                    <a:pt x="457" y="278"/>
                    <a:pt x="455" y="274"/>
                    <a:pt x="451" y="272"/>
                  </a:cubicBezTo>
                  <a:cubicBezTo>
                    <a:pt x="400" y="242"/>
                    <a:pt x="400" y="242"/>
                    <a:pt x="400" y="242"/>
                  </a:cubicBezTo>
                  <a:cubicBezTo>
                    <a:pt x="400" y="271"/>
                    <a:pt x="400" y="271"/>
                    <a:pt x="400" y="271"/>
                  </a:cubicBezTo>
                  <a:cubicBezTo>
                    <a:pt x="211" y="320"/>
                    <a:pt x="211" y="320"/>
                    <a:pt x="211" y="320"/>
                  </a:cubicBezTo>
                  <a:cubicBezTo>
                    <a:pt x="203" y="322"/>
                    <a:pt x="193" y="320"/>
                    <a:pt x="187" y="314"/>
                  </a:cubicBezTo>
                  <a:cubicBezTo>
                    <a:pt x="56" y="197"/>
                    <a:pt x="56" y="197"/>
                    <a:pt x="56" y="197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224" y="378"/>
                    <a:pt x="224" y="378"/>
                    <a:pt x="224" y="378"/>
                  </a:cubicBezTo>
                  <a:cubicBezTo>
                    <a:pt x="432" y="299"/>
                    <a:pt x="432" y="299"/>
                    <a:pt x="432" y="299"/>
                  </a:cubicBezTo>
                  <a:cubicBezTo>
                    <a:pt x="432" y="341"/>
                    <a:pt x="432" y="341"/>
                    <a:pt x="432" y="341"/>
                  </a:cubicBezTo>
                  <a:cubicBezTo>
                    <a:pt x="418" y="347"/>
                    <a:pt x="418" y="347"/>
                    <a:pt x="418" y="347"/>
                  </a:cubicBezTo>
                  <a:cubicBezTo>
                    <a:pt x="418" y="335"/>
                    <a:pt x="418" y="335"/>
                    <a:pt x="418" y="3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254000" y="201683"/>
            <a:ext cx="898070" cy="523220"/>
            <a:chOff x="-254000" y="201683"/>
            <a:chExt cx="898070" cy="523220"/>
          </a:xfrm>
        </p:grpSpPr>
        <p:sp>
          <p:nvSpPr>
            <p:cNvPr id="6" name="圆角矩形 5"/>
            <p:cNvSpPr/>
            <p:nvPr/>
          </p:nvSpPr>
          <p:spPr>
            <a:xfrm>
              <a:off x="-254000" y="227083"/>
              <a:ext cx="898070" cy="439668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5706" y="201683"/>
              <a:ext cx="46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701167" y="144940"/>
            <a:ext cx="1826133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理论框架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-127000" y="3746500"/>
            <a:ext cx="914079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组合 35"/>
          <p:cNvGrpSpPr/>
          <p:nvPr/>
        </p:nvGrpSpPr>
        <p:grpSpPr>
          <a:xfrm>
            <a:off x="791797" y="4345214"/>
            <a:ext cx="1817495" cy="1082010"/>
            <a:chOff x="791797" y="4345214"/>
            <a:chExt cx="1817495" cy="1082010"/>
          </a:xfrm>
        </p:grpSpPr>
        <p:sp>
          <p:nvSpPr>
            <p:cNvPr id="17" name="文本框 16"/>
            <p:cNvSpPr txBox="1"/>
            <p:nvPr/>
          </p:nvSpPr>
          <p:spPr>
            <a:xfrm>
              <a:off x="1197848" y="4345214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第一阶段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791797" y="4688564"/>
              <a:ext cx="1817495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科学研究和描述科研成果的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2657032" y="2240484"/>
            <a:ext cx="1861489" cy="1052744"/>
            <a:chOff x="2657032" y="2240484"/>
            <a:chExt cx="1861489" cy="1052744"/>
          </a:xfrm>
        </p:grpSpPr>
        <p:sp>
          <p:nvSpPr>
            <p:cNvPr id="19" name="文本框 18"/>
            <p:cNvSpPr txBox="1"/>
            <p:nvPr/>
          </p:nvSpPr>
          <p:spPr>
            <a:xfrm>
              <a:off x="3034768" y="2240484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第二阶段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2657032" y="2554568"/>
              <a:ext cx="1861489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科学研究和描述科研成果的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4543343" y="4350014"/>
            <a:ext cx="1785100" cy="1077210"/>
            <a:chOff x="4543343" y="4350014"/>
            <a:chExt cx="1785100" cy="1077210"/>
          </a:xfrm>
        </p:grpSpPr>
        <p:sp>
          <p:nvSpPr>
            <p:cNvPr id="21" name="文本框 20"/>
            <p:cNvSpPr txBox="1"/>
            <p:nvPr/>
          </p:nvSpPr>
          <p:spPr>
            <a:xfrm>
              <a:off x="4940677" y="4350014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第三阶段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4543343" y="4688564"/>
              <a:ext cx="1785100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科学研究和描述科研成果的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6397446" y="2240484"/>
            <a:ext cx="1896361" cy="1072411"/>
            <a:chOff x="6397446" y="2240484"/>
            <a:chExt cx="1896361" cy="1072411"/>
          </a:xfrm>
        </p:grpSpPr>
        <p:sp>
          <p:nvSpPr>
            <p:cNvPr id="23" name="文本框 22"/>
            <p:cNvSpPr txBox="1"/>
            <p:nvPr/>
          </p:nvSpPr>
          <p:spPr>
            <a:xfrm>
              <a:off x="6788862" y="2240484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第四阶段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6397446" y="2574235"/>
              <a:ext cx="1896361" cy="73866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科学研究和描述科研成果的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352732" y="3484886"/>
            <a:ext cx="637415" cy="523220"/>
            <a:chOff x="1352732" y="3484886"/>
            <a:chExt cx="637415" cy="523220"/>
          </a:xfrm>
        </p:grpSpPr>
        <p:sp>
          <p:nvSpPr>
            <p:cNvPr id="13" name="矩形 12"/>
            <p:cNvSpPr>
              <a:spLocks noChangeAspect="1"/>
            </p:cNvSpPr>
            <p:nvPr/>
          </p:nvSpPr>
          <p:spPr>
            <a:xfrm>
              <a:off x="1445655" y="3516298"/>
              <a:ext cx="460399" cy="460399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352732" y="3484886"/>
              <a:ext cx="637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218757" y="3484886"/>
            <a:ext cx="637415" cy="523220"/>
            <a:chOff x="3218757" y="3484886"/>
            <a:chExt cx="637415" cy="523220"/>
          </a:xfrm>
        </p:grpSpPr>
        <p:sp>
          <p:nvSpPr>
            <p:cNvPr id="14" name="矩形 13"/>
            <p:cNvSpPr>
              <a:spLocks noChangeAspect="1"/>
            </p:cNvSpPr>
            <p:nvPr/>
          </p:nvSpPr>
          <p:spPr>
            <a:xfrm>
              <a:off x="3307267" y="3516297"/>
              <a:ext cx="460399" cy="460399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3218757" y="3484886"/>
              <a:ext cx="637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084782" y="3484886"/>
            <a:ext cx="637415" cy="523220"/>
            <a:chOff x="5084782" y="3484886"/>
            <a:chExt cx="637415" cy="523220"/>
          </a:xfrm>
        </p:grpSpPr>
        <p:sp>
          <p:nvSpPr>
            <p:cNvPr id="15" name="矩形 14"/>
            <p:cNvSpPr>
              <a:spLocks noChangeAspect="1"/>
            </p:cNvSpPr>
            <p:nvPr/>
          </p:nvSpPr>
          <p:spPr>
            <a:xfrm>
              <a:off x="5168879" y="3516298"/>
              <a:ext cx="460399" cy="460399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084782" y="3484886"/>
              <a:ext cx="637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938107" y="3483430"/>
            <a:ext cx="637415" cy="523220"/>
            <a:chOff x="6938107" y="3483430"/>
            <a:chExt cx="637415" cy="523220"/>
          </a:xfrm>
        </p:grpSpPr>
        <p:sp>
          <p:nvSpPr>
            <p:cNvPr id="16" name="矩形 15"/>
            <p:cNvSpPr>
              <a:spLocks noChangeAspect="1"/>
            </p:cNvSpPr>
            <p:nvPr/>
          </p:nvSpPr>
          <p:spPr>
            <a:xfrm>
              <a:off x="7030491" y="3516298"/>
              <a:ext cx="460399" cy="460399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938107" y="3483430"/>
              <a:ext cx="637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9013798" y="3129642"/>
            <a:ext cx="1233715" cy="1233715"/>
            <a:chOff x="9013798" y="3129642"/>
            <a:chExt cx="1233715" cy="1233715"/>
          </a:xfrm>
        </p:grpSpPr>
        <p:sp>
          <p:nvSpPr>
            <p:cNvPr id="4" name="矩形 3"/>
            <p:cNvSpPr/>
            <p:nvPr/>
          </p:nvSpPr>
          <p:spPr>
            <a:xfrm>
              <a:off x="9013798" y="3129642"/>
              <a:ext cx="1233715" cy="1233715"/>
            </a:xfrm>
            <a:prstGeom prst="rect">
              <a:avLst/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9293477" y="3421876"/>
              <a:ext cx="674356" cy="646327"/>
            </a:xfrm>
            <a:prstGeom prst="rect">
              <a:avLst/>
            </a:prstGeom>
            <a:noFill/>
          </p:spPr>
          <p:txBody>
            <a:bodyPr wrap="square" lIns="91436" tIns="45718" rIns="91436" bIns="45718" rtlCol="0">
              <a:spAutoFit/>
            </a:bodyPr>
            <a:lstStyle/>
            <a:p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研究阶段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584397" y="217491"/>
            <a:ext cx="10096500" cy="439541"/>
            <a:chOff x="2584397" y="217491"/>
            <a:chExt cx="10096500" cy="439541"/>
          </a:xfrm>
        </p:grpSpPr>
        <p:sp>
          <p:nvSpPr>
            <p:cNvPr id="5" name="圆角矩形 4"/>
            <p:cNvSpPr/>
            <p:nvPr/>
          </p:nvSpPr>
          <p:spPr>
            <a:xfrm>
              <a:off x="2584397" y="217491"/>
              <a:ext cx="10083800" cy="328609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/>
          </p:nvSpPr>
          <p:spPr>
            <a:xfrm flipV="1">
              <a:off x="2597097" y="621032"/>
              <a:ext cx="10083800" cy="36000"/>
            </a:xfrm>
            <a:prstGeom prst="roundRect">
              <a:avLst>
                <a:gd name="adj" fmla="val 50000"/>
              </a:avLst>
            </a:prstGeom>
            <a:solidFill>
              <a:srgbClr val="005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2626249" y="243297"/>
              <a:ext cx="1941677" cy="276995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FRAMWORK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1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4404</Words>
  <Application>WPS 演示</Application>
  <PresentationFormat>宽屏</PresentationFormat>
  <Paragraphs>621</Paragraphs>
  <Slides>31</Slides>
  <Notes>32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Calibri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基础架构处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0022</dc:title>
  <dc:creator>ZK</dc:creator>
  <cp:lastModifiedBy>Administrator</cp:lastModifiedBy>
  <cp:revision>134</cp:revision>
  <dcterms:created xsi:type="dcterms:W3CDTF">2017-04-21T07:43:00Z</dcterms:created>
  <dcterms:modified xsi:type="dcterms:W3CDTF">2017-06-06T13:05:00Z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