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59" r:id="rId6"/>
    <p:sldId id="257"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9" r:id="rId37"/>
    <p:sldId id="288" r:id="rId38"/>
    <p:sldId id="290" r:id="rId39"/>
    <p:sldId id="291" r:id="rId40"/>
    <p:sldId id="292" r:id="rId41"/>
    <p:sldId id="293" r:id="rId42"/>
    <p:sldId id="294" r:id="rId43"/>
    <p:sldId id="295" r:id="rId4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8" autoAdjust="0"/>
    <p:restoredTop sz="94660"/>
  </p:normalViewPr>
  <p:slideViewPr>
    <p:cSldViewPr>
      <p:cViewPr>
        <p:scale>
          <a:sx n="100" d="100"/>
          <a:sy n="100" d="100"/>
        </p:scale>
        <p:origin x="-2034" y="-8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microsoft.com/office/2007/relationships/hdphoto" Target="../media/hdphoto1.wdp"/><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microsoft.com/office/2007/relationships/hdphoto" Target="../media/hdphoto1.wdp"/><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BEBA8EAE-BF5A-486C-A8C5-ECC9F3942E4B}">
                <a14:imgProps xmlns:a14="http://schemas.microsoft.com/office/drawing/2010/main">
                  <a14:imgLayer r:embed="rId14">
                    <a14:imgEffect>
                      <a14:sharpenSoften amount="-10000"/>
                    </a14:imgEffect>
                  </a14:imgLayer>
                </a14:imgProps>
              </a:ext>
              <a:ext uri="{28A0092B-C50C-407E-A947-70E740481C1C}">
                <a14:useLocalDpi xmlns:a14="http://schemas.microsoft.com/office/drawing/2010/main" val="0"/>
              </a:ext>
            </a:extLst>
          </a:blip>
          <a:stretch>
            <a:fillRect/>
          </a:stretch>
        </p:blipFill>
        <p:spPr>
          <a:xfrm>
            <a:off x="3918388" y="1923678"/>
            <a:ext cx="5225611" cy="3343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BEBA8EAE-BF5A-486C-A8C5-ECC9F3942E4B}">
                <a14:imgProps xmlns:a14="http://schemas.microsoft.com/office/drawing/2010/main">
                  <a14:imgLayer r:embed="rId14">
                    <a14:imgEffect>
                      <a14:sharpenSoften amount="-10000"/>
                    </a14:imgEffect>
                  </a14:imgLayer>
                </a14:imgProps>
              </a:ext>
              <a:ext uri="{28A0092B-C50C-407E-A947-70E740481C1C}">
                <a14:useLocalDpi xmlns:a14="http://schemas.microsoft.com/office/drawing/2010/main" val="0"/>
              </a:ext>
            </a:extLst>
          </a:blip>
          <a:stretch>
            <a:fillRect/>
          </a:stretch>
        </p:blipFill>
        <p:spPr>
          <a:xfrm>
            <a:off x="3918388" y="1923678"/>
            <a:ext cx="5225611" cy="33433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7.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24.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jpeg"/><Relationship Id="rId2" Type="http://schemas.openxmlformats.org/officeDocument/2006/relationships/image" Target="../media/image21.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8.png"/><Relationship Id="rId7" Type="http://schemas.microsoft.com/office/2007/relationships/hdphoto" Target="../media/hdphoto4.wdp"/><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3.wdp"/><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21.pn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21.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7.wdp"/><Relationship Id="rId7" Type="http://schemas.openxmlformats.org/officeDocument/2006/relationships/image" Target="../media/image90.png"/><Relationship Id="rId6" Type="http://schemas.microsoft.com/office/2007/relationships/hdphoto" Target="../media/hdphoto6.wdp"/><Relationship Id="rId5" Type="http://schemas.openxmlformats.org/officeDocument/2006/relationships/image" Target="../media/image89.png"/><Relationship Id="rId4" Type="http://schemas.microsoft.com/office/2007/relationships/hdphoto" Target="../media/hdphoto5.wdp"/><Relationship Id="rId3" Type="http://schemas.openxmlformats.org/officeDocument/2006/relationships/image" Target="../media/image88.png"/><Relationship Id="rId2" Type="http://schemas.openxmlformats.org/officeDocument/2006/relationships/image" Target="../media/image21.png"/><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21.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21.pn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104.png"/><Relationship Id="rId7" Type="http://schemas.openxmlformats.org/officeDocument/2006/relationships/image" Target="../media/image103.png"/><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21.png"/><Relationship Id="rId1" Type="http://schemas.openxmlformats.org/officeDocument/2006/relationships/image" Target="../media/image18.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8.png"/><Relationship Id="rId2" Type="http://schemas.openxmlformats.org/officeDocument/2006/relationships/image" Target="../media/image21.png"/><Relationship Id="rId1" Type="http://schemas.openxmlformats.org/officeDocument/2006/relationships/image" Target="../media/image1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9.png"/><Relationship Id="rId2" Type="http://schemas.openxmlformats.org/officeDocument/2006/relationships/image" Target="../media/image21.png"/><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21.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51670"/>
            <a:ext cx="4405077" cy="280831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484" y="2139702"/>
            <a:ext cx="4807516" cy="3075806"/>
          </a:xfrm>
          <a:prstGeom prst="rect">
            <a:avLst/>
          </a:prstGeom>
        </p:spPr>
      </p:pic>
      <p:sp>
        <p:nvSpPr>
          <p:cNvPr id="7" name="TextBox 6"/>
          <p:cNvSpPr txBox="1"/>
          <p:nvPr/>
        </p:nvSpPr>
        <p:spPr>
          <a:xfrm>
            <a:off x="7452320" y="483518"/>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中</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8" name="TextBox 7"/>
          <p:cNvSpPr txBox="1"/>
          <p:nvPr/>
        </p:nvSpPr>
        <p:spPr>
          <a:xfrm>
            <a:off x="8057217" y="915566"/>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医</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9" name="TextBox 8"/>
          <p:cNvSpPr txBox="1"/>
          <p:nvPr/>
        </p:nvSpPr>
        <p:spPr>
          <a:xfrm>
            <a:off x="7740352" y="1851670"/>
            <a:ext cx="1015663" cy="1584176"/>
          </a:xfrm>
          <a:prstGeom prst="rect">
            <a:avLst/>
          </a:prstGeom>
          <a:noFill/>
        </p:spPr>
        <p:txBody>
          <a:bodyPr vert="eaVert" wrap="square" rtlCol="0">
            <a:spAutoFit/>
          </a:bodyPr>
          <a:lstStyle/>
          <a:p>
            <a:r>
              <a:rPr lang="zh-CN" altLang="en-US" sz="5400" spc="-100" smtClean="0">
                <a:latin typeface="叶根友毛笔行书2.0版" panose="02010601030101010101" pitchFamily="2" charset="-122"/>
                <a:ea typeface="叶根友毛笔行书2.0版" panose="02010601030101010101" pitchFamily="2" charset="-122"/>
              </a:rPr>
              <a:t>养生</a:t>
            </a:r>
            <a:endParaRPr lang="zh-CN" altLang="en-US" sz="5400" spc="-100">
              <a:latin typeface="叶根友毛笔行书2.0版" panose="02010601030101010101" pitchFamily="2" charset="-122"/>
              <a:ea typeface="叶根友毛笔行书2.0版" panose="02010601030101010101" pitchFamily="2" charset="-122"/>
            </a:endParaRPr>
          </a:p>
        </p:txBody>
      </p:sp>
      <p:grpSp>
        <p:nvGrpSpPr>
          <p:cNvPr id="11" name="组合 10"/>
          <p:cNvGrpSpPr/>
          <p:nvPr/>
        </p:nvGrpSpPr>
        <p:grpSpPr>
          <a:xfrm>
            <a:off x="8544847" y="2283717"/>
            <a:ext cx="489497" cy="796105"/>
            <a:chOff x="8544847" y="2283717"/>
            <a:chExt cx="489497" cy="796105"/>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44847" y="2283717"/>
              <a:ext cx="489497" cy="796105"/>
            </a:xfrm>
            <a:prstGeom prst="rect">
              <a:avLst/>
            </a:prstGeom>
          </p:spPr>
        </p:pic>
        <p:sp>
          <p:nvSpPr>
            <p:cNvPr id="10" name="TextBox 9"/>
            <p:cNvSpPr txBox="1"/>
            <p:nvPr/>
          </p:nvSpPr>
          <p:spPr>
            <a:xfrm>
              <a:off x="8611999" y="2347015"/>
              <a:ext cx="288032" cy="584775"/>
            </a:xfrm>
            <a:prstGeom prst="rect">
              <a:avLst/>
            </a:prstGeom>
            <a:noFill/>
          </p:spPr>
          <p:txBody>
            <a:bodyPr wrap="square" rtlCol="0">
              <a:spAutoFit/>
            </a:bodyPr>
            <a:lstStyle/>
            <a:p>
              <a:r>
                <a:rPr lang="zh-CN" altLang="en-US" sz="1600" smtClean="0">
                  <a:solidFill>
                    <a:schemeClr val="bg1"/>
                  </a:solidFill>
                  <a:latin typeface="方正准圆简体" panose="02010601030101010101" pitchFamily="65" charset="-122"/>
                  <a:ea typeface="方正准圆简体" panose="02010601030101010101" pitchFamily="65" charset="-122"/>
                </a:rPr>
                <a:t>夏季</a:t>
              </a:r>
              <a:endParaRPr lang="zh-CN" altLang="en-US" sz="1600">
                <a:solidFill>
                  <a:schemeClr val="bg1"/>
                </a:solidFill>
                <a:latin typeface="方正准圆简体" panose="02010601030101010101" pitchFamily="65" charset="-122"/>
                <a:ea typeface="方正准圆简体" panose="02010601030101010101" pitchFamily="65" charset="-122"/>
              </a:endParaRPr>
            </a:p>
          </p:txBody>
        </p:sp>
      </p:grpSp>
      <p:sp>
        <p:nvSpPr>
          <p:cNvPr id="12" name="TextBox 11"/>
          <p:cNvSpPr txBox="1"/>
          <p:nvPr/>
        </p:nvSpPr>
        <p:spPr>
          <a:xfrm>
            <a:off x="3347864" y="1334352"/>
            <a:ext cx="4464496" cy="584775"/>
          </a:xfrm>
          <a:prstGeom prst="rect">
            <a:avLst/>
          </a:prstGeom>
          <a:noFill/>
        </p:spPr>
        <p:txBody>
          <a:bodyPr wrap="square" rtlCol="0">
            <a:spAutoFit/>
          </a:bodyPr>
          <a:lstStyle/>
          <a:p>
            <a:r>
              <a:rPr lang="zh-CN" altLang="en-US" sz="3200" smtClean="0">
                <a:latin typeface="方正大标宋繁体" panose="02010601030101010101" pitchFamily="2" charset="-122"/>
                <a:ea typeface="方正大标宋繁体" panose="02010601030101010101" pitchFamily="2" charset="-122"/>
              </a:rPr>
              <a:t>传统中医养生文化</a:t>
            </a:r>
            <a:r>
              <a:rPr lang="en-US" altLang="zh-CN" sz="3200" smtClean="0">
                <a:latin typeface="方正大标宋繁体" panose="02010601030101010101" pitchFamily="2" charset="-122"/>
                <a:ea typeface="方正大标宋繁体" panose="02010601030101010101" pitchFamily="2" charset="-122"/>
              </a:rPr>
              <a:t>PPT</a:t>
            </a:r>
            <a:endParaRPr lang="zh-CN" altLang="en-US" sz="3200">
              <a:latin typeface="方正大标宋繁体" panose="02010601030101010101" pitchFamily="2" charset="-122"/>
              <a:ea typeface="方正大标宋繁体" panose="02010601030101010101" pitchFamily="2" charset="-122"/>
            </a:endParaRPr>
          </a:p>
        </p:txBody>
      </p:sp>
      <p:sp>
        <p:nvSpPr>
          <p:cNvPr id="13" name="TextBox 12"/>
          <p:cNvSpPr txBox="1"/>
          <p:nvPr/>
        </p:nvSpPr>
        <p:spPr>
          <a:xfrm>
            <a:off x="3445808" y="1809357"/>
            <a:ext cx="4032448" cy="246221"/>
          </a:xfrm>
          <a:prstGeom prst="rect">
            <a:avLst/>
          </a:prstGeom>
          <a:noFill/>
        </p:spPr>
        <p:txBody>
          <a:bodyPr wrap="square" rtlCol="0">
            <a:spAutoFit/>
          </a:bodyPr>
          <a:lstStyle/>
          <a:p>
            <a:r>
              <a:rPr lang="en-US" altLang="zh-CN" sz="1000" smtClean="0"/>
              <a:t>-----------------------------------------------------------------------------------------------------</a:t>
            </a:r>
            <a:endParaRPr lang="zh-CN" altLang="en-US" sz="1000"/>
          </a:p>
        </p:txBody>
      </p:sp>
      <p:sp>
        <p:nvSpPr>
          <p:cNvPr id="14" name="TextBox 13"/>
          <p:cNvSpPr txBox="1"/>
          <p:nvPr/>
        </p:nvSpPr>
        <p:spPr>
          <a:xfrm>
            <a:off x="3887103" y="1923678"/>
            <a:ext cx="3565217" cy="369332"/>
          </a:xfrm>
          <a:prstGeom prst="rect">
            <a:avLst/>
          </a:prstGeom>
          <a:noFill/>
        </p:spPr>
        <p:txBody>
          <a:bodyPr wrap="square" rtlCol="0">
            <a:spAutoFit/>
          </a:bodyPr>
          <a:lstStyle/>
          <a:p>
            <a:r>
              <a:rPr lang="zh-CN" altLang="en-US" smtClean="0">
                <a:latin typeface="方正楷体繁体" panose="03000509000000000000" pitchFamily="2" charset="-122"/>
                <a:ea typeface="方正楷体繁体" panose="03000509000000000000" pitchFamily="2" charset="-122"/>
              </a:rPr>
              <a:t>中医中药材保健养生说课演讲</a:t>
            </a:r>
            <a:r>
              <a:rPr lang="en-US" altLang="zh-CN" smtClean="0">
                <a:latin typeface="方正楷体繁体" panose="03000509000000000000" pitchFamily="2" charset="-122"/>
                <a:ea typeface="方正楷体繁体" panose="03000509000000000000" pitchFamily="2" charset="-122"/>
              </a:rPr>
              <a:t>PPT</a:t>
            </a:r>
            <a:endParaRPr lang="zh-CN" altLang="en-US">
              <a:latin typeface="方正楷体繁体" panose="03000509000000000000" pitchFamily="2" charset="-122"/>
              <a:ea typeface="方正楷体繁体" panose="03000509000000000000" pitchFamily="2" charset="-122"/>
            </a:endParaRPr>
          </a:p>
        </p:txBody>
      </p:sp>
      <p:pic>
        <p:nvPicPr>
          <p:cNvPr id="15" name="轻音乐、轻音乐 - 望江南 - 欢快版 伴奏.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044624" y="164027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 presetClass="entr" presetSubtype="9"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0-#ppt_w/2"/>
                                          </p:val>
                                        </p:tav>
                                        <p:tav tm="100000">
                                          <p:val>
                                            <p:strVal val="#ppt_x"/>
                                          </p:val>
                                        </p:tav>
                                      </p:tavLst>
                                    </p:anim>
                                    <p:anim calcmode="lin" valueType="num">
                                      <p:cBhvr additive="base">
                                        <p:cTn id="20" dur="2000" fill="hold"/>
                                        <p:tgtEl>
                                          <p:spTgt spid="7"/>
                                        </p:tgtEl>
                                        <p:attrNameLst>
                                          <p:attrName>ppt_y</p:attrName>
                                        </p:attrNameLst>
                                      </p:cBhvr>
                                      <p:tavLst>
                                        <p:tav tm="0">
                                          <p:val>
                                            <p:strVal val="0-#ppt_h/2"/>
                                          </p:val>
                                        </p:tav>
                                        <p:tav tm="100000">
                                          <p:val>
                                            <p:strVal val="#ppt_y"/>
                                          </p:val>
                                        </p:tav>
                                      </p:tavLst>
                                    </p:anim>
                                  </p:childTnLst>
                                </p:cTn>
                              </p:par>
                              <p:par>
                                <p:cTn id="21" presetID="8" presetClass="emph" presetSubtype="0" fill="hold" grpId="1" nodeType="withEffect">
                                  <p:stCondLst>
                                    <p:cond delay="0"/>
                                  </p:stCondLst>
                                  <p:childTnLst>
                                    <p:animRot by="21600000">
                                      <p:cBhvr>
                                        <p:cTn id="22" dur="2000" fill="hold"/>
                                        <p:tgtEl>
                                          <p:spTgt spid="7"/>
                                        </p:tgtEl>
                                        <p:attrNameLst>
                                          <p:attrName>r</p:attrName>
                                        </p:attrNameLst>
                                      </p:cBhvr>
                                    </p:animRot>
                                  </p:childTnLst>
                                </p:cTn>
                              </p:par>
                              <p:par>
                                <p:cTn id="23" presetID="2" presetClass="entr" presetSubtype="4" fill="hold" grpId="0" nodeType="withEffect">
                                  <p:stCondLst>
                                    <p:cond delay="7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ppt_x"/>
                                          </p:val>
                                        </p:tav>
                                        <p:tav tm="100000">
                                          <p:val>
                                            <p:strVal val="#ppt_x"/>
                                          </p:val>
                                        </p:tav>
                                      </p:tavLst>
                                    </p:anim>
                                    <p:anim calcmode="lin" valueType="num">
                                      <p:cBhvr additive="base">
                                        <p:cTn id="26" dur="2000" fill="hold"/>
                                        <p:tgtEl>
                                          <p:spTgt spid="8"/>
                                        </p:tgtEl>
                                        <p:attrNameLst>
                                          <p:attrName>ppt_y</p:attrName>
                                        </p:attrNameLst>
                                      </p:cBhvr>
                                      <p:tavLst>
                                        <p:tav tm="0">
                                          <p:val>
                                            <p:strVal val="1+#ppt_h/2"/>
                                          </p:val>
                                        </p:tav>
                                        <p:tav tm="100000">
                                          <p:val>
                                            <p:strVal val="#ppt_y"/>
                                          </p:val>
                                        </p:tav>
                                      </p:tavLst>
                                    </p:anim>
                                  </p:childTnLst>
                                </p:cTn>
                              </p:par>
                              <p:par>
                                <p:cTn id="27" presetID="8" presetClass="emph" presetSubtype="0" fill="hold" grpId="1" nodeType="withEffect">
                                  <p:stCondLst>
                                    <p:cond delay="700"/>
                                  </p:stCondLst>
                                  <p:childTnLst>
                                    <p:animRot by="21600000">
                                      <p:cBhvr>
                                        <p:cTn id="28" dur="2000" fill="hold"/>
                                        <p:tgtEl>
                                          <p:spTgt spid="8"/>
                                        </p:tgtEl>
                                        <p:attrNameLst>
                                          <p:attrName>r</p:attrName>
                                        </p:attrNameLst>
                                      </p:cBhvr>
                                    </p:animRo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par>
                          <p:cTn id="39" fill="hold">
                            <p:stCondLst>
                              <p:cond delay="2500"/>
                            </p:stCondLst>
                            <p:childTnLst>
                              <p:par>
                                <p:cTn id="40" presetID="2" presetClass="entr" presetSubtype="6" fill="hold" grpId="0" nodeType="after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par>
                          <p:cTn id="44" fill="hold">
                            <p:stCondLst>
                              <p:cond delay="57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620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4"/>
                                        </p:tgtEl>
                                        <p:attrNameLst>
                                          <p:attrName>ppt_y</p:attrName>
                                        </p:attrNameLst>
                                      </p:cBhvr>
                                      <p:tavLst>
                                        <p:tav tm="0">
                                          <p:val>
                                            <p:strVal val="#ppt_y"/>
                                          </p:val>
                                        </p:tav>
                                        <p:tav tm="100000">
                                          <p:val>
                                            <p:strVal val="#ppt_y"/>
                                          </p:val>
                                        </p:tav>
                                      </p:tavLst>
                                    </p:anim>
                                    <p:anim calcmode="lin" valueType="num">
                                      <p:cBhvr>
                                        <p:cTn id="53"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7" grpId="1"/>
      <p:bldP spid="8" grpId="0"/>
      <p:bldP spid="8" grpId="1"/>
      <p:bldP spid="9"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Thinkpad\Desktop\PNG\1_0003_图层-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98"/>
          <a:stretch>
            <a:fillRect/>
          </a:stretch>
        </p:blipFill>
        <p:spPr bwMode="auto">
          <a:xfrm>
            <a:off x="2287321" y="2071109"/>
            <a:ext cx="6173111" cy="1281211"/>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384494" y="2460796"/>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anose="03000509000000000000" pitchFamily="65" charset="-122"/>
                <a:ea typeface="方正古隶简体" panose="03000509000000000000" pitchFamily="65" charset="-122"/>
              </a:rPr>
              <a:t>2016</a:t>
            </a:r>
            <a:endParaRPr lang="zh-CN" altLang="en-US" sz="2400" b="1" dirty="0">
              <a:solidFill>
                <a:schemeClr val="bg1"/>
              </a:solidFill>
              <a:latin typeface="方正古隶简体" panose="03000509000000000000" pitchFamily="65" charset="-122"/>
              <a:ea typeface="方正古隶简体" panose="03000509000000000000" pitchFamily="65" charset="-122"/>
            </a:endParaRPr>
          </a:p>
        </p:txBody>
      </p:sp>
      <p:sp>
        <p:nvSpPr>
          <p:cNvPr id="10" name="矩形 9"/>
          <p:cNvSpPr/>
          <p:nvPr/>
        </p:nvSpPr>
        <p:spPr>
          <a:xfrm>
            <a:off x="4694566" y="2420307"/>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anose="03000509000000000000" pitchFamily="65" charset="-122"/>
                <a:ea typeface="方正古隶简体" panose="03000509000000000000" pitchFamily="65" charset="-122"/>
              </a:rPr>
              <a:t>2015</a:t>
            </a:r>
            <a:endParaRPr lang="zh-CN" altLang="en-US" sz="2400" b="1" dirty="0">
              <a:solidFill>
                <a:schemeClr val="bg1"/>
              </a:solidFill>
              <a:latin typeface="方正古隶简体" panose="03000509000000000000" pitchFamily="65" charset="-122"/>
              <a:ea typeface="方正古隶简体" panose="03000509000000000000" pitchFamily="65" charset="-122"/>
            </a:endParaRPr>
          </a:p>
        </p:txBody>
      </p:sp>
      <p:sp>
        <p:nvSpPr>
          <p:cNvPr id="11" name="矩形 10"/>
          <p:cNvSpPr/>
          <p:nvPr/>
        </p:nvSpPr>
        <p:spPr>
          <a:xfrm>
            <a:off x="6138091" y="2420307"/>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anose="03000509000000000000" pitchFamily="65" charset="-122"/>
                <a:ea typeface="方正古隶简体" panose="03000509000000000000" pitchFamily="65" charset="-122"/>
              </a:rPr>
              <a:t>2014</a:t>
            </a:r>
            <a:endParaRPr lang="zh-CN" altLang="en-US" sz="2400" b="1" dirty="0">
              <a:solidFill>
                <a:schemeClr val="bg1"/>
              </a:solidFill>
              <a:latin typeface="方正古隶简体" panose="03000509000000000000" pitchFamily="65" charset="-122"/>
              <a:ea typeface="方正古隶简体" panose="03000509000000000000" pitchFamily="65" charset="-122"/>
            </a:endParaRPr>
          </a:p>
        </p:txBody>
      </p:sp>
      <p:cxnSp>
        <p:nvCxnSpPr>
          <p:cNvPr id="12" name="直接连接符 11"/>
          <p:cNvCxnSpPr/>
          <p:nvPr/>
        </p:nvCxnSpPr>
        <p:spPr>
          <a:xfrm>
            <a:off x="3383243" y="1448453"/>
            <a:ext cx="0" cy="1060724"/>
          </a:xfrm>
          <a:prstGeom prst="line">
            <a:avLst/>
          </a:prstGeom>
          <a:noFill/>
          <a:ln w="9525" cap="flat" cmpd="sng" algn="ctr">
            <a:solidFill>
              <a:srgbClr val="888888"/>
            </a:solidFill>
            <a:prstDash val="dash"/>
            <a:headEnd type="oval" w="med" len="med"/>
            <a:tailEnd type="oval" w="med" len="med"/>
          </a:ln>
          <a:effectLst/>
        </p:spPr>
      </p:cxnSp>
      <p:sp>
        <p:nvSpPr>
          <p:cNvPr id="13" name="TextBox 12"/>
          <p:cNvSpPr txBox="1"/>
          <p:nvPr/>
        </p:nvSpPr>
        <p:spPr>
          <a:xfrm>
            <a:off x="3383243" y="1336008"/>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4" name="直接连接符 13"/>
          <p:cNvCxnSpPr/>
          <p:nvPr/>
        </p:nvCxnSpPr>
        <p:spPr>
          <a:xfrm>
            <a:off x="6095483" y="1386932"/>
            <a:ext cx="0" cy="1060724"/>
          </a:xfrm>
          <a:prstGeom prst="line">
            <a:avLst/>
          </a:prstGeom>
          <a:noFill/>
          <a:ln w="9525" cap="flat" cmpd="sng" algn="ctr">
            <a:solidFill>
              <a:srgbClr val="888888"/>
            </a:solidFill>
            <a:prstDash val="dash"/>
            <a:headEnd type="oval" w="med" len="med"/>
            <a:tailEnd type="oval" w="med" len="med"/>
          </a:ln>
          <a:effectLst/>
        </p:spPr>
      </p:cxnSp>
      <p:sp>
        <p:nvSpPr>
          <p:cNvPr id="15" name="TextBox 14"/>
          <p:cNvSpPr txBox="1"/>
          <p:nvPr/>
        </p:nvSpPr>
        <p:spPr>
          <a:xfrm>
            <a:off x="6095483" y="1274487"/>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6" name="直接连接符 15"/>
          <p:cNvCxnSpPr/>
          <p:nvPr/>
        </p:nvCxnSpPr>
        <p:spPr>
          <a:xfrm>
            <a:off x="4679387" y="3046716"/>
            <a:ext cx="0" cy="1060724"/>
          </a:xfrm>
          <a:prstGeom prst="line">
            <a:avLst/>
          </a:prstGeom>
          <a:noFill/>
          <a:ln w="9525" cap="flat" cmpd="sng" algn="ctr">
            <a:solidFill>
              <a:srgbClr val="888888"/>
            </a:solidFill>
            <a:prstDash val="dash"/>
            <a:headEnd type="oval" w="med" len="med"/>
            <a:tailEnd type="oval" w="med" len="med"/>
          </a:ln>
          <a:effectLst/>
        </p:spPr>
      </p:cxnSp>
      <p:sp>
        <p:nvSpPr>
          <p:cNvPr id="17" name="TextBox 16"/>
          <p:cNvSpPr txBox="1"/>
          <p:nvPr/>
        </p:nvSpPr>
        <p:spPr>
          <a:xfrm>
            <a:off x="4679387" y="3278390"/>
            <a:ext cx="1490583" cy="877537"/>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grpSp>
        <p:nvGrpSpPr>
          <p:cNvPr id="18" name="组合 17"/>
          <p:cNvGrpSpPr/>
          <p:nvPr/>
        </p:nvGrpSpPr>
        <p:grpSpPr>
          <a:xfrm>
            <a:off x="514955" y="1975897"/>
            <a:ext cx="1880669" cy="1672036"/>
            <a:chOff x="467544" y="1975897"/>
            <a:chExt cx="1880669" cy="1672036"/>
          </a:xfrm>
        </p:grpSpPr>
        <p:pic>
          <p:nvPicPr>
            <p:cNvPr id="19" name="Picture 3" descr="C:\Users\Thinkpad\Desktop\PNG\1_0010_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975897"/>
              <a:ext cx="1880669" cy="1672036"/>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964536" y="2292896"/>
              <a:ext cx="889987" cy="602153"/>
            </a:xfrm>
            <a:prstGeom prst="rect">
              <a:avLst/>
            </a:prstGeom>
          </p:spPr>
          <p:txBody>
            <a:bodyPr wrap="none">
              <a:spAutoFit/>
            </a:bodyPr>
            <a:lstStyle/>
            <a:p>
              <a:pPr>
                <a:lnSpc>
                  <a:spcPct val="125000"/>
                </a:lnSpc>
              </a:pPr>
              <a:r>
                <a:rPr lang="en-US" altLang="zh-CN" sz="2800" b="1" smtClean="0">
                  <a:solidFill>
                    <a:schemeClr val="bg1"/>
                  </a:solidFill>
                  <a:latin typeface="方正古隶简体" panose="03000509000000000000" pitchFamily="65" charset="-122"/>
                  <a:ea typeface="方正古隶简体" panose="03000509000000000000" pitchFamily="65" charset="-122"/>
                </a:rPr>
                <a:t>2017</a:t>
              </a:r>
              <a:endParaRPr lang="zh-CN" altLang="en-US" sz="2800" b="1" dirty="0">
                <a:solidFill>
                  <a:schemeClr val="bg1"/>
                </a:solidFill>
                <a:latin typeface="方正古隶简体" panose="03000509000000000000" pitchFamily="65" charset="-122"/>
                <a:ea typeface="方正古隶简体" panose="03000509000000000000" pitchFamily="65" charset="-122"/>
              </a:endParaRPr>
            </a:p>
          </p:txBody>
        </p:sp>
        <p:pic>
          <p:nvPicPr>
            <p:cNvPr id="21" name="Picture 4" descr="F:\360安全浏览器下载\水墨\1402\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3801" y="2833665"/>
              <a:ext cx="833815" cy="4447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250"/>
                                        <p:tgtEl>
                                          <p:spTgt spid="8"/>
                                        </p:tgtEl>
                                      </p:cBhvr>
                                    </p:animEffect>
                                  </p:childTnLst>
                                </p:cTn>
                              </p:par>
                            </p:childTnLst>
                          </p:cTn>
                        </p:par>
                        <p:par>
                          <p:cTn id="12" fill="hold">
                            <p:stCondLst>
                              <p:cond delay="2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cTn>
                              </p:par>
                            </p:childTnLst>
                          </p:cTn>
                        </p:par>
                        <p:par>
                          <p:cTn id="31" fill="hold">
                            <p:stCondLst>
                              <p:cond delay="2500"/>
                            </p:stCondLst>
                            <p:childTnLst>
                              <p:par>
                                <p:cTn id="32" presetID="2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par>
                          <p:cTn id="35" fill="hold">
                            <p:stCondLst>
                              <p:cond delay="3000"/>
                            </p:stCondLst>
                            <p:childTnLst>
                              <p:par>
                                <p:cTn id="36" presetID="21" presetClass="entr" presetSubtype="1"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par>
                          <p:cTn id="39" fill="hold">
                            <p:stCondLst>
                              <p:cond delay="5000"/>
                            </p:stCondLst>
                            <p:childTnLst>
                              <p:par>
                                <p:cTn id="40" presetID="22" presetClass="entr" presetSubtype="1"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par>
                          <p:cTn id="43" fill="hold">
                            <p:stCondLst>
                              <p:cond delay="5500"/>
                            </p:stCondLst>
                            <p:childTnLst>
                              <p:par>
                                <p:cTn id="44" presetID="21" presetClass="entr" presetSubtype="1"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7500"/>
                            </p:stCondLst>
                            <p:childTnLst>
                              <p:par>
                                <p:cTn id="48" presetID="22" presetClass="entr" presetSubtype="4"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par>
                          <p:cTn id="51" fill="hold">
                            <p:stCondLst>
                              <p:cond delay="8000"/>
                            </p:stCondLst>
                            <p:childTnLst>
                              <p:par>
                                <p:cTn id="52" presetID="21" presetClass="entr" presetSubtype="1"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Thinkpad\Desktop\PNG\1_0008_图层-16-副本.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rot="18498978">
            <a:off x="4241513" y="2400252"/>
            <a:ext cx="365260" cy="802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hinkpad\Desktop\PNG\1_0008_图层-16-副本.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rot="3997089">
            <a:off x="4117240" y="1264120"/>
            <a:ext cx="365260" cy="8029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hinkpad\Desktop\PNG\1_0008_图层-16-副本.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rot="3847485">
            <a:off x="3645230" y="3287798"/>
            <a:ext cx="365260" cy="8029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2435499" y="3373963"/>
            <a:ext cx="1423393" cy="1261429"/>
            <a:chOff x="611560" y="1599515"/>
            <a:chExt cx="864096" cy="765774"/>
          </a:xfrm>
        </p:grpSpPr>
        <p:pic>
          <p:nvPicPr>
            <p:cNvPr id="12"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grpSp>
        <p:nvGrpSpPr>
          <p:cNvPr id="14" name="组合 13"/>
          <p:cNvGrpSpPr/>
          <p:nvPr/>
        </p:nvGrpSpPr>
        <p:grpSpPr>
          <a:xfrm>
            <a:off x="4405438" y="2526900"/>
            <a:ext cx="1423393" cy="1261429"/>
            <a:chOff x="611560" y="1599515"/>
            <a:chExt cx="864096" cy="765774"/>
          </a:xfrm>
        </p:grpSpPr>
        <p:pic>
          <p:nvPicPr>
            <p:cNvPr id="15"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grpSp>
        <p:nvGrpSpPr>
          <p:cNvPr id="17" name="组合 16"/>
          <p:cNvGrpSpPr/>
          <p:nvPr/>
        </p:nvGrpSpPr>
        <p:grpSpPr>
          <a:xfrm>
            <a:off x="2960738" y="1453505"/>
            <a:ext cx="1423393" cy="1261429"/>
            <a:chOff x="611560" y="1599515"/>
            <a:chExt cx="864096" cy="765774"/>
          </a:xfrm>
        </p:grpSpPr>
        <p:pic>
          <p:nvPicPr>
            <p:cNvPr id="18"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grpSp>
        <p:nvGrpSpPr>
          <p:cNvPr id="20" name="组合 19"/>
          <p:cNvGrpSpPr/>
          <p:nvPr/>
        </p:nvGrpSpPr>
        <p:grpSpPr>
          <a:xfrm>
            <a:off x="4700586" y="627534"/>
            <a:ext cx="1423393" cy="1261429"/>
            <a:chOff x="611560" y="1599515"/>
            <a:chExt cx="864096" cy="765774"/>
          </a:xfrm>
        </p:grpSpPr>
        <p:pic>
          <p:nvPicPr>
            <p:cNvPr id="21"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sp>
        <p:nvSpPr>
          <p:cNvPr id="23" name="TextBox 53"/>
          <p:cNvSpPr txBox="1">
            <a:spLocks noChangeArrowheads="1"/>
          </p:cNvSpPr>
          <p:nvPr/>
        </p:nvSpPr>
        <p:spPr bwMode="auto">
          <a:xfrm>
            <a:off x="5684394" y="3116212"/>
            <a:ext cx="170985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4" name="TextBox 53"/>
          <p:cNvSpPr txBox="1">
            <a:spLocks noChangeArrowheads="1"/>
          </p:cNvSpPr>
          <p:nvPr/>
        </p:nvSpPr>
        <p:spPr bwMode="auto">
          <a:xfrm>
            <a:off x="985040" y="3838029"/>
            <a:ext cx="136406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5" name="TextBox 53"/>
          <p:cNvSpPr txBox="1">
            <a:spLocks noChangeArrowheads="1"/>
          </p:cNvSpPr>
          <p:nvPr/>
        </p:nvSpPr>
        <p:spPr bwMode="auto">
          <a:xfrm>
            <a:off x="1596676" y="1793952"/>
            <a:ext cx="136406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6" name="TextBox 53"/>
          <p:cNvSpPr txBox="1">
            <a:spLocks noChangeArrowheads="1"/>
          </p:cNvSpPr>
          <p:nvPr/>
        </p:nvSpPr>
        <p:spPr bwMode="auto">
          <a:xfrm>
            <a:off x="6206668" y="1018154"/>
            <a:ext cx="14525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1+#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250" fill="hold"/>
                                        <p:tgtEl>
                                          <p:spTgt spid="23"/>
                                        </p:tgtEl>
                                        <p:attrNameLst>
                                          <p:attrName>ppt_x</p:attrName>
                                        </p:attrNameLst>
                                      </p:cBhvr>
                                      <p:tavLst>
                                        <p:tav tm="0">
                                          <p:val>
                                            <p:strVal val="1+#ppt_w/2"/>
                                          </p:val>
                                        </p:tav>
                                        <p:tav tm="100000">
                                          <p:val>
                                            <p:strVal val="#ppt_x"/>
                                          </p:val>
                                        </p:tav>
                                      </p:tavLst>
                                    </p:anim>
                                    <p:anim calcmode="lin" valueType="num">
                                      <p:cBhvr additive="base">
                                        <p:cTn id="25" dur="25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250" fill="hold"/>
                                        <p:tgtEl>
                                          <p:spTgt spid="25"/>
                                        </p:tgtEl>
                                        <p:attrNameLst>
                                          <p:attrName>ppt_x</p:attrName>
                                        </p:attrNameLst>
                                      </p:cBhvr>
                                      <p:tavLst>
                                        <p:tav tm="0">
                                          <p:val>
                                            <p:strVal val="1+#ppt_w/2"/>
                                          </p:val>
                                        </p:tav>
                                        <p:tav tm="100000">
                                          <p:val>
                                            <p:strVal val="#ppt_x"/>
                                          </p:val>
                                        </p:tav>
                                      </p:tavLst>
                                    </p:anim>
                                    <p:anim calcmode="lin" valueType="num">
                                      <p:cBhvr additive="base">
                                        <p:cTn id="38" dur="250" fill="hold"/>
                                        <p:tgtEl>
                                          <p:spTgt spid="2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0"/>
                            </p:stCondLst>
                            <p:childTnLst>
                              <p:par>
                                <p:cTn id="48" presetID="2" presetClass="entr" presetSubtype="2"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250" fill="hold"/>
                                        <p:tgtEl>
                                          <p:spTgt spid="26"/>
                                        </p:tgtEl>
                                        <p:attrNameLst>
                                          <p:attrName>ppt_x</p:attrName>
                                        </p:attrNameLst>
                                      </p:cBhvr>
                                      <p:tavLst>
                                        <p:tav tm="0">
                                          <p:val>
                                            <p:strVal val="1+#ppt_w/2"/>
                                          </p:val>
                                        </p:tav>
                                        <p:tav tm="100000">
                                          <p:val>
                                            <p:strVal val="#ppt_x"/>
                                          </p:val>
                                        </p:tav>
                                      </p:tavLst>
                                    </p:anim>
                                    <p:anim calcmode="lin" valueType="num">
                                      <p:cBhvr additive="base">
                                        <p:cTn id="51"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14"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284158" y="1055412"/>
            <a:ext cx="2738832" cy="24711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2015010_0023_图层-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9038" flipH="1">
            <a:off x="2702658" y="1912064"/>
            <a:ext cx="638689" cy="7578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42827" y="1859937"/>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sp>
        <p:nvSpPr>
          <p:cNvPr id="17" name="TextBox 16"/>
          <p:cNvSpPr txBox="1"/>
          <p:nvPr/>
        </p:nvSpPr>
        <p:spPr>
          <a:xfrm>
            <a:off x="3739469" y="4038376"/>
            <a:ext cx="3393252" cy="738664"/>
          </a:xfrm>
          <a:prstGeom prst="rect">
            <a:avLst/>
          </a:prstGeom>
          <a:noFill/>
        </p:spPr>
        <p:txBody>
          <a:bodyPr wrap="square" rtlCol="0">
            <a:spAutoFit/>
          </a:bodyPr>
          <a:lstStyle/>
          <a:p>
            <a:r>
              <a:rPr lang="zh-CN" altLang="en-US" sz="1400" dirty="0" smtClean="0">
                <a:solidFill>
                  <a:prstClr val="black"/>
                </a:solidFill>
                <a:latin typeface="方正黑体简体" panose="03000509000000000000" pitchFamily="65" charset="-122"/>
                <a:ea typeface="方正黑体简体" panose="03000509000000000000" pitchFamily="65" charset="-122"/>
              </a:rPr>
              <a:t>在此输入您的文字内容</a:t>
            </a:r>
            <a:r>
              <a:rPr lang="zh-CN" altLang="en-US" sz="1400" dirty="0">
                <a:solidFill>
                  <a:prstClr val="black"/>
                </a:solidFill>
                <a:latin typeface="方正黑体简体" panose="03000509000000000000" pitchFamily="65" charset="-122"/>
                <a:ea typeface="方正黑体简体" panose="03000509000000000000" pitchFamily="65" charset="-122"/>
              </a:rPr>
              <a:t>在此输入您的文字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内容在此</a:t>
            </a:r>
            <a:r>
              <a:rPr lang="zh-CN" altLang="en-US" sz="1400" dirty="0">
                <a:solidFill>
                  <a:prstClr val="black"/>
                </a:solidFill>
                <a:latin typeface="方正黑体简体" panose="03000509000000000000" pitchFamily="65" charset="-122"/>
                <a:ea typeface="方正黑体简体" panose="03000509000000000000" pitchFamily="65" charset="-122"/>
              </a:rPr>
              <a:t>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a:t>
            </a:r>
            <a:r>
              <a:rPr lang="zh-CN" altLang="en-US" sz="1400" dirty="0">
                <a:solidFill>
                  <a:prstClr val="black"/>
                </a:solidFill>
                <a:latin typeface="方正黑体简体" panose="03000509000000000000" pitchFamily="65" charset="-122"/>
                <a:ea typeface="方正黑体简体" panose="03000509000000000000" pitchFamily="65" charset="-122"/>
              </a:rPr>
              <a:t>在此输入您的文字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a:t>
            </a:r>
            <a:r>
              <a:rPr lang="zh-CN" altLang="en-US" sz="1400" dirty="0">
                <a:solidFill>
                  <a:prstClr val="black"/>
                </a:solidFill>
                <a:latin typeface="方正黑体简体" panose="03000509000000000000" pitchFamily="65" charset="-122"/>
                <a:ea typeface="方正黑体简体" panose="03000509000000000000" pitchFamily="65" charset="-122"/>
              </a:rPr>
              <a:t>在此输入您的文字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pic>
        <p:nvPicPr>
          <p:cNvPr id="18"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3096671" y="1055412"/>
            <a:ext cx="2738832" cy="24711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png\2015010_0023_图层-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9038" flipH="1">
            <a:off x="5515171" y="1912064"/>
            <a:ext cx="638689" cy="75783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55340" y="1859937"/>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pic>
        <p:nvPicPr>
          <p:cNvPr id="21"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5832977" y="1055413"/>
            <a:ext cx="2738832" cy="24711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491646" y="1859938"/>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par>
                          <p:cTn id="42" fill="hold">
                            <p:stCondLst>
                              <p:cond delay="4000"/>
                            </p:stCondLst>
                            <p:childTnLst>
                              <p:par>
                                <p:cTn id="43" presetID="14" presetClass="entr" presetSubtype="1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519003" y="1770644"/>
            <a:ext cx="3262432" cy="1015663"/>
          </a:xfrm>
          <a:prstGeom prst="rect">
            <a:avLst/>
          </a:prstGeom>
          <a:noFill/>
        </p:spPr>
        <p:txBody>
          <a:bodyPr vert="horz" wrap="none" rtlCol="0">
            <a:spAutoFit/>
          </a:bodyPr>
          <a:lstStyle/>
          <a:p>
            <a:r>
              <a:rPr lang="zh-CN" altLang="en-US" sz="6000" smtClean="0">
                <a:latin typeface="叶根友特色简体升级版" panose="02010601030101010101" pitchFamily="2" charset="-122"/>
                <a:ea typeface="叶根友特色简体升级版" panose="02010601030101010101" pitchFamily="2" charset="-122"/>
              </a:rPr>
              <a:t>第二部分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10" name="TextBox 9"/>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100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570091" y="2322712"/>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13502" y="2322712"/>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5512" y="1980739"/>
            <a:ext cx="1273511" cy="72008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187624" y="134761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12" name="矩形 11"/>
          <p:cNvSpPr/>
          <p:nvPr/>
        </p:nvSpPr>
        <p:spPr>
          <a:xfrm>
            <a:off x="3347864" y="98757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13" name="矩形 12"/>
          <p:cNvSpPr/>
          <p:nvPr/>
        </p:nvSpPr>
        <p:spPr>
          <a:xfrm>
            <a:off x="5746504" y="134761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grpSp>
        <p:nvGrpSpPr>
          <p:cNvPr id="14" name="组合 13"/>
          <p:cNvGrpSpPr/>
          <p:nvPr/>
        </p:nvGrpSpPr>
        <p:grpSpPr>
          <a:xfrm>
            <a:off x="1115616" y="2844484"/>
            <a:ext cx="1970712" cy="1669743"/>
            <a:chOff x="1115616" y="2844482"/>
            <a:chExt cx="1970712" cy="1669743"/>
          </a:xfrm>
        </p:grpSpPr>
        <p:pic>
          <p:nvPicPr>
            <p:cNvPr id="15"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84125" y="3518534"/>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标题一</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grpSp>
        <p:nvGrpSpPr>
          <p:cNvPr id="17" name="组合 16"/>
          <p:cNvGrpSpPr/>
          <p:nvPr/>
        </p:nvGrpSpPr>
        <p:grpSpPr>
          <a:xfrm>
            <a:off x="3275856" y="2570011"/>
            <a:ext cx="2232248" cy="1891337"/>
            <a:chOff x="3275856" y="2570009"/>
            <a:chExt cx="2232248" cy="1891337"/>
          </a:xfrm>
        </p:grpSpPr>
        <p:pic>
          <p:nvPicPr>
            <p:cNvPr id="18" name="Picture 5" descr="D:\png\画面与情绪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2570009"/>
              <a:ext cx="2232248" cy="18913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707904" y="3363838"/>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标题二</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grpSp>
        <p:nvGrpSpPr>
          <p:cNvPr id="20" name="组合 19"/>
          <p:cNvGrpSpPr/>
          <p:nvPr/>
        </p:nvGrpSpPr>
        <p:grpSpPr>
          <a:xfrm>
            <a:off x="5868144" y="2844484"/>
            <a:ext cx="1970712" cy="1669743"/>
            <a:chOff x="5868144" y="2844482"/>
            <a:chExt cx="1970712" cy="1669743"/>
          </a:xfrm>
        </p:grpSpPr>
        <p:pic>
          <p:nvPicPr>
            <p:cNvPr id="21"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228184" y="3518534"/>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标题三</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pic>
        <p:nvPicPr>
          <p:cNvPr id="23"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H="1">
            <a:off x="1632936" y="-604683"/>
            <a:ext cx="1061772" cy="1257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flipV="1">
            <a:off x="6249161" y="-615285"/>
            <a:ext cx="1061772" cy="1469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flipH="1" flipV="1">
            <a:off x="3705511" y="-904305"/>
            <a:ext cx="1273516" cy="1607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12-03_0011_图层-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641" y="4052998"/>
            <a:ext cx="561976" cy="687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par>
                                <p:cTn id="9" presetID="1" presetClass="exit" presetSubtype="0" fill="hold" nodeType="withEffect">
                                  <p:stCondLst>
                                    <p:cond delay="300"/>
                                  </p:stCondLst>
                                  <p:childTnLst>
                                    <p:set>
                                      <p:cBhvr>
                                        <p:cTn id="10" dur="1" fill="hold">
                                          <p:stCondLst>
                                            <p:cond delay="0"/>
                                          </p:stCondLst>
                                        </p:cTn>
                                        <p:tgtEl>
                                          <p:spTgt spid="23"/>
                                        </p:tgtEl>
                                        <p:attrNameLst>
                                          <p:attrName>style.visibility</p:attrName>
                                        </p:attrNameLst>
                                      </p:cBhvr>
                                      <p:to>
                                        <p:strVal val="hidden"/>
                                      </p:to>
                                    </p:set>
                                  </p:childTnLst>
                                </p:cTn>
                              </p:par>
                              <p:par>
                                <p:cTn id="11" presetID="53" presetClass="entr" presetSubtype="16" fill="hold" nodeType="withEffect">
                                  <p:stCondLst>
                                    <p:cond delay="3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2" presetClass="exit" presetSubtype="4" fill="hold" nodeType="withEffect">
                                  <p:stCondLst>
                                    <p:cond delay="300"/>
                                  </p:stCondLst>
                                  <p:childTnLst>
                                    <p:anim calcmode="lin" valueType="num">
                                      <p:cBhvr additive="base">
                                        <p:cTn id="17" dur="500"/>
                                        <p:tgtEl>
                                          <p:spTgt spid="25"/>
                                        </p:tgtEl>
                                        <p:attrNameLst>
                                          <p:attrName>ppt_x</p:attrName>
                                        </p:attrNameLst>
                                      </p:cBhvr>
                                      <p:tavLst>
                                        <p:tav tm="0">
                                          <p:val>
                                            <p:strVal val="ppt_x"/>
                                          </p:val>
                                        </p:tav>
                                        <p:tav tm="100000">
                                          <p:val>
                                            <p:strVal val="ppt_x"/>
                                          </p:val>
                                        </p:tav>
                                      </p:tavLst>
                                    </p:anim>
                                    <p:anim calcmode="lin" valueType="num">
                                      <p:cBhvr additive="base">
                                        <p:cTn id="18" dur="500"/>
                                        <p:tgtEl>
                                          <p:spTgt spid="25"/>
                                        </p:tgtEl>
                                        <p:attrNameLst>
                                          <p:attrName>ppt_y</p:attrName>
                                        </p:attrNameLst>
                                      </p:cBhvr>
                                      <p:tavLst>
                                        <p:tav tm="0">
                                          <p:val>
                                            <p:strVal val="ppt_y"/>
                                          </p:val>
                                        </p:tav>
                                        <p:tav tm="100000">
                                          <p:val>
                                            <p:strVal val="1+ppt_h/2"/>
                                          </p:val>
                                        </p:tav>
                                      </p:tavLst>
                                    </p:anim>
                                    <p:set>
                                      <p:cBhvr>
                                        <p:cTn id="19" dur="1" fill="hold">
                                          <p:stCondLst>
                                            <p:cond delay="499"/>
                                          </p:stCondLst>
                                        </p:cTn>
                                        <p:tgtEl>
                                          <p:spTgt spid="25"/>
                                        </p:tgtEl>
                                        <p:attrNameLst>
                                          <p:attrName>style.visibility</p:attrName>
                                        </p:attrNameLst>
                                      </p:cBhvr>
                                      <p:to>
                                        <p:strVal val="hidden"/>
                                      </p:to>
                                    </p:set>
                                  </p:childTnLst>
                                </p:cTn>
                              </p:par>
                              <p:par>
                                <p:cTn id="20" presetID="1" presetClass="exit" presetSubtype="0" fill="hold" nodeType="withEffect">
                                  <p:stCondLst>
                                    <p:cond delay="600"/>
                                  </p:stCondLst>
                                  <p:childTnLst>
                                    <p:set>
                                      <p:cBhvr>
                                        <p:cTn id="21" dur="1" fill="hold">
                                          <p:stCondLst>
                                            <p:cond delay="0"/>
                                          </p:stCondLst>
                                        </p:cTn>
                                        <p:tgtEl>
                                          <p:spTgt spid="25"/>
                                        </p:tgtEl>
                                        <p:attrNameLst>
                                          <p:attrName>style.visibility</p:attrName>
                                        </p:attrNameLst>
                                      </p:cBhvr>
                                      <p:to>
                                        <p:strVal val="hidden"/>
                                      </p:to>
                                    </p:se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2" presetClass="exit" presetSubtype="4" fill="hold" nodeType="withEffect">
                                  <p:stCondLst>
                                    <p:cond delay="300"/>
                                  </p:stCondLst>
                                  <p:childTnLst>
                                    <p:anim calcmode="lin" valueType="num">
                                      <p:cBhvr additive="base">
                                        <p:cTn id="28" dur="500"/>
                                        <p:tgtEl>
                                          <p:spTgt spid="24"/>
                                        </p:tgtEl>
                                        <p:attrNameLst>
                                          <p:attrName>ppt_x</p:attrName>
                                        </p:attrNameLst>
                                      </p:cBhvr>
                                      <p:tavLst>
                                        <p:tav tm="0">
                                          <p:val>
                                            <p:strVal val="ppt_x"/>
                                          </p:val>
                                        </p:tav>
                                        <p:tav tm="100000">
                                          <p:val>
                                            <p:strVal val="ppt_x"/>
                                          </p:val>
                                        </p:tav>
                                      </p:tavLst>
                                    </p:anim>
                                    <p:anim calcmode="lin" valueType="num">
                                      <p:cBhvr additive="base">
                                        <p:cTn id="29" dur="500"/>
                                        <p:tgtEl>
                                          <p:spTgt spid="24"/>
                                        </p:tgtEl>
                                        <p:attrNameLst>
                                          <p:attrName>ppt_y</p:attrName>
                                        </p:attrNameLst>
                                      </p:cBhvr>
                                      <p:tavLst>
                                        <p:tav tm="0">
                                          <p:val>
                                            <p:strVal val="ppt_y"/>
                                          </p:val>
                                        </p:tav>
                                        <p:tav tm="100000">
                                          <p:val>
                                            <p:strVal val="1+ppt_h/2"/>
                                          </p:val>
                                        </p:tav>
                                      </p:tavLst>
                                    </p:anim>
                                    <p:set>
                                      <p:cBhvr>
                                        <p:cTn id="30" dur="1" fill="hold">
                                          <p:stCondLst>
                                            <p:cond delay="499"/>
                                          </p:stCondLst>
                                        </p:cTn>
                                        <p:tgtEl>
                                          <p:spTgt spid="24"/>
                                        </p:tgtEl>
                                        <p:attrNameLst>
                                          <p:attrName>style.visibility</p:attrName>
                                        </p:attrNameLst>
                                      </p:cBhvr>
                                      <p:to>
                                        <p:strVal val="hidden"/>
                                      </p:to>
                                    </p:set>
                                  </p:childTnLst>
                                </p:cTn>
                              </p:par>
                              <p:par>
                                <p:cTn id="31" presetID="1" presetClass="exit" presetSubtype="0" fill="hold" nodeType="withEffect">
                                  <p:stCondLst>
                                    <p:cond delay="600"/>
                                  </p:stCondLst>
                                  <p:childTnLst>
                                    <p:set>
                                      <p:cBhvr>
                                        <p:cTn id="32" dur="1" fill="hold">
                                          <p:stCondLst>
                                            <p:cond delay="0"/>
                                          </p:stCondLst>
                                        </p:cTn>
                                        <p:tgtEl>
                                          <p:spTgt spid="24"/>
                                        </p:tgtEl>
                                        <p:attrNameLst>
                                          <p:attrName>style.visibility</p:attrName>
                                        </p:attrNameLst>
                                      </p:cBhvr>
                                      <p:to>
                                        <p:strVal val="hidden"/>
                                      </p:to>
                                    </p:set>
                                  </p:childTnLst>
                                </p:cTn>
                              </p:par>
                              <p:par>
                                <p:cTn id="33" presetID="53" presetClass="entr" presetSubtype="16" fill="hold" nodeType="withEffect">
                                  <p:stCondLst>
                                    <p:cond delay="6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1500"/>
                            </p:stCondLst>
                            <p:childTnLst>
                              <p:par>
                                <p:cTn id="49" presetID="42"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2500"/>
                            </p:stCondLst>
                            <p:childTnLst>
                              <p:par>
                                <p:cTn id="59" presetID="42"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anim calcmode="lin" valueType="num">
                                      <p:cBhvr>
                                        <p:cTn id="62" dur="500" fill="hold"/>
                                        <p:tgtEl>
                                          <p:spTgt spid="9"/>
                                        </p:tgtEl>
                                        <p:attrNameLst>
                                          <p:attrName>ppt_x</p:attrName>
                                        </p:attrNameLst>
                                      </p:cBhvr>
                                      <p:tavLst>
                                        <p:tav tm="0">
                                          <p:val>
                                            <p:strVal val="#ppt_x"/>
                                          </p:val>
                                        </p:tav>
                                        <p:tav tm="100000">
                                          <p:val>
                                            <p:strVal val="#ppt_x"/>
                                          </p:val>
                                        </p:tav>
                                      </p:tavLst>
                                    </p:anim>
                                    <p:anim calcmode="lin" valueType="num">
                                      <p:cBhvr>
                                        <p:cTn id="63" dur="5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5892" y="1582972"/>
            <a:ext cx="1081403" cy="3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2292745" y="2661812"/>
            <a:ext cx="1106410" cy="39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23928" y="3722694"/>
            <a:ext cx="1081404" cy="396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5617768" y="2554217"/>
            <a:ext cx="1081406" cy="3963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1490189" y="1123015"/>
            <a:ext cx="2412068" cy="1297246"/>
            <a:chOff x="1490189" y="1123015"/>
            <a:chExt cx="2412068" cy="1297246"/>
          </a:xfrm>
        </p:grpSpPr>
        <p:pic>
          <p:nvPicPr>
            <p:cNvPr id="13"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5" name="组合 14"/>
          <p:cNvGrpSpPr/>
          <p:nvPr/>
        </p:nvGrpSpPr>
        <p:grpSpPr>
          <a:xfrm>
            <a:off x="4754240" y="1123015"/>
            <a:ext cx="2412068" cy="1297246"/>
            <a:chOff x="1490189" y="1123015"/>
            <a:chExt cx="2412068" cy="1297246"/>
          </a:xfrm>
        </p:grpSpPr>
        <p:pic>
          <p:nvPicPr>
            <p:cNvPr id="16"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8" name="组合 17"/>
          <p:cNvGrpSpPr/>
          <p:nvPr/>
        </p:nvGrpSpPr>
        <p:grpSpPr>
          <a:xfrm>
            <a:off x="4754240" y="3295164"/>
            <a:ext cx="2412068" cy="1297246"/>
            <a:chOff x="1490189" y="1123015"/>
            <a:chExt cx="2412068" cy="1297246"/>
          </a:xfrm>
        </p:grpSpPr>
        <p:pic>
          <p:nvPicPr>
            <p:cNvPr id="19"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21" name="组合 20"/>
          <p:cNvGrpSpPr/>
          <p:nvPr/>
        </p:nvGrpSpPr>
        <p:grpSpPr>
          <a:xfrm>
            <a:off x="1639916" y="3295164"/>
            <a:ext cx="2412068" cy="1297246"/>
            <a:chOff x="1490189" y="1123015"/>
            <a:chExt cx="2412068" cy="1297246"/>
          </a:xfrm>
        </p:grpSpPr>
        <p:pic>
          <p:nvPicPr>
            <p:cNvPr id="22"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sp>
        <p:nvSpPr>
          <p:cNvPr id="24" name="TextBox 23"/>
          <p:cNvSpPr txBox="1"/>
          <p:nvPr/>
        </p:nvSpPr>
        <p:spPr>
          <a:xfrm>
            <a:off x="3715161" y="2536842"/>
            <a:ext cx="1498937" cy="646331"/>
          </a:xfrm>
          <a:prstGeom prst="rect">
            <a:avLst/>
          </a:prstGeom>
          <a:noFill/>
        </p:spPr>
        <p:txBody>
          <a:bodyPr wrap="square" rtlCol="0">
            <a:spAutoFit/>
          </a:bodyPr>
          <a:lstStyle/>
          <a:p>
            <a:pPr algn="ctr"/>
            <a:r>
              <a:rPr lang="zh-CN" altLang="en-US" dirty="0" smtClean="0">
                <a:solidFill>
                  <a:sysClr val="windowText" lastClr="000000"/>
                </a:solidFill>
                <a:latin typeface="方正黑体简体" panose="03000509000000000000" pitchFamily="65" charset="-122"/>
                <a:ea typeface="方正黑体简体" panose="03000509000000000000" pitchFamily="65" charset="-122"/>
              </a:rPr>
              <a:t>点击输入标题文字</a:t>
            </a:r>
            <a:endParaRPr lang="en-US" altLang="zh-CN" dirty="0" smtClean="0">
              <a:solidFill>
                <a:sysClr val="windowText" lastClr="000000"/>
              </a:solidFill>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500"/>
                            </p:stCondLst>
                            <p:childTnLst>
                              <p:par>
                                <p:cTn id="27" presetID="16" presetClass="entr" presetSubtype="37"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3500"/>
                            </p:stCondLst>
                            <p:childTnLst>
                              <p:par>
                                <p:cTn id="35" presetID="16" presetClass="entr" presetSubtype="37"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TextBox 7"/>
          <p:cNvSpPr txBox="1"/>
          <p:nvPr/>
        </p:nvSpPr>
        <p:spPr>
          <a:xfrm>
            <a:off x="3779912" y="1174448"/>
            <a:ext cx="1579278" cy="923330"/>
          </a:xfrm>
          <a:prstGeom prst="rect">
            <a:avLst/>
          </a:prstGeom>
          <a:noFill/>
        </p:spPr>
        <p:txBody>
          <a:bodyPr wrap="none" rtlCol="0">
            <a:spAutoFit/>
          </a:bodyPr>
          <a:lstStyle/>
          <a:p>
            <a:pPr algn="ctr"/>
            <a:r>
              <a:rPr lang="zh-CN" altLang="en-US" b="1" dirty="0" smtClean="0">
                <a:solidFill>
                  <a:sysClr val="windowText" lastClr="000000"/>
                </a:solidFill>
              </a:rPr>
              <a:t>此处</a:t>
            </a:r>
            <a:r>
              <a:rPr lang="zh-CN" altLang="en-US" b="1" dirty="0">
                <a:solidFill>
                  <a:sysClr val="windowText" lastClr="000000"/>
                </a:solidFill>
              </a:rPr>
              <a:t>添加</a:t>
            </a:r>
            <a:r>
              <a:rPr lang="zh-CN" altLang="en-US" b="1" dirty="0" smtClean="0">
                <a:solidFill>
                  <a:sysClr val="windowText" lastClr="000000"/>
                </a:solidFill>
              </a:rPr>
              <a:t>标题</a:t>
            </a:r>
            <a:endParaRPr lang="en-US" altLang="zh-CN" b="1" dirty="0" smtClean="0">
              <a:solidFill>
                <a:sysClr val="windowText" lastClr="000000"/>
              </a:solidFill>
            </a:endParaRPr>
          </a:p>
          <a:p>
            <a:pPr algn="ctr"/>
            <a:r>
              <a:rPr lang="zh-CN" altLang="en-US" sz="1200" dirty="0" smtClean="0"/>
              <a:t>单击此处添加文本</a:t>
            </a:r>
            <a:endParaRPr lang="en-US" altLang="zh-CN" sz="1200" dirty="0" smtClean="0"/>
          </a:p>
          <a:p>
            <a:pPr algn="ctr"/>
            <a:r>
              <a:rPr lang="zh-CN" altLang="en-US" sz="1200" dirty="0" smtClean="0"/>
              <a:t>单击</a:t>
            </a:r>
            <a:r>
              <a:rPr lang="zh-CN" altLang="en-US" sz="1200" dirty="0"/>
              <a:t>此处添加</a:t>
            </a:r>
            <a:r>
              <a:rPr lang="zh-CN" altLang="en-US" sz="1200" dirty="0" smtClean="0"/>
              <a:t>文本</a:t>
            </a:r>
            <a:endParaRPr lang="en-US" altLang="zh-CN" sz="1200" dirty="0" smtClean="0"/>
          </a:p>
          <a:p>
            <a:pPr algn="ctr"/>
            <a:r>
              <a:rPr lang="zh-CN" altLang="en-US" sz="1200" dirty="0" smtClean="0"/>
              <a:t>单击</a:t>
            </a:r>
            <a:r>
              <a:rPr lang="zh-CN" altLang="en-US" sz="1200" dirty="0"/>
              <a:t>此处添加</a:t>
            </a:r>
            <a:r>
              <a:rPr lang="zh-CN" altLang="en-US" sz="1200" dirty="0" smtClean="0"/>
              <a:t>文本</a:t>
            </a:r>
            <a:endParaRPr lang="zh-CN" altLang="en-US" sz="1200" dirty="0"/>
          </a:p>
        </p:txBody>
      </p:sp>
      <p:sp>
        <p:nvSpPr>
          <p:cNvPr id="9" name="TextBox 8"/>
          <p:cNvSpPr txBox="1"/>
          <p:nvPr/>
        </p:nvSpPr>
        <p:spPr>
          <a:xfrm>
            <a:off x="6799278" y="1746215"/>
            <a:ext cx="1733167" cy="1046440"/>
          </a:xfrm>
          <a:prstGeom prst="rect">
            <a:avLst/>
          </a:prstGeom>
          <a:noFill/>
        </p:spPr>
        <p:txBody>
          <a:bodyPr wrap="none" rtlCol="0">
            <a:spAutoFit/>
          </a:bodyPr>
          <a:lstStyle/>
          <a:p>
            <a:pPr algn="ctr"/>
            <a:r>
              <a:rPr lang="zh-CN" altLang="en-US" sz="2000" b="1" dirty="0" smtClean="0">
                <a:solidFill>
                  <a:sysClr val="windowText" lastClr="000000"/>
                </a:solidFill>
              </a:rPr>
              <a:t>此处</a:t>
            </a:r>
            <a:r>
              <a:rPr lang="zh-CN" altLang="en-US" sz="2000" b="1" dirty="0">
                <a:solidFill>
                  <a:sysClr val="windowText" lastClr="000000"/>
                </a:solidFill>
              </a:rPr>
              <a:t>添加</a:t>
            </a:r>
            <a:r>
              <a:rPr lang="zh-CN" altLang="en-US" sz="2000" b="1" dirty="0" smtClean="0">
                <a:solidFill>
                  <a:sysClr val="windowText" lastClr="000000"/>
                </a:solidFill>
              </a:rPr>
              <a:t>标题</a:t>
            </a:r>
            <a:endParaRPr lang="en-US" altLang="zh-CN" sz="2000" b="1" dirty="0" smtClean="0">
              <a:solidFill>
                <a:sysClr val="windowText" lastClr="000000"/>
              </a:solidFill>
            </a:endParaRPr>
          </a:p>
          <a:p>
            <a:pPr algn="ctr"/>
            <a:r>
              <a:rPr lang="zh-CN" altLang="en-US" sz="1400" dirty="0" smtClean="0"/>
              <a:t>单击此处添加文本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zh-CN" altLang="en-US" sz="1400" dirty="0"/>
          </a:p>
        </p:txBody>
      </p:sp>
      <p:sp>
        <p:nvSpPr>
          <p:cNvPr id="10" name="TextBox 9"/>
          <p:cNvSpPr txBox="1"/>
          <p:nvPr/>
        </p:nvSpPr>
        <p:spPr>
          <a:xfrm>
            <a:off x="5724133" y="3388721"/>
            <a:ext cx="1733167" cy="1046440"/>
          </a:xfrm>
          <a:prstGeom prst="rect">
            <a:avLst/>
          </a:prstGeom>
          <a:noFill/>
        </p:spPr>
        <p:txBody>
          <a:bodyPr wrap="none" rtlCol="0">
            <a:spAutoFit/>
          </a:bodyPr>
          <a:lstStyle/>
          <a:p>
            <a:pPr algn="ctr"/>
            <a:r>
              <a:rPr lang="zh-CN" altLang="en-US" sz="2000" b="1" dirty="0" smtClean="0">
                <a:solidFill>
                  <a:sysClr val="windowText" lastClr="000000"/>
                </a:solidFill>
              </a:rPr>
              <a:t>此处</a:t>
            </a:r>
            <a:r>
              <a:rPr lang="zh-CN" altLang="en-US" sz="2000" b="1" dirty="0">
                <a:solidFill>
                  <a:sysClr val="windowText" lastClr="000000"/>
                </a:solidFill>
              </a:rPr>
              <a:t>添加</a:t>
            </a:r>
            <a:r>
              <a:rPr lang="zh-CN" altLang="en-US" sz="2000" b="1" dirty="0" smtClean="0">
                <a:solidFill>
                  <a:sysClr val="windowText" lastClr="000000"/>
                </a:solidFill>
              </a:rPr>
              <a:t>标题</a:t>
            </a:r>
            <a:endParaRPr lang="en-US" altLang="zh-CN" sz="2000" b="1" dirty="0" smtClean="0">
              <a:solidFill>
                <a:sysClr val="windowText" lastClr="000000"/>
              </a:solidFill>
            </a:endParaRPr>
          </a:p>
          <a:p>
            <a:pPr algn="ctr"/>
            <a:r>
              <a:rPr lang="zh-CN" altLang="en-US" sz="1400" dirty="0" smtClean="0"/>
              <a:t>单击此处添加文本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zh-CN" altLang="en-US" sz="1400" dirty="0"/>
          </a:p>
        </p:txBody>
      </p:sp>
      <p:grpSp>
        <p:nvGrpSpPr>
          <p:cNvPr id="11" name="组合 10"/>
          <p:cNvGrpSpPr/>
          <p:nvPr/>
        </p:nvGrpSpPr>
        <p:grpSpPr>
          <a:xfrm>
            <a:off x="-1" y="968529"/>
            <a:ext cx="3788866" cy="1469358"/>
            <a:chOff x="-1" y="843558"/>
            <a:chExt cx="3788866" cy="1632620"/>
          </a:xfrm>
        </p:grpSpPr>
        <p:pic>
          <p:nvPicPr>
            <p:cNvPr id="12" name="Picture 3" descr="C:\Users\Administrator\Desktop\水墨 .png"/>
            <p:cNvPicPr>
              <a:picLocks noChangeAspect="1" noChangeArrowheads="1"/>
            </p:cNvPicPr>
            <p:nvPr/>
          </p:nvPicPr>
          <p:blipFill rotWithShape="1">
            <a:blip r:embed="rId3"/>
            <a:srcRect r="2784"/>
            <a:stretch>
              <a:fillRect/>
            </a:stretch>
          </p:blipFill>
          <p:spPr bwMode="auto">
            <a:xfrm flipH="1">
              <a:off x="-1" y="1779662"/>
              <a:ext cx="3788865" cy="696516"/>
            </a:xfrm>
            <a:prstGeom prst="rect">
              <a:avLst/>
            </a:prstGeom>
            <a:noFill/>
            <a:ln w="9525">
              <a:noFill/>
              <a:miter lim="800000"/>
              <a:headEnd/>
              <a:tailEnd/>
            </a:ln>
          </p:spPr>
        </p:pic>
        <p:pic>
          <p:nvPicPr>
            <p:cNvPr id="13" name="Picture 2" descr="C:\Users\Administrator\Desktop\11519219_230238617143_2副本.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2215011" y="843558"/>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707185" y="1275606"/>
              <a:ext cx="601447" cy="649549"/>
            </a:xfrm>
            <a:prstGeom prst="rect">
              <a:avLst/>
            </a:prstGeom>
            <a:noFill/>
          </p:spPr>
          <p:txBody>
            <a:bodyPr wrap="none" rtlCol="0">
              <a:spAutoFit/>
            </a:bodyPr>
            <a:lstStyle/>
            <a:p>
              <a:r>
                <a:rPr lang="en-US" altLang="zh-CN" sz="3200" b="1" dirty="0" smtClean="0"/>
                <a:t>01</a:t>
              </a:r>
              <a:endParaRPr lang="zh-CN" altLang="en-US" sz="3200" b="1" dirty="0"/>
            </a:p>
          </p:txBody>
        </p:sp>
      </p:grpSp>
      <p:grpSp>
        <p:nvGrpSpPr>
          <p:cNvPr id="15" name="组合 14"/>
          <p:cNvGrpSpPr/>
          <p:nvPr/>
        </p:nvGrpSpPr>
        <p:grpSpPr>
          <a:xfrm>
            <a:off x="3" y="1561892"/>
            <a:ext cx="6684137" cy="1469358"/>
            <a:chOff x="0" y="1502850"/>
            <a:chExt cx="6684137" cy="1632620"/>
          </a:xfrm>
        </p:grpSpPr>
        <p:pic>
          <p:nvPicPr>
            <p:cNvPr id="16" name="Picture 3" descr="C:\Users\Administrator\Desktop\水墨 .png"/>
            <p:cNvPicPr>
              <a:picLocks noChangeAspect="1" noChangeArrowheads="1"/>
            </p:cNvPicPr>
            <p:nvPr/>
          </p:nvPicPr>
          <p:blipFill rotWithShape="1">
            <a:blip r:embed="rId3"/>
            <a:srcRect r="1656"/>
            <a:stretch>
              <a:fillRect/>
            </a:stretch>
          </p:blipFill>
          <p:spPr bwMode="auto">
            <a:xfrm flipH="1">
              <a:off x="0" y="2438954"/>
              <a:ext cx="6444208" cy="696516"/>
            </a:xfrm>
            <a:prstGeom prst="rect">
              <a:avLst/>
            </a:prstGeom>
            <a:noFill/>
            <a:ln w="9525">
              <a:noFill/>
              <a:miter lim="800000"/>
              <a:headEnd/>
              <a:tailEnd/>
            </a:ln>
          </p:spPr>
        </p:pic>
        <p:pic>
          <p:nvPicPr>
            <p:cNvPr id="17" name="Picture 2" descr="C:\Users\Administrator\Desktop\11519219_230238617143_2副本.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5110283" y="1502850"/>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577250" y="1938487"/>
              <a:ext cx="601447" cy="649549"/>
            </a:xfrm>
            <a:prstGeom prst="rect">
              <a:avLst/>
            </a:prstGeom>
            <a:noFill/>
          </p:spPr>
          <p:txBody>
            <a:bodyPr wrap="none" rtlCol="0">
              <a:spAutoFit/>
            </a:bodyPr>
            <a:lstStyle/>
            <a:p>
              <a:r>
                <a:rPr lang="en-US" altLang="zh-CN" sz="3200" b="1" dirty="0" smtClean="0"/>
                <a:t>02</a:t>
              </a:r>
              <a:endParaRPr lang="zh-CN" altLang="en-US" sz="3200" b="1" dirty="0"/>
            </a:p>
          </p:txBody>
        </p:sp>
      </p:grpSp>
      <p:grpSp>
        <p:nvGrpSpPr>
          <p:cNvPr id="19" name="组合 18"/>
          <p:cNvGrpSpPr/>
          <p:nvPr/>
        </p:nvGrpSpPr>
        <p:grpSpPr>
          <a:xfrm>
            <a:off x="0" y="3107168"/>
            <a:ext cx="5569790" cy="1538414"/>
            <a:chOff x="0" y="3219822"/>
            <a:chExt cx="5569790" cy="1709349"/>
          </a:xfrm>
        </p:grpSpPr>
        <p:pic>
          <p:nvPicPr>
            <p:cNvPr id="20" name="Picture 3" descr="C:\Users\Administrator\Desktop\水墨 .png"/>
            <p:cNvPicPr>
              <a:picLocks noChangeAspect="1" noChangeArrowheads="1"/>
            </p:cNvPicPr>
            <p:nvPr/>
          </p:nvPicPr>
          <p:blipFill rotWithShape="1">
            <a:blip r:embed="rId3"/>
            <a:srcRect r="17943"/>
            <a:stretch>
              <a:fillRect/>
            </a:stretch>
          </p:blipFill>
          <p:spPr bwMode="auto">
            <a:xfrm flipH="1">
              <a:off x="0" y="3219822"/>
              <a:ext cx="5436096" cy="696516"/>
            </a:xfrm>
            <a:prstGeom prst="rect">
              <a:avLst/>
            </a:prstGeom>
            <a:noFill/>
            <a:ln w="9525">
              <a:noFill/>
              <a:miter lim="800000"/>
              <a:headEnd/>
              <a:tailEnd/>
            </a:ln>
          </p:spPr>
        </p:pic>
        <p:pic>
          <p:nvPicPr>
            <p:cNvPr id="21" name="Picture 2" descr="C:\Users\Administrator\Desktop\11519219_230238617143_2副本.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flipV="1">
              <a:off x="3995936" y="339204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470364" y="3868219"/>
              <a:ext cx="601447" cy="649549"/>
            </a:xfrm>
            <a:prstGeom prst="rect">
              <a:avLst/>
            </a:prstGeom>
            <a:noFill/>
          </p:spPr>
          <p:txBody>
            <a:bodyPr wrap="none" rtlCol="0">
              <a:spAutoFit/>
            </a:bodyPr>
            <a:lstStyle/>
            <a:p>
              <a:r>
                <a:rPr lang="en-US" altLang="zh-CN" sz="3200" b="1" dirty="0" smtClean="0"/>
                <a:t>03</a:t>
              </a:r>
              <a:endParaRPr lang="zh-CN" altLang="en-US" sz="3200" b="1" dirty="0"/>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0-#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0-#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childTnLst>
                          </p:cTn>
                        </p:par>
                        <p:par>
                          <p:cTn id="31" fill="hold">
                            <p:stCondLst>
                              <p:cond delay="6000"/>
                            </p:stCondLst>
                            <p:childTnLst>
                              <p:par>
                                <p:cTn id="32" presetID="2" presetClass="exit" presetSubtype="2" fill="hold" nodeType="afterEffect">
                                  <p:stCondLst>
                                    <p:cond delay="1000"/>
                                  </p:stCondLst>
                                  <p:childTnLst>
                                    <p:anim calcmode="lin" valueType="num">
                                      <p:cBhvr additive="base">
                                        <p:cTn id="33" dur="1000"/>
                                        <p:tgtEl>
                                          <p:spTgt spid="15"/>
                                        </p:tgtEl>
                                        <p:attrNameLst>
                                          <p:attrName>ppt_x</p:attrName>
                                        </p:attrNameLst>
                                      </p:cBhvr>
                                      <p:tavLst>
                                        <p:tav tm="0">
                                          <p:val>
                                            <p:strVal val="ppt_x"/>
                                          </p:val>
                                        </p:tav>
                                        <p:tav tm="100000">
                                          <p:val>
                                            <p:strVal val="1+ppt_w/2"/>
                                          </p:val>
                                        </p:tav>
                                      </p:tavLst>
                                    </p:anim>
                                    <p:anim calcmode="lin" valueType="num">
                                      <p:cBhvr additive="base">
                                        <p:cTn id="34" dur="1000"/>
                                        <p:tgtEl>
                                          <p:spTgt spid="15"/>
                                        </p:tgtEl>
                                        <p:attrNameLst>
                                          <p:attrName>ppt_y</p:attrName>
                                        </p:attrNameLst>
                                      </p:cBhvr>
                                      <p:tavLst>
                                        <p:tav tm="0">
                                          <p:val>
                                            <p:strVal val="ppt_y"/>
                                          </p:val>
                                        </p:tav>
                                        <p:tav tm="100000">
                                          <p:val>
                                            <p:strVal val="ppt_y"/>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grpId="1" nodeType="withEffect">
                                  <p:stCondLst>
                                    <p:cond delay="1000"/>
                                  </p:stCondLst>
                                  <p:childTnLst>
                                    <p:animEffect transition="out" filter="fade">
                                      <p:cBhvr>
                                        <p:cTn id="37" dur="750"/>
                                        <p:tgtEl>
                                          <p:spTgt spid="9"/>
                                        </p:tgtEl>
                                      </p:cBhvr>
                                    </p:animEffect>
                                    <p:set>
                                      <p:cBhvr>
                                        <p:cTn id="38" dur="1" fill="hold">
                                          <p:stCondLst>
                                            <p:cond delay="749"/>
                                          </p:stCondLst>
                                        </p:cTn>
                                        <p:tgtEl>
                                          <p:spTgt spid="9"/>
                                        </p:tgtEl>
                                        <p:attrNameLst>
                                          <p:attrName>style.visibility</p:attrName>
                                        </p:attrNameLst>
                                      </p:cBhvr>
                                      <p:to>
                                        <p:strVal val="hidden"/>
                                      </p:to>
                                    </p:set>
                                  </p:childTnLst>
                                </p:cTn>
                              </p:par>
                              <p:par>
                                <p:cTn id="39" presetID="2" presetClass="exit" presetSubtype="2" fill="hold" nodeType="withEffect">
                                  <p:stCondLst>
                                    <p:cond delay="1400"/>
                                  </p:stCondLst>
                                  <p:childTnLst>
                                    <p:anim calcmode="lin" valueType="num">
                                      <p:cBhvr additive="base">
                                        <p:cTn id="40" dur="1000"/>
                                        <p:tgtEl>
                                          <p:spTgt spid="11"/>
                                        </p:tgtEl>
                                        <p:attrNameLst>
                                          <p:attrName>ppt_x</p:attrName>
                                        </p:attrNameLst>
                                      </p:cBhvr>
                                      <p:tavLst>
                                        <p:tav tm="0">
                                          <p:val>
                                            <p:strVal val="ppt_x"/>
                                          </p:val>
                                        </p:tav>
                                        <p:tav tm="100000">
                                          <p:val>
                                            <p:strVal val="1+ppt_w/2"/>
                                          </p:val>
                                        </p:tav>
                                      </p:tavLst>
                                    </p:anim>
                                    <p:anim calcmode="lin" valueType="num">
                                      <p:cBhvr additive="base">
                                        <p:cTn id="41" dur="1000"/>
                                        <p:tgtEl>
                                          <p:spTgt spid="11"/>
                                        </p:tgtEl>
                                        <p:attrNameLst>
                                          <p:attrName>ppt_y</p:attrName>
                                        </p:attrNameLst>
                                      </p:cBhvr>
                                      <p:tavLst>
                                        <p:tav tm="0">
                                          <p:val>
                                            <p:strVal val="ppt_y"/>
                                          </p:val>
                                        </p:tav>
                                        <p:tav tm="100000">
                                          <p:val>
                                            <p:strVal val="ppt_y"/>
                                          </p:val>
                                        </p:tav>
                                      </p:tavLst>
                                    </p:anim>
                                    <p:set>
                                      <p:cBhvr>
                                        <p:cTn id="42" dur="1" fill="hold">
                                          <p:stCondLst>
                                            <p:cond delay="999"/>
                                          </p:stCondLst>
                                        </p:cTn>
                                        <p:tgtEl>
                                          <p:spTgt spid="11"/>
                                        </p:tgtEl>
                                        <p:attrNameLst>
                                          <p:attrName>style.visibility</p:attrName>
                                        </p:attrNameLst>
                                      </p:cBhvr>
                                      <p:to>
                                        <p:strVal val="hidden"/>
                                      </p:to>
                                    </p:set>
                                  </p:childTnLst>
                                </p:cTn>
                              </p:par>
                              <p:par>
                                <p:cTn id="43" presetID="10" presetClass="exit" presetSubtype="0" fill="hold" grpId="1" nodeType="withEffect">
                                  <p:stCondLst>
                                    <p:cond delay="1400"/>
                                  </p:stCondLst>
                                  <p:childTnLst>
                                    <p:animEffect transition="out" filter="fade">
                                      <p:cBhvr>
                                        <p:cTn id="44" dur="750"/>
                                        <p:tgtEl>
                                          <p:spTgt spid="8"/>
                                        </p:tgtEl>
                                      </p:cBhvr>
                                    </p:animEffect>
                                    <p:set>
                                      <p:cBhvr>
                                        <p:cTn id="45" dur="1" fill="hold">
                                          <p:stCondLst>
                                            <p:cond delay="749"/>
                                          </p:stCondLst>
                                        </p:cTn>
                                        <p:tgtEl>
                                          <p:spTgt spid="8"/>
                                        </p:tgtEl>
                                        <p:attrNameLst>
                                          <p:attrName>style.visibility</p:attrName>
                                        </p:attrNameLst>
                                      </p:cBhvr>
                                      <p:to>
                                        <p:strVal val="hidden"/>
                                      </p:to>
                                    </p:set>
                                  </p:childTnLst>
                                </p:cTn>
                              </p:par>
                              <p:par>
                                <p:cTn id="46" presetID="2" presetClass="exit" presetSubtype="2" fill="hold" nodeType="withEffect">
                                  <p:stCondLst>
                                    <p:cond delay="1800"/>
                                  </p:stCondLst>
                                  <p:childTnLst>
                                    <p:anim calcmode="lin" valueType="num">
                                      <p:cBhvr additive="base">
                                        <p:cTn id="47" dur="1000"/>
                                        <p:tgtEl>
                                          <p:spTgt spid="19"/>
                                        </p:tgtEl>
                                        <p:attrNameLst>
                                          <p:attrName>ppt_x</p:attrName>
                                        </p:attrNameLst>
                                      </p:cBhvr>
                                      <p:tavLst>
                                        <p:tav tm="0">
                                          <p:val>
                                            <p:strVal val="ppt_x"/>
                                          </p:val>
                                        </p:tav>
                                        <p:tav tm="100000">
                                          <p:val>
                                            <p:strVal val="1+ppt_w/2"/>
                                          </p:val>
                                        </p:tav>
                                      </p:tavLst>
                                    </p:anim>
                                    <p:anim calcmode="lin" valueType="num">
                                      <p:cBhvr additive="base">
                                        <p:cTn id="48" dur="1000"/>
                                        <p:tgtEl>
                                          <p:spTgt spid="19"/>
                                        </p:tgtEl>
                                        <p:attrNameLst>
                                          <p:attrName>ppt_y</p:attrName>
                                        </p:attrNameLst>
                                      </p:cBhvr>
                                      <p:tavLst>
                                        <p:tav tm="0">
                                          <p:val>
                                            <p:strVal val="ppt_y"/>
                                          </p:val>
                                        </p:tav>
                                        <p:tav tm="100000">
                                          <p:val>
                                            <p:strVal val="ppt_y"/>
                                          </p:val>
                                        </p:tav>
                                      </p:tavLst>
                                    </p:anim>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grpId="1" nodeType="withEffect">
                                  <p:stCondLst>
                                    <p:cond delay="1800"/>
                                  </p:stCondLst>
                                  <p:childTnLst>
                                    <p:animEffect transition="out" filter="fade">
                                      <p:cBhvr>
                                        <p:cTn id="51" dur="750"/>
                                        <p:tgtEl>
                                          <p:spTgt spid="10"/>
                                        </p:tgtEl>
                                      </p:cBhvr>
                                    </p:animEffect>
                                    <p:set>
                                      <p:cBhvr>
                                        <p:cTn id="52"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432850" y="1799481"/>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350486" y="1785764"/>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6265499" y="1707654"/>
            <a:ext cx="2194933" cy="2121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80923" y="2355726"/>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2" name="TextBox 11"/>
          <p:cNvSpPr txBox="1"/>
          <p:nvPr/>
        </p:nvSpPr>
        <p:spPr>
          <a:xfrm>
            <a:off x="3961243"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3" name="TextBox 12"/>
          <p:cNvSpPr txBox="1"/>
          <p:nvPr/>
        </p:nvSpPr>
        <p:spPr>
          <a:xfrm>
            <a:off x="6913571"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pic>
        <p:nvPicPr>
          <p:cNvPr id="14"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2525433"/>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9804" y="2525432"/>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 y="3829294"/>
            <a:ext cx="4720914" cy="1512168"/>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3000"/>
                            </p:stCondLst>
                            <p:childTnLst>
                              <p:par>
                                <p:cTn id="24" presetID="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08" descr="30"/>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rot="1227045">
            <a:off x="3389314" y="3190399"/>
            <a:ext cx="2238375" cy="14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9" descr="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887255"/>
            <a:ext cx="4725988" cy="25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0" descr="荷花212副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088" y="2316004"/>
            <a:ext cx="1524000" cy="87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1"/>
          <p:cNvSpPr txBox="1">
            <a:spLocks noChangeArrowheads="1"/>
          </p:cNvSpPr>
          <p:nvPr/>
        </p:nvSpPr>
        <p:spPr bwMode="auto">
          <a:xfrm>
            <a:off x="3798888" y="1801654"/>
            <a:ext cx="1828800" cy="8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400" b="1" dirty="0">
                <a:solidFill>
                  <a:srgbClr val="FFFFFF"/>
                </a:solidFill>
                <a:ea typeface="楷体" panose="02010609060101010101" pitchFamily="49" charset="-122"/>
              </a:rPr>
              <a:t>点击输入标题内容</a:t>
            </a:r>
            <a:endParaRPr lang="zh-CN" altLang="en-US" sz="2400" b="1" dirty="0">
              <a:solidFill>
                <a:srgbClr val="FFFFFF"/>
              </a:solidFill>
              <a:ea typeface="楷体" panose="02010609060101010101" pitchFamily="49" charset="-122"/>
            </a:endParaRPr>
          </a:p>
        </p:txBody>
      </p:sp>
      <p:sp>
        <p:nvSpPr>
          <p:cNvPr id="12" name="Line 202"/>
          <p:cNvSpPr>
            <a:spLocks noChangeShapeType="1"/>
          </p:cNvSpPr>
          <p:nvPr/>
        </p:nvSpPr>
        <p:spPr bwMode="auto">
          <a:xfrm flipV="1">
            <a:off x="4484688" y="3037523"/>
            <a:ext cx="0" cy="411480"/>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pic>
        <p:nvPicPr>
          <p:cNvPr id="13" name="Picture 207" descr="30"/>
          <p:cNvPicPr>
            <a:picLocks noChangeAspect="1" noChangeArrowheads="1"/>
          </p:cNvPicPr>
          <p:nvPr/>
        </p:nvPicPr>
        <p:blipFill>
          <a:blip r:embed="rId6" cstate="print">
            <a:lum bright="-18000" contrast="18000"/>
            <a:extLst>
              <a:ext uri="{28A0092B-C50C-407E-A947-70E740481C1C}">
                <a14:useLocalDpi xmlns:a14="http://schemas.microsoft.com/office/drawing/2010/main" val="0"/>
              </a:ext>
            </a:extLst>
          </a:blip>
          <a:srcRect/>
          <a:stretch>
            <a:fillRect/>
          </a:stretch>
        </p:blipFill>
        <p:spPr bwMode="auto">
          <a:xfrm rot="1227045">
            <a:off x="5922963" y="3190399"/>
            <a:ext cx="2209800" cy="139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9" descr="30"/>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rot="1227045">
            <a:off x="815976" y="3138964"/>
            <a:ext cx="2239963" cy="14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210"/>
          <p:cNvSpPr>
            <a:spLocks noChangeShapeType="1"/>
          </p:cNvSpPr>
          <p:nvPr/>
        </p:nvSpPr>
        <p:spPr bwMode="auto">
          <a:xfrm flipH="1" flipV="1">
            <a:off x="5627688" y="2986088"/>
            <a:ext cx="685800" cy="462915"/>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6" name="Line 211"/>
          <p:cNvSpPr>
            <a:spLocks noChangeShapeType="1"/>
          </p:cNvSpPr>
          <p:nvPr/>
        </p:nvSpPr>
        <p:spPr bwMode="auto">
          <a:xfrm flipV="1">
            <a:off x="2732088" y="2986088"/>
            <a:ext cx="609600" cy="462915"/>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 name="Rectangle 212"/>
          <p:cNvSpPr>
            <a:spLocks noChangeArrowheads="1"/>
          </p:cNvSpPr>
          <p:nvPr/>
        </p:nvSpPr>
        <p:spPr bwMode="auto">
          <a:xfrm>
            <a:off x="1358900" y="3620919"/>
            <a:ext cx="1220788"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rPr>
              <a:t>文字内容</a:t>
            </a:r>
            <a:endParaRPr lang="zh-CN" altLang="en-US" b="1">
              <a:solidFill>
                <a:srgbClr val="FFFFFF"/>
              </a:solidFill>
            </a:endParaRPr>
          </a:p>
        </p:txBody>
      </p:sp>
      <p:sp>
        <p:nvSpPr>
          <p:cNvPr id="18" name="Rectangle 213"/>
          <p:cNvSpPr>
            <a:spLocks noChangeArrowheads="1"/>
          </p:cNvSpPr>
          <p:nvPr/>
        </p:nvSpPr>
        <p:spPr bwMode="auto">
          <a:xfrm>
            <a:off x="3989388" y="3615204"/>
            <a:ext cx="12192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rPr>
              <a:t>文字内容</a:t>
            </a:r>
            <a:endParaRPr lang="zh-CN" altLang="en-US" b="1">
              <a:solidFill>
                <a:srgbClr val="FFFFFF"/>
              </a:solidFill>
            </a:endParaRPr>
          </a:p>
        </p:txBody>
      </p:sp>
      <p:sp>
        <p:nvSpPr>
          <p:cNvPr id="19" name="Rectangle 214"/>
          <p:cNvSpPr>
            <a:spLocks noChangeArrowheads="1"/>
          </p:cNvSpPr>
          <p:nvPr/>
        </p:nvSpPr>
        <p:spPr bwMode="auto">
          <a:xfrm>
            <a:off x="6465888" y="3615204"/>
            <a:ext cx="12192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rPr>
              <a:t>文字内容</a:t>
            </a:r>
            <a:endParaRPr lang="en-US" altLang="zh-CN" b="1">
              <a:solidFill>
                <a:srgbClr val="FFFFFF"/>
              </a:solidFill>
            </a:endParaRPr>
          </a:p>
        </p:txBody>
      </p:sp>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100" y="1011555"/>
            <a:ext cx="1697038" cy="22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3349"/>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4349"/>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par>
                          <p:cTn id="25" fill="hold">
                            <p:stCondLst>
                              <p:cond delay="4849"/>
                            </p:stCondLst>
                            <p:childTnLst>
                              <p:par>
                                <p:cTn id="26" presetID="2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7"/>
                                        </p:tgtEl>
                                        <p:attrNameLst>
                                          <p:attrName>style.visibility</p:attrName>
                                        </p:attrNameLst>
                                      </p:cBhvr>
                                      <p:to>
                                        <p:strVal val="visible"/>
                                      </p:to>
                                    </p:set>
                                    <p:anim by="(-#ppt_w*2)" calcmode="lin" valueType="num">
                                      <p:cBhvr rctx="PPT">
                                        <p:cTn id="34" dur="500" autoRev="1" fill="hold">
                                          <p:stCondLst>
                                            <p:cond delay="0"/>
                                          </p:stCondLst>
                                        </p:cTn>
                                        <p:tgtEl>
                                          <p:spTgt spid="17"/>
                                        </p:tgtEl>
                                        <p:attrNameLst>
                                          <p:attrName>ppt_w</p:attrName>
                                        </p:attrNameLst>
                                      </p:cBhvr>
                                    </p:anim>
                                    <p:anim by="(#ppt_w*0.50)" calcmode="lin" valueType="num">
                                      <p:cBhvr>
                                        <p:cTn id="35" dur="500" decel="50000" autoRev="1" fill="hold">
                                          <p:stCondLst>
                                            <p:cond delay="0"/>
                                          </p:stCondLst>
                                        </p:cTn>
                                        <p:tgtEl>
                                          <p:spTgt spid="17"/>
                                        </p:tgtEl>
                                        <p:attrNameLst>
                                          <p:attrName>ppt_x</p:attrName>
                                        </p:attrNameLst>
                                      </p:cBhvr>
                                    </p:anim>
                                    <p:anim from="(-#ppt_h/2)" to="(#ppt_y)" calcmode="lin" valueType="num">
                                      <p:cBhvr>
                                        <p:cTn id="36" dur="1000" fill="hold">
                                          <p:stCondLst>
                                            <p:cond delay="0"/>
                                          </p:stCondLst>
                                        </p:cTn>
                                        <p:tgtEl>
                                          <p:spTgt spid="17"/>
                                        </p:tgtEl>
                                        <p:attrNameLst>
                                          <p:attrName>ppt_y</p:attrName>
                                        </p:attrNameLst>
                                      </p:cBhvr>
                                    </p:anim>
                                    <p:animRot by="21600000">
                                      <p:cBhvr>
                                        <p:cTn id="37" dur="1000" fill="hold">
                                          <p:stCondLst>
                                            <p:cond delay="0"/>
                                          </p:stCondLst>
                                        </p:cTn>
                                        <p:tgtEl>
                                          <p:spTgt spid="17"/>
                                        </p:tgtEl>
                                        <p:attrNameLst>
                                          <p:attrName>r</p:attrName>
                                        </p:attrNameLst>
                                      </p:cBhvr>
                                    </p:animRot>
                                  </p:childTnLst>
                                </p:cTn>
                              </p:par>
                            </p:childTnLst>
                          </p:cTn>
                        </p:par>
                        <p:par>
                          <p:cTn id="38" fill="hold">
                            <p:stCondLst>
                              <p:cond delay="1299"/>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par>
                          <p:cTn id="42" fill="hold">
                            <p:stCondLst>
                              <p:cond delay="1799"/>
                            </p:stCondLst>
                            <p:childTnLst>
                              <p:par>
                                <p:cTn id="43" presetID="23" presetClass="entr" presetSubtype="16"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18"/>
                                        </p:tgtEl>
                                        <p:attrNameLst>
                                          <p:attrName>style.visibility</p:attrName>
                                        </p:attrNameLst>
                                      </p:cBhvr>
                                      <p:to>
                                        <p:strVal val="visible"/>
                                      </p:to>
                                    </p:set>
                                    <p:anim by="(-#ppt_w*2)" calcmode="lin" valueType="num">
                                      <p:cBhvr rctx="PPT">
                                        <p:cTn id="51" dur="500" autoRev="1" fill="hold">
                                          <p:stCondLst>
                                            <p:cond delay="0"/>
                                          </p:stCondLst>
                                        </p:cTn>
                                        <p:tgtEl>
                                          <p:spTgt spid="18"/>
                                        </p:tgtEl>
                                        <p:attrNameLst>
                                          <p:attrName>ppt_w</p:attrName>
                                        </p:attrNameLst>
                                      </p:cBhvr>
                                    </p:anim>
                                    <p:anim by="(#ppt_w*0.50)" calcmode="lin" valueType="num">
                                      <p:cBhvr>
                                        <p:cTn id="52" dur="500" decel="50000" autoRev="1" fill="hold">
                                          <p:stCondLst>
                                            <p:cond delay="0"/>
                                          </p:stCondLst>
                                        </p:cTn>
                                        <p:tgtEl>
                                          <p:spTgt spid="18"/>
                                        </p:tgtEl>
                                        <p:attrNameLst>
                                          <p:attrName>ppt_x</p:attrName>
                                        </p:attrNameLst>
                                      </p:cBhvr>
                                    </p:anim>
                                    <p:anim from="(-#ppt_h/2)" to="(#ppt_y)" calcmode="lin" valueType="num">
                                      <p:cBhvr>
                                        <p:cTn id="53" dur="1000" fill="hold">
                                          <p:stCondLst>
                                            <p:cond delay="0"/>
                                          </p:stCondLst>
                                        </p:cTn>
                                        <p:tgtEl>
                                          <p:spTgt spid="18"/>
                                        </p:tgtEl>
                                        <p:attrNameLst>
                                          <p:attrName>ppt_y</p:attrName>
                                        </p:attrNameLst>
                                      </p:cBhvr>
                                    </p:anim>
                                    <p:animRot by="21600000">
                                      <p:cBhvr>
                                        <p:cTn id="54" dur="1000" fill="hold">
                                          <p:stCondLst>
                                            <p:cond delay="0"/>
                                          </p:stCondLst>
                                        </p:cTn>
                                        <p:tgtEl>
                                          <p:spTgt spid="18"/>
                                        </p:tgtEl>
                                        <p:attrNameLst>
                                          <p:attrName>r</p:attrName>
                                        </p:attrNameLst>
                                      </p:cBhvr>
                                    </p:animRot>
                                  </p:childTnLst>
                                </p:cTn>
                              </p:par>
                            </p:childTnLst>
                          </p:cTn>
                        </p:par>
                        <p:par>
                          <p:cTn id="55" fill="hold">
                            <p:stCondLst>
                              <p:cond delay="1299"/>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799"/>
                            </p:stCondLst>
                            <p:childTnLst>
                              <p:par>
                                <p:cTn id="60" presetID="2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6" presetClass="entr" presetSubtype="0" fill="hold" grpId="0" nodeType="clickEffect">
                                  <p:stCondLst>
                                    <p:cond delay="0"/>
                                  </p:stCondLst>
                                  <p:iterate type="lt">
                                    <p:tmPct val="10000"/>
                                  </p:iterate>
                                  <p:childTnLst>
                                    <p:set>
                                      <p:cBhvr>
                                        <p:cTn id="67" dur="1" fill="hold">
                                          <p:stCondLst>
                                            <p:cond delay="0"/>
                                          </p:stCondLst>
                                        </p:cTn>
                                        <p:tgtEl>
                                          <p:spTgt spid="19"/>
                                        </p:tgtEl>
                                        <p:attrNameLst>
                                          <p:attrName>style.visibility</p:attrName>
                                        </p:attrNameLst>
                                      </p:cBhvr>
                                      <p:to>
                                        <p:strVal val="visible"/>
                                      </p:to>
                                    </p:set>
                                    <p:anim by="(-#ppt_w*2)" calcmode="lin" valueType="num">
                                      <p:cBhvr rctx="PPT">
                                        <p:cTn id="68" dur="500" autoRev="1" fill="hold">
                                          <p:stCondLst>
                                            <p:cond delay="0"/>
                                          </p:stCondLst>
                                        </p:cTn>
                                        <p:tgtEl>
                                          <p:spTgt spid="19"/>
                                        </p:tgtEl>
                                        <p:attrNameLst>
                                          <p:attrName>ppt_w</p:attrName>
                                        </p:attrNameLst>
                                      </p:cBhvr>
                                    </p:anim>
                                    <p:anim by="(#ppt_w*0.50)" calcmode="lin" valueType="num">
                                      <p:cBhvr>
                                        <p:cTn id="69" dur="500" decel="50000" autoRev="1" fill="hold">
                                          <p:stCondLst>
                                            <p:cond delay="0"/>
                                          </p:stCondLst>
                                        </p:cTn>
                                        <p:tgtEl>
                                          <p:spTgt spid="19"/>
                                        </p:tgtEl>
                                        <p:attrNameLst>
                                          <p:attrName>ppt_x</p:attrName>
                                        </p:attrNameLst>
                                      </p:cBhvr>
                                    </p:anim>
                                    <p:anim from="(-#ppt_h/2)" to="(#ppt_y)" calcmode="lin" valueType="num">
                                      <p:cBhvr>
                                        <p:cTn id="70" dur="1000" fill="hold">
                                          <p:stCondLst>
                                            <p:cond delay="0"/>
                                          </p:stCondLst>
                                        </p:cTn>
                                        <p:tgtEl>
                                          <p:spTgt spid="19"/>
                                        </p:tgtEl>
                                        <p:attrNameLst>
                                          <p:attrName>ppt_y</p:attrName>
                                        </p:attrNameLst>
                                      </p:cBhvr>
                                    </p:anim>
                                    <p:animRot by="21600000">
                                      <p:cBhvr>
                                        <p:cTn id="71" dur="1000" fill="hold">
                                          <p:stCondLst>
                                            <p:cond delay="0"/>
                                          </p:stCondLst>
                                        </p:cTn>
                                        <p:tgtEl>
                                          <p:spTgt spid="19"/>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randombar(horizontal)">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animBg="1"/>
      <p:bldP spid="16" grpId="0" animBg="1"/>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13" descr="C:\Users\liujicai01\Desktop\png\素材CNN-sccnn_0000s_0005_w-副本-3.png"/>
          <p:cNvPicPr>
            <a:picLocks noChangeAspect="1" noChangeArrowheads="1"/>
          </p:cNvPicPr>
          <p:nvPr/>
        </p:nvPicPr>
        <p:blipFill rotWithShape="1">
          <a:blip r:embed="rId3" cstate="email"/>
          <a:srcRect/>
          <a:stretch>
            <a:fill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4956157" y="-6296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2536110" y="-7075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1691680" y="-551757"/>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3491609" y="-6296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6601846" y="-428794"/>
            <a:ext cx="327364" cy="2120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5"/>
          <p:cNvSpPr txBox="1">
            <a:spLocks noChangeArrowheads="1"/>
          </p:cNvSpPr>
          <p:nvPr/>
        </p:nvSpPr>
        <p:spPr bwMode="auto">
          <a:xfrm>
            <a:off x="4716020" y="1635648"/>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
        <p:nvSpPr>
          <p:cNvPr id="18" name="Text Box 15"/>
          <p:cNvSpPr txBox="1">
            <a:spLocks noChangeArrowheads="1"/>
          </p:cNvSpPr>
          <p:nvPr/>
        </p:nvSpPr>
        <p:spPr bwMode="auto">
          <a:xfrm>
            <a:off x="4716020" y="2179987"/>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
        <p:nvSpPr>
          <p:cNvPr id="19" name="Text Box 15"/>
          <p:cNvSpPr txBox="1">
            <a:spLocks noChangeArrowheads="1"/>
          </p:cNvSpPr>
          <p:nvPr/>
        </p:nvSpPr>
        <p:spPr bwMode="auto">
          <a:xfrm>
            <a:off x="4716020" y="2714246"/>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grpSp>
        <p:nvGrpSpPr>
          <p:cNvPr id="20" name="Group 11"/>
          <p:cNvGrpSpPr/>
          <p:nvPr/>
        </p:nvGrpSpPr>
        <p:grpSpPr bwMode="auto">
          <a:xfrm>
            <a:off x="1103040" y="1293469"/>
            <a:ext cx="3684984" cy="3264706"/>
            <a:chOff x="431" y="1298"/>
            <a:chExt cx="2312" cy="2048"/>
          </a:xfrm>
        </p:grpSpPr>
        <p:pic>
          <p:nvPicPr>
            <p:cNvPr id="21" name="Picture 6" descr="墨点"/>
            <p:cNvPicPr>
              <a:picLocks noChangeAspect="1" noChangeArrowheads="1"/>
            </p:cNvPicPr>
            <p:nvPr/>
          </p:nvPicPr>
          <p:blipFill>
            <a:blip r:embed="rId5"/>
            <a:srcRect/>
            <a:stretch>
              <a:fillRect/>
            </a:stretch>
          </p:blipFill>
          <p:spPr bwMode="auto">
            <a:xfrm rot="-2533940">
              <a:off x="431" y="1298"/>
              <a:ext cx="2312" cy="2048"/>
            </a:xfrm>
            <a:prstGeom prst="rect">
              <a:avLst/>
            </a:prstGeom>
            <a:noFill/>
            <a:ln w="9525">
              <a:noFill/>
              <a:miter lim="800000"/>
              <a:headEnd/>
              <a:tailEnd/>
            </a:ln>
          </p:spPr>
        </p:pic>
        <p:sp>
          <p:nvSpPr>
            <p:cNvPr id="22" name="TextBox 21"/>
            <p:cNvSpPr txBox="1"/>
            <p:nvPr/>
          </p:nvSpPr>
          <p:spPr>
            <a:xfrm>
              <a:off x="1156" y="2115"/>
              <a:ext cx="695" cy="405"/>
            </a:xfrm>
            <a:prstGeom prst="rect">
              <a:avLst/>
            </a:prstGeom>
            <a:noFill/>
          </p:spPr>
          <p:txBody>
            <a:bodyPr wrap="none">
              <a:spAutoFit/>
            </a:bodyPr>
            <a:lstStyle/>
            <a:p>
              <a:pPr>
                <a:defRPr/>
              </a:pPr>
              <a:r>
                <a:rPr lang="zh-CN" altLang="en-US" dirty="0">
                  <a:solidFill>
                    <a:prstClr val="white"/>
                  </a:solidFill>
                  <a:latin typeface="宋体" panose="02010600030101010101" pitchFamily="2" charset="-122"/>
                </a:rPr>
                <a:t>单击此处</a:t>
              </a:r>
              <a:endParaRPr lang="en-US" altLang="zh-CN" dirty="0">
                <a:solidFill>
                  <a:prstClr val="white"/>
                </a:solidFill>
                <a:latin typeface="宋体" panose="02010600030101010101" pitchFamily="2" charset="-122"/>
              </a:endParaRPr>
            </a:p>
            <a:p>
              <a:pPr>
                <a:defRPr/>
              </a:pPr>
              <a:r>
                <a:rPr lang="zh-CN" altLang="en-US" dirty="0">
                  <a:solidFill>
                    <a:prstClr val="white"/>
                  </a:solidFill>
                  <a:latin typeface="宋体" panose="02010600030101010101" pitchFamily="2" charset="-122"/>
                </a:rPr>
                <a:t>添加标题</a:t>
              </a:r>
              <a:endParaRPr lang="zh-CN" altLang="en-US" dirty="0">
                <a:solidFill>
                  <a:prstClr val="white"/>
                </a:solidFill>
                <a:latin typeface="宋体" panose="02010600030101010101" pitchFamily="2" charset="-122"/>
              </a:endParaRPr>
            </a:p>
          </p:txBody>
        </p:sp>
      </p:grpSp>
      <p:sp>
        <p:nvSpPr>
          <p:cNvPr id="23" name="Text Box 15"/>
          <p:cNvSpPr txBox="1">
            <a:spLocks noChangeArrowheads="1"/>
          </p:cNvSpPr>
          <p:nvPr/>
        </p:nvSpPr>
        <p:spPr bwMode="auto">
          <a:xfrm>
            <a:off x="4716020" y="3253867"/>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
        <p:nvSpPr>
          <p:cNvPr id="24" name="Text Box 15"/>
          <p:cNvSpPr txBox="1">
            <a:spLocks noChangeArrowheads="1"/>
          </p:cNvSpPr>
          <p:nvPr/>
        </p:nvSpPr>
        <p:spPr bwMode="auto">
          <a:xfrm>
            <a:off x="4716020" y="3795888"/>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6" dur="2900" fill="hold"/>
                                        <p:tgtEl>
                                          <p:spTgt spid="8"/>
                                        </p:tgtEl>
                                        <p:attrNameLst>
                                          <p:attrName>ppt_x</p:attrName>
                                          <p:attrName>ppt_y</p:attrName>
                                        </p:attrNameLst>
                                      </p:cBhvr>
                                    </p:animMotion>
                                  </p:childTnLst>
                                </p:cTn>
                              </p:par>
                              <p:par>
                                <p:cTn id="7" presetID="45" presetClass="entr" presetSubtype="0" fill="hold" nodeType="withEffect">
                                  <p:stCondLst>
                                    <p:cond delay="12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800"/>
                                        <p:tgtEl>
                                          <p:spTgt spid="8"/>
                                        </p:tgtEl>
                                      </p:cBhvr>
                                    </p:animEffect>
                                    <p:anim calcmode="lin" valueType="num">
                                      <p:cBhvr>
                                        <p:cTn id="10" dur="2800" fill="hold"/>
                                        <p:tgtEl>
                                          <p:spTgt spid="8"/>
                                        </p:tgtEl>
                                        <p:attrNameLst>
                                          <p:attrName>ppt_w</p:attrName>
                                        </p:attrNameLst>
                                      </p:cBhvr>
                                      <p:tavLst>
                                        <p:tav tm="0" fmla="#ppt_w*sin(2.5*pi*$)">
                                          <p:val>
                                            <p:fltVal val="0"/>
                                          </p:val>
                                        </p:tav>
                                        <p:tav tm="100000">
                                          <p:val>
                                            <p:fltVal val="1"/>
                                          </p:val>
                                        </p:tav>
                                      </p:tavLst>
                                    </p:anim>
                                    <p:anim calcmode="lin" valueType="num">
                                      <p:cBhvr>
                                        <p:cTn id="11" dur="2800" fill="hold"/>
                                        <p:tgtEl>
                                          <p:spTgt spid="8"/>
                                        </p:tgtEl>
                                        <p:attrNameLst>
                                          <p:attrName>ppt_h</p:attrName>
                                        </p:attrNameLst>
                                      </p:cBhvr>
                                      <p:tavLst>
                                        <p:tav tm="0">
                                          <p:val>
                                            <p:strVal val="#ppt_h"/>
                                          </p:val>
                                        </p:tav>
                                        <p:tav tm="100000">
                                          <p:val>
                                            <p:strVal val="#ppt_h"/>
                                          </p:val>
                                        </p:tav>
                                      </p:tavLst>
                                    </p:anim>
                                  </p:childTnLst>
                                </p:cTn>
                              </p:par>
                              <p:par>
                                <p:cTn id="12"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13" dur="2000" fill="hold"/>
                                        <p:tgtEl>
                                          <p:spTgt spid="9"/>
                                        </p:tgtEl>
                                        <p:attrNameLst>
                                          <p:attrName>ppt_x</p:attrName>
                                          <p:attrName>ppt_y</p:attrName>
                                        </p:attrNameLst>
                                      </p:cBhvr>
                                    </p:animMotion>
                                  </p:childTnLst>
                                </p:cTn>
                              </p:par>
                              <p:par>
                                <p:cTn id="14" presetID="45" presetClass="entr" presetSubtype="0" fill="hold" nodeType="withEffect">
                                  <p:stCondLst>
                                    <p:cond delay="28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ppt_w</p:attrName>
                                        </p:attrNameLst>
                                      </p:cBhvr>
                                      <p:tavLst>
                                        <p:tav tm="0" fmla="#ppt_w*sin(2.5*pi*$)">
                                          <p:val>
                                            <p:fltVal val="0"/>
                                          </p:val>
                                        </p:tav>
                                        <p:tav tm="100000">
                                          <p:val>
                                            <p:fltVal val="1"/>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childTnLst>
                                </p:cTn>
                              </p:par>
                              <p:par>
                                <p:cTn id="19" presetID="0" presetClass="path" presetSubtype="0" accel="50000" decel="50000" fill="hold" nodeType="withEffect">
                                  <p:stCondLst>
                                    <p:cond delay="4200"/>
                                  </p:stCondLst>
                                  <p:childTnLst>
                                    <p:animMotion origin="layout" path="M 0.03628 0.02716 C 0.03385 0.05648 0.02743 0.06945 0.02239 0.09599 C 0.02153 0.10093 0.02153 0.10587 0.021 0.11111 C 0.02014 0.11759 0.01823 0.13056 0.01823 0.13056 C 0.01927 0.1963 0.01545 0.27253 0.03906 0.32809 C 0.04166 0.34259 0.03854 0.32901 0.04462 0.3429 C 0.0526 0.36142 0.04618 0.35587 0.05573 0.3605 C 0.05955 0.37099 0.06284 0.37284 0.06823 0.37994 C 0.07309 0.38673 0.07708 0.39661 0.08212 0.40216 C 0.08333 0.40401 0.08489 0.40401 0.08628 0.40494 C 0.08819 0.40648 0.0901 0.40772 0.09184 0.40988 C 0.09809 0.41759 0.10243 0.42994 0.10989 0.43457 C 0.1151 0.44383 0.121 0.45494 0.12795 0.45895 C 0.13142 0.46852 0.13472 0.47099 0.14045 0.47655 C 0.14357 0.48519 0.14844 0.49013 0.15295 0.4963 C 0.15555 0.5 0.16128 0.50587 0.16128 0.50587 C 0.16354 0.51235 0.16719 0.51821 0.16823 0.52562 C 0.16996 0.53858 0.16857 0.53272 0.17239 0.54321 C 0.17986 0.59661 0.17934 0.65401 0.16545 0.70371 C 0.16389 0.71729 0.16319 0.72222 0.1585 0.73303 C 0.15503 0.75772 0.16007 0.72778 0.15295 0.75278 C 0.14982 0.7642 0.14861 0.77932 0.14462 0.79013 C 0.14357 0.79259 0.14149 0.79476 0.14045 0.79753 C 0.13142 0.82068 0.13923 0.80926 0.13073 0.81976 C 0.12378 0.84476 0.11146 0.86266 0.10156 0.88364 C 0.09635 0.89506 0.09323 0.90587 0.08489 0.9108 C 0.07708 0.92747 0.06996 0.94136 0.05989 0.95309 C 0.05712 0.95648 0.05434 0.95926 0.05156 0.96296 C 0.05017 0.9642 0.04739 0.9679 0.04739 0.9679 C 0.04236 0.98117 0.03559 0.98858 0.02795 0.99722 C 0.02361 1.00278 0.02048 1.01296 0.01684 1.01945 C 0.01423 1.03364 0.01736 1.02037 0.01128 1.03426 C 0.00659 1.04506 0.00521 1.05494 0.00017 1.0642 C -0.0033 1.08241 0.00139 1.05988 -0.004 1.07901 C -0.00764 1.09167 -0.00903 1.10957 -0.01094 1.12315 C -0.01441 1.14784 -0.0099 1.12315 -0.01372 1.16019 C -0.01493 1.17253 -0.01841 1.1858 -0.02066 1.19753 C -0.02188 1.20401 -0.0217 1.2108 -0.02344 1.21729 C -0.02674 1.22901 -0.03038 1.24568 -0.03038 1.25895 " pathEditMode="relative" ptsTypes="ffffffffffffffffffffffffffffffffffffffA">
                                      <p:cBhvr>
                                        <p:cTn id="20" dur="2000" fill="hold"/>
                                        <p:tgtEl>
                                          <p:spTgt spid="10"/>
                                        </p:tgtEl>
                                        <p:attrNameLst>
                                          <p:attrName>ppt_x</p:attrName>
                                          <p:attrName>ppt_y</p:attrName>
                                        </p:attrNameLst>
                                      </p:cBhvr>
                                    </p:animMotion>
                                  </p:childTnLst>
                                </p:cTn>
                              </p:par>
                              <p:par>
                                <p:cTn id="21" presetID="45" presetClass="entr" presetSubtype="0" fill="hold" nodeType="withEffect">
                                  <p:stCondLst>
                                    <p:cond delay="43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anim calcmode="lin" valueType="num">
                                      <p:cBhvr>
                                        <p:cTn id="24" dur="2000" fill="hold"/>
                                        <p:tgtEl>
                                          <p:spTgt spid="10"/>
                                        </p:tgtEl>
                                        <p:attrNameLst>
                                          <p:attrName>ppt_w</p:attrName>
                                        </p:attrNameLst>
                                      </p:cBhvr>
                                      <p:tavLst>
                                        <p:tav tm="0" fmla="#ppt_w*sin(2.5*pi*$)">
                                          <p:val>
                                            <p:fltVal val="0"/>
                                          </p:val>
                                        </p:tav>
                                        <p:tav tm="100000">
                                          <p:val>
                                            <p:fltVal val="1"/>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childTnLst>
                                </p:cTn>
                              </p:par>
                              <p:par>
                                <p:cTn id="26"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27" dur="2000" fill="hold"/>
                                        <p:tgtEl>
                                          <p:spTgt spid="11"/>
                                        </p:tgtEl>
                                        <p:attrNameLst>
                                          <p:attrName>ppt_x</p:attrName>
                                          <p:attrName>ppt_y</p:attrName>
                                        </p:attrNameLst>
                                      </p:cBhvr>
                                    </p:animMotion>
                                  </p:childTnLst>
                                </p:cTn>
                              </p:par>
                              <p:par>
                                <p:cTn id="28" presetID="45" presetClass="entr" presetSubtype="0" fill="hold" nodeType="withEffect">
                                  <p:stCondLst>
                                    <p:cond delay="53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par>
                                <p:cTn id="33" presetID="0" presetClass="path" presetSubtype="0" accel="50000" decel="50000" fill="hold" nodeType="withEffect">
                                  <p:stCondLst>
                                    <p:cond delay="20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34" dur="2000" fill="hold"/>
                                        <p:tgtEl>
                                          <p:spTgt spid="12"/>
                                        </p:tgtEl>
                                        <p:attrNameLst>
                                          <p:attrName>ppt_x</p:attrName>
                                          <p:attrName>ppt_y</p:attrName>
                                        </p:attrNameLst>
                                      </p:cBhvr>
                                    </p:animMotion>
                                  </p:childTnLst>
                                </p:cTn>
                              </p:par>
                              <p:par>
                                <p:cTn id="35" presetID="45" presetClass="entr" presetSubtype="0" fill="hold" nodeType="withEffect">
                                  <p:stCondLst>
                                    <p:cond delay="21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anim calcmode="lin" valueType="num">
                                      <p:cBhvr>
                                        <p:cTn id="38" dur="2000" fill="hold"/>
                                        <p:tgtEl>
                                          <p:spTgt spid="12"/>
                                        </p:tgtEl>
                                        <p:attrNameLst>
                                          <p:attrName>ppt_w</p:attrName>
                                        </p:attrNameLst>
                                      </p:cBhvr>
                                      <p:tavLst>
                                        <p:tav tm="0" fmla="#ppt_w*sin(2.5*pi*$)">
                                          <p:val>
                                            <p:fltVal val="0"/>
                                          </p:val>
                                        </p:tav>
                                        <p:tav tm="100000">
                                          <p:val>
                                            <p:fltVal val="1"/>
                                          </p:val>
                                        </p:tav>
                                      </p:tavLst>
                                    </p:anim>
                                    <p:anim calcmode="lin" valueType="num">
                                      <p:cBhvr>
                                        <p:cTn id="39" dur="2000" fill="hold"/>
                                        <p:tgtEl>
                                          <p:spTgt spid="12"/>
                                        </p:tgtEl>
                                        <p:attrNameLst>
                                          <p:attrName>ppt_h</p:attrName>
                                        </p:attrNameLst>
                                      </p:cBhvr>
                                      <p:tavLst>
                                        <p:tav tm="0">
                                          <p:val>
                                            <p:strVal val="#ppt_h"/>
                                          </p:val>
                                        </p:tav>
                                        <p:tav tm="100000">
                                          <p:val>
                                            <p:strVal val="#ppt_h"/>
                                          </p:val>
                                        </p:tav>
                                      </p:tavLst>
                                    </p:anim>
                                  </p:childTnLst>
                                </p:cTn>
                              </p:par>
                              <p:par>
                                <p:cTn id="40"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1" dur="2000" fill="hold"/>
                                        <p:tgtEl>
                                          <p:spTgt spid="13"/>
                                        </p:tgtEl>
                                        <p:attrNameLst>
                                          <p:attrName>ppt_x</p:attrName>
                                          <p:attrName>ppt_y</p:attrName>
                                        </p:attrNameLst>
                                      </p:cBhvr>
                                    </p:animMotion>
                                  </p:childTnLst>
                                </p:cTn>
                              </p:par>
                              <p:par>
                                <p:cTn id="42" presetID="45" presetClass="entr" presetSubtype="0" fill="hold" nodeType="withEffect">
                                  <p:stCondLst>
                                    <p:cond delay="64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anim calcmode="lin" valueType="num">
                                      <p:cBhvr>
                                        <p:cTn id="45" dur="2000" fill="hold"/>
                                        <p:tgtEl>
                                          <p:spTgt spid="13"/>
                                        </p:tgtEl>
                                        <p:attrNameLst>
                                          <p:attrName>ppt_w</p:attrName>
                                        </p:attrNameLst>
                                      </p:cBhvr>
                                      <p:tavLst>
                                        <p:tav tm="0" fmla="#ppt_w*sin(2.5*pi*$)">
                                          <p:val>
                                            <p:fltVal val="0"/>
                                          </p:val>
                                        </p:tav>
                                        <p:tav tm="100000">
                                          <p:val>
                                            <p:fltVal val="1"/>
                                          </p:val>
                                        </p:tav>
                                      </p:tavLst>
                                    </p:anim>
                                    <p:anim calcmode="lin" valueType="num">
                                      <p:cBhvr>
                                        <p:cTn id="46" dur="2000" fill="hold"/>
                                        <p:tgtEl>
                                          <p:spTgt spid="13"/>
                                        </p:tgtEl>
                                        <p:attrNameLst>
                                          <p:attrName>ppt_h</p:attrName>
                                        </p:attrNameLst>
                                      </p:cBhvr>
                                      <p:tavLst>
                                        <p:tav tm="0">
                                          <p:val>
                                            <p:strVal val="#ppt_h"/>
                                          </p:val>
                                        </p:tav>
                                        <p:tav tm="100000">
                                          <p:val>
                                            <p:strVal val="#ppt_h"/>
                                          </p:val>
                                        </p:tav>
                                      </p:tavLst>
                                    </p:anim>
                                  </p:childTnLst>
                                </p:cTn>
                              </p:par>
                              <p:par>
                                <p:cTn id="47"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48" dur="2000" fill="hold"/>
                                        <p:tgtEl>
                                          <p:spTgt spid="14"/>
                                        </p:tgtEl>
                                        <p:attrNameLst>
                                          <p:attrName>ppt_x</p:attrName>
                                          <p:attrName>ppt_y</p:attrName>
                                        </p:attrNameLst>
                                      </p:cBhvr>
                                    </p:animMotion>
                                  </p:childTnLst>
                                </p:cTn>
                              </p:par>
                              <p:par>
                                <p:cTn id="49" presetID="45" presetClass="entr" presetSubtype="0" fill="hold" nodeType="withEffect">
                                  <p:stCondLst>
                                    <p:cond delay="27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0"/>
                                        <p:tgtEl>
                                          <p:spTgt spid="14"/>
                                        </p:tgtEl>
                                      </p:cBhvr>
                                    </p:animEffect>
                                    <p:anim calcmode="lin" valueType="num">
                                      <p:cBhvr>
                                        <p:cTn id="52" dur="2000" fill="hold"/>
                                        <p:tgtEl>
                                          <p:spTgt spid="14"/>
                                        </p:tgtEl>
                                        <p:attrNameLst>
                                          <p:attrName>ppt_w</p:attrName>
                                        </p:attrNameLst>
                                      </p:cBhvr>
                                      <p:tavLst>
                                        <p:tav tm="0" fmla="#ppt_w*sin(2.5*pi*$)">
                                          <p:val>
                                            <p:fltVal val="0"/>
                                          </p:val>
                                        </p:tav>
                                        <p:tav tm="100000">
                                          <p:val>
                                            <p:fltVal val="1"/>
                                          </p:val>
                                        </p:tav>
                                      </p:tavLst>
                                    </p:anim>
                                    <p:anim calcmode="lin" valueType="num">
                                      <p:cBhvr>
                                        <p:cTn id="53" dur="2000" fill="hold"/>
                                        <p:tgtEl>
                                          <p:spTgt spid="14"/>
                                        </p:tgtEl>
                                        <p:attrNameLst>
                                          <p:attrName>ppt_h</p:attrName>
                                        </p:attrNameLst>
                                      </p:cBhvr>
                                      <p:tavLst>
                                        <p:tav tm="0">
                                          <p:val>
                                            <p:strVal val="#ppt_h"/>
                                          </p:val>
                                        </p:tav>
                                        <p:tav tm="100000">
                                          <p:val>
                                            <p:strVal val="#ppt_h"/>
                                          </p:val>
                                        </p:tav>
                                      </p:tavLst>
                                    </p:anim>
                                  </p:childTnLst>
                                </p:cTn>
                              </p:par>
                              <p:par>
                                <p:cTn id="54"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55" dur="2000" fill="hold"/>
                                        <p:tgtEl>
                                          <p:spTgt spid="15"/>
                                        </p:tgtEl>
                                        <p:attrNameLst>
                                          <p:attrName>ppt_x</p:attrName>
                                          <p:attrName>ppt_y</p:attrName>
                                        </p:attrNameLst>
                                      </p:cBhvr>
                                      <p:rCtr x="-18628" y="59414"/>
                                    </p:animMotion>
                                  </p:childTnLst>
                                </p:cTn>
                              </p:par>
                              <p:par>
                                <p:cTn id="56" presetID="45" presetClass="entr" presetSubtype="0" fill="hold" nodeType="withEffect">
                                  <p:stCondLst>
                                    <p:cond delay="11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000"/>
                                        <p:tgtEl>
                                          <p:spTgt spid="15"/>
                                        </p:tgtEl>
                                      </p:cBhvr>
                                    </p:animEffect>
                                    <p:anim calcmode="lin" valueType="num">
                                      <p:cBhvr>
                                        <p:cTn id="59" dur="2000" fill="hold"/>
                                        <p:tgtEl>
                                          <p:spTgt spid="15"/>
                                        </p:tgtEl>
                                        <p:attrNameLst>
                                          <p:attrName>ppt_w</p:attrName>
                                        </p:attrNameLst>
                                      </p:cBhvr>
                                      <p:tavLst>
                                        <p:tav tm="0" fmla="#ppt_w*sin(2.5*pi*$)">
                                          <p:val>
                                            <p:fltVal val="0"/>
                                          </p:val>
                                        </p:tav>
                                        <p:tav tm="100000">
                                          <p:val>
                                            <p:fltVal val="1"/>
                                          </p:val>
                                        </p:tav>
                                      </p:tavLst>
                                    </p:anim>
                                    <p:anim calcmode="lin" valueType="num">
                                      <p:cBhvr>
                                        <p:cTn id="60" dur="2000" fill="hold"/>
                                        <p:tgtEl>
                                          <p:spTgt spid="15"/>
                                        </p:tgtEl>
                                        <p:attrNameLst>
                                          <p:attrName>ppt_h</p:attrName>
                                        </p:attrNameLst>
                                      </p:cBhvr>
                                      <p:tavLst>
                                        <p:tav tm="0">
                                          <p:val>
                                            <p:strVal val="#ppt_h"/>
                                          </p:val>
                                        </p:tav>
                                        <p:tav tm="100000">
                                          <p:val>
                                            <p:strVal val="#ppt_h"/>
                                          </p:val>
                                        </p:tav>
                                      </p:tavLst>
                                    </p:anim>
                                  </p:childTnLst>
                                </p:cTn>
                              </p:par>
                              <p:par>
                                <p:cTn id="61" presetID="0" presetClass="path" presetSubtype="0" accel="50000" decel="50000" fill="hold" nodeType="withEffect">
                                  <p:stCondLst>
                                    <p:cond delay="62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62" dur="2000" fill="hold"/>
                                        <p:tgtEl>
                                          <p:spTgt spid="16"/>
                                        </p:tgtEl>
                                        <p:attrNameLst>
                                          <p:attrName>ppt_x</p:attrName>
                                          <p:attrName>ppt_y</p:attrName>
                                        </p:attrNameLst>
                                      </p:cBhvr>
                                    </p:animMotion>
                                  </p:childTnLst>
                                </p:cTn>
                              </p:par>
                              <p:par>
                                <p:cTn id="63" presetID="45" presetClass="entr" presetSubtype="0" fill="hold" nodeType="withEffect">
                                  <p:stCondLst>
                                    <p:cond delay="62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2000"/>
                                        <p:tgtEl>
                                          <p:spTgt spid="16"/>
                                        </p:tgtEl>
                                      </p:cBhvr>
                                    </p:animEffect>
                                    <p:anim calcmode="lin" valueType="num">
                                      <p:cBhvr>
                                        <p:cTn id="66" dur="2000" fill="hold"/>
                                        <p:tgtEl>
                                          <p:spTgt spid="16"/>
                                        </p:tgtEl>
                                        <p:attrNameLst>
                                          <p:attrName>ppt_w</p:attrName>
                                        </p:attrNameLst>
                                      </p:cBhvr>
                                      <p:tavLst>
                                        <p:tav tm="0" fmla="#ppt_w*sin(2.5*pi*$)">
                                          <p:val>
                                            <p:fltVal val="0"/>
                                          </p:val>
                                        </p:tav>
                                        <p:tav tm="100000">
                                          <p:val>
                                            <p:fltVal val="1"/>
                                          </p:val>
                                        </p:tav>
                                      </p:tavLst>
                                    </p:anim>
                                    <p:anim calcmode="lin" valueType="num">
                                      <p:cBhvr>
                                        <p:cTn id="67" dur="20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4100"/>
                            </p:stCondLst>
                            <p:childTnLst>
                              <p:par>
                                <p:cTn id="69" presetID="35" presetClass="entr" presetSubtype="0"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style.rotation</p:attrName>
                                        </p:attrNameLst>
                                      </p:cBhvr>
                                      <p:tavLst>
                                        <p:tav tm="0">
                                          <p:val>
                                            <p:fltVal val="720"/>
                                          </p:val>
                                        </p:tav>
                                        <p:tav tm="100000">
                                          <p:val>
                                            <p:fltVal val="0"/>
                                          </p:val>
                                        </p:tav>
                                      </p:tavLst>
                                    </p:anim>
                                    <p:anim calcmode="lin" valueType="num">
                                      <p:cBhvr>
                                        <p:cTn id="73" dur="2000" fill="hold"/>
                                        <p:tgtEl>
                                          <p:spTgt spid="20"/>
                                        </p:tgtEl>
                                        <p:attrNameLst>
                                          <p:attrName>ppt_h</p:attrName>
                                        </p:attrNameLst>
                                      </p:cBhvr>
                                      <p:tavLst>
                                        <p:tav tm="0">
                                          <p:val>
                                            <p:fltVal val="0"/>
                                          </p:val>
                                        </p:tav>
                                        <p:tav tm="100000">
                                          <p:val>
                                            <p:strVal val="#ppt_h"/>
                                          </p:val>
                                        </p:tav>
                                      </p:tavLst>
                                    </p:anim>
                                    <p:anim calcmode="lin" valueType="num">
                                      <p:cBhvr>
                                        <p:cTn id="74" dur="2000" fill="hold"/>
                                        <p:tgtEl>
                                          <p:spTgt spid="20"/>
                                        </p:tgtEl>
                                        <p:attrNameLst>
                                          <p:attrName>ppt_w</p:attrName>
                                        </p:attrNameLst>
                                      </p:cBhvr>
                                      <p:tavLst>
                                        <p:tav tm="0">
                                          <p:val>
                                            <p:fltVal val="0"/>
                                          </p:val>
                                        </p:tav>
                                        <p:tav tm="100000">
                                          <p:val>
                                            <p:strVal val="#ppt_w"/>
                                          </p:val>
                                        </p:tav>
                                      </p:tavLst>
                                    </p:anim>
                                  </p:childTnLst>
                                </p:cTn>
                              </p:par>
                            </p:childTnLst>
                          </p:cTn>
                        </p:par>
                        <p:par>
                          <p:cTn id="75" fill="hold">
                            <p:stCondLst>
                              <p:cond delay="6100"/>
                            </p:stCondLst>
                            <p:childTnLst>
                              <p:par>
                                <p:cTn id="76" presetID="1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slide(fromLeft)">
                                      <p:cBhvr>
                                        <p:cTn id="78" dur="500"/>
                                        <p:tgtEl>
                                          <p:spTgt spid="17"/>
                                        </p:tgtEl>
                                      </p:cBhvr>
                                    </p:animEffect>
                                  </p:childTnLst>
                                </p:cTn>
                              </p:par>
                            </p:childTnLst>
                          </p:cTn>
                        </p:par>
                        <p:par>
                          <p:cTn id="79" fill="hold">
                            <p:stCondLst>
                              <p:cond delay="6600"/>
                            </p:stCondLst>
                            <p:childTnLst>
                              <p:par>
                                <p:cTn id="80" presetID="12" presetClass="entr" presetSubtype="2"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slide(fromRight)">
                                      <p:cBhvr>
                                        <p:cTn id="82" dur="500"/>
                                        <p:tgtEl>
                                          <p:spTgt spid="18"/>
                                        </p:tgtEl>
                                      </p:cBhvr>
                                    </p:animEffect>
                                  </p:childTnLst>
                                </p:cTn>
                              </p:par>
                            </p:childTnLst>
                          </p:cTn>
                        </p:par>
                        <p:par>
                          <p:cTn id="83" fill="hold">
                            <p:stCondLst>
                              <p:cond delay="7100"/>
                            </p:stCondLst>
                            <p:childTnLst>
                              <p:par>
                                <p:cTn id="84" presetID="12" presetClass="entr" presetSubtype="8"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slide(fromLeft)">
                                      <p:cBhvr>
                                        <p:cTn id="86" dur="500"/>
                                        <p:tgtEl>
                                          <p:spTgt spid="19"/>
                                        </p:tgtEl>
                                      </p:cBhvr>
                                    </p:animEffect>
                                  </p:childTnLst>
                                </p:cTn>
                              </p:par>
                            </p:childTnLst>
                          </p:cTn>
                        </p:par>
                        <p:par>
                          <p:cTn id="87" fill="hold">
                            <p:stCondLst>
                              <p:cond delay="7600"/>
                            </p:stCondLst>
                            <p:childTnLst>
                              <p:par>
                                <p:cTn id="88" presetID="12" presetClass="entr" presetSubtype="8"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slide(fromLeft)">
                                      <p:cBhvr>
                                        <p:cTn id="90" dur="500"/>
                                        <p:tgtEl>
                                          <p:spTgt spid="23"/>
                                        </p:tgtEl>
                                      </p:cBhvr>
                                    </p:animEffect>
                                  </p:childTnLst>
                                </p:cTn>
                              </p:par>
                            </p:childTnLst>
                          </p:cTn>
                        </p:par>
                        <p:par>
                          <p:cTn id="91" fill="hold">
                            <p:stCondLst>
                              <p:cond delay="8100"/>
                            </p:stCondLst>
                            <p:childTnLst>
                              <p:par>
                                <p:cTn id="92" presetID="12" presetClass="entr" presetSubtype="2"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500"/>
                                        <p:tgtEl>
                                          <p:spTgt spid="24"/>
                                        </p:tgtEl>
                                        <p:attrNameLst>
                                          <p:attrName>ppt_x</p:attrName>
                                        </p:attrNameLst>
                                      </p:cBhvr>
                                      <p:tavLst>
                                        <p:tav tm="0">
                                          <p:val>
                                            <p:strVal val="#ppt_x+#ppt_w*1.125000"/>
                                          </p:val>
                                        </p:tav>
                                        <p:tav tm="100000">
                                          <p:val>
                                            <p:strVal val="#ppt_x"/>
                                          </p:val>
                                        </p:tav>
                                      </p:tavLst>
                                    </p:anim>
                                    <p:animEffect transition="in" filter="wipe(left)">
                                      <p:cBhvr>
                                        <p:cTn id="9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Administrator\Desktop\1.png"/>
          <p:cNvPicPr>
            <a:picLocks noChangeAspect="1" noChangeArrowheads="1"/>
          </p:cNvPicPr>
          <p:nvPr/>
        </p:nvPicPr>
        <p:blipFill>
          <a:blip r:embed="rId1"/>
          <a:srcRect/>
          <a:stretch>
            <a:fillRect/>
          </a:stretch>
        </p:blipFill>
        <p:spPr bwMode="auto">
          <a:xfrm>
            <a:off x="1979712" y="267494"/>
            <a:ext cx="7164273" cy="4464496"/>
          </a:xfrm>
          <a:prstGeom prst="rect">
            <a:avLst/>
          </a:prstGeom>
          <a:noFill/>
        </p:spPr>
      </p:pic>
      <p:pic>
        <p:nvPicPr>
          <p:cNvPr id="5" name="Picture 10" descr="C:\Users\Administrator\Desktop\3.png"/>
          <p:cNvPicPr>
            <a:picLocks noChangeAspect="1" noChangeArrowheads="1"/>
          </p:cNvPicPr>
          <p:nvPr/>
        </p:nvPicPr>
        <p:blipFill>
          <a:blip r:embed="rId2"/>
          <a:stretch>
            <a:fillRect/>
          </a:stretch>
        </p:blipFill>
        <p:spPr bwMode="auto">
          <a:xfrm>
            <a:off x="7958137" y="785800"/>
            <a:ext cx="1185863" cy="2085977"/>
          </a:xfrm>
          <a:prstGeom prst="rect">
            <a:avLst/>
          </a:prstGeom>
          <a:noFill/>
        </p:spPr>
      </p:pic>
      <p:pic>
        <p:nvPicPr>
          <p:cNvPr id="23"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711584"/>
            <a:ext cx="5842624" cy="57588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923928" y="817046"/>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一、单击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25"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632106"/>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892697" y="635048"/>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923928" y="1737568"/>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二、单击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28"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567921"/>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892697" y="1570863"/>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923928" y="2673383"/>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三、单击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31"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03736"/>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892697" y="2506679"/>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923928" y="3609198"/>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四、单击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34" name="图片 13"/>
          <p:cNvPicPr preferRelativeResize="0"/>
          <p:nvPr/>
        </p:nvPicPr>
        <p:blipFill>
          <a:blip r:embed="rId5" cstate="print">
            <a:extLst>
              <a:ext uri="{28A0092B-C50C-407E-A947-70E740481C1C}">
                <a14:useLocalDpi xmlns:a14="http://schemas.microsoft.com/office/drawing/2010/main" val="0"/>
              </a:ext>
            </a:extLst>
          </a:blip>
          <a:stretch>
            <a:fillRect/>
          </a:stretch>
        </p:blipFill>
        <p:spPr bwMode="auto">
          <a:xfrm>
            <a:off x="107504" y="1266462"/>
            <a:ext cx="2241397" cy="2241392"/>
          </a:xfrm>
          <a:prstGeom prst="rect">
            <a:avLst/>
          </a:prstGeom>
          <a:noFill/>
          <a:ln w="9525">
            <a:noFill/>
            <a:miter lim="800000"/>
            <a:headEnd/>
            <a:tailEnd/>
          </a:ln>
        </p:spPr>
      </p:pic>
      <p:sp>
        <p:nvSpPr>
          <p:cNvPr id="35" name="矩形 34"/>
          <p:cNvSpPr/>
          <p:nvPr/>
        </p:nvSpPr>
        <p:spPr>
          <a:xfrm>
            <a:off x="540231" y="1775738"/>
            <a:ext cx="915635" cy="923330"/>
          </a:xfrm>
          <a:prstGeom prst="rect">
            <a:avLst/>
          </a:prstGeom>
        </p:spPr>
        <p:txBody>
          <a:bodyPr wrap="none">
            <a:spAutoFit/>
          </a:bodyPr>
          <a:lstStyle/>
          <a:p>
            <a:pPr defTabSz="713105" fontAlgn="auto">
              <a:spcBef>
                <a:spcPts val="0"/>
              </a:spcBef>
              <a:spcAft>
                <a:spcPts val="0"/>
              </a:spcAft>
              <a:defRPr/>
            </a:pPr>
            <a:r>
              <a:rPr lang="zh-CN" altLang="en-US" sz="5400" spc="300" smtClean="0">
                <a:latin typeface="方正隶二简体" panose="03000509000000000000" pitchFamily="2" charset="-122"/>
                <a:ea typeface="方正隶二简体" panose="03000509000000000000" pitchFamily="2" charset="-122"/>
              </a:rPr>
              <a:t>目</a:t>
            </a:r>
            <a:endParaRPr lang="zh-CN" altLang="en-US" sz="5400" spc="300" dirty="0">
              <a:latin typeface="方正隶二简体" panose="03000509000000000000" pitchFamily="2" charset="-122"/>
              <a:ea typeface="方正隶二简体" panose="03000509000000000000" pitchFamily="2" charset="-122"/>
            </a:endParaRPr>
          </a:p>
        </p:txBody>
      </p:sp>
      <p:sp>
        <p:nvSpPr>
          <p:cNvPr id="36" name="矩形 35"/>
          <p:cNvSpPr/>
          <p:nvPr/>
        </p:nvSpPr>
        <p:spPr>
          <a:xfrm>
            <a:off x="1016748" y="1955895"/>
            <a:ext cx="915635" cy="923330"/>
          </a:xfrm>
          <a:prstGeom prst="rect">
            <a:avLst/>
          </a:prstGeom>
        </p:spPr>
        <p:txBody>
          <a:bodyPr wrap="none">
            <a:spAutoFit/>
          </a:bodyPr>
          <a:lstStyle/>
          <a:p>
            <a:pPr defTabSz="713105" fontAlgn="auto">
              <a:spcBef>
                <a:spcPts val="0"/>
              </a:spcBef>
              <a:spcAft>
                <a:spcPts val="0"/>
              </a:spcAft>
              <a:defRPr/>
            </a:pPr>
            <a:r>
              <a:rPr lang="zh-CN" altLang="en-US" sz="5400" spc="300" smtClean="0">
                <a:latin typeface="方正隶二简体" panose="03000509000000000000" pitchFamily="2" charset="-122"/>
                <a:ea typeface="方正隶二简体" panose="03000509000000000000" pitchFamily="2" charset="-122"/>
              </a:rPr>
              <a:t>录</a:t>
            </a:r>
            <a:endParaRPr lang="zh-CN" altLang="en-US" sz="5400" spc="300" dirty="0">
              <a:latin typeface="方正隶二简体" panose="03000509000000000000" pitchFamily="2" charset="-122"/>
              <a:ea typeface="方正隶二简体" panose="03000509000000000000" pitchFamily="2" charset="-122"/>
            </a:endParaRPr>
          </a:p>
        </p:txBody>
      </p:sp>
      <p:pic>
        <p:nvPicPr>
          <p:cNvPr id="37"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956381" y="-309420"/>
            <a:ext cx="1238070" cy="160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31"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1000" fill="hold"/>
                                        <p:tgtEl>
                                          <p:spTgt spid="34"/>
                                        </p:tgtEl>
                                        <p:attrNameLst>
                                          <p:attrName>ppt_w</p:attrName>
                                        </p:attrNameLst>
                                      </p:cBhvr>
                                      <p:tavLst>
                                        <p:tav tm="0">
                                          <p:val>
                                            <p:fltVal val="0"/>
                                          </p:val>
                                        </p:tav>
                                        <p:tav tm="100000">
                                          <p:val>
                                            <p:strVal val="#ppt_w"/>
                                          </p:val>
                                        </p:tav>
                                      </p:tavLst>
                                    </p:anim>
                                    <p:anim calcmode="lin" valueType="num">
                                      <p:cBhvr>
                                        <p:cTn id="15" dur="1000" fill="hold"/>
                                        <p:tgtEl>
                                          <p:spTgt spid="34"/>
                                        </p:tgtEl>
                                        <p:attrNameLst>
                                          <p:attrName>ppt_h</p:attrName>
                                        </p:attrNameLst>
                                      </p:cBhvr>
                                      <p:tavLst>
                                        <p:tav tm="0">
                                          <p:val>
                                            <p:fltVal val="0"/>
                                          </p:val>
                                        </p:tav>
                                        <p:tav tm="100000">
                                          <p:val>
                                            <p:strVal val="#ppt_h"/>
                                          </p:val>
                                        </p:tav>
                                      </p:tavLst>
                                    </p:anim>
                                    <p:anim calcmode="lin" valueType="num">
                                      <p:cBhvr>
                                        <p:cTn id="16" dur="1000" fill="hold"/>
                                        <p:tgtEl>
                                          <p:spTgt spid="34"/>
                                        </p:tgtEl>
                                        <p:attrNameLst>
                                          <p:attrName>style.rotation</p:attrName>
                                        </p:attrNameLst>
                                      </p:cBhvr>
                                      <p:tavLst>
                                        <p:tav tm="0">
                                          <p:val>
                                            <p:fltVal val="90"/>
                                          </p:val>
                                        </p:tav>
                                        <p:tav tm="100000">
                                          <p:val>
                                            <p:fltVal val="0"/>
                                          </p:val>
                                        </p:tav>
                                      </p:tavLst>
                                    </p:anim>
                                    <p:animEffect transition="in" filter="fade">
                                      <p:cBhvr>
                                        <p:cTn id="17" dur="1000"/>
                                        <p:tgtEl>
                                          <p:spTgt spid="34"/>
                                        </p:tgtEl>
                                      </p:cBhvr>
                                    </p:animEffect>
                                  </p:childTnLst>
                                </p:cTn>
                              </p:par>
                            </p:childTnLst>
                          </p:cTn>
                        </p:par>
                        <p:par>
                          <p:cTn id="18" fill="hold">
                            <p:stCondLst>
                              <p:cond delay="400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8" presetClass="emph" presetSubtype="0" decel="35000" fill="hold" nodeType="afterEffect">
                                  <p:stCondLst>
                                    <p:cond delay="0"/>
                                  </p:stCondLst>
                                  <p:childTnLst>
                                    <p:animRot by="-10800000">
                                      <p:cBhvr>
                                        <p:cTn id="31" dur="6000" fill="hold"/>
                                        <p:tgtEl>
                                          <p:spTgt spid="34"/>
                                        </p:tgtEl>
                                        <p:attrNameLst>
                                          <p:attrName>r</p:attrName>
                                        </p:attrNameLst>
                                      </p:cBhvr>
                                    </p:animRo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xit" presetSubtype="0" fill="hold" nodeType="withEffect">
                                  <p:stCondLst>
                                    <p:cond delay="160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63" presetClass="path" presetSubtype="0" accel="48000" fill="hold" nodeType="withEffect">
                                  <p:stCondLst>
                                    <p:cond delay="0"/>
                                  </p:stCondLst>
                                  <p:childTnLst>
                                    <p:animMotion origin="layout" path="M 4.72222E-6 -3.08642E-6 L 0.56493 -3.08642E-6 " pathEditMode="relative" rAng="0" ptsTypes="AA">
                                      <p:cBhvr>
                                        <p:cTn id="39" dur="1300" fill="hold"/>
                                        <p:tgtEl>
                                          <p:spTgt spid="37"/>
                                        </p:tgtEl>
                                        <p:attrNameLst>
                                          <p:attrName>ppt_x</p:attrName>
                                          <p:attrName>ppt_y</p:attrName>
                                        </p:attrNameLst>
                                      </p:cBhvr>
                                      <p:rCtr x="28247" y="0"/>
                                    </p:animMotion>
                                  </p:childTnLst>
                                </p:cTn>
                              </p:par>
                              <p:par>
                                <p:cTn id="40" presetID="22" presetClass="entr" presetSubtype="8"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700"/>
                                        <p:tgtEl>
                                          <p:spTgt spid="23"/>
                                        </p:tgtEl>
                                      </p:cBhvr>
                                    </p:animEffect>
                                  </p:childTnLst>
                                </p:cTn>
                              </p:par>
                              <p:par>
                                <p:cTn id="43" presetID="10" presetClass="entr" presetSubtype="0" fill="hold" grpId="0" nodeType="withEffect">
                                  <p:stCondLst>
                                    <p:cond delay="27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22" presetClass="entr" presetSubtype="8" fill="hold" nodeType="withEffect">
                                  <p:stCondLst>
                                    <p:cond delay="27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1700"/>
                                        <p:tgtEl>
                                          <p:spTgt spid="25"/>
                                        </p:tgtEl>
                                      </p:cBhvr>
                                    </p:animEffect>
                                  </p:childTnLst>
                                </p:cTn>
                              </p:par>
                              <p:par>
                                <p:cTn id="49" presetID="10" presetClass="entr" presetSubtype="0" fill="hold" nodeType="withEffect">
                                  <p:stCondLst>
                                    <p:cond delay="27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xit" presetSubtype="0" fill="hold" nodeType="withEffect">
                                  <p:stCondLst>
                                    <p:cond delay="430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63" presetClass="path" presetSubtype="0" accel="48000" fill="hold" nodeType="withEffect">
                                  <p:stCondLst>
                                    <p:cond delay="2700"/>
                                  </p:stCondLst>
                                  <p:childTnLst>
                                    <p:animMotion origin="layout" path="M 4.72222E-6 -3.08642E-6 L 0.56493 -3.08642E-6 " pathEditMode="relative" rAng="0" ptsTypes="AA">
                                      <p:cBhvr>
                                        <p:cTn id="56" dur="1300" fill="hold"/>
                                        <p:tgtEl>
                                          <p:spTgt spid="26"/>
                                        </p:tgtEl>
                                        <p:attrNameLst>
                                          <p:attrName>ppt_x</p:attrName>
                                          <p:attrName>ppt_y</p:attrName>
                                        </p:attrNameLst>
                                      </p:cBhvr>
                                      <p:rCtr x="28247" y="0"/>
                                    </p:animMotion>
                                  </p:childTnLst>
                                </p:cTn>
                              </p:par>
                              <p:par>
                                <p:cTn id="57" presetID="10" presetClass="entr" presetSubtype="0" fill="hold" grpId="0" nodeType="withEffect">
                                  <p:stCondLst>
                                    <p:cond delay="480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22" presetClass="entr" presetSubtype="8" fill="hold" nodeType="withEffect">
                                  <p:stCondLst>
                                    <p:cond delay="540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1700"/>
                                        <p:tgtEl>
                                          <p:spTgt spid="28"/>
                                        </p:tgtEl>
                                      </p:cBhvr>
                                    </p:animEffect>
                                  </p:childTnLst>
                                </p:cTn>
                              </p:par>
                              <p:par>
                                <p:cTn id="63" presetID="10" presetClass="entr" presetSubtype="0" fill="hold" nodeType="withEffect">
                                  <p:stCondLst>
                                    <p:cond delay="540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xit" presetSubtype="0" fill="hold" nodeType="withEffect">
                                  <p:stCondLst>
                                    <p:cond delay="700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63" presetClass="path" presetSubtype="0" accel="48000" fill="hold" nodeType="withEffect">
                                  <p:stCondLst>
                                    <p:cond delay="5400"/>
                                  </p:stCondLst>
                                  <p:childTnLst>
                                    <p:animMotion origin="layout" path="M 4.72222E-6 -3.08642E-6 L 0.56493 -3.08642E-6 " pathEditMode="relative" rAng="0" ptsTypes="AA">
                                      <p:cBhvr>
                                        <p:cTn id="70" dur="1300" fill="hold"/>
                                        <p:tgtEl>
                                          <p:spTgt spid="29"/>
                                        </p:tgtEl>
                                        <p:attrNameLst>
                                          <p:attrName>ppt_x</p:attrName>
                                          <p:attrName>ppt_y</p:attrName>
                                        </p:attrNameLst>
                                      </p:cBhvr>
                                      <p:rCtr x="28247" y="0"/>
                                    </p:animMotion>
                                  </p:childTnLst>
                                </p:cTn>
                              </p:par>
                              <p:par>
                                <p:cTn id="71" presetID="10" presetClass="entr" presetSubtype="0" fill="hold" grpId="0" nodeType="withEffect">
                                  <p:stCondLst>
                                    <p:cond delay="750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22" presetClass="entr" presetSubtype="8" fill="hold" nodeType="withEffect">
                                  <p:stCondLst>
                                    <p:cond delay="8100"/>
                                  </p:stCondLst>
                                  <p:childTnLst>
                                    <p:set>
                                      <p:cBhvr>
                                        <p:cTn id="75" dur="1" fill="hold">
                                          <p:stCondLst>
                                            <p:cond delay="0"/>
                                          </p:stCondLst>
                                        </p:cTn>
                                        <p:tgtEl>
                                          <p:spTgt spid="31"/>
                                        </p:tgtEl>
                                        <p:attrNameLst>
                                          <p:attrName>style.visibility</p:attrName>
                                        </p:attrNameLst>
                                      </p:cBhvr>
                                      <p:to>
                                        <p:strVal val="visible"/>
                                      </p:to>
                                    </p:set>
                                    <p:animEffect transition="in" filter="wipe(left)">
                                      <p:cBhvr>
                                        <p:cTn id="76" dur="1700"/>
                                        <p:tgtEl>
                                          <p:spTgt spid="31"/>
                                        </p:tgtEl>
                                      </p:cBhvr>
                                    </p:animEffect>
                                  </p:childTnLst>
                                </p:cTn>
                              </p:par>
                              <p:par>
                                <p:cTn id="77" presetID="10" presetClass="entr" presetSubtype="0" fill="hold" nodeType="withEffect">
                                  <p:stCondLst>
                                    <p:cond delay="810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xit" presetSubtype="0" fill="hold" nodeType="withEffect">
                                  <p:stCondLst>
                                    <p:cond delay="9700"/>
                                  </p:stCondLst>
                                  <p:childTnLst>
                                    <p:animEffect transition="out" filter="fade">
                                      <p:cBhvr>
                                        <p:cTn id="81" dur="500"/>
                                        <p:tgtEl>
                                          <p:spTgt spid="32"/>
                                        </p:tgtEl>
                                      </p:cBhvr>
                                    </p:animEffect>
                                    <p:set>
                                      <p:cBhvr>
                                        <p:cTn id="82" dur="1" fill="hold">
                                          <p:stCondLst>
                                            <p:cond delay="499"/>
                                          </p:stCondLst>
                                        </p:cTn>
                                        <p:tgtEl>
                                          <p:spTgt spid="32"/>
                                        </p:tgtEl>
                                        <p:attrNameLst>
                                          <p:attrName>style.visibility</p:attrName>
                                        </p:attrNameLst>
                                      </p:cBhvr>
                                      <p:to>
                                        <p:strVal val="hidden"/>
                                      </p:to>
                                    </p:set>
                                  </p:childTnLst>
                                </p:cTn>
                              </p:par>
                              <p:par>
                                <p:cTn id="83" presetID="63" presetClass="path" presetSubtype="0" accel="48000" fill="hold" nodeType="withEffect">
                                  <p:stCondLst>
                                    <p:cond delay="8100"/>
                                  </p:stCondLst>
                                  <p:childTnLst>
                                    <p:animMotion origin="layout" path="M 4.72222E-6 -3.08642E-6 L 0.56493 -3.08642E-6 " pathEditMode="relative" rAng="0" ptsTypes="AA">
                                      <p:cBhvr>
                                        <p:cTn id="84" dur="1300" fill="hold"/>
                                        <p:tgtEl>
                                          <p:spTgt spid="32"/>
                                        </p:tgtEl>
                                        <p:attrNameLst>
                                          <p:attrName>ppt_x</p:attrName>
                                          <p:attrName>ppt_y</p:attrName>
                                        </p:attrNameLst>
                                      </p:cBhvr>
                                      <p:rCtr x="28247" y="0"/>
                                    </p:animMotion>
                                  </p:childTnLst>
                                </p:cTn>
                              </p:par>
                              <p:par>
                                <p:cTn id="85" presetID="10" presetClass="entr" presetSubtype="0" fill="hold" grpId="0" nodeType="withEffect">
                                  <p:stCondLst>
                                    <p:cond delay="1030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p:bldP spid="33"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Line 13"/>
          <p:cNvSpPr>
            <a:spLocks noChangeShapeType="1"/>
          </p:cNvSpPr>
          <p:nvPr/>
        </p:nvSpPr>
        <p:spPr bwMode="auto">
          <a:xfrm>
            <a:off x="784303" y="2909277"/>
            <a:ext cx="7625637" cy="0"/>
          </a:xfrm>
          <a:prstGeom prst="line">
            <a:avLst/>
          </a:prstGeom>
          <a:noFill/>
          <a:ln w="101600">
            <a:solidFill>
              <a:schemeClr val="tx1"/>
            </a:solidFill>
            <a:round/>
            <a:tailEnd type="triangle" w="med" len="med"/>
          </a:ln>
          <a:effectLst/>
        </p:spPr>
        <p:txBody>
          <a:bodyPr/>
          <a:lstStyle/>
          <a:p>
            <a:pPr fontAlgn="auto">
              <a:spcBef>
                <a:spcPts val="0"/>
              </a:spcBef>
              <a:spcAft>
                <a:spcPts val="0"/>
              </a:spcAft>
              <a:defRPr/>
            </a:pPr>
            <a:endParaRPr lang="zh-CN" altLang="en-US" sz="1600">
              <a:ln>
                <a:solidFill>
                  <a:srgbClr val="FFD347"/>
                </a:solidFill>
              </a:ln>
              <a:latin typeface="微软雅黑" panose="020B0503020204020204" pitchFamily="34" charset="-122"/>
              <a:ea typeface="微软雅黑" panose="020B0503020204020204" pitchFamily="34" charset="-122"/>
              <a:cs typeface="宋体" panose="02010600030101010101" pitchFamily="2" charset="-122"/>
            </a:endParaRPr>
          </a:p>
        </p:txBody>
      </p:sp>
      <p:pic>
        <p:nvPicPr>
          <p:cNvPr id="9"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460" y="850960"/>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376" y="2770500"/>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6"/>
          <p:cNvSpPr>
            <a:spLocks noChangeShapeType="1"/>
          </p:cNvSpPr>
          <p:nvPr/>
        </p:nvSpPr>
        <p:spPr bwMode="auto">
          <a:xfrm flipH="1">
            <a:off x="2667327" y="1505479"/>
            <a:ext cx="0" cy="1403798"/>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12" name="TextBox 57"/>
          <p:cNvSpPr txBox="1">
            <a:spLocks noChangeArrowheads="1"/>
          </p:cNvSpPr>
          <p:nvPr/>
        </p:nvSpPr>
        <p:spPr bwMode="auto">
          <a:xfrm>
            <a:off x="2703139" y="1196403"/>
            <a:ext cx="72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b="1" dirty="0">
                <a:solidFill>
                  <a:schemeClr val="bg1"/>
                </a:solidFill>
                <a:latin typeface="方正宋黑简体" pitchFamily="2" charset="-122"/>
                <a:ea typeface="方正宋黑简体" pitchFamily="2" charset="-122"/>
              </a:rPr>
              <a:t>标题</a:t>
            </a:r>
            <a:endParaRPr lang="zh-CN" altLang="en-US" b="1" dirty="0">
              <a:solidFill>
                <a:schemeClr val="bg1"/>
              </a:solidFill>
              <a:latin typeface="方正宋黑简体" pitchFamily="2" charset="-122"/>
              <a:ea typeface="方正宋黑简体" pitchFamily="2" charset="-122"/>
            </a:endParaRPr>
          </a:p>
        </p:txBody>
      </p:sp>
      <p:sp>
        <p:nvSpPr>
          <p:cNvPr id="13" name="TextBox 57"/>
          <p:cNvSpPr txBox="1">
            <a:spLocks noChangeArrowheads="1"/>
          </p:cNvSpPr>
          <p:nvPr/>
        </p:nvSpPr>
        <p:spPr bwMode="auto">
          <a:xfrm>
            <a:off x="2719082" y="1531186"/>
            <a:ext cx="1412943" cy="7386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05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sz="1400" dirty="0"/>
              <a:t>添加</a:t>
            </a:r>
            <a:r>
              <a:rPr lang="zh-CN" altLang="en-US" sz="1400" dirty="0" smtClean="0"/>
              <a:t>文本内容</a:t>
            </a:r>
            <a:endParaRPr lang="en-US" altLang="zh-CN" sz="1400" dirty="0"/>
          </a:p>
          <a:p>
            <a:r>
              <a:rPr lang="zh-CN" altLang="en-US" sz="1400" dirty="0"/>
              <a:t>添加</a:t>
            </a:r>
            <a:r>
              <a:rPr lang="zh-CN" altLang="en-US" sz="1400" dirty="0" smtClean="0"/>
              <a:t>文本内容</a:t>
            </a:r>
            <a:endParaRPr lang="zh-CN" altLang="en-US" sz="1400" dirty="0"/>
          </a:p>
        </p:txBody>
      </p:sp>
      <p:pic>
        <p:nvPicPr>
          <p:cNvPr id="14"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390" y="850960"/>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306" y="2770500"/>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16" name="Line 16"/>
          <p:cNvSpPr>
            <a:spLocks noChangeShapeType="1"/>
          </p:cNvSpPr>
          <p:nvPr/>
        </p:nvSpPr>
        <p:spPr bwMode="auto">
          <a:xfrm flipH="1">
            <a:off x="5196257" y="1505479"/>
            <a:ext cx="0" cy="1403798"/>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17" name="TextBox 57"/>
          <p:cNvSpPr txBox="1">
            <a:spLocks noChangeArrowheads="1"/>
          </p:cNvSpPr>
          <p:nvPr/>
        </p:nvSpPr>
        <p:spPr bwMode="auto">
          <a:xfrm>
            <a:off x="5232070" y="1196403"/>
            <a:ext cx="852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18" name="TextBox 57"/>
          <p:cNvSpPr txBox="1">
            <a:spLocks noChangeArrowheads="1"/>
          </p:cNvSpPr>
          <p:nvPr/>
        </p:nvSpPr>
        <p:spPr bwMode="auto">
          <a:xfrm>
            <a:off x="5248012" y="1531186"/>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pic>
        <p:nvPicPr>
          <p:cNvPr id="19"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994"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910"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21" name="Line 16"/>
          <p:cNvSpPr>
            <a:spLocks noChangeShapeType="1"/>
          </p:cNvSpPr>
          <p:nvPr/>
        </p:nvSpPr>
        <p:spPr bwMode="auto">
          <a:xfrm flipH="1">
            <a:off x="1402861"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22" name="TextBox 57"/>
          <p:cNvSpPr txBox="1">
            <a:spLocks noChangeArrowheads="1"/>
          </p:cNvSpPr>
          <p:nvPr/>
        </p:nvSpPr>
        <p:spPr bwMode="auto">
          <a:xfrm>
            <a:off x="1438674" y="3329130"/>
            <a:ext cx="829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23" name="TextBox 57"/>
          <p:cNvSpPr txBox="1">
            <a:spLocks noChangeArrowheads="1"/>
          </p:cNvSpPr>
          <p:nvPr/>
        </p:nvSpPr>
        <p:spPr bwMode="auto">
          <a:xfrm>
            <a:off x="1454616"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pic>
        <p:nvPicPr>
          <p:cNvPr id="24"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925"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841"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26" name="Line 16"/>
          <p:cNvSpPr>
            <a:spLocks noChangeShapeType="1"/>
          </p:cNvSpPr>
          <p:nvPr/>
        </p:nvSpPr>
        <p:spPr bwMode="auto">
          <a:xfrm flipH="1">
            <a:off x="3931792"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28" name="TextBox 57"/>
          <p:cNvSpPr txBox="1">
            <a:spLocks noChangeArrowheads="1"/>
          </p:cNvSpPr>
          <p:nvPr/>
        </p:nvSpPr>
        <p:spPr bwMode="auto">
          <a:xfrm>
            <a:off x="3967604" y="3329130"/>
            <a:ext cx="820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29" name="TextBox 57"/>
          <p:cNvSpPr txBox="1">
            <a:spLocks noChangeArrowheads="1"/>
          </p:cNvSpPr>
          <p:nvPr/>
        </p:nvSpPr>
        <p:spPr bwMode="auto">
          <a:xfrm>
            <a:off x="3983547"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pic>
        <p:nvPicPr>
          <p:cNvPr id="30"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0856"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772"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32" name="Line 16"/>
          <p:cNvSpPr>
            <a:spLocks noChangeShapeType="1"/>
          </p:cNvSpPr>
          <p:nvPr/>
        </p:nvSpPr>
        <p:spPr bwMode="auto">
          <a:xfrm flipH="1">
            <a:off x="6460723"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33" name="TextBox 57"/>
          <p:cNvSpPr txBox="1">
            <a:spLocks noChangeArrowheads="1"/>
          </p:cNvSpPr>
          <p:nvPr/>
        </p:nvSpPr>
        <p:spPr bwMode="auto">
          <a:xfrm>
            <a:off x="6496536" y="3329130"/>
            <a:ext cx="883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34" name="TextBox 33"/>
          <p:cNvSpPr txBox="1">
            <a:spLocks noChangeArrowheads="1"/>
          </p:cNvSpPr>
          <p:nvPr/>
        </p:nvSpPr>
        <p:spPr bwMode="auto">
          <a:xfrm>
            <a:off x="6512478"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5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7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100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Effect transition="in" filter="fade">
                                      <p:cBhvr>
                                        <p:cTn id="42" dur="1000"/>
                                        <p:tgtEl>
                                          <p:spTgt spid="19"/>
                                        </p:tgtEl>
                                      </p:cBhvr>
                                    </p:animEffect>
                                  </p:childTnLst>
                                </p:cTn>
                              </p:par>
                            </p:childTnLst>
                          </p:cTn>
                        </p:par>
                        <p:par>
                          <p:cTn id="43" fill="hold">
                            <p:stCondLst>
                              <p:cond delay="2500"/>
                            </p:stCondLst>
                            <p:childTnLst>
                              <p:par>
                                <p:cTn id="44" presetID="16" presetClass="entr" presetSubtype="2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par>
                          <p:cTn id="50" fill="hold">
                            <p:stCondLst>
                              <p:cond delay="3000"/>
                            </p:stCondLst>
                            <p:childTnLst>
                              <p:par>
                                <p:cTn id="51" presetID="22" presetClass="entr" presetSubtype="4"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par>
                          <p:cTn id="54" fill="hold">
                            <p:stCondLst>
                              <p:cond delay="3500"/>
                            </p:stCondLst>
                            <p:childTnLst>
                              <p:par>
                                <p:cTn id="55" presetID="10"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par>
                                <p:cTn id="58" presetID="53" presetClass="entr" presetSubtype="16"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fltVal val="0"/>
                                          </p:val>
                                        </p:tav>
                                        <p:tav tm="100000">
                                          <p:val>
                                            <p:strVal val="#ppt_w"/>
                                          </p:val>
                                        </p:tav>
                                      </p:tavLst>
                                    </p:anim>
                                    <p:anim calcmode="lin" valueType="num">
                                      <p:cBhvr>
                                        <p:cTn id="61" dur="1000" fill="hold"/>
                                        <p:tgtEl>
                                          <p:spTgt spid="9"/>
                                        </p:tgtEl>
                                        <p:attrNameLst>
                                          <p:attrName>ppt_h</p:attrName>
                                        </p:attrNameLst>
                                      </p:cBhvr>
                                      <p:tavLst>
                                        <p:tav tm="0">
                                          <p:val>
                                            <p:fltVal val="0"/>
                                          </p:val>
                                        </p:tav>
                                        <p:tav tm="100000">
                                          <p:val>
                                            <p:strVal val="#ppt_h"/>
                                          </p:val>
                                        </p:tav>
                                      </p:tavLst>
                                    </p:anim>
                                    <p:animEffect transition="in" filter="fade">
                                      <p:cBhvr>
                                        <p:cTn id="62" dur="1000"/>
                                        <p:tgtEl>
                                          <p:spTgt spid="9"/>
                                        </p:tgtEl>
                                      </p:cBhvr>
                                    </p:animEffect>
                                  </p:childTnLst>
                                </p:cTn>
                              </p:par>
                            </p:childTnLst>
                          </p:cTn>
                        </p:par>
                        <p:par>
                          <p:cTn id="63" fill="hold">
                            <p:stCondLst>
                              <p:cond delay="4500"/>
                            </p:stCondLst>
                            <p:childTnLst>
                              <p:par>
                                <p:cTn id="64" presetID="16" presetClass="entr" presetSubtype="21"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arn(inVertical)">
                                      <p:cBhvr>
                                        <p:cTn id="66" dur="500"/>
                                        <p:tgtEl>
                                          <p:spTgt spid="1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par>
                          <p:cTn id="70" fill="hold">
                            <p:stCondLst>
                              <p:cond delay="5000"/>
                            </p:stCondLst>
                            <p:childTnLst>
                              <p:par>
                                <p:cTn id="71" presetID="22" presetClass="entr" presetSubtype="1"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par>
                          <p:cTn id="74" fill="hold">
                            <p:stCondLst>
                              <p:cond delay="5500"/>
                            </p:stCondLst>
                            <p:childTnLst>
                              <p:par>
                                <p:cTn id="75" presetID="10" presetClass="entr" presetSubtype="0"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par>
                                <p:cTn id="78" presetID="53" presetClass="entr" presetSubtype="16"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1000" fill="hold"/>
                                        <p:tgtEl>
                                          <p:spTgt spid="24"/>
                                        </p:tgtEl>
                                        <p:attrNameLst>
                                          <p:attrName>ppt_w</p:attrName>
                                        </p:attrNameLst>
                                      </p:cBhvr>
                                      <p:tavLst>
                                        <p:tav tm="0">
                                          <p:val>
                                            <p:fltVal val="0"/>
                                          </p:val>
                                        </p:tav>
                                        <p:tav tm="100000">
                                          <p:val>
                                            <p:strVal val="#ppt_w"/>
                                          </p:val>
                                        </p:tav>
                                      </p:tavLst>
                                    </p:anim>
                                    <p:anim calcmode="lin" valueType="num">
                                      <p:cBhvr>
                                        <p:cTn id="81" dur="1000" fill="hold"/>
                                        <p:tgtEl>
                                          <p:spTgt spid="24"/>
                                        </p:tgtEl>
                                        <p:attrNameLst>
                                          <p:attrName>ppt_h</p:attrName>
                                        </p:attrNameLst>
                                      </p:cBhvr>
                                      <p:tavLst>
                                        <p:tav tm="0">
                                          <p:val>
                                            <p:fltVal val="0"/>
                                          </p:val>
                                        </p:tav>
                                        <p:tav tm="100000">
                                          <p:val>
                                            <p:strVal val="#ppt_h"/>
                                          </p:val>
                                        </p:tav>
                                      </p:tavLst>
                                    </p:anim>
                                    <p:animEffect transition="in" filter="fade">
                                      <p:cBhvr>
                                        <p:cTn id="82" dur="1000"/>
                                        <p:tgtEl>
                                          <p:spTgt spid="24"/>
                                        </p:tgtEl>
                                      </p:cBhvr>
                                    </p:animEffect>
                                  </p:childTnLst>
                                </p:cTn>
                              </p:par>
                            </p:childTnLst>
                          </p:cTn>
                        </p:par>
                        <p:par>
                          <p:cTn id="83" fill="hold">
                            <p:stCondLst>
                              <p:cond delay="6500"/>
                            </p:stCondLst>
                            <p:childTnLst>
                              <p:par>
                                <p:cTn id="84" presetID="16" presetClass="entr" presetSubtype="21"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childTnLst>
                          </p:cTn>
                        </p:par>
                        <p:par>
                          <p:cTn id="90" fill="hold">
                            <p:stCondLst>
                              <p:cond delay="7000"/>
                            </p:stCondLst>
                            <p:childTnLst>
                              <p:par>
                                <p:cTn id="91" presetID="22" presetClass="entr" presetSubtype="4" fill="hold" grpId="0" nodeType="after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00"/>
                                        <p:tgtEl>
                                          <p:spTgt spid="16"/>
                                        </p:tgtEl>
                                      </p:cBhvr>
                                    </p:animEffect>
                                  </p:childTnLst>
                                </p:cTn>
                              </p:par>
                            </p:childTnLst>
                          </p:cTn>
                        </p:par>
                        <p:par>
                          <p:cTn id="94" fill="hold">
                            <p:stCondLst>
                              <p:cond delay="7500"/>
                            </p:stCondLst>
                            <p:childTnLst>
                              <p:par>
                                <p:cTn id="95" presetID="10" presetClass="entr" presetSubtype="0"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1000"/>
                                        <p:tgtEl>
                                          <p:spTgt spid="14"/>
                                        </p:tgtEl>
                                      </p:cBhvr>
                                    </p:animEffect>
                                  </p:childTnLst>
                                </p:cTn>
                              </p:par>
                              <p:par>
                                <p:cTn id="98" presetID="53" presetClass="entr" presetSubtype="16"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1000" fill="hold"/>
                                        <p:tgtEl>
                                          <p:spTgt spid="14"/>
                                        </p:tgtEl>
                                        <p:attrNameLst>
                                          <p:attrName>ppt_w</p:attrName>
                                        </p:attrNameLst>
                                      </p:cBhvr>
                                      <p:tavLst>
                                        <p:tav tm="0">
                                          <p:val>
                                            <p:fltVal val="0"/>
                                          </p:val>
                                        </p:tav>
                                        <p:tav tm="100000">
                                          <p:val>
                                            <p:strVal val="#ppt_w"/>
                                          </p:val>
                                        </p:tav>
                                      </p:tavLst>
                                    </p:anim>
                                    <p:anim calcmode="lin" valueType="num">
                                      <p:cBhvr>
                                        <p:cTn id="101" dur="1000" fill="hold"/>
                                        <p:tgtEl>
                                          <p:spTgt spid="14"/>
                                        </p:tgtEl>
                                        <p:attrNameLst>
                                          <p:attrName>ppt_h</p:attrName>
                                        </p:attrNameLst>
                                      </p:cBhvr>
                                      <p:tavLst>
                                        <p:tav tm="0">
                                          <p:val>
                                            <p:fltVal val="0"/>
                                          </p:val>
                                        </p:tav>
                                        <p:tav tm="100000">
                                          <p:val>
                                            <p:strVal val="#ppt_h"/>
                                          </p:val>
                                        </p:tav>
                                      </p:tavLst>
                                    </p:anim>
                                    <p:animEffect transition="in" filter="fade">
                                      <p:cBhvr>
                                        <p:cTn id="102" dur="1000"/>
                                        <p:tgtEl>
                                          <p:spTgt spid="14"/>
                                        </p:tgtEl>
                                      </p:cBhvr>
                                    </p:animEffect>
                                  </p:childTnLst>
                                </p:cTn>
                              </p:par>
                            </p:childTnLst>
                          </p:cTn>
                        </p:par>
                        <p:par>
                          <p:cTn id="103" fill="hold">
                            <p:stCondLst>
                              <p:cond delay="8500"/>
                            </p:stCondLst>
                            <p:childTnLst>
                              <p:par>
                                <p:cTn id="104" presetID="16" presetClass="entr" presetSubtype="21" fill="hold" grpId="0" nodeType="after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barn(inVertical)">
                                      <p:cBhvr>
                                        <p:cTn id="106" dur="500"/>
                                        <p:tgtEl>
                                          <p:spTgt spid="17"/>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barn(inVertical)">
                                      <p:cBhvr>
                                        <p:cTn id="109" dur="500"/>
                                        <p:tgtEl>
                                          <p:spTgt spid="18"/>
                                        </p:tgtEl>
                                      </p:cBhvr>
                                    </p:animEffect>
                                  </p:childTnLst>
                                </p:cTn>
                              </p:par>
                            </p:childTnLst>
                          </p:cTn>
                        </p:par>
                        <p:par>
                          <p:cTn id="110" fill="hold">
                            <p:stCondLst>
                              <p:cond delay="9000"/>
                            </p:stCondLst>
                            <p:childTnLst>
                              <p:par>
                                <p:cTn id="111" presetID="22" presetClass="entr" presetSubtype="1" fill="hold" grpId="0" nodeType="after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wipe(up)">
                                      <p:cBhvr>
                                        <p:cTn id="113" dur="500"/>
                                        <p:tgtEl>
                                          <p:spTgt spid="32"/>
                                        </p:tgtEl>
                                      </p:cBhvr>
                                    </p:animEffect>
                                  </p:childTnLst>
                                </p:cTn>
                              </p:par>
                            </p:childTnLst>
                          </p:cTn>
                        </p:par>
                        <p:par>
                          <p:cTn id="114" fill="hold">
                            <p:stCondLst>
                              <p:cond delay="9500"/>
                            </p:stCondLst>
                            <p:childTnLst>
                              <p:par>
                                <p:cTn id="115" presetID="10" presetClass="entr" presetSubtype="0" fill="hold"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00"/>
                                        <p:tgtEl>
                                          <p:spTgt spid="30"/>
                                        </p:tgtEl>
                                      </p:cBhvr>
                                    </p:animEffect>
                                  </p:childTnLst>
                                </p:cTn>
                              </p:par>
                              <p:par>
                                <p:cTn id="118" presetID="53" presetClass="entr" presetSubtype="16" fill="hold"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1000" fill="hold"/>
                                        <p:tgtEl>
                                          <p:spTgt spid="30"/>
                                        </p:tgtEl>
                                        <p:attrNameLst>
                                          <p:attrName>ppt_w</p:attrName>
                                        </p:attrNameLst>
                                      </p:cBhvr>
                                      <p:tavLst>
                                        <p:tav tm="0">
                                          <p:val>
                                            <p:fltVal val="0"/>
                                          </p:val>
                                        </p:tav>
                                        <p:tav tm="100000">
                                          <p:val>
                                            <p:strVal val="#ppt_w"/>
                                          </p:val>
                                        </p:tav>
                                      </p:tavLst>
                                    </p:anim>
                                    <p:anim calcmode="lin" valueType="num">
                                      <p:cBhvr>
                                        <p:cTn id="121" dur="1000" fill="hold"/>
                                        <p:tgtEl>
                                          <p:spTgt spid="30"/>
                                        </p:tgtEl>
                                        <p:attrNameLst>
                                          <p:attrName>ppt_h</p:attrName>
                                        </p:attrNameLst>
                                      </p:cBhvr>
                                      <p:tavLst>
                                        <p:tav tm="0">
                                          <p:val>
                                            <p:fltVal val="0"/>
                                          </p:val>
                                        </p:tav>
                                        <p:tav tm="100000">
                                          <p:val>
                                            <p:strVal val="#ppt_h"/>
                                          </p:val>
                                        </p:tav>
                                      </p:tavLst>
                                    </p:anim>
                                    <p:animEffect transition="in" filter="fade">
                                      <p:cBhvr>
                                        <p:cTn id="122" dur="1000"/>
                                        <p:tgtEl>
                                          <p:spTgt spid="30"/>
                                        </p:tgtEl>
                                      </p:cBhvr>
                                    </p:animEffect>
                                  </p:childTnLst>
                                </p:cTn>
                              </p:par>
                            </p:childTnLst>
                          </p:cTn>
                        </p:par>
                        <p:par>
                          <p:cTn id="123" fill="hold">
                            <p:stCondLst>
                              <p:cond delay="10500"/>
                            </p:stCondLst>
                            <p:childTnLst>
                              <p:par>
                                <p:cTn id="124" presetID="16" presetClass="entr" presetSubtype="21"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barn(inVertical)">
                                      <p:cBhvr>
                                        <p:cTn id="126" dur="500"/>
                                        <p:tgtEl>
                                          <p:spTgt spid="33"/>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barn(inVertical)">
                                      <p:cBhvr>
                                        <p:cTn id="1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3" grpId="0"/>
      <p:bldP spid="16" grpId="0" animBg="1"/>
      <p:bldP spid="17" grpId="0"/>
      <p:bldP spid="18" grpId="0"/>
      <p:bldP spid="21" grpId="0" animBg="1"/>
      <p:bldP spid="22" grpId="0"/>
      <p:bldP spid="23" grpId="0"/>
      <p:bldP spid="26" grpId="0" animBg="1"/>
      <p:bldP spid="28" grpId="0"/>
      <p:bldP spid="29" grpId="0"/>
      <p:bldP spid="32" grpId="0" animBg="1"/>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3" descr="C:\Users\Administrator\Desktop\水墨 .png"/>
          <p:cNvPicPr>
            <a:picLocks noChangeAspect="1" noChangeArrowheads="1"/>
          </p:cNvPicPr>
          <p:nvPr/>
        </p:nvPicPr>
        <p:blipFill rotWithShape="1">
          <a:blip r:embed="rId3"/>
          <a:srcRect r="2784"/>
          <a:stretch>
            <a:fillRect/>
          </a:stretch>
        </p:blipFill>
        <p:spPr bwMode="auto">
          <a:xfrm rot="1502184" flipH="1">
            <a:off x="628632" y="2299773"/>
            <a:ext cx="1783912" cy="735360"/>
          </a:xfrm>
          <a:prstGeom prst="rect">
            <a:avLst/>
          </a:prstGeom>
          <a:noFill/>
          <a:ln w="9525">
            <a:noFill/>
            <a:miter lim="800000"/>
            <a:headEnd/>
            <a:tailEnd/>
          </a:ln>
        </p:spPr>
      </p:pic>
      <p:pic>
        <p:nvPicPr>
          <p:cNvPr id="9" name="Picture 3" descr="C:\Users\Administrator\Desktop\水墨 .png"/>
          <p:cNvPicPr>
            <a:picLocks noChangeAspect="1" noChangeArrowheads="1"/>
          </p:cNvPicPr>
          <p:nvPr/>
        </p:nvPicPr>
        <p:blipFill rotWithShape="1">
          <a:blip r:embed="rId3"/>
          <a:srcRect r="2784"/>
          <a:stretch>
            <a:fillRect/>
          </a:stretch>
        </p:blipFill>
        <p:spPr bwMode="auto">
          <a:xfrm rot="20215312" flipH="1">
            <a:off x="1814595" y="2287222"/>
            <a:ext cx="1783912" cy="735360"/>
          </a:xfrm>
          <a:prstGeom prst="rect">
            <a:avLst/>
          </a:prstGeom>
          <a:noFill/>
          <a:ln w="9525">
            <a:noFill/>
            <a:miter lim="800000"/>
            <a:headEnd/>
            <a:tailEnd/>
          </a:ln>
        </p:spPr>
      </p:pic>
      <p:pic>
        <p:nvPicPr>
          <p:cNvPr id="10" name="Picture 3" descr="C:\Users\Administrator\Desktop\水墨 .png"/>
          <p:cNvPicPr>
            <a:picLocks noChangeAspect="1" noChangeArrowheads="1"/>
          </p:cNvPicPr>
          <p:nvPr/>
        </p:nvPicPr>
        <p:blipFill rotWithShape="1">
          <a:blip r:embed="rId3"/>
          <a:srcRect r="2784"/>
          <a:stretch>
            <a:fillRect/>
          </a:stretch>
        </p:blipFill>
        <p:spPr bwMode="auto">
          <a:xfrm rot="1822163" flipH="1">
            <a:off x="3102929" y="2299771"/>
            <a:ext cx="1783912" cy="735360"/>
          </a:xfrm>
          <a:prstGeom prst="rect">
            <a:avLst/>
          </a:prstGeom>
          <a:noFill/>
          <a:ln w="9525">
            <a:noFill/>
            <a:miter lim="800000"/>
            <a:headEnd/>
            <a:tailEnd/>
          </a:ln>
        </p:spPr>
      </p:pic>
      <p:pic>
        <p:nvPicPr>
          <p:cNvPr id="11" name="Picture 3" descr="C:\Users\Administrator\Desktop\水墨 .png"/>
          <p:cNvPicPr>
            <a:picLocks noChangeAspect="1" noChangeArrowheads="1"/>
          </p:cNvPicPr>
          <p:nvPr/>
        </p:nvPicPr>
        <p:blipFill rotWithShape="1">
          <a:blip r:embed="rId3"/>
          <a:srcRect r="2784"/>
          <a:stretch>
            <a:fillRect/>
          </a:stretch>
        </p:blipFill>
        <p:spPr bwMode="auto">
          <a:xfrm rot="20404567" flipH="1">
            <a:off x="4327843" y="2388980"/>
            <a:ext cx="1783912" cy="735360"/>
          </a:xfrm>
          <a:prstGeom prst="rect">
            <a:avLst/>
          </a:prstGeom>
          <a:noFill/>
          <a:ln w="9525">
            <a:noFill/>
            <a:miter lim="800000"/>
            <a:headEnd/>
            <a:tailEnd/>
          </a:ln>
        </p:spPr>
      </p:pic>
      <p:pic>
        <p:nvPicPr>
          <p:cNvPr id="12" name="Picture 3" descr="C:\Users\Administrator\Desktop\水墨 .png"/>
          <p:cNvPicPr>
            <a:picLocks noChangeAspect="1" noChangeArrowheads="1"/>
          </p:cNvPicPr>
          <p:nvPr/>
        </p:nvPicPr>
        <p:blipFill rotWithShape="1">
          <a:blip r:embed="rId3"/>
          <a:srcRect r="2784"/>
          <a:stretch>
            <a:fillRect/>
          </a:stretch>
        </p:blipFill>
        <p:spPr bwMode="auto">
          <a:xfrm rot="852896" flipH="1">
            <a:off x="5616178" y="2299773"/>
            <a:ext cx="1783912" cy="735360"/>
          </a:xfrm>
          <a:prstGeom prst="rect">
            <a:avLst/>
          </a:prstGeom>
          <a:noFill/>
          <a:ln w="9525">
            <a:noFill/>
            <a:miter lim="800000"/>
            <a:headEnd/>
            <a:tailEnd/>
          </a:ln>
        </p:spPr>
      </p:pic>
      <p:pic>
        <p:nvPicPr>
          <p:cNvPr id="13" name="Picture 3" descr="C:\Users\Administrator\Desktop\水墨 .png"/>
          <p:cNvPicPr>
            <a:picLocks noChangeAspect="1" noChangeArrowheads="1"/>
          </p:cNvPicPr>
          <p:nvPr/>
        </p:nvPicPr>
        <p:blipFill rotWithShape="1">
          <a:blip r:embed="rId3"/>
          <a:srcRect r="2784"/>
          <a:stretch>
            <a:fillRect/>
          </a:stretch>
        </p:blipFill>
        <p:spPr bwMode="auto">
          <a:xfrm rot="19242050" flipH="1">
            <a:off x="6766113" y="2147177"/>
            <a:ext cx="1783912" cy="735360"/>
          </a:xfrm>
          <a:prstGeom prst="rect">
            <a:avLst/>
          </a:prstGeom>
          <a:noFill/>
          <a:ln w="9525">
            <a:noFill/>
            <a:miter lim="800000"/>
            <a:headEnd/>
            <a:tailEnd/>
          </a:ln>
        </p:spPr>
      </p:pic>
      <p:sp>
        <p:nvSpPr>
          <p:cNvPr id="14" name="TextBox 13"/>
          <p:cNvSpPr txBox="1"/>
          <p:nvPr/>
        </p:nvSpPr>
        <p:spPr>
          <a:xfrm>
            <a:off x="2460313" y="1083238"/>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cxnSp>
        <p:nvCxnSpPr>
          <p:cNvPr id="15" name="直接连接符 14"/>
          <p:cNvCxnSpPr/>
          <p:nvPr/>
        </p:nvCxnSpPr>
        <p:spPr>
          <a:xfrm>
            <a:off x="3288841" y="1748039"/>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028555" y="3097753"/>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548835" y="3112400"/>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772971" y="1835769"/>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08590" y="1083238"/>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0" name="TextBox 19"/>
          <p:cNvSpPr txBox="1"/>
          <p:nvPr/>
        </p:nvSpPr>
        <p:spPr>
          <a:xfrm>
            <a:off x="3645905" y="3668671"/>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1" name="TextBox 20"/>
          <p:cNvSpPr txBox="1"/>
          <p:nvPr/>
        </p:nvSpPr>
        <p:spPr>
          <a:xfrm>
            <a:off x="1128315" y="3668671"/>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cxnSp>
        <p:nvCxnSpPr>
          <p:cNvPr id="22" name="直接连接符 21"/>
          <p:cNvCxnSpPr/>
          <p:nvPr/>
        </p:nvCxnSpPr>
        <p:spPr>
          <a:xfrm>
            <a:off x="7100522" y="3112400"/>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197592" y="3668671"/>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8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800"/>
                                        <p:tgtEl>
                                          <p:spTgt spid="9"/>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40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800"/>
                                        <p:tgtEl>
                                          <p:spTgt spid="10"/>
                                        </p:tgtEl>
                                      </p:cBhvr>
                                    </p:animEffect>
                                  </p:childTnLst>
                                </p:cTn>
                              </p:par>
                            </p:childTnLst>
                          </p:cTn>
                        </p:par>
                        <p:par>
                          <p:cTn id="36" fill="hold">
                            <p:stCondLst>
                              <p:cond delay="6000"/>
                            </p:stCondLst>
                            <p:childTnLst>
                              <p:par>
                                <p:cTn id="37" presetID="22" presetClass="entr" presetSubtype="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6500"/>
                            </p:stCondLst>
                            <p:childTnLst>
                              <p:par>
                                <p:cTn id="41" presetID="42"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75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800"/>
                                        <p:tgtEl>
                                          <p:spTgt spid="11"/>
                                        </p:tgtEl>
                                      </p:cBhvr>
                                    </p:animEffect>
                                  </p:childTnLst>
                                </p:cTn>
                              </p:par>
                            </p:childTnLst>
                          </p:cTn>
                        </p:par>
                        <p:par>
                          <p:cTn id="50" fill="hold">
                            <p:stCondLst>
                              <p:cond delay="8500"/>
                            </p:stCondLst>
                            <p:childTnLst>
                              <p:par>
                                <p:cTn id="51" presetID="22" presetClass="entr" presetSubtype="1"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9000"/>
                            </p:stCondLst>
                            <p:childTnLst>
                              <p:par>
                                <p:cTn id="55" presetID="47"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100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800"/>
                                        <p:tgtEl>
                                          <p:spTgt spid="12"/>
                                        </p:tgtEl>
                                      </p:cBhvr>
                                    </p:animEffect>
                                  </p:childTnLst>
                                </p:cTn>
                              </p:par>
                            </p:childTnLst>
                          </p:cTn>
                        </p:par>
                        <p:par>
                          <p:cTn id="64" fill="hold">
                            <p:stCondLst>
                              <p:cond delay="11000"/>
                            </p:stCondLst>
                            <p:childTnLst>
                              <p:par>
                                <p:cTn id="65" presetID="22" presetClass="entr" presetSubtype="1"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500"/>
                                        <p:tgtEl>
                                          <p:spTgt spid="22"/>
                                        </p:tgtEl>
                                      </p:cBhvr>
                                    </p:animEffect>
                                  </p:childTnLst>
                                </p:cTn>
                              </p:par>
                            </p:childTnLst>
                          </p:cTn>
                        </p:par>
                        <p:par>
                          <p:cTn id="68" fill="hold">
                            <p:stCondLst>
                              <p:cond delay="11500"/>
                            </p:stCondLst>
                            <p:childTnLst>
                              <p:par>
                                <p:cTn id="69" presetID="42"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2500"/>
                            </p:stCondLst>
                            <p:childTnLst>
                              <p:par>
                                <p:cTn id="75" presetID="22" presetClass="entr" presetSubtype="8"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519003" y="1770644"/>
            <a:ext cx="3272050" cy="1015663"/>
          </a:xfrm>
          <a:prstGeom prst="rect">
            <a:avLst/>
          </a:prstGeom>
          <a:noFill/>
        </p:spPr>
        <p:txBody>
          <a:bodyPr vert="horz" wrap="none" rtlCol="0">
            <a:spAutoFit/>
          </a:bodyPr>
          <a:lstStyle/>
          <a:p>
            <a:r>
              <a:rPr lang="zh-CN" altLang="en-US" sz="6000" smtClean="0">
                <a:latin typeface="叶根友特色简体升级版" panose="02010601030101010101" pitchFamily="2" charset="-122"/>
                <a:ea typeface="叶根友特色简体升级版" panose="02010601030101010101" pitchFamily="2" charset="-122"/>
              </a:rPr>
              <a:t>第三部分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10" name="TextBox 9"/>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100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2015007_0000_图层-1-拷贝-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4239444" y="2959274"/>
            <a:ext cx="3888432" cy="8904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230382"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p:txBody>
      </p:sp>
      <p:grpSp>
        <p:nvGrpSpPr>
          <p:cNvPr id="10" name="组合 9"/>
          <p:cNvGrpSpPr/>
          <p:nvPr/>
        </p:nvGrpSpPr>
        <p:grpSpPr>
          <a:xfrm>
            <a:off x="1801353" y="1474309"/>
            <a:ext cx="1020032" cy="1010554"/>
            <a:chOff x="1801353" y="1474309"/>
            <a:chExt cx="1020032" cy="1010554"/>
          </a:xfrm>
        </p:grpSpPr>
        <p:pic>
          <p:nvPicPr>
            <p:cNvPr id="11" name="Picture 6" descr="D:\png\0101000028865661_0000_图层-2-副本-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png\2015008_0006_素材天下网-sucaitianxia.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75507" y="1543314"/>
              <a:ext cx="595035" cy="584775"/>
            </a:xfrm>
            <a:prstGeom prst="rect">
              <a:avLst/>
            </a:prstGeom>
            <a:noFill/>
          </p:spPr>
          <p:txBody>
            <a:bodyPr wrap="none" rtlCol="0">
              <a:spAutoFit/>
            </a:bodyPr>
            <a:lstStyle/>
            <a:p>
              <a:r>
                <a:rPr lang="zh-CN" altLang="en-US" sz="3200" dirty="0">
                  <a:latin typeface="★日文毛笔" panose="02000609000000000000" pitchFamily="49" charset="-128"/>
                  <a:ea typeface="★日文毛笔" panose="02000609000000000000" pitchFamily="49" charset="-128"/>
                </a:rPr>
                <a:t>一</a:t>
              </a:r>
              <a:endParaRPr lang="zh-CN" altLang="en-US" sz="3200" dirty="0">
                <a:latin typeface="★日文毛笔" panose="02000609000000000000" pitchFamily="49" charset="-128"/>
                <a:ea typeface="★日文毛笔" panose="02000609000000000000" pitchFamily="49" charset="-128"/>
              </a:endParaRPr>
            </a:p>
          </p:txBody>
        </p:sp>
      </p:grpSp>
      <p:sp>
        <p:nvSpPr>
          <p:cNvPr id="14" name="矩形 13"/>
          <p:cNvSpPr/>
          <p:nvPr/>
        </p:nvSpPr>
        <p:spPr>
          <a:xfrm>
            <a:off x="3785005"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p:txBody>
      </p:sp>
      <p:grpSp>
        <p:nvGrpSpPr>
          <p:cNvPr id="15" name="组合 14"/>
          <p:cNvGrpSpPr/>
          <p:nvPr/>
        </p:nvGrpSpPr>
        <p:grpSpPr>
          <a:xfrm>
            <a:off x="4355976" y="1474309"/>
            <a:ext cx="1020032" cy="1010554"/>
            <a:chOff x="1801353" y="1474309"/>
            <a:chExt cx="1020032" cy="1010554"/>
          </a:xfrm>
        </p:grpSpPr>
        <p:pic>
          <p:nvPicPr>
            <p:cNvPr id="16" name="Picture 6" descr="D:\png\0101000028865661_0000_图层-2-副本-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png\2015008_0006_素材天下网-sucaitianxia.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75507" y="1543314"/>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二</a:t>
              </a:r>
              <a:endParaRPr lang="zh-CN" altLang="en-US" sz="3200" dirty="0">
                <a:latin typeface="★日文毛笔" panose="02000609000000000000" pitchFamily="49" charset="-128"/>
                <a:ea typeface="★日文毛笔" panose="02000609000000000000" pitchFamily="49" charset="-128"/>
              </a:endParaRPr>
            </a:p>
          </p:txBody>
        </p:sp>
      </p:grpSp>
      <p:pic>
        <p:nvPicPr>
          <p:cNvPr id="19"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r="15586" b="13913"/>
          <a:stretch>
            <a:fillRect/>
          </a:stretch>
        </p:blipFill>
        <p:spPr bwMode="auto">
          <a:xfrm>
            <a:off x="6680366" y="2122232"/>
            <a:ext cx="2463634" cy="302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1506423" y="2044215"/>
            <a:ext cx="1656184" cy="2399743"/>
            <a:chOff x="2627784" y="1779662"/>
            <a:chExt cx="2005225" cy="2905489"/>
          </a:xfrm>
        </p:grpSpPr>
        <p:pic>
          <p:nvPicPr>
            <p:cNvPr id="9" name="Picture 2" descr="C:\Users\Thinkpad\Desktop\PNG\1_0003_渐变映射-2-副本-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hinkpad\Desktop\PNG\1_0008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20"/>
          <p:cNvSpPr txBox="1">
            <a:spLocks noChangeArrowheads="1"/>
          </p:cNvSpPr>
          <p:nvPr/>
        </p:nvSpPr>
        <p:spPr bwMode="auto">
          <a:xfrm>
            <a:off x="1714623" y="3529065"/>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gn="ctr"/>
            <a:r>
              <a:rPr lang="zh-CN" altLang="en-US" dirty="0"/>
              <a:t>分标题一</a:t>
            </a:r>
            <a:endParaRPr lang="zh-CN" altLang="en-US" dirty="0"/>
          </a:p>
        </p:txBody>
      </p:sp>
      <p:grpSp>
        <p:nvGrpSpPr>
          <p:cNvPr id="12" name="组合 11"/>
          <p:cNvGrpSpPr/>
          <p:nvPr/>
        </p:nvGrpSpPr>
        <p:grpSpPr>
          <a:xfrm>
            <a:off x="5934915" y="2018533"/>
            <a:ext cx="1656184" cy="2399743"/>
            <a:chOff x="2627784" y="1779662"/>
            <a:chExt cx="2005225" cy="2905489"/>
          </a:xfrm>
        </p:grpSpPr>
        <p:pic>
          <p:nvPicPr>
            <p:cNvPr id="13" name="Picture 2" descr="C:\Users\Thinkpad\Desktop\PNG\1_0003_渐变映射-2-副本-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Thinkpad\Desktop\PNG\1_0008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20"/>
          <p:cNvSpPr txBox="1">
            <a:spLocks noChangeArrowheads="1"/>
          </p:cNvSpPr>
          <p:nvPr/>
        </p:nvSpPr>
        <p:spPr bwMode="auto">
          <a:xfrm>
            <a:off x="6143115" y="3503383"/>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gn="ctr"/>
            <a:r>
              <a:rPr lang="zh-CN" altLang="en-US" dirty="0"/>
              <a:t>分标题一</a:t>
            </a:r>
            <a:endParaRPr lang="zh-CN" altLang="en-US" dirty="0"/>
          </a:p>
        </p:txBody>
      </p:sp>
      <p:grpSp>
        <p:nvGrpSpPr>
          <p:cNvPr id="16" name="组合 15"/>
          <p:cNvGrpSpPr/>
          <p:nvPr/>
        </p:nvGrpSpPr>
        <p:grpSpPr>
          <a:xfrm>
            <a:off x="3546149" y="1535183"/>
            <a:ext cx="2005225" cy="2905489"/>
            <a:chOff x="2627784" y="1779662"/>
            <a:chExt cx="2005225" cy="2905489"/>
          </a:xfrm>
        </p:grpSpPr>
        <p:pic>
          <p:nvPicPr>
            <p:cNvPr id="17" name="Picture 2" descr="C:\Users\Thinkpad\Desktop\PNG\1_0003_渐变映射-2-副本-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Thinkpad\Desktop\PNG\1_0008_图层-16-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6829"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20"/>
          <p:cNvSpPr txBox="1">
            <a:spLocks noChangeArrowheads="1"/>
          </p:cNvSpPr>
          <p:nvPr/>
        </p:nvSpPr>
        <p:spPr bwMode="auto">
          <a:xfrm>
            <a:off x="3928869" y="3462270"/>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gn="ctr"/>
            <a:r>
              <a:rPr lang="zh-CN" altLang="en-US" dirty="0"/>
              <a:t>分标题一</a:t>
            </a:r>
            <a:endParaRPr lang="zh-CN" altLang="en-US" dirty="0"/>
          </a:p>
        </p:txBody>
      </p:sp>
      <p:sp>
        <p:nvSpPr>
          <p:cNvPr id="20" name="TextBox 19"/>
          <p:cNvSpPr txBox="1"/>
          <p:nvPr/>
        </p:nvSpPr>
        <p:spPr>
          <a:xfrm>
            <a:off x="1303378" y="1357104"/>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1" name="TextBox 20"/>
          <p:cNvSpPr txBox="1"/>
          <p:nvPr/>
        </p:nvSpPr>
        <p:spPr>
          <a:xfrm>
            <a:off x="3546149" y="829304"/>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2" name="TextBox 21"/>
          <p:cNvSpPr txBox="1"/>
          <p:nvPr/>
        </p:nvSpPr>
        <p:spPr>
          <a:xfrm>
            <a:off x="5785661" y="1331422"/>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p:tgtEl>
                                          <p:spTgt spid="8"/>
                                        </p:tgtEl>
                                        <p:attrNameLst>
                                          <p:attrName>ppt_x</p:attrName>
                                        </p:attrNameLst>
                                      </p:cBhvr>
                                      <p:tavLst>
                                        <p:tav tm="0">
                                          <p:val>
                                            <p:strVal val="#ppt_x+#ppt_w*1.125000"/>
                                          </p:val>
                                        </p:tav>
                                        <p:tav tm="100000">
                                          <p:val>
                                            <p:strVal val="#ppt_x"/>
                                          </p:val>
                                        </p:tav>
                                      </p:tavLst>
                                    </p:anim>
                                    <p:animEffect transition="in" filter="wipe(left)">
                                      <p:cBhvr>
                                        <p:cTn id="13" dur="1000"/>
                                        <p:tgtEl>
                                          <p:spTgt spid="8"/>
                                        </p:tgtEl>
                                      </p:cBhvr>
                                    </p:animEffect>
                                  </p:childTnLst>
                                </p:cTn>
                              </p:par>
                              <p:par>
                                <p:cTn id="14" presetID="1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p:tgtEl>
                                          <p:spTgt spid="12"/>
                                        </p:tgtEl>
                                        <p:attrNameLst>
                                          <p:attrName>ppt_x</p:attrName>
                                        </p:attrNameLst>
                                      </p:cBhvr>
                                      <p:tavLst>
                                        <p:tav tm="0">
                                          <p:val>
                                            <p:strVal val="#ppt_x-#ppt_w*1.125000"/>
                                          </p:val>
                                        </p:tav>
                                        <p:tav tm="100000">
                                          <p:val>
                                            <p:strVal val="#ppt_x"/>
                                          </p:val>
                                        </p:tav>
                                      </p:tavLst>
                                    </p:anim>
                                    <p:animEffect transition="in" filter="wipe(right)">
                                      <p:cBhvr>
                                        <p:cTn id="17" dur="1000"/>
                                        <p:tgtEl>
                                          <p:spTgt spid="12"/>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5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12" descr="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421" y="1895557"/>
            <a:ext cx="3309938" cy="20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3976689" y="2711373"/>
            <a:ext cx="1855787" cy="49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700" b="1">
                <a:solidFill>
                  <a:srgbClr val="000000"/>
                </a:solidFill>
                <a:ea typeface="楷体" panose="02010609060101010101" pitchFamily="49" charset="-122"/>
              </a:rPr>
              <a:t>文字标题</a:t>
            </a:r>
            <a:endParaRPr lang="zh-CN" altLang="en-US" sz="2700" b="1">
              <a:solidFill>
                <a:srgbClr val="000000"/>
              </a:solidFill>
              <a:ea typeface="楷体" panose="02010609060101010101" pitchFamily="49" charset="-122"/>
            </a:endParaRPr>
          </a:p>
        </p:txBody>
      </p:sp>
      <p:pic>
        <p:nvPicPr>
          <p:cNvPr id="10" name="Picture 4" descr="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5551" y="939725"/>
            <a:ext cx="2054225" cy="165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7559" y="2792812"/>
            <a:ext cx="2057400" cy="16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59" y="2737090"/>
            <a:ext cx="2057400" cy="16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p:cNvSpPr txBox="1">
            <a:spLocks noChangeArrowheads="1"/>
          </p:cNvSpPr>
          <p:nvPr/>
        </p:nvSpPr>
        <p:spPr bwMode="auto">
          <a:xfrm>
            <a:off x="4259259" y="1505510"/>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a:solidFill>
                  <a:srgbClr val="FFFFFF"/>
                </a:solidFill>
                <a:ea typeface="楷体" panose="02010609060101010101" pitchFamily="49" charset="-122"/>
              </a:rPr>
              <a:t>点击输入文字内容</a:t>
            </a:r>
            <a:endParaRPr lang="zh-CN" altLang="en-US" b="1">
              <a:solidFill>
                <a:srgbClr val="FFFFFF"/>
              </a:solidFill>
              <a:ea typeface="楷体" panose="02010609060101010101" pitchFamily="49" charset="-122"/>
            </a:endParaRPr>
          </a:p>
        </p:txBody>
      </p:sp>
      <p:sp>
        <p:nvSpPr>
          <p:cNvPr id="14" name="Text Box 14"/>
          <p:cNvSpPr txBox="1">
            <a:spLocks noChangeArrowheads="1"/>
          </p:cNvSpPr>
          <p:nvPr/>
        </p:nvSpPr>
        <p:spPr bwMode="auto">
          <a:xfrm>
            <a:off x="2582859" y="3345740"/>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a:solidFill>
                  <a:srgbClr val="FFFFFF"/>
                </a:solidFill>
                <a:ea typeface="楷体" panose="02010609060101010101" pitchFamily="49" charset="-122"/>
              </a:rPr>
              <a:t>点击输入文字内容</a:t>
            </a:r>
            <a:endParaRPr lang="zh-CN" altLang="en-US" b="1">
              <a:solidFill>
                <a:srgbClr val="FFFFFF"/>
              </a:solidFill>
              <a:ea typeface="楷体" panose="02010609060101010101" pitchFamily="49" charset="-122"/>
            </a:endParaRPr>
          </a:p>
        </p:txBody>
      </p:sp>
      <p:sp>
        <p:nvSpPr>
          <p:cNvPr id="15" name="Text Box 15"/>
          <p:cNvSpPr txBox="1">
            <a:spLocks noChangeArrowheads="1"/>
          </p:cNvSpPr>
          <p:nvPr/>
        </p:nvSpPr>
        <p:spPr bwMode="auto">
          <a:xfrm>
            <a:off x="5935659" y="3255729"/>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a:solidFill>
                  <a:srgbClr val="FFFFFF"/>
                </a:solidFill>
                <a:ea typeface="楷体" panose="02010609060101010101" pitchFamily="49" charset="-122"/>
              </a:rPr>
              <a:t>点击输入文字内容</a:t>
            </a:r>
            <a:endParaRPr lang="zh-CN" altLang="en-US" b="1">
              <a:solidFill>
                <a:srgbClr val="FFFFFF"/>
              </a:solidFill>
              <a:ea typeface="楷体" panose="02010609060101010101" pitchFamily="49" charset="-122"/>
            </a:endParaRPr>
          </a:p>
        </p:txBody>
      </p:sp>
      <p:pic>
        <p:nvPicPr>
          <p:cNvPr id="16" name="Picture 8" descr="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215808">
            <a:off x="3180554" y="2252585"/>
            <a:ext cx="11715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607313">
            <a:off x="4146546" y="3434322"/>
            <a:ext cx="1303338" cy="76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40783">
            <a:off x="5175489" y="2217424"/>
            <a:ext cx="10758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D:\png\12-01_0002_素材天下网-sucaitianxia.co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597" y="3569180"/>
            <a:ext cx="3115152" cy="1577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500" autoRev="1" fill="hold">
                                          <p:stCondLst>
                                            <p:cond delay="0"/>
                                          </p:stCondLst>
                                        </p:cTn>
                                        <p:tgtEl>
                                          <p:spTgt spid="9"/>
                                        </p:tgtEl>
                                        <p:attrNameLst>
                                          <p:attrName>ppt_w</p:attrName>
                                        </p:attrNameLst>
                                      </p:cBhvr>
                                    </p:anim>
                                    <p:anim by="(#ppt_w*0.50)" calcmode="lin" valueType="num">
                                      <p:cBhvr>
                                        <p:cTn id="13" dur="500" decel="50000" autoRev="1" fill="hold">
                                          <p:stCondLst>
                                            <p:cond delay="0"/>
                                          </p:stCondLst>
                                        </p:cTn>
                                        <p:tgtEl>
                                          <p:spTgt spid="9"/>
                                        </p:tgtEl>
                                        <p:attrNameLst>
                                          <p:attrName>ppt_x</p:attrName>
                                        </p:attrNameLst>
                                      </p:cBhvr>
                                    </p:anim>
                                    <p:anim from="(-#ppt_h/2)" to="(#ppt_y)" calcmode="lin" valueType="num">
                                      <p:cBhvr>
                                        <p:cTn id="14" dur="1000" fill="hold">
                                          <p:stCondLst>
                                            <p:cond delay="0"/>
                                          </p:stCondLst>
                                        </p:cTn>
                                        <p:tgtEl>
                                          <p:spTgt spid="9"/>
                                        </p:tgtEl>
                                        <p:attrNameLst>
                                          <p:attrName>ppt_y</p:attrName>
                                        </p:attrNameLst>
                                      </p:cBhvr>
                                    </p:anim>
                                    <p:animRot by="21600000">
                                      <p:cBhvr>
                                        <p:cTn id="15" dur="1000" fill="hold">
                                          <p:stCondLst>
                                            <p:cond delay="0"/>
                                          </p:stCondLst>
                                        </p:cTn>
                                        <p:tgtEl>
                                          <p:spTgt spid="9"/>
                                        </p:tgtEl>
                                        <p:attrNameLst>
                                          <p:attrName>r</p:attrName>
                                        </p:attrNameLst>
                                      </p:cBhvr>
                                    </p:animRot>
                                  </p:childTnLst>
                                </p:cTn>
                              </p:par>
                            </p:childTnLst>
                          </p:cTn>
                        </p:par>
                        <p:par>
                          <p:cTn id="16" fill="hold">
                            <p:stCondLst>
                              <p:cond delay="1299"/>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1799"/>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000"/>
                                        <p:tgtEl>
                                          <p:spTgt spid="13"/>
                                        </p:tgtEl>
                                      </p:cBhvr>
                                    </p:animEffect>
                                  </p:childTnLst>
                                </p:cTn>
                              </p:par>
                            </p:childTnLst>
                          </p:cTn>
                        </p:par>
                        <p:par>
                          <p:cTn id="24" fill="hold">
                            <p:stCondLst>
                              <p:cond delay="3799"/>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4299"/>
                            </p:stCondLst>
                            <p:childTnLst>
                              <p:par>
                                <p:cTn id="29" presetID="9"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par>
                          <p:cTn id="32" fill="hold">
                            <p:stCondLst>
                              <p:cond delay="4799"/>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2000"/>
                                        <p:tgtEl>
                                          <p:spTgt spid="14"/>
                                        </p:tgtEl>
                                      </p:cBhvr>
                                    </p:animEffect>
                                  </p:childTnLst>
                                </p:cTn>
                              </p:par>
                            </p:childTnLst>
                          </p:cTn>
                        </p:par>
                        <p:par>
                          <p:cTn id="36" fill="hold">
                            <p:stCondLst>
                              <p:cond delay="6799"/>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7299"/>
                            </p:stCondLst>
                            <p:childTnLst>
                              <p:par>
                                <p:cTn id="41" presetID="9"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par>
                          <p:cTn id="44" fill="hold">
                            <p:stCondLst>
                              <p:cond delay="7799"/>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2000"/>
                                        <p:tgtEl>
                                          <p:spTgt spid="15"/>
                                        </p:tgtEl>
                                      </p:cBhvr>
                                    </p:animEffect>
                                  </p:childTnLst>
                                </p:cTn>
                              </p:par>
                            </p:childTnLst>
                          </p:cTn>
                        </p:par>
                        <p:par>
                          <p:cTn id="48" fill="hold">
                            <p:stCondLst>
                              <p:cond delay="9799"/>
                            </p:stCondLst>
                            <p:childTnLst>
                              <p:par>
                                <p:cTn id="49" presetID="22" presetClass="entr" presetSubtype="4"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332448" y="313952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829722">
            <a:off x="3622640" y="2770390"/>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39619">
            <a:off x="5120502" y="277039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4335066" y="1297380"/>
            <a:ext cx="477575" cy="1450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png\0101000028865661_0006_图层-2-副本-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00000" flipV="1">
            <a:off x="3561961" y="1798902"/>
            <a:ext cx="517566"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74915" flipV="1">
            <a:off x="5106704" y="1649611"/>
            <a:ext cx="477575" cy="14501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04173" y="987574"/>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5" name="TextBox 14"/>
          <p:cNvSpPr txBox="1"/>
          <p:nvPr/>
        </p:nvSpPr>
        <p:spPr>
          <a:xfrm>
            <a:off x="5934796"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5934796"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7" name="TextBox 16"/>
          <p:cNvSpPr txBox="1"/>
          <p:nvPr/>
        </p:nvSpPr>
        <p:spPr>
          <a:xfrm>
            <a:off x="1701425"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8" name="TextBox 17"/>
          <p:cNvSpPr txBox="1"/>
          <p:nvPr/>
        </p:nvSpPr>
        <p:spPr>
          <a:xfrm>
            <a:off x="1859957"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9" name="TextBox 18"/>
          <p:cNvSpPr txBox="1"/>
          <p:nvPr/>
        </p:nvSpPr>
        <p:spPr>
          <a:xfrm>
            <a:off x="3804173" y="4447603"/>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pic>
        <p:nvPicPr>
          <p:cNvPr id="20" name="Picture 5" descr="D:\png\a8802_0004_layer--3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9033" y="3178844"/>
            <a:ext cx="1209431" cy="1717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png\a8802_0004_layer--3副本.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00995">
            <a:off x="6337401" y="3952202"/>
            <a:ext cx="849391" cy="1205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anim calcmode="lin" valueType="num">
                                      <p:cBhvr>
                                        <p:cTn id="45" dur="500" fill="hold"/>
                                        <p:tgtEl>
                                          <p:spTgt spid="14"/>
                                        </p:tgtEl>
                                        <p:attrNameLst>
                                          <p:attrName>ppt_x</p:attrName>
                                        </p:attrNameLst>
                                      </p:cBhvr>
                                      <p:tavLst>
                                        <p:tav tm="0">
                                          <p:val>
                                            <p:strVal val="#ppt_x"/>
                                          </p:val>
                                        </p:tav>
                                        <p:tav tm="100000">
                                          <p:val>
                                            <p:strVal val="#ppt_x"/>
                                          </p:val>
                                        </p:tav>
                                      </p:tavLst>
                                    </p:anim>
                                    <p:anim calcmode="lin" valueType="num">
                                      <p:cBhvr>
                                        <p:cTn id="46" dur="5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anim calcmode="lin" valueType="num">
                                      <p:cBhvr>
                                        <p:cTn id="51" dur="500" fill="hold"/>
                                        <p:tgtEl>
                                          <p:spTgt spid="15"/>
                                        </p:tgtEl>
                                        <p:attrNameLst>
                                          <p:attrName>ppt_x</p:attrName>
                                        </p:attrNameLst>
                                      </p:cBhvr>
                                      <p:tavLst>
                                        <p:tav tm="0">
                                          <p:val>
                                            <p:strVal val="#ppt_x"/>
                                          </p:val>
                                        </p:tav>
                                        <p:tav tm="100000">
                                          <p:val>
                                            <p:strVal val="#ppt_x"/>
                                          </p:val>
                                        </p:tav>
                                      </p:tavLst>
                                    </p:anim>
                                    <p:anim calcmode="lin" valueType="num">
                                      <p:cBhvr>
                                        <p:cTn id="52" dur="500" fill="hold"/>
                                        <p:tgtEl>
                                          <p:spTgt spid="15"/>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strVal val="#ppt_x"/>
                                          </p:val>
                                        </p:tav>
                                        <p:tav tm="100000">
                                          <p:val>
                                            <p:strVal val="#ppt_x"/>
                                          </p:val>
                                        </p:tav>
                                      </p:tavLst>
                                    </p:anim>
                                    <p:anim calcmode="lin" valueType="num">
                                      <p:cBhvr>
                                        <p:cTn id="64" dur="500" fill="hold"/>
                                        <p:tgtEl>
                                          <p:spTgt spid="1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anim calcmode="lin" valueType="num">
                                      <p:cBhvr>
                                        <p:cTn id="69" dur="500" fill="hold"/>
                                        <p:tgtEl>
                                          <p:spTgt spid="18"/>
                                        </p:tgtEl>
                                        <p:attrNameLst>
                                          <p:attrName>ppt_x</p:attrName>
                                        </p:attrNameLst>
                                      </p:cBhvr>
                                      <p:tavLst>
                                        <p:tav tm="0">
                                          <p:val>
                                            <p:strVal val="#ppt_x"/>
                                          </p:val>
                                        </p:tav>
                                        <p:tav tm="100000">
                                          <p:val>
                                            <p:strVal val="#ppt_x"/>
                                          </p:val>
                                        </p:tav>
                                      </p:tavLst>
                                    </p:anim>
                                    <p:anim calcmode="lin" valueType="num">
                                      <p:cBhvr>
                                        <p:cTn id="70" dur="500" fill="hold"/>
                                        <p:tgtEl>
                                          <p:spTgt spid="18"/>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anim calcmode="lin" valueType="num">
                                      <p:cBhvr>
                                        <p:cTn id="75" dur="500" fill="hold"/>
                                        <p:tgtEl>
                                          <p:spTgt spid="17"/>
                                        </p:tgtEl>
                                        <p:attrNameLst>
                                          <p:attrName>ppt_x</p:attrName>
                                        </p:attrNameLst>
                                      </p:cBhvr>
                                      <p:tavLst>
                                        <p:tav tm="0">
                                          <p:val>
                                            <p:strVal val="#ppt_x"/>
                                          </p:val>
                                        </p:tav>
                                        <p:tav tm="100000">
                                          <p:val>
                                            <p:strVal val="#ppt_x"/>
                                          </p:val>
                                        </p:tav>
                                      </p:tavLst>
                                    </p:anim>
                                    <p:anim calcmode="lin" valueType="num">
                                      <p:cBhvr>
                                        <p:cTn id="76" dur="500" fill="hold"/>
                                        <p:tgtEl>
                                          <p:spTgt spid="17"/>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2" presetClass="entr" presetSubtype="3"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1+#ppt_w/2"/>
                                          </p:val>
                                        </p:tav>
                                        <p:tav tm="100000">
                                          <p:val>
                                            <p:strVal val="#ppt_x"/>
                                          </p:val>
                                        </p:tav>
                                      </p:tavLst>
                                    </p:anim>
                                    <p:anim calcmode="lin" valueType="num">
                                      <p:cBhvr additive="base">
                                        <p:cTn id="81" dur="500" fill="hold"/>
                                        <p:tgtEl>
                                          <p:spTgt spid="21"/>
                                        </p:tgtEl>
                                        <p:attrNameLst>
                                          <p:attrName>ppt_y</p:attrName>
                                        </p:attrNameLst>
                                      </p:cBhvr>
                                      <p:tavLst>
                                        <p:tav tm="0">
                                          <p:val>
                                            <p:strVal val="0-#ppt_h/2"/>
                                          </p:val>
                                        </p:tav>
                                        <p:tav tm="100000">
                                          <p:val>
                                            <p:strVal val="#ppt_y"/>
                                          </p:val>
                                        </p:tav>
                                      </p:tavLst>
                                    </p:anim>
                                  </p:childTnLst>
                                </p:cTn>
                              </p:par>
                            </p:childTnLst>
                          </p:cTn>
                        </p:par>
                        <p:par>
                          <p:cTn id="82" fill="hold">
                            <p:stCondLst>
                              <p:cond delay="4500"/>
                            </p:stCondLst>
                            <p:childTnLst>
                              <p:par>
                                <p:cTn id="83" presetID="2" presetClass="entr" presetSubtype="3"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1+#ppt_w/2"/>
                                          </p:val>
                                        </p:tav>
                                        <p:tav tm="100000">
                                          <p:val>
                                            <p:strVal val="#ppt_x"/>
                                          </p:val>
                                        </p:tav>
                                      </p:tavLst>
                                    </p:anim>
                                    <p:anim calcmode="lin" valueType="num">
                                      <p:cBhvr additive="base">
                                        <p:cTn id="8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TextBox 53"/>
          <p:cNvSpPr txBox="1">
            <a:spLocks noChangeArrowheads="1"/>
          </p:cNvSpPr>
          <p:nvPr/>
        </p:nvSpPr>
        <p:spPr bwMode="auto">
          <a:xfrm>
            <a:off x="5220072" y="2772823"/>
            <a:ext cx="1440954"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pic>
        <p:nvPicPr>
          <p:cNvPr id="9" name="Picture 2" descr="C:\Users\Thinkpad\Desktop\PNG\1_0005s_0001_图层-13-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940" y="1351859"/>
            <a:ext cx="1037041" cy="16682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hinkpad\Desktop\PNG\1_0005s_0000_图层-13-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1886" y="2730122"/>
            <a:ext cx="1020645" cy="14100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Thinkpad\Desktop\PNG\1_0005s_0002_图层-13-副本-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6979" y="2576814"/>
            <a:ext cx="1811747" cy="20740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5" descr="C:\Users\Thinkpad\Desktop\PNG\1_0005s_0003_图层-1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732">
            <a:off x="1296978" y="901990"/>
            <a:ext cx="1811747" cy="185683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1906977" y="1550428"/>
            <a:ext cx="995001" cy="646331"/>
          </a:xfrm>
          <a:prstGeom prst="rect">
            <a:avLst/>
          </a:prstGeom>
          <a:noFill/>
          <a:ln>
            <a:noFill/>
          </a:ln>
        </p:spPr>
        <p:txBody>
          <a:bodyPr wrap="square">
            <a:spAutoFit/>
          </a:bodyPr>
          <a:lstStyle/>
          <a:p>
            <a:pPr algn="ctr"/>
            <a:r>
              <a:rPr lang="zh-CN" altLang="en-US" dirty="0">
                <a:solidFill>
                  <a:schemeClr val="bg1"/>
                </a:solidFill>
                <a:latin typeface="楷体" panose="02010609060101010101" pitchFamily="49" charset="-122"/>
                <a:ea typeface="楷体" panose="02010609060101010101" pitchFamily="49" charset="-122"/>
              </a:rPr>
              <a:t>点击录</a:t>
            </a:r>
            <a:endParaRPr lang="en-US" altLang="zh-CN" dirty="0">
              <a:solidFill>
                <a:schemeClr val="bg1"/>
              </a:solidFill>
              <a:latin typeface="楷体" panose="02010609060101010101" pitchFamily="49" charset="-122"/>
              <a:ea typeface="楷体" panose="02010609060101010101" pitchFamily="49" charset="-122"/>
            </a:endParaRPr>
          </a:p>
          <a:p>
            <a:pPr algn="ctr"/>
            <a:r>
              <a:rPr lang="zh-CN" altLang="en-US" dirty="0">
                <a:solidFill>
                  <a:schemeClr val="bg1"/>
                </a:solidFill>
                <a:latin typeface="楷体" panose="02010609060101010101" pitchFamily="49" charset="-122"/>
                <a:ea typeface="楷体" panose="02010609060101010101" pitchFamily="49" charset="-122"/>
              </a:rPr>
              <a:t>入内容</a:t>
            </a:r>
            <a:endParaRPr lang="zh-CN" altLang="en-US" dirty="0">
              <a:solidFill>
                <a:schemeClr val="bg1"/>
              </a:solidFill>
              <a:latin typeface="楷体" panose="02010609060101010101" pitchFamily="49" charset="-122"/>
              <a:ea typeface="楷体" panose="02010609060101010101" pitchFamily="49" charset="-122"/>
            </a:endParaRPr>
          </a:p>
        </p:txBody>
      </p:sp>
      <p:sp>
        <p:nvSpPr>
          <p:cNvPr id="14" name="矩形 13"/>
          <p:cNvSpPr/>
          <p:nvPr/>
        </p:nvSpPr>
        <p:spPr>
          <a:xfrm>
            <a:off x="1913873" y="3125201"/>
            <a:ext cx="995001" cy="646331"/>
          </a:xfrm>
          <a:prstGeom prst="rect">
            <a:avLst/>
          </a:prstGeom>
          <a:noFill/>
          <a:ln>
            <a:noFill/>
          </a:ln>
        </p:spPr>
        <p:txBody>
          <a:bodyPr wrap="square">
            <a:spAutoFit/>
          </a:bodyPr>
          <a:lstStyle/>
          <a:p>
            <a:pPr algn="ctr"/>
            <a:r>
              <a:rPr lang="zh-CN" altLang="en-US" dirty="0">
                <a:solidFill>
                  <a:schemeClr val="bg1"/>
                </a:solidFill>
                <a:latin typeface="楷体" panose="02010609060101010101" pitchFamily="49" charset="-122"/>
                <a:ea typeface="楷体" panose="02010609060101010101" pitchFamily="49" charset="-122"/>
              </a:rPr>
              <a:t>点击录</a:t>
            </a:r>
            <a:endParaRPr lang="en-US" altLang="zh-CN" dirty="0">
              <a:solidFill>
                <a:schemeClr val="bg1"/>
              </a:solidFill>
              <a:latin typeface="楷体" panose="02010609060101010101" pitchFamily="49" charset="-122"/>
              <a:ea typeface="楷体" panose="02010609060101010101" pitchFamily="49" charset="-122"/>
            </a:endParaRPr>
          </a:p>
          <a:p>
            <a:pPr algn="ctr"/>
            <a:r>
              <a:rPr lang="zh-CN" altLang="en-US" dirty="0">
                <a:solidFill>
                  <a:schemeClr val="bg1"/>
                </a:solidFill>
                <a:latin typeface="楷体" panose="02010609060101010101" pitchFamily="49" charset="-122"/>
                <a:ea typeface="楷体" panose="02010609060101010101" pitchFamily="49" charset="-122"/>
              </a:rPr>
              <a:t>入内容</a:t>
            </a:r>
            <a:endParaRPr lang="zh-CN" altLang="en-US" dirty="0">
              <a:solidFill>
                <a:schemeClr val="bg1"/>
              </a:solidFill>
              <a:latin typeface="楷体" panose="02010609060101010101" pitchFamily="49" charset="-122"/>
              <a:ea typeface="楷体" panose="02010609060101010101" pitchFamily="49" charset="-122"/>
            </a:endParaRPr>
          </a:p>
        </p:txBody>
      </p:sp>
      <p:sp>
        <p:nvSpPr>
          <p:cNvPr id="15" name="矩形 14"/>
          <p:cNvSpPr/>
          <p:nvPr/>
        </p:nvSpPr>
        <p:spPr>
          <a:xfrm>
            <a:off x="3194680" y="3094962"/>
            <a:ext cx="747559" cy="523220"/>
          </a:xfrm>
          <a:prstGeom prst="rect">
            <a:avLst/>
          </a:prstGeom>
          <a:noFill/>
          <a:ln>
            <a:noFill/>
          </a:ln>
        </p:spPr>
        <p:txBody>
          <a:bodyPr wrap="square">
            <a:spAutoFit/>
          </a:bodyPr>
          <a:lstStyle/>
          <a:p>
            <a:pPr algn="ctr"/>
            <a:r>
              <a:rPr lang="zh-CN" altLang="en-US" sz="1400" dirty="0">
                <a:solidFill>
                  <a:schemeClr val="bg1"/>
                </a:solidFill>
                <a:latin typeface="楷体" panose="02010609060101010101" pitchFamily="49" charset="-122"/>
                <a:ea typeface="楷体" panose="02010609060101010101" pitchFamily="49" charset="-122"/>
              </a:rPr>
              <a:t>点击录</a:t>
            </a:r>
            <a:endParaRPr lang="en-US" altLang="zh-CN" sz="1400" dirty="0">
              <a:solidFill>
                <a:schemeClr val="bg1"/>
              </a:solidFill>
              <a:latin typeface="楷体" panose="02010609060101010101" pitchFamily="49" charset="-122"/>
              <a:ea typeface="楷体" panose="02010609060101010101" pitchFamily="49" charset="-122"/>
            </a:endParaRPr>
          </a:p>
          <a:p>
            <a:pPr algn="ctr"/>
            <a:r>
              <a:rPr lang="zh-CN" altLang="en-US" sz="1400" dirty="0">
                <a:solidFill>
                  <a:schemeClr val="bg1"/>
                </a:solidFill>
                <a:latin typeface="楷体" panose="02010609060101010101" pitchFamily="49" charset="-122"/>
                <a:ea typeface="楷体" panose="02010609060101010101" pitchFamily="49" charset="-122"/>
              </a:rPr>
              <a:t>入内容</a:t>
            </a:r>
            <a:endParaRPr lang="zh-CN" altLang="en-US" sz="1400" dirty="0">
              <a:solidFill>
                <a:schemeClr val="bg1"/>
              </a:solidFill>
              <a:latin typeface="楷体" panose="02010609060101010101" pitchFamily="49" charset="-122"/>
              <a:ea typeface="楷体" panose="02010609060101010101" pitchFamily="49" charset="-122"/>
            </a:endParaRPr>
          </a:p>
        </p:txBody>
      </p:sp>
      <p:sp>
        <p:nvSpPr>
          <p:cNvPr id="16" name="矩形 15"/>
          <p:cNvSpPr/>
          <p:nvPr/>
        </p:nvSpPr>
        <p:spPr>
          <a:xfrm>
            <a:off x="3194680" y="1843370"/>
            <a:ext cx="747559" cy="523220"/>
          </a:xfrm>
          <a:prstGeom prst="rect">
            <a:avLst/>
          </a:prstGeom>
          <a:noFill/>
          <a:ln>
            <a:noFill/>
          </a:ln>
        </p:spPr>
        <p:txBody>
          <a:bodyPr wrap="square">
            <a:spAutoFit/>
          </a:bodyPr>
          <a:lstStyle/>
          <a:p>
            <a:pPr algn="ctr"/>
            <a:r>
              <a:rPr lang="zh-CN" altLang="en-US" sz="1400" dirty="0">
                <a:solidFill>
                  <a:schemeClr val="bg1"/>
                </a:solidFill>
                <a:latin typeface="楷体" panose="02010609060101010101" pitchFamily="49" charset="-122"/>
                <a:ea typeface="楷体" panose="02010609060101010101" pitchFamily="49" charset="-122"/>
              </a:rPr>
              <a:t>点击录</a:t>
            </a:r>
            <a:endParaRPr lang="en-US" altLang="zh-CN" sz="1400" dirty="0">
              <a:solidFill>
                <a:schemeClr val="bg1"/>
              </a:solidFill>
              <a:latin typeface="楷体" panose="02010609060101010101" pitchFamily="49" charset="-122"/>
              <a:ea typeface="楷体" panose="02010609060101010101" pitchFamily="49" charset="-122"/>
            </a:endParaRPr>
          </a:p>
          <a:p>
            <a:pPr algn="ctr"/>
            <a:r>
              <a:rPr lang="zh-CN" altLang="en-US" sz="1400" dirty="0">
                <a:solidFill>
                  <a:schemeClr val="bg1"/>
                </a:solidFill>
                <a:latin typeface="楷体" panose="02010609060101010101" pitchFamily="49" charset="-122"/>
                <a:ea typeface="楷体" panose="02010609060101010101" pitchFamily="49" charset="-122"/>
              </a:rPr>
              <a:t>入内容</a:t>
            </a:r>
            <a:endParaRPr lang="zh-CN" altLang="en-US" sz="1400" dirty="0">
              <a:solidFill>
                <a:schemeClr val="bg1"/>
              </a:solidFill>
              <a:latin typeface="楷体" panose="02010609060101010101" pitchFamily="49" charset="-122"/>
              <a:ea typeface="楷体" panose="02010609060101010101" pitchFamily="49" charset="-122"/>
            </a:endParaRPr>
          </a:p>
        </p:txBody>
      </p:sp>
      <p:sp>
        <p:nvSpPr>
          <p:cNvPr id="17" name="TextBox 49"/>
          <p:cNvSpPr txBox="1">
            <a:spLocks noChangeArrowheads="1"/>
          </p:cNvSpPr>
          <p:nvPr/>
        </p:nvSpPr>
        <p:spPr bwMode="auto">
          <a:xfrm>
            <a:off x="5220072" y="2116040"/>
            <a:ext cx="151216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18" name="任意多边形 17"/>
          <p:cNvSpPr/>
          <p:nvPr/>
        </p:nvSpPr>
        <p:spPr>
          <a:xfrm>
            <a:off x="2530235" y="2379317"/>
            <a:ext cx="2563667" cy="240570"/>
          </a:xfrm>
          <a:custGeom>
            <a:avLst/>
            <a:gdLst>
              <a:gd name="connsiteX0" fmla="*/ 0 w 1651819"/>
              <a:gd name="connsiteY0" fmla="*/ 501445 h 501445"/>
              <a:gd name="connsiteX1" fmla="*/ 373626 w 1651819"/>
              <a:gd name="connsiteY1" fmla="*/ 0 h 501445"/>
              <a:gd name="connsiteX2" fmla="*/ 1651819 w 1651819"/>
              <a:gd name="connsiteY2" fmla="*/ 0 h 501445"/>
              <a:gd name="connsiteX0-1" fmla="*/ 0 w 3262106"/>
              <a:gd name="connsiteY0-2" fmla="*/ 526845 h 526845"/>
              <a:gd name="connsiteX1-3" fmla="*/ 373626 w 3262106"/>
              <a:gd name="connsiteY1-4" fmla="*/ 25400 h 526845"/>
              <a:gd name="connsiteX2-5" fmla="*/ 3262106 w 3262106"/>
              <a:gd name="connsiteY2-6" fmla="*/ 0 h 526845"/>
            </a:gdLst>
            <a:ahLst/>
            <a:cxnLst>
              <a:cxn ang="0">
                <a:pos x="connsiteX0-1" y="connsiteY0-2"/>
              </a:cxn>
              <a:cxn ang="0">
                <a:pos x="connsiteX1-3" y="connsiteY1-4"/>
              </a:cxn>
              <a:cxn ang="0">
                <a:pos x="connsiteX2-5" y="connsiteY2-6"/>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19" name="任意多边形 18"/>
          <p:cNvSpPr/>
          <p:nvPr/>
        </p:nvSpPr>
        <p:spPr>
          <a:xfrm flipV="1">
            <a:off x="2547067" y="2824464"/>
            <a:ext cx="2562218" cy="240570"/>
          </a:xfrm>
          <a:custGeom>
            <a:avLst/>
            <a:gdLst>
              <a:gd name="connsiteX0" fmla="*/ 0 w 1651819"/>
              <a:gd name="connsiteY0" fmla="*/ 501445 h 501445"/>
              <a:gd name="connsiteX1" fmla="*/ 373626 w 1651819"/>
              <a:gd name="connsiteY1" fmla="*/ 0 h 501445"/>
              <a:gd name="connsiteX2" fmla="*/ 1651819 w 1651819"/>
              <a:gd name="connsiteY2" fmla="*/ 0 h 501445"/>
              <a:gd name="connsiteX0-1" fmla="*/ 0 w 3262106"/>
              <a:gd name="connsiteY0-2" fmla="*/ 526845 h 526845"/>
              <a:gd name="connsiteX1-3" fmla="*/ 373626 w 3262106"/>
              <a:gd name="connsiteY1-4" fmla="*/ 25400 h 526845"/>
              <a:gd name="connsiteX2-5" fmla="*/ 3262106 w 3262106"/>
              <a:gd name="connsiteY2-6" fmla="*/ 0 h 526845"/>
            </a:gdLst>
            <a:ahLst/>
            <a:cxnLst>
              <a:cxn ang="0">
                <a:pos x="connsiteX0-1" y="connsiteY0-2"/>
              </a:cxn>
              <a:cxn ang="0">
                <a:pos x="connsiteX1-3" y="connsiteY1-4"/>
              </a:cxn>
              <a:cxn ang="0">
                <a:pos x="connsiteX2-5" y="connsiteY2-6"/>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0" name="任意多边形 19"/>
          <p:cNvSpPr/>
          <p:nvPr/>
        </p:nvSpPr>
        <p:spPr>
          <a:xfrm flipV="1">
            <a:off x="3804300" y="3817371"/>
            <a:ext cx="2169480" cy="228976"/>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1" name="TextBox 48"/>
          <p:cNvSpPr txBox="1">
            <a:spLocks noChangeArrowheads="1"/>
          </p:cNvSpPr>
          <p:nvPr/>
        </p:nvSpPr>
        <p:spPr bwMode="auto">
          <a:xfrm>
            <a:off x="6093376" y="3836150"/>
            <a:ext cx="1296144"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2" name="TextBox 8"/>
          <p:cNvSpPr txBox="1">
            <a:spLocks noChangeArrowheads="1"/>
          </p:cNvSpPr>
          <p:nvPr/>
        </p:nvSpPr>
        <p:spPr bwMode="auto">
          <a:xfrm>
            <a:off x="6076708" y="1307565"/>
            <a:ext cx="136815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3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pPr>
              <a:lnSpc>
                <a:spcPct val="100000"/>
              </a:lnSpc>
            </a:pPr>
            <a:r>
              <a:rPr lang="zh-CN" altLang="en-US" dirty="0"/>
              <a:t>在此插入内容</a:t>
            </a:r>
            <a:endParaRPr lang="en-US" altLang="zh-CN" dirty="0"/>
          </a:p>
          <a:p>
            <a:pPr>
              <a:lnSpc>
                <a:spcPct val="100000"/>
              </a:lnSpc>
            </a:pPr>
            <a:r>
              <a:rPr lang="zh-CN" altLang="en-US" dirty="0"/>
              <a:t>在此插入内容</a:t>
            </a:r>
            <a:endParaRPr lang="en-US" altLang="zh-CN" dirty="0"/>
          </a:p>
        </p:txBody>
      </p:sp>
      <p:sp>
        <p:nvSpPr>
          <p:cNvPr id="23" name="任意多边形 22"/>
          <p:cNvSpPr/>
          <p:nvPr/>
        </p:nvSpPr>
        <p:spPr>
          <a:xfrm>
            <a:off x="3862815" y="1535307"/>
            <a:ext cx="2168030" cy="228976"/>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2" decel="5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6" decel="5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fill="hold" nodeType="withEffect">
                                  <p:stCondLst>
                                    <p:cond delay="25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par>
                                <p:cTn id="31" presetID="10" presetClass="entr" presetSubtype="0"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26" presetClass="emph" presetSubtype="0" fill="hold" nodeType="withEffect">
                                  <p:stCondLst>
                                    <p:cond delay="50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10" presetClass="entr" presetSubtype="0" fill="hold" grpId="0" nodeType="with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26" presetClass="emph" presetSubtype="0" fill="hold" nodeType="withEffect">
                                  <p:stCondLst>
                                    <p:cond delay="75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par>
                                <p:cTn id="43" presetID="10" presetClass="entr" presetSubtype="0" fill="hold" grpId="0" nodeType="withEffect">
                                  <p:stCondLst>
                                    <p:cond delay="7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250"/>
                                        <p:tgtEl>
                                          <p:spTgt spid="18"/>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250"/>
                                        <p:tgtEl>
                                          <p:spTgt spid="2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250"/>
                                        <p:tgtEl>
                                          <p:spTgt spid="19"/>
                                        </p:tgtEl>
                                      </p:cBhvr>
                                    </p:animEffect>
                                  </p:childTnLst>
                                </p:cTn>
                              </p:par>
                              <p:par>
                                <p:cTn id="56" presetID="22" presetClass="entr" presetSubtype="8" fill="hold" grpId="0" nodeType="withEffect">
                                  <p:stCondLst>
                                    <p:cond delay="25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par>
                          <p:cTn id="59" fill="hold">
                            <p:stCondLst>
                              <p:cond delay="1500"/>
                            </p:stCondLst>
                            <p:childTnLst>
                              <p:par>
                                <p:cTn id="60" presetID="2" presetClass="entr" presetSubtype="2"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250" fill="hold"/>
                                        <p:tgtEl>
                                          <p:spTgt spid="22"/>
                                        </p:tgtEl>
                                        <p:attrNameLst>
                                          <p:attrName>ppt_x</p:attrName>
                                        </p:attrNameLst>
                                      </p:cBhvr>
                                      <p:tavLst>
                                        <p:tav tm="0">
                                          <p:val>
                                            <p:strVal val="1+#ppt_w/2"/>
                                          </p:val>
                                        </p:tav>
                                        <p:tav tm="100000">
                                          <p:val>
                                            <p:strVal val="#ppt_x"/>
                                          </p:val>
                                        </p:tav>
                                      </p:tavLst>
                                    </p:anim>
                                    <p:anim calcmode="lin" valueType="num">
                                      <p:cBhvr additive="base">
                                        <p:cTn id="63" dur="250" fill="hold"/>
                                        <p:tgtEl>
                                          <p:spTgt spid="22"/>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25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250" fill="hold"/>
                                        <p:tgtEl>
                                          <p:spTgt spid="17"/>
                                        </p:tgtEl>
                                        <p:attrNameLst>
                                          <p:attrName>ppt_x</p:attrName>
                                        </p:attrNameLst>
                                      </p:cBhvr>
                                      <p:tavLst>
                                        <p:tav tm="0">
                                          <p:val>
                                            <p:strVal val="1+#ppt_w/2"/>
                                          </p:val>
                                        </p:tav>
                                        <p:tav tm="100000">
                                          <p:val>
                                            <p:strVal val="#ppt_x"/>
                                          </p:val>
                                        </p:tav>
                                      </p:tavLst>
                                    </p:anim>
                                    <p:anim calcmode="lin" valueType="num">
                                      <p:cBhvr additive="base">
                                        <p:cTn id="67" dur="250" fill="hold"/>
                                        <p:tgtEl>
                                          <p:spTgt spid="17"/>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50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250" fill="hold"/>
                                        <p:tgtEl>
                                          <p:spTgt spid="8"/>
                                        </p:tgtEl>
                                        <p:attrNameLst>
                                          <p:attrName>ppt_x</p:attrName>
                                        </p:attrNameLst>
                                      </p:cBhvr>
                                      <p:tavLst>
                                        <p:tav tm="0">
                                          <p:val>
                                            <p:strVal val="1+#ppt_w/2"/>
                                          </p:val>
                                        </p:tav>
                                        <p:tav tm="100000">
                                          <p:val>
                                            <p:strVal val="#ppt_x"/>
                                          </p:val>
                                        </p:tav>
                                      </p:tavLst>
                                    </p:anim>
                                    <p:anim calcmode="lin" valueType="num">
                                      <p:cBhvr additive="base">
                                        <p:cTn id="71" dur="250" fill="hold"/>
                                        <p:tgtEl>
                                          <p:spTgt spid="8"/>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75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250" fill="hold"/>
                                        <p:tgtEl>
                                          <p:spTgt spid="21"/>
                                        </p:tgtEl>
                                        <p:attrNameLst>
                                          <p:attrName>ppt_x</p:attrName>
                                        </p:attrNameLst>
                                      </p:cBhvr>
                                      <p:tavLst>
                                        <p:tav tm="0">
                                          <p:val>
                                            <p:strVal val="1+#ppt_w/2"/>
                                          </p:val>
                                        </p:tav>
                                        <p:tav tm="100000">
                                          <p:val>
                                            <p:strVal val="#ppt_x"/>
                                          </p:val>
                                        </p:tav>
                                      </p:tavLst>
                                    </p:anim>
                                    <p:anim calcmode="lin" valueType="num">
                                      <p:cBhvr additive="base">
                                        <p:cTn id="75" dur="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P spid="17" grpId="0"/>
      <p:bldP spid="18" grpId="0" animBg="1"/>
      <p:bldP spid="19" grpId="0" animBg="1"/>
      <p:bldP spid="20" grpId="0" animBg="1"/>
      <p:bldP spid="21" grpId="0"/>
      <p:bldP spid="2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7" descr="C:\Users\Administrator\Desktop\png\素材CNN-sccnn.com_201406210812-恢复的.psd_0002_图层-3-拷贝.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696" y="1623196"/>
            <a:ext cx="7213031" cy="296477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png\素材CNN-sccnn.com_201406210812-恢复的.psd_0000_图层-2-拷贝.png"/>
          <p:cNvPicPr>
            <a:picLocks noChangeAspect="1" noChangeArrowheads="1"/>
          </p:cNvPicPr>
          <p:nvPr/>
        </p:nvPicPr>
        <p:blipFill>
          <a:blip r:embed="rId4" cstate="email"/>
          <a:srcRect/>
          <a:stretch>
            <a:fillRect/>
          </a:stretch>
        </p:blipFill>
        <p:spPr bwMode="auto">
          <a:xfrm>
            <a:off x="697580" y="1101625"/>
            <a:ext cx="456508" cy="388505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 descr="C:\Users\Administrator\Desktop\png\素材CNN-sccnn.com_201406210812-恢复的.psd_0000_图层-2-拷贝.png"/>
          <p:cNvPicPr>
            <a:picLocks noChangeAspect="1" noChangeArrowheads="1"/>
          </p:cNvPicPr>
          <p:nvPr/>
        </p:nvPicPr>
        <p:blipFill>
          <a:blip r:embed="rId4" cstate="email"/>
          <a:srcRect/>
          <a:stretch>
            <a:fillRect/>
          </a:stretch>
        </p:blipFill>
        <p:spPr bwMode="auto">
          <a:xfrm>
            <a:off x="1010072" y="1098202"/>
            <a:ext cx="456508" cy="388505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6" descr="C:\Users\Administrator\Desktop\png\素材CNN-sccnn.com_201406210812-恢复的.psd_0000_矢量智能对象.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26" y="2906065"/>
            <a:ext cx="1119491" cy="12360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83813" y="2236678"/>
            <a:ext cx="492443" cy="1631216"/>
          </a:xfrm>
          <a:prstGeom prst="rect">
            <a:avLst/>
          </a:prstGeom>
          <a:noFill/>
        </p:spPr>
        <p:txBody>
          <a:bodyPr vert="eaVert" wrap="none" rtlCol="0">
            <a:spAutoFit/>
          </a:bodyPr>
          <a:lstStyle/>
          <a:p>
            <a:r>
              <a:rPr lang="zh-CN" altLang="en-US" sz="2000" dirty="0" smtClean="0">
                <a:latin typeface="方正粗宋简体" panose="03000509000000000000" pitchFamily="65" charset="-122"/>
                <a:ea typeface="方正粗宋简体" panose="03000509000000000000" pitchFamily="65" charset="-122"/>
              </a:rPr>
              <a:t>点击输入标题</a:t>
            </a:r>
            <a:endParaRPr lang="zh-CN" altLang="en-US" sz="2000" dirty="0">
              <a:latin typeface="方正粗宋简体" panose="03000509000000000000" pitchFamily="65" charset="-122"/>
              <a:ea typeface="方正粗宋简体" panose="03000509000000000000" pitchFamily="65" charset="-122"/>
            </a:endParaRPr>
          </a:p>
        </p:txBody>
      </p:sp>
      <p:sp>
        <p:nvSpPr>
          <p:cNvPr id="13" name="TextBox 12"/>
          <p:cNvSpPr txBox="1"/>
          <p:nvPr/>
        </p:nvSpPr>
        <p:spPr>
          <a:xfrm>
            <a:off x="1922219" y="2332844"/>
            <a:ext cx="4339650" cy="1477328"/>
          </a:xfrm>
          <a:prstGeom prst="rect">
            <a:avLst/>
          </a:prstGeom>
          <a:noFill/>
        </p:spPr>
        <p:txBody>
          <a:bodyPr vert="eaVert" wrap="none" rtlCol="0">
            <a:spAutoFit/>
          </a:bodyPr>
          <a:lstStyle/>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endParaRPr lang="zh-CN" altLang="en-US" dirty="0">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42" presetClass="exit" presetSubtype="0" fill="hold" nodeType="withEffect">
                                  <p:stCondLst>
                                    <p:cond delay="140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par>
                                <p:cTn id="34" presetID="63" presetClass="path" presetSubtype="0" accel="50000" decel="50000" fill="hold" nodeType="withEffect">
                                  <p:stCondLst>
                                    <p:cond delay="2300"/>
                                  </p:stCondLst>
                                  <p:childTnLst>
                                    <p:animMotion origin="layout" path="M -3.88889E-6 -3.33333E-6 L 0.76268 -3.33333E-6 " pathEditMode="relative" rAng="0" ptsTypes="AA">
                                      <p:cBhvr>
                                        <p:cTn id="35" dur="2000" fill="hold"/>
                                        <p:tgtEl>
                                          <p:spTgt spid="10"/>
                                        </p:tgtEl>
                                        <p:attrNameLst>
                                          <p:attrName>ppt_x</p:attrName>
                                          <p:attrName>ppt_y</p:attrName>
                                        </p:attrNameLst>
                                      </p:cBhvr>
                                      <p:rCtr x="38125" y="0"/>
                                    </p:animMotion>
                                  </p:childTnLst>
                                </p:cTn>
                              </p:par>
                              <p:par>
                                <p:cTn id="36" presetID="22" presetClass="entr" presetSubtype="2" fill="hold" nodeType="withEffect">
                                  <p:stCondLst>
                                    <p:cond delay="260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1500"/>
                                        <p:tgtEl>
                                          <p:spTgt spid="8"/>
                                        </p:tgtEl>
                                      </p:cBhvr>
                                    </p:animEffect>
                                  </p:childTnLst>
                                </p:cTn>
                              </p:par>
                              <p:par>
                                <p:cTn id="39" presetID="63" presetClass="path" presetSubtype="0" accel="50000" decel="50000" fill="hold" nodeType="withEffect">
                                  <p:stCondLst>
                                    <p:cond delay="2300"/>
                                  </p:stCondLst>
                                  <p:childTnLst>
                                    <p:animMotion origin="layout" path="M 4.44444E-6 -6.17284E-7 L 0.75538 0.00494 " pathEditMode="relative" rAng="0" ptsTypes="AA">
                                      <p:cBhvr>
                                        <p:cTn id="40" dur="2000" fill="hold"/>
                                        <p:tgtEl>
                                          <p:spTgt spid="8"/>
                                        </p:tgtEl>
                                        <p:attrNameLst>
                                          <p:attrName>ppt_x</p:attrName>
                                          <p:attrName>ppt_y</p:attrName>
                                        </p:attrNameLst>
                                      </p:cBhvr>
                                      <p:rCtr x="37760" y="247"/>
                                    </p:animMotion>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par>
                          <p:cTn id="47" fill="hold">
                            <p:stCondLst>
                              <p:cond delay="15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1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578687" y="987574"/>
            <a:ext cx="1713397" cy="16561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接连接符 8"/>
          <p:cNvCxnSpPr/>
          <p:nvPr/>
        </p:nvCxnSpPr>
        <p:spPr>
          <a:xfrm flipH="1">
            <a:off x="2044325" y="2787774"/>
            <a:ext cx="460851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044325"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337782" y="2427736"/>
            <a:ext cx="10796" cy="646162"/>
          </a:xfrm>
          <a:prstGeom prst="line">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652837"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66719" y="1419622"/>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4"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1187628"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75660"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6"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491883"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79913"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8"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5954951"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242980"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16" presetClass="entr" presetSubtype="37"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25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1000"/>
                                        <p:tgtEl>
                                          <p:spTgt spid="14"/>
                                        </p:tgtEl>
                                      </p:cBhvr>
                                    </p:animEffect>
                                  </p:childTnLst>
                                </p:cTn>
                              </p:par>
                            </p:childTnLst>
                          </p:cTn>
                        </p:par>
                        <p:par>
                          <p:cTn id="31" fill="hold">
                            <p:stCondLst>
                              <p:cond delay="3500"/>
                            </p:stCondLst>
                            <p:childTnLst>
                              <p:par>
                                <p:cTn id="32" presetID="55"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strVal val="#ppt_w*0.70"/>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Effect transition="in" filter="fade">
                                      <p:cBhvr>
                                        <p:cTn id="36" dur="1000"/>
                                        <p:tgtEl>
                                          <p:spTgt spid="15"/>
                                        </p:tgtEl>
                                      </p:cBhvr>
                                    </p:animEffect>
                                  </p:childTnLst>
                                </p:cTn>
                              </p:par>
                            </p:childTnLst>
                          </p:cTn>
                        </p:par>
                        <p:par>
                          <p:cTn id="37" fill="hold">
                            <p:stCondLst>
                              <p:cond delay="4500"/>
                            </p:stCondLst>
                            <p:childTnLst>
                              <p:par>
                                <p:cTn id="38" presetID="21"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1000"/>
                                        <p:tgtEl>
                                          <p:spTgt spid="16"/>
                                        </p:tgtEl>
                                      </p:cBhvr>
                                    </p:animEffect>
                                  </p:childTnLst>
                                </p:cTn>
                              </p:par>
                            </p:childTnLst>
                          </p:cTn>
                        </p:par>
                        <p:par>
                          <p:cTn id="41" fill="hold">
                            <p:stCondLst>
                              <p:cond delay="5500"/>
                            </p:stCondLst>
                            <p:childTnLst>
                              <p:par>
                                <p:cTn id="42" presetID="55"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par>
                          <p:cTn id="47" fill="hold">
                            <p:stCondLst>
                              <p:cond delay="6500"/>
                            </p:stCondLst>
                            <p:childTnLst>
                              <p:par>
                                <p:cTn id="48" presetID="21" presetClass="entr" presetSubtype="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1000"/>
                                        <p:tgtEl>
                                          <p:spTgt spid="18"/>
                                        </p:tgtEl>
                                      </p:cBhvr>
                                    </p:animEffect>
                                  </p:childTnLst>
                                </p:cTn>
                              </p:par>
                            </p:childTnLst>
                          </p:cTn>
                        </p:par>
                        <p:par>
                          <p:cTn id="51" fill="hold">
                            <p:stCondLst>
                              <p:cond delay="7500"/>
                            </p:stCondLst>
                            <p:childTnLst>
                              <p:par>
                                <p:cTn id="52" presetID="55"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strVal val="#ppt_w*0.70"/>
                                          </p:val>
                                        </p:tav>
                                        <p:tav tm="100000">
                                          <p:val>
                                            <p:strVal val="#ppt_w"/>
                                          </p:val>
                                        </p:tav>
                                      </p:tavLst>
                                    </p:anim>
                                    <p:anim calcmode="lin" valueType="num">
                                      <p:cBhvr>
                                        <p:cTn id="55" dur="1000" fill="hold"/>
                                        <p:tgtEl>
                                          <p:spTgt spid="19"/>
                                        </p:tgtEl>
                                        <p:attrNameLst>
                                          <p:attrName>ppt_h</p:attrName>
                                        </p:attrNameLst>
                                      </p:cBhvr>
                                      <p:tavLst>
                                        <p:tav tm="0">
                                          <p:val>
                                            <p:strVal val="#ppt_h"/>
                                          </p:val>
                                        </p:tav>
                                        <p:tav tm="100000">
                                          <p:val>
                                            <p:strVal val="#ppt_h"/>
                                          </p:val>
                                        </p:tav>
                                      </p:tavLst>
                                    </p:anim>
                                    <p:animEffect transition="in" filter="fade">
                                      <p:cBhvr>
                                        <p:cTn id="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p:cNvSpPr/>
          <p:nvPr/>
        </p:nvSpPr>
        <p:spPr bwMode="auto">
          <a:xfrm>
            <a:off x="3200400" y="966072"/>
            <a:ext cx="5943600" cy="3599578"/>
          </a:xfrm>
          <a:custGeom>
            <a:avLst/>
            <a:gdLst>
              <a:gd name="T0" fmla="*/ 559 w 559"/>
              <a:gd name="T1" fmla="*/ 0 h 335"/>
              <a:gd name="T2" fmla="*/ 557 w 559"/>
              <a:gd name="T3" fmla="*/ 335 h 335"/>
              <a:gd name="T4" fmla="*/ 0 w 559"/>
              <a:gd name="T5" fmla="*/ 335 h 335"/>
              <a:gd name="T6" fmla="*/ 37 w 559"/>
              <a:gd name="T7" fmla="*/ 0 h 335"/>
              <a:gd name="T8" fmla="*/ 559 w 559"/>
              <a:gd name="T9" fmla="*/ 0 h 335"/>
            </a:gdLst>
            <a:ahLst/>
            <a:cxnLst>
              <a:cxn ang="0">
                <a:pos x="T0" y="T1"/>
              </a:cxn>
              <a:cxn ang="0">
                <a:pos x="T2" y="T3"/>
              </a:cxn>
              <a:cxn ang="0">
                <a:pos x="T4" y="T5"/>
              </a:cxn>
              <a:cxn ang="0">
                <a:pos x="T6" y="T7"/>
              </a:cxn>
              <a:cxn ang="0">
                <a:pos x="T8" y="T9"/>
              </a:cxn>
            </a:cxnLst>
            <a:rect l="0" t="0" r="r" b="b"/>
            <a:pathLst>
              <a:path w="559" h="335">
                <a:moveTo>
                  <a:pt x="559" y="0"/>
                </a:moveTo>
                <a:lnTo>
                  <a:pt x="557" y="335"/>
                </a:lnTo>
                <a:lnTo>
                  <a:pt x="0" y="335"/>
                </a:lnTo>
                <a:lnTo>
                  <a:pt x="37" y="0"/>
                </a:lnTo>
                <a:lnTo>
                  <a:pt x="559" y="0"/>
                </a:lnTo>
              </a:path>
            </a:pathLst>
          </a:custGeom>
          <a:solidFill>
            <a:srgbClr val="FFFFFF"/>
          </a:solidFill>
          <a:ln w="19050">
            <a:solidFill>
              <a:srgbClr val="DE0000"/>
            </a:solidFill>
            <a:prstDash val="solid"/>
            <a:round/>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5" name="Freeform 6"/>
          <p:cNvSpPr/>
          <p:nvPr/>
        </p:nvSpPr>
        <p:spPr bwMode="auto">
          <a:xfrm>
            <a:off x="35496" y="1530938"/>
            <a:ext cx="3746746" cy="2696996"/>
          </a:xfrm>
          <a:custGeom>
            <a:avLst/>
            <a:gdLst>
              <a:gd name="T0" fmla="*/ 352 w 352"/>
              <a:gd name="T1" fmla="*/ 0 h 251"/>
              <a:gd name="T2" fmla="*/ 319 w 352"/>
              <a:gd name="T3" fmla="*/ 251 h 251"/>
              <a:gd name="T4" fmla="*/ 0 w 352"/>
              <a:gd name="T5" fmla="*/ 251 h 251"/>
              <a:gd name="T6" fmla="*/ 0 w 352"/>
              <a:gd name="T7" fmla="*/ 0 h 251"/>
              <a:gd name="T8" fmla="*/ 352 w 352"/>
              <a:gd name="T9" fmla="*/ 0 h 251"/>
            </a:gdLst>
            <a:ahLst/>
            <a:cxnLst>
              <a:cxn ang="0">
                <a:pos x="T0" y="T1"/>
              </a:cxn>
              <a:cxn ang="0">
                <a:pos x="T2" y="T3"/>
              </a:cxn>
              <a:cxn ang="0">
                <a:pos x="T4" y="T5"/>
              </a:cxn>
              <a:cxn ang="0">
                <a:pos x="T6" y="T7"/>
              </a:cxn>
              <a:cxn ang="0">
                <a:pos x="T8" y="T9"/>
              </a:cxn>
            </a:cxnLst>
            <a:rect l="0" t="0" r="r" b="b"/>
            <a:pathLst>
              <a:path w="352" h="251">
                <a:moveTo>
                  <a:pt x="352" y="0"/>
                </a:moveTo>
                <a:lnTo>
                  <a:pt x="319" y="251"/>
                </a:lnTo>
                <a:lnTo>
                  <a:pt x="0" y="251"/>
                </a:lnTo>
                <a:lnTo>
                  <a:pt x="0" y="0"/>
                </a:lnTo>
                <a:lnTo>
                  <a:pt x="352" y="0"/>
                </a:lnTo>
              </a:path>
            </a:pathLst>
          </a:custGeom>
          <a:blipFill dpi="0" rotWithShape="1">
            <a:blip r:embed="rId1"/>
            <a:srcRect/>
            <a:stretch>
              <a:fillRect/>
            </a:stretch>
          </a:blipFill>
          <a:ln w="57150">
            <a:solidFill>
              <a:schemeClr val="bg1"/>
            </a:solidFill>
            <a:prstDash val="solid"/>
            <a:round/>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6" name="TextBox 5"/>
          <p:cNvSpPr txBox="1"/>
          <p:nvPr/>
        </p:nvSpPr>
        <p:spPr>
          <a:xfrm>
            <a:off x="3810000" y="1200150"/>
            <a:ext cx="4953000" cy="3000821"/>
          </a:xfrm>
          <a:prstGeom prst="rect">
            <a:avLst/>
          </a:prstGeom>
          <a:noFill/>
        </p:spPr>
        <p:txBody>
          <a:bodyPr wrap="square" rtlCol="0">
            <a:spAutoFit/>
          </a:bodyPr>
          <a:lstStyle/>
          <a:p>
            <a:pPr>
              <a:lnSpc>
                <a:spcPct val="150000"/>
              </a:lnSpc>
            </a:pPr>
            <a:r>
              <a:rPr lang="zh-CN" altLang="en-US">
                <a:latin typeface="汉仪雪君体繁" panose="02010604000101010101" pitchFamily="2" charset="-122"/>
                <a:ea typeface="汉仪雪君体繁" panose="02010604000101010101" pitchFamily="2" charset="-122"/>
              </a:rPr>
              <a:t>中医养生，就是指通过各种方法颐养生命、增强体质、预防疾病，从而达到延年益寿的一种医事活动。中医养生重在整体性和系统性，目的是预防疾病，治未病。中医理论的著名代表作品是</a:t>
            </a:r>
            <a:r>
              <a:rPr lang="en-US" altLang="zh-CN">
                <a:latin typeface="汉仪雪君体繁" panose="02010604000101010101" pitchFamily="2" charset="-122"/>
                <a:ea typeface="汉仪雪君体繁" panose="02010604000101010101" pitchFamily="2" charset="-122"/>
              </a:rPr>
              <a:t>《</a:t>
            </a:r>
            <a:r>
              <a:rPr lang="zh-CN" altLang="en-US">
                <a:latin typeface="汉仪雪君体繁" panose="02010604000101010101" pitchFamily="2" charset="-122"/>
                <a:ea typeface="汉仪雪君体繁" panose="02010604000101010101" pitchFamily="2" charset="-122"/>
              </a:rPr>
              <a:t>黄帝内经</a:t>
            </a:r>
            <a:r>
              <a:rPr lang="en-US" altLang="zh-CN">
                <a:latin typeface="汉仪雪君体繁" panose="02010604000101010101" pitchFamily="2" charset="-122"/>
                <a:ea typeface="汉仪雪君体繁" panose="02010604000101010101" pitchFamily="2" charset="-122"/>
              </a:rPr>
              <a:t>》</a:t>
            </a:r>
            <a:r>
              <a:rPr lang="zh-CN" altLang="en-US">
                <a:latin typeface="汉仪雪君体繁" panose="02010604000101010101" pitchFamily="2" charset="-122"/>
                <a:ea typeface="汉仪雪君体繁" panose="02010604000101010101" pitchFamily="2" charset="-122"/>
              </a:rPr>
              <a:t>。中医养生来自古代精华医学，当代中医水平有所下降，而古代中医值得后人继续开发和研究。</a:t>
            </a:r>
            <a:endParaRPr lang="zh-CN" altLang="en-US" b="0" dirty="0">
              <a:latin typeface="汉仪雪君体繁" panose="02010604000101010101" pitchFamily="2" charset="-122"/>
              <a:ea typeface="汉仪雪君体繁" panose="02010604000101010101" pitchFamily="2" charset="-122"/>
            </a:endParaRPr>
          </a:p>
        </p:txBody>
      </p:sp>
      <p:grpSp>
        <p:nvGrpSpPr>
          <p:cNvPr id="7" name="组合 6"/>
          <p:cNvGrpSpPr/>
          <p:nvPr/>
        </p:nvGrpSpPr>
        <p:grpSpPr>
          <a:xfrm>
            <a:off x="539552" y="109037"/>
            <a:ext cx="1455752" cy="1382593"/>
            <a:chOff x="6785783" y="758299"/>
            <a:chExt cx="1537130" cy="1573854"/>
          </a:xfrm>
        </p:grpSpPr>
        <p:pic>
          <p:nvPicPr>
            <p:cNvPr id="8" name="Picture 2" descr="C:\Users\Administrator\Desktop\11519219_230238617143_2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306909">
              <a:off x="6767421" y="77666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59961" y="1192996"/>
              <a:ext cx="1111202" cy="718145"/>
            </a:xfrm>
            <a:prstGeom prst="rect">
              <a:avLst/>
            </a:prstGeom>
            <a:noFill/>
          </p:spPr>
          <p:txBody>
            <a:bodyPr wrap="none" rtlCol="0">
              <a:spAutoFit/>
            </a:bodyPr>
            <a:lstStyle/>
            <a:p>
              <a:r>
                <a:rPr lang="zh-CN" altLang="en-US" sz="3600" b="1" smtClean="0">
                  <a:solidFill>
                    <a:prstClr val="black"/>
                  </a:solidFill>
                </a:rPr>
                <a:t>前言</a:t>
              </a:r>
              <a:endParaRPr lang="zh-CN" altLang="en-US" sz="3600" b="1" dirty="0">
                <a:solidFill>
                  <a:prstClr val="black"/>
                </a:solidFill>
              </a:endParaRPr>
            </a:p>
          </p:txBody>
        </p:sp>
      </p:grpSp>
      <p:pic>
        <p:nvPicPr>
          <p:cNvPr id="10" name="Picture 2" descr="C:\Users\Administrator\Desktop\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698" y="216771"/>
            <a:ext cx="305231" cy="374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3" presetClass="entr" presetSubtype="32" fill="hold" nodeType="withEffect">
                                  <p:stCondLst>
                                    <p:cond delay="8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4*#ppt_w"/>
                                          </p:val>
                                        </p:tav>
                                        <p:tav tm="100000">
                                          <p:val>
                                            <p:strVal val="#ppt_w"/>
                                          </p:val>
                                        </p:tav>
                                      </p:tavLst>
                                    </p:anim>
                                    <p:anim calcmode="lin" valueType="num">
                                      <p:cBhvr>
                                        <p:cTn id="13" dur="500" fill="hold"/>
                                        <p:tgtEl>
                                          <p:spTgt spid="10"/>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2000"/>
                            </p:stCondLst>
                            <p:childTnLst>
                              <p:par>
                                <p:cTn id="23" presetID="22" presetClass="entr" presetSubtype="4"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4" descr="C:\Users\Thinkpad\Desktop\e.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463" t="9674" r="10063" b="8206"/>
          <a:stretch>
            <a:fillRect/>
          </a:stretch>
        </p:blipFill>
        <p:spPr bwMode="auto">
          <a:xfrm>
            <a:off x="2796332" y="1131590"/>
            <a:ext cx="1895611" cy="1875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hinkpad\Desktop\e.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0463" t="9674" r="10063" b="8206"/>
          <a:stretch>
            <a:fillRect/>
          </a:stretch>
        </p:blipFill>
        <p:spPr bwMode="auto">
          <a:xfrm>
            <a:off x="4214021" y="814771"/>
            <a:ext cx="2240450" cy="2216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Thinkpad\Desktop\e.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0463" t="9674" r="10063" b="8206"/>
          <a:stretch>
            <a:fillRect/>
          </a:stretch>
        </p:blipFill>
        <p:spPr bwMode="auto">
          <a:xfrm>
            <a:off x="3582996" y="2281261"/>
            <a:ext cx="1649251" cy="16316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44949" y="2751264"/>
            <a:ext cx="1246585" cy="646331"/>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dirty="0">
                <a:effectLst>
                  <a:outerShdw blurRad="101600" dist="38100" dir="5400000" algn="t" rotWithShape="0">
                    <a:prstClr val="black"/>
                  </a:outerShdw>
                </a:effectLst>
              </a:rPr>
              <a:t>您的标题写在这里</a:t>
            </a:r>
            <a:endParaRPr lang="zh-CN" altLang="en-US" dirty="0">
              <a:effectLst>
                <a:outerShdw blurRad="101600" dist="38100" dir="5400000" algn="t" rotWithShape="0">
                  <a:prstClr val="black"/>
                </a:outerShdw>
              </a:effectLst>
            </a:endParaRPr>
          </a:p>
        </p:txBody>
      </p:sp>
      <p:sp>
        <p:nvSpPr>
          <p:cNvPr id="12" name="TextBox 11"/>
          <p:cNvSpPr txBox="1"/>
          <p:nvPr/>
        </p:nvSpPr>
        <p:spPr>
          <a:xfrm>
            <a:off x="4732469" y="1599871"/>
            <a:ext cx="1246585" cy="646331"/>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dirty="0"/>
              <a:t>您的标题写在这里</a:t>
            </a:r>
            <a:endParaRPr lang="zh-CN" altLang="en-US" dirty="0"/>
          </a:p>
        </p:txBody>
      </p:sp>
      <p:sp>
        <p:nvSpPr>
          <p:cNvPr id="13" name="TextBox 12"/>
          <p:cNvSpPr txBox="1"/>
          <p:nvPr/>
        </p:nvSpPr>
        <p:spPr>
          <a:xfrm>
            <a:off x="3053456" y="1724595"/>
            <a:ext cx="1246585" cy="646331"/>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dirty="0"/>
              <a:t>您的标题写在这里</a:t>
            </a:r>
            <a:endParaRPr lang="zh-CN" altLang="en-US" dirty="0"/>
          </a:p>
        </p:txBody>
      </p:sp>
      <p:sp>
        <p:nvSpPr>
          <p:cNvPr id="14" name="右弧形箭头 13"/>
          <p:cNvSpPr/>
          <p:nvPr/>
        </p:nvSpPr>
        <p:spPr>
          <a:xfrm rot="9229339">
            <a:off x="3147048" y="2939464"/>
            <a:ext cx="316438" cy="615282"/>
          </a:xfrm>
          <a:prstGeom prst="curvedLeftArrow">
            <a:avLst/>
          </a:prstGeom>
          <a:solidFill>
            <a:schemeClr val="tx1">
              <a:lumMod val="50000"/>
              <a:lumOff val="50000"/>
            </a:schemeClr>
          </a:solidFill>
          <a:ln w="19050">
            <a:noFill/>
          </a:ln>
        </p:spPr>
        <p:txBody>
          <a:bodyPr vert="horz" wrap="square" lIns="91440" tIns="45720" rIns="91440" bIns="45720" numCol="1" anchor="t" anchorCtr="0" compatLnSpc="1"/>
          <a:lstStyle/>
          <a:p>
            <a:pPr fontAlgn="auto">
              <a:spcBef>
                <a:spcPts val="0"/>
              </a:spcBef>
              <a:spcAft>
                <a:spcPts val="0"/>
              </a:spcAft>
            </a:pPr>
            <a:endParaRPr lang="zh-CN" altLang="en-US" kern="0">
              <a:solidFill>
                <a:schemeClr val="bg2">
                  <a:lumMod val="10000"/>
                </a:schemeClr>
              </a:solidFill>
              <a:latin typeface="Calibri" panose="020F0502020204030204"/>
              <a:ea typeface="微软雅黑" panose="020B0503020204020204" pitchFamily="34" charset="-122"/>
            </a:endParaRPr>
          </a:p>
        </p:txBody>
      </p:sp>
      <p:sp>
        <p:nvSpPr>
          <p:cNvPr id="15" name="TextBox 14"/>
          <p:cNvSpPr txBox="1"/>
          <p:nvPr/>
        </p:nvSpPr>
        <p:spPr>
          <a:xfrm>
            <a:off x="2005097" y="3222163"/>
            <a:ext cx="1048359" cy="350865"/>
          </a:xfrm>
          <a:prstGeom prst="rect">
            <a:avLst/>
          </a:prstGeom>
          <a:noFill/>
          <a:ln>
            <a:noFill/>
          </a:ln>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dirty="0"/>
              <a:t>补充性文字</a:t>
            </a:r>
            <a:endParaRPr lang="zh-CN" altLang="en-US" dirty="0"/>
          </a:p>
        </p:txBody>
      </p:sp>
      <p:sp>
        <p:nvSpPr>
          <p:cNvPr id="16" name="TextBox 15"/>
          <p:cNvSpPr txBox="1"/>
          <p:nvPr/>
        </p:nvSpPr>
        <p:spPr>
          <a:xfrm>
            <a:off x="1342062" y="1274742"/>
            <a:ext cx="1541625" cy="584775"/>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sz="1600" b="0" dirty="0">
                <a:solidFill>
                  <a:schemeClr val="tx1"/>
                </a:solidFill>
              </a:rPr>
              <a:t>添加</a:t>
            </a:r>
            <a:r>
              <a:rPr lang="zh-CN" altLang="en-US" sz="1600" b="0" dirty="0" smtClean="0">
                <a:solidFill>
                  <a:schemeClr val="tx1"/>
                </a:solidFill>
              </a:rPr>
              <a:t>文本内容</a:t>
            </a:r>
            <a:r>
              <a:rPr lang="zh-CN" altLang="en-US" sz="1600" b="0" dirty="0">
                <a:solidFill>
                  <a:schemeClr val="tx1"/>
                </a:solidFill>
              </a:rPr>
              <a:t>添加</a:t>
            </a:r>
            <a:r>
              <a:rPr lang="zh-CN" altLang="en-US" sz="1600" b="0" dirty="0" smtClean="0">
                <a:solidFill>
                  <a:schemeClr val="tx1"/>
                </a:solidFill>
              </a:rPr>
              <a:t>文本内容</a:t>
            </a:r>
            <a:endParaRPr lang="zh-CN" altLang="en-US" sz="1600" b="0" dirty="0">
              <a:solidFill>
                <a:schemeClr val="tx1"/>
              </a:solidFill>
            </a:endParaRPr>
          </a:p>
        </p:txBody>
      </p:sp>
      <p:cxnSp>
        <p:nvCxnSpPr>
          <p:cNvPr id="17" name="直接箭头连接符 16"/>
          <p:cNvCxnSpPr/>
          <p:nvPr/>
        </p:nvCxnSpPr>
        <p:spPr>
          <a:xfrm flipH="1">
            <a:off x="1371375" y="1995044"/>
            <a:ext cx="1512167" cy="0"/>
          </a:xfrm>
          <a:prstGeom prst="straightConnector1">
            <a:avLst/>
          </a:prstGeom>
          <a:noFill/>
          <a:ln w="9525" cap="flat" cmpd="sng" algn="ctr">
            <a:solidFill>
              <a:schemeClr val="tx1"/>
            </a:solidFill>
            <a:prstDash val="solid"/>
            <a:tailEnd type="arrow"/>
          </a:ln>
          <a:effectLst/>
        </p:spPr>
      </p:cxnSp>
      <p:cxnSp>
        <p:nvCxnSpPr>
          <p:cNvPr id="18" name="直接箭头连接符 17"/>
          <p:cNvCxnSpPr/>
          <p:nvPr/>
        </p:nvCxnSpPr>
        <p:spPr>
          <a:xfrm>
            <a:off x="6390418" y="1910904"/>
            <a:ext cx="1627094" cy="0"/>
          </a:xfrm>
          <a:prstGeom prst="straightConnector1">
            <a:avLst/>
          </a:prstGeom>
          <a:noFill/>
          <a:ln w="9525" cap="flat" cmpd="sng" algn="ctr">
            <a:solidFill>
              <a:schemeClr val="tx1"/>
            </a:solidFill>
            <a:prstDash val="solid"/>
            <a:tailEnd type="arrow"/>
          </a:ln>
          <a:effectLst/>
        </p:spPr>
      </p:cxnSp>
      <p:sp>
        <p:nvSpPr>
          <p:cNvPr id="19" name="TextBox 18"/>
          <p:cNvSpPr txBox="1"/>
          <p:nvPr/>
        </p:nvSpPr>
        <p:spPr>
          <a:xfrm>
            <a:off x="6289434" y="1191976"/>
            <a:ext cx="1541625" cy="584775"/>
          </a:xfrm>
          <a:prstGeom prst="rect">
            <a:avLst/>
          </a:prstGeom>
          <a:noFill/>
          <a:ln>
            <a:noFill/>
          </a:ln>
        </p:spPr>
        <p:txBody>
          <a:bodyPr wrap="square">
            <a:spAutoFit/>
          </a:bodyPr>
          <a:lstStyle>
            <a:defPPr>
              <a:defRPr lang="zh-CN"/>
            </a:defPPr>
            <a:lvl1pPr algn="ctr">
              <a:defRPr sz="1200" b="0">
                <a:latin typeface="楷体" panose="02010609060101010101" pitchFamily="49" charset="-122"/>
                <a:ea typeface="楷体" panose="02010609060101010101" pitchFamily="49" charset="-122"/>
              </a:defRPr>
            </a:lvl1pPr>
          </a:lstStyle>
          <a:p>
            <a:r>
              <a:rPr lang="zh-CN" altLang="en-US" sz="1600" dirty="0"/>
              <a:t>添加文本内容添加文本内容</a:t>
            </a:r>
            <a:endParaRPr lang="zh-CN" altLang="en-US" sz="1600" dirty="0"/>
          </a:p>
        </p:txBody>
      </p:sp>
      <p:cxnSp>
        <p:nvCxnSpPr>
          <p:cNvPr id="20" name="直接箭头连接符 19"/>
          <p:cNvCxnSpPr/>
          <p:nvPr/>
        </p:nvCxnSpPr>
        <p:spPr>
          <a:xfrm>
            <a:off x="4395710" y="3824862"/>
            <a:ext cx="0" cy="646331"/>
          </a:xfrm>
          <a:prstGeom prst="straightConnector1">
            <a:avLst/>
          </a:prstGeom>
          <a:noFill/>
          <a:ln w="9525" cap="flat" cmpd="sng" algn="ctr">
            <a:solidFill>
              <a:schemeClr val="tx1"/>
            </a:solidFill>
            <a:prstDash val="solid"/>
            <a:tailEnd type="arrow"/>
          </a:ln>
          <a:effectLst/>
        </p:spPr>
      </p:cxnSp>
      <p:sp>
        <p:nvSpPr>
          <p:cNvPr id="21" name="TextBox 20"/>
          <p:cNvSpPr txBox="1"/>
          <p:nvPr/>
        </p:nvSpPr>
        <p:spPr>
          <a:xfrm>
            <a:off x="4474663" y="3824861"/>
            <a:ext cx="1504391" cy="584775"/>
          </a:xfrm>
          <a:prstGeom prst="rect">
            <a:avLst/>
          </a:prstGeom>
          <a:noFill/>
          <a:ln>
            <a:noFill/>
          </a:ln>
        </p:spPr>
        <p:txBody>
          <a:bodyPr wrap="square">
            <a:spAutoFit/>
          </a:bodyPr>
          <a:lstStyle>
            <a:defPPr>
              <a:defRPr lang="zh-CN"/>
            </a:defPPr>
            <a:lvl1pPr algn="ctr">
              <a:defRPr sz="1200" b="0">
                <a:latin typeface="楷体" panose="02010609060101010101" pitchFamily="49" charset="-122"/>
                <a:ea typeface="楷体" panose="02010609060101010101" pitchFamily="49" charset="-122"/>
              </a:defRPr>
            </a:lvl1pPr>
          </a:lstStyle>
          <a:p>
            <a:r>
              <a:rPr lang="zh-CN" altLang="en-US" sz="1600" dirty="0"/>
              <a:t>添加文本内容添加文本内容</a:t>
            </a:r>
            <a:endParaRPr lang="zh-CN" altLang="en-US" sz="1600"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360"/>
                                          </p:val>
                                        </p:tav>
                                        <p:tav tm="100000">
                                          <p:val>
                                            <p:fltVal val="0"/>
                                          </p:val>
                                        </p:tav>
                                      </p:tavLst>
                                    </p:anim>
                                    <p:animEffect transition="in" filter="fade">
                                      <p:cBhvr>
                                        <p:cTn id="32" dur="500"/>
                                        <p:tgtEl>
                                          <p:spTgt spid="13"/>
                                        </p:tgtEl>
                                      </p:cBhvr>
                                    </p:animEffec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par>
                          <p:cTn id="37" fill="hold">
                            <p:stCondLst>
                              <p:cond delay="1500"/>
                            </p:stCondLst>
                            <p:childTnLst>
                              <p:par>
                                <p:cTn id="38" presetID="16" presetClass="entr" presetSubtype="37"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2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childTnLst>
                          </p:cTn>
                        </p:par>
                        <p:par>
                          <p:cTn id="48" fill="hold">
                            <p:stCondLst>
                              <p:cond delay="25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500"/>
                                        <p:tgtEl>
                                          <p:spTgt spid="19"/>
                                        </p:tgtEl>
                                      </p:cBhvr>
                                    </p:animEffect>
                                  </p:childTnLst>
                                </p:cTn>
                              </p:par>
                              <p:par>
                                <p:cTn id="55" presetID="22" presetClass="entr" presetSubtype="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up)">
                                      <p:cBhvr>
                                        <p:cTn id="57" dur="500"/>
                                        <p:tgtEl>
                                          <p:spTgt spid="2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righ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p:bldP spid="16"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519003" y="1770644"/>
            <a:ext cx="3262432" cy="1015663"/>
          </a:xfrm>
          <a:prstGeom prst="rect">
            <a:avLst/>
          </a:prstGeom>
          <a:noFill/>
        </p:spPr>
        <p:txBody>
          <a:bodyPr vert="horz" wrap="none" rtlCol="0">
            <a:spAutoFit/>
          </a:bodyPr>
          <a:lstStyle/>
          <a:p>
            <a:r>
              <a:rPr lang="zh-CN" altLang="en-US" sz="6000" smtClean="0">
                <a:latin typeface="叶根友特色简体升级版" panose="02010601030101010101" pitchFamily="2" charset="-122"/>
                <a:ea typeface="叶根友特色简体升级版" panose="02010601030101010101" pitchFamily="2" charset="-122"/>
              </a:rPr>
              <a:t>第四部分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10" name="TextBox 9"/>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100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23"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942760" y="1124467"/>
            <a:ext cx="3723531" cy="33595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866" y="1118022"/>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862" y="1910112"/>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121" y="2715768"/>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877" y="3507854"/>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6774" y="4182297"/>
            <a:ext cx="494184" cy="4187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748862" y="1167402"/>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1" name="TextBox 30"/>
          <p:cNvSpPr txBox="1"/>
          <p:nvPr/>
        </p:nvSpPr>
        <p:spPr>
          <a:xfrm>
            <a:off x="5356309" y="1910110"/>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2" name="TextBox 31"/>
          <p:cNvSpPr txBox="1"/>
          <p:nvPr/>
        </p:nvSpPr>
        <p:spPr>
          <a:xfrm>
            <a:off x="5436100" y="2765146"/>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3" name="TextBox 32"/>
          <p:cNvSpPr txBox="1"/>
          <p:nvPr/>
        </p:nvSpPr>
        <p:spPr>
          <a:xfrm>
            <a:off x="5204975" y="3557234"/>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4" name="TextBox 33"/>
          <p:cNvSpPr txBox="1"/>
          <p:nvPr/>
        </p:nvSpPr>
        <p:spPr>
          <a:xfrm>
            <a:off x="4698054" y="4231677"/>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5" name="TextBox 34"/>
          <p:cNvSpPr txBox="1"/>
          <p:nvPr/>
        </p:nvSpPr>
        <p:spPr>
          <a:xfrm>
            <a:off x="2086794" y="2361825"/>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grpSp>
        <p:nvGrpSpPr>
          <p:cNvPr id="36" name="组合 35"/>
          <p:cNvGrpSpPr/>
          <p:nvPr/>
        </p:nvGrpSpPr>
        <p:grpSpPr>
          <a:xfrm>
            <a:off x="596871" y="3256607"/>
            <a:ext cx="1942702" cy="1840812"/>
            <a:chOff x="4963344" y="2051718"/>
            <a:chExt cx="3078111" cy="2916672"/>
          </a:xfrm>
        </p:grpSpPr>
        <p:pic>
          <p:nvPicPr>
            <p:cNvPr id="37" name="Picture 16" descr="C:\Users\liujicai01\Desktop\png\素材CNN-sccnn_0001_book.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18916815">
              <a:off x="4963344" y="2051718"/>
              <a:ext cx="3078111" cy="291667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rot="17863830">
              <a:off x="7004708" y="2258801"/>
              <a:ext cx="585188" cy="1365436"/>
            </a:xfrm>
            <a:prstGeom prst="rect">
              <a:avLst/>
            </a:prstGeom>
            <a:noFill/>
          </p:spPr>
          <p:txBody>
            <a:bodyPr vert="eaVert" wrap="none" rtlCol="0">
              <a:spAutoFit/>
            </a:bodyPr>
            <a:lstStyle/>
            <a:p>
              <a:r>
                <a:rPr lang="zh-CN" altLang="en-US" sz="1200" dirty="0" smtClean="0">
                  <a:solidFill>
                    <a:prstClr val="black"/>
                  </a:solidFill>
                  <a:latin typeface="方正硬笔行书简体" panose="03000509000000000000" pitchFamily="65" charset="-122"/>
                  <a:ea typeface="方正硬笔行书简体" panose="03000509000000000000" pitchFamily="65" charset="-122"/>
                </a:rPr>
                <a:t>水墨中国风</a:t>
              </a:r>
              <a:endParaRPr lang="zh-CN" altLang="en-US" sz="1200" dirty="0">
                <a:solidFill>
                  <a:prstClr val="black"/>
                </a:solidFill>
                <a:latin typeface="方正硬笔行书简体" panose="03000509000000000000" pitchFamily="65" charset="-122"/>
                <a:ea typeface="方正硬笔行书简体" panose="03000509000000000000" pitchFamily="65" charset="-122"/>
              </a:endParaRPr>
            </a:p>
          </p:txBody>
        </p:sp>
      </p:grpSp>
      <p:pic>
        <p:nvPicPr>
          <p:cNvPr id="39" name="Picture 18" descr="C:\Users\liujicai01\Desktop\png\11 (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52749">
            <a:off x="1435419" y="3852303"/>
            <a:ext cx="1764186" cy="949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2500"/>
                            </p:stCondLst>
                            <p:childTnLst>
                              <p:par>
                                <p:cTn id="13" presetID="15"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 calcmode="lin" valueType="num">
                                      <p:cBhvr>
                                        <p:cTn id="17"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4000"/>
                            </p:stCondLst>
                            <p:childTnLst>
                              <p:par>
                                <p:cTn id="24" presetID="15"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5500"/>
                            </p:stCondLst>
                            <p:childTnLst>
                              <p:par>
                                <p:cTn id="35" presetID="15"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7000"/>
                            </p:stCondLst>
                            <p:childTnLst>
                              <p:par>
                                <p:cTn id="46" presetID="15"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1000" fill="hold"/>
                                        <p:tgtEl>
                                          <p:spTgt spid="28"/>
                                        </p:tgtEl>
                                        <p:attrNameLst>
                                          <p:attrName>ppt_w</p:attrName>
                                        </p:attrNameLst>
                                      </p:cBhvr>
                                      <p:tavLst>
                                        <p:tav tm="0">
                                          <p:val>
                                            <p:fltVal val="0"/>
                                          </p:val>
                                        </p:tav>
                                        <p:tav tm="100000">
                                          <p:val>
                                            <p:strVal val="#ppt_w"/>
                                          </p:val>
                                        </p:tav>
                                      </p:tavLst>
                                    </p:anim>
                                    <p:anim calcmode="lin" valueType="num">
                                      <p:cBhvr>
                                        <p:cTn id="49" dur="1000" fill="hold"/>
                                        <p:tgtEl>
                                          <p:spTgt spid="28"/>
                                        </p:tgtEl>
                                        <p:attrNameLst>
                                          <p:attrName>ppt_h</p:attrName>
                                        </p:attrNameLst>
                                      </p:cBhvr>
                                      <p:tavLst>
                                        <p:tav tm="0">
                                          <p:val>
                                            <p:fltVal val="0"/>
                                          </p:val>
                                        </p:tav>
                                        <p:tav tm="100000">
                                          <p:val>
                                            <p:strVal val="#ppt_h"/>
                                          </p:val>
                                        </p:tav>
                                      </p:tavLst>
                                    </p:anim>
                                    <p:anim calcmode="lin" valueType="num">
                                      <p:cBhvr>
                                        <p:cTn id="50"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8000"/>
                            </p:stCondLst>
                            <p:childTnLst>
                              <p:par>
                                <p:cTn id="53" presetID="10"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8500"/>
                            </p:stCondLst>
                            <p:childTnLst>
                              <p:par>
                                <p:cTn id="57" presetID="15" presetClass="entr" presetSubtype="0"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1000" fill="hold"/>
                                        <p:tgtEl>
                                          <p:spTgt spid="29"/>
                                        </p:tgtEl>
                                        <p:attrNameLst>
                                          <p:attrName>ppt_w</p:attrName>
                                        </p:attrNameLst>
                                      </p:cBhvr>
                                      <p:tavLst>
                                        <p:tav tm="0">
                                          <p:val>
                                            <p:fltVal val="0"/>
                                          </p:val>
                                        </p:tav>
                                        <p:tav tm="100000">
                                          <p:val>
                                            <p:strVal val="#ppt_w"/>
                                          </p:val>
                                        </p:tav>
                                      </p:tavLst>
                                    </p:anim>
                                    <p:anim calcmode="lin" valueType="num">
                                      <p:cBhvr>
                                        <p:cTn id="60" dur="1000" fill="hold"/>
                                        <p:tgtEl>
                                          <p:spTgt spid="29"/>
                                        </p:tgtEl>
                                        <p:attrNameLst>
                                          <p:attrName>ppt_h</p:attrName>
                                        </p:attrNameLst>
                                      </p:cBhvr>
                                      <p:tavLst>
                                        <p:tav tm="0">
                                          <p:val>
                                            <p:fltVal val="0"/>
                                          </p:val>
                                        </p:tav>
                                        <p:tav tm="100000">
                                          <p:val>
                                            <p:strVal val="#ppt_h"/>
                                          </p:val>
                                        </p:tav>
                                      </p:tavLst>
                                    </p:anim>
                                    <p:anim calcmode="lin" valueType="num">
                                      <p:cBhvr>
                                        <p:cTn id="61"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63" fill="hold">
                            <p:stCondLst>
                              <p:cond delay="9500"/>
                            </p:stCondLst>
                            <p:childTnLst>
                              <p:par>
                                <p:cTn id="64" presetID="10"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par>
                          <p:cTn id="67" fill="hold">
                            <p:stCondLst>
                              <p:cond delay="10000"/>
                            </p:stCondLst>
                            <p:childTnLst>
                              <p:par>
                                <p:cTn id="68" presetID="42"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anim calcmode="lin" valueType="num">
                                      <p:cBhvr>
                                        <p:cTn id="71" dur="1000" fill="hold"/>
                                        <p:tgtEl>
                                          <p:spTgt spid="36"/>
                                        </p:tgtEl>
                                        <p:attrNameLst>
                                          <p:attrName>ppt_x</p:attrName>
                                        </p:attrNameLst>
                                      </p:cBhvr>
                                      <p:tavLst>
                                        <p:tav tm="0">
                                          <p:val>
                                            <p:strVal val="#ppt_x"/>
                                          </p:val>
                                        </p:tav>
                                        <p:tav tm="100000">
                                          <p:val>
                                            <p:strVal val="#ppt_x"/>
                                          </p:val>
                                        </p:tav>
                                      </p:tavLst>
                                    </p:anim>
                                    <p:anim calcmode="lin" valueType="num">
                                      <p:cBhvr>
                                        <p:cTn id="72" dur="1000" fill="hold"/>
                                        <p:tgtEl>
                                          <p:spTgt spid="36"/>
                                        </p:tgtEl>
                                        <p:attrNameLst>
                                          <p:attrName>ppt_y</p:attrName>
                                        </p:attrNameLst>
                                      </p:cBhvr>
                                      <p:tavLst>
                                        <p:tav tm="0">
                                          <p:val>
                                            <p:strVal val="#ppt_y+.1"/>
                                          </p:val>
                                        </p:tav>
                                        <p:tav tm="100000">
                                          <p:val>
                                            <p:strVal val="#ppt_y"/>
                                          </p:val>
                                        </p:tav>
                                      </p:tavLst>
                                    </p:anim>
                                  </p:childTnLst>
                                </p:cTn>
                              </p:par>
                              <p:par>
                                <p:cTn id="73" presetID="2" presetClass="entr" presetSubtype="4" fill="hold" nodeType="withEffect">
                                  <p:stCondLst>
                                    <p:cond delay="100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Thinkpad\Desktop\PNG\1_0001_图层-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525" y="3496807"/>
            <a:ext cx="2592288" cy="13071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Thinkpad\Desktop\PNG\1_0000_图层-17-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165" y="3496807"/>
            <a:ext cx="2592288" cy="1307191"/>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14"/>
          <p:cNvSpPr/>
          <p:nvPr/>
        </p:nvSpPr>
        <p:spPr bwMode="auto">
          <a:xfrm>
            <a:off x="3431656" y="1735883"/>
            <a:ext cx="374650" cy="20748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prstClr val="black"/>
              </a:solidFill>
            </a:endParaRPr>
          </a:p>
        </p:txBody>
      </p:sp>
      <p:sp>
        <p:nvSpPr>
          <p:cNvPr id="11" name="任意多边形 15"/>
          <p:cNvSpPr/>
          <p:nvPr/>
        </p:nvSpPr>
        <p:spPr bwMode="auto">
          <a:xfrm flipH="1">
            <a:off x="4466340" y="1735883"/>
            <a:ext cx="428625" cy="22653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prstClr val="black"/>
              </a:solidFill>
            </a:endParaRPr>
          </a:p>
        </p:txBody>
      </p:sp>
      <p:sp>
        <p:nvSpPr>
          <p:cNvPr id="12" name="TextBox 11"/>
          <p:cNvSpPr txBox="1">
            <a:spLocks noChangeArrowheads="1"/>
          </p:cNvSpPr>
          <p:nvPr/>
        </p:nvSpPr>
        <p:spPr bwMode="auto">
          <a:xfrm flipH="1">
            <a:off x="899592" y="1793033"/>
            <a:ext cx="218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a:t>
            </a:r>
            <a:r>
              <a:rPr lang="zh-CN" altLang="en-US" dirty="0">
                <a:solidFill>
                  <a:prstClr val="black"/>
                </a:solidFill>
                <a:latin typeface="楷体" panose="02010609060101010101" pitchFamily="49" charset="-122"/>
                <a:ea typeface="楷体" panose="02010609060101010101" pitchFamily="49" charset="-122"/>
              </a:rPr>
              <a:t>文字模板</a:t>
            </a:r>
            <a:r>
              <a:rPr lang="zh-CN" altLang="en-US" dirty="0" smtClean="0">
                <a:solidFill>
                  <a:prstClr val="black"/>
                </a:solidFill>
                <a:latin typeface="楷体" panose="02010609060101010101" pitchFamily="49" charset="-122"/>
                <a:ea typeface="楷体" panose="02010609060101010101" pitchFamily="49" charset="-122"/>
              </a:rPr>
              <a:t>    </a:t>
            </a:r>
            <a:endParaRPr lang="en-US" dirty="0">
              <a:solidFill>
                <a:prstClr val="black"/>
              </a:solidFill>
              <a:latin typeface="楷体" panose="02010609060101010101" pitchFamily="49" charset="-122"/>
              <a:ea typeface="楷体" panose="02010609060101010101" pitchFamily="49" charset="-122"/>
            </a:endParaRPr>
          </a:p>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a:t>
            </a:r>
            <a:r>
              <a:rPr lang="zh-CN" altLang="en-US" dirty="0">
                <a:solidFill>
                  <a:prstClr val="black"/>
                </a:solidFill>
                <a:latin typeface="楷体" panose="02010609060101010101" pitchFamily="49" charset="-122"/>
                <a:ea typeface="楷体" panose="02010609060101010101" pitchFamily="49" charset="-122"/>
              </a:rPr>
              <a:t>文字模板 </a:t>
            </a:r>
            <a:endParaRPr lang="en-US" dirty="0">
              <a:solidFill>
                <a:prstClr val="black"/>
              </a:solidFill>
              <a:latin typeface="楷体" panose="02010609060101010101" pitchFamily="49" charset="-122"/>
              <a:ea typeface="楷体" panose="02010609060101010101" pitchFamily="49" charset="-122"/>
            </a:endParaRPr>
          </a:p>
        </p:txBody>
      </p:sp>
      <p:sp>
        <p:nvSpPr>
          <p:cNvPr id="13" name="矩形 19"/>
          <p:cNvSpPr>
            <a:spLocks noChangeArrowheads="1"/>
          </p:cNvSpPr>
          <p:nvPr/>
        </p:nvSpPr>
        <p:spPr bwMode="auto">
          <a:xfrm>
            <a:off x="945631" y="1731118"/>
            <a:ext cx="2138362" cy="46038"/>
          </a:xfrm>
          <a:prstGeom prst="rect">
            <a:avLst/>
          </a:prstGeom>
          <a:solidFill>
            <a:schemeClr val="tx1">
              <a:lumMod val="50000"/>
              <a:lumOff val="50000"/>
            </a:schemeClr>
          </a:solidFill>
          <a:ln>
            <a:noFill/>
          </a:ln>
        </p:spPr>
        <p:txBody>
          <a:bodyPr anchor="ctr"/>
          <a:lstStyle/>
          <a:p>
            <a:pPr algn="ctr"/>
            <a:endParaRPr lang="zh-CN" altLang="en-US">
              <a:solidFill>
                <a:srgbClr val="FFFFFF"/>
              </a:solidFill>
            </a:endParaRPr>
          </a:p>
        </p:txBody>
      </p:sp>
      <p:sp>
        <p:nvSpPr>
          <p:cNvPr id="14" name="TextBox 13"/>
          <p:cNvSpPr txBox="1">
            <a:spLocks noChangeArrowheads="1"/>
          </p:cNvSpPr>
          <p:nvPr/>
        </p:nvSpPr>
        <p:spPr bwMode="auto">
          <a:xfrm flipH="1">
            <a:off x="945635" y="1344833"/>
            <a:ext cx="1457325" cy="4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sz="1800" dirty="0">
                <a:solidFill>
                  <a:prstClr val="black">
                    <a:lumMod val="95000"/>
                    <a:lumOff val="5000"/>
                  </a:prstClr>
                </a:solidFill>
              </a:rPr>
              <a:t>点击添加文本    </a:t>
            </a:r>
            <a:endParaRPr lang="en-US" sz="1800" dirty="0">
              <a:solidFill>
                <a:prstClr val="black">
                  <a:lumMod val="95000"/>
                  <a:lumOff val="5000"/>
                </a:prstClr>
              </a:solidFill>
            </a:endParaRPr>
          </a:p>
        </p:txBody>
      </p:sp>
      <p:sp>
        <p:nvSpPr>
          <p:cNvPr id="15" name="TextBox 14"/>
          <p:cNvSpPr txBox="1">
            <a:spLocks noChangeArrowheads="1"/>
          </p:cNvSpPr>
          <p:nvPr/>
        </p:nvSpPr>
        <p:spPr bwMode="auto">
          <a:xfrm flipH="1">
            <a:off x="5255644" y="1793033"/>
            <a:ext cx="218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添加文字模板    </a:t>
            </a:r>
            <a:endParaRPr lang="en-US" dirty="0">
              <a:solidFill>
                <a:prstClr val="black"/>
              </a:solidFill>
              <a:latin typeface="楷体" panose="02010609060101010101" pitchFamily="49" charset="-122"/>
              <a:ea typeface="楷体" panose="02010609060101010101" pitchFamily="49" charset="-122"/>
            </a:endParaRPr>
          </a:p>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a:t>
            </a:r>
            <a:r>
              <a:rPr lang="zh-CN" altLang="en-US" dirty="0">
                <a:solidFill>
                  <a:prstClr val="black"/>
                </a:solidFill>
                <a:latin typeface="楷体" panose="02010609060101010101" pitchFamily="49" charset="-122"/>
                <a:ea typeface="楷体" panose="02010609060101010101" pitchFamily="49" charset="-122"/>
              </a:rPr>
              <a:t>文字模板 </a:t>
            </a:r>
            <a:endParaRPr lang="en-US" dirty="0">
              <a:solidFill>
                <a:prstClr val="black"/>
              </a:solidFill>
              <a:latin typeface="楷体" panose="02010609060101010101" pitchFamily="49" charset="-122"/>
              <a:ea typeface="楷体" panose="02010609060101010101" pitchFamily="49" charset="-122"/>
            </a:endParaRPr>
          </a:p>
        </p:txBody>
      </p:sp>
      <p:sp>
        <p:nvSpPr>
          <p:cNvPr id="16" name="矩形 24"/>
          <p:cNvSpPr>
            <a:spLocks noChangeArrowheads="1"/>
          </p:cNvSpPr>
          <p:nvPr/>
        </p:nvSpPr>
        <p:spPr bwMode="auto">
          <a:xfrm>
            <a:off x="5301686" y="1731118"/>
            <a:ext cx="2138363" cy="46038"/>
          </a:xfrm>
          <a:prstGeom prst="rect">
            <a:avLst/>
          </a:prstGeom>
          <a:solidFill>
            <a:schemeClr val="tx1">
              <a:lumMod val="50000"/>
              <a:lumOff val="50000"/>
            </a:schemeClr>
          </a:solidFill>
          <a:ln>
            <a:noFill/>
          </a:ln>
        </p:spPr>
        <p:txBody>
          <a:bodyPr anchor="ctr"/>
          <a:lstStyle/>
          <a:p>
            <a:pPr algn="ctr"/>
            <a:endParaRPr lang="zh-CN" altLang="en-US">
              <a:solidFill>
                <a:srgbClr val="FFFFFF"/>
              </a:solidFill>
            </a:endParaRPr>
          </a:p>
        </p:txBody>
      </p:sp>
      <p:sp>
        <p:nvSpPr>
          <p:cNvPr id="17" name="TextBox 11"/>
          <p:cNvSpPr txBox="1">
            <a:spLocks noChangeArrowheads="1"/>
          </p:cNvSpPr>
          <p:nvPr/>
        </p:nvSpPr>
        <p:spPr bwMode="auto">
          <a:xfrm flipH="1">
            <a:off x="5301686" y="1344832"/>
            <a:ext cx="14573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pc="-150">
                <a:solidFill>
                  <a:schemeClr val="tx1">
                    <a:lumMod val="95000"/>
                    <a:lumOff val="5000"/>
                  </a:schemeClr>
                </a:solidFill>
                <a:latin typeface="方正宋黑简体" pitchFamily="2" charset="-122"/>
                <a:ea typeface="方正宋黑简体" pitchFamily="2" charset="-122"/>
              </a:defRPr>
            </a:lvl1pPr>
          </a:lstStyle>
          <a:p>
            <a:r>
              <a:rPr lang="zh-CN" altLang="en-US" dirty="0">
                <a:solidFill>
                  <a:prstClr val="black">
                    <a:lumMod val="95000"/>
                    <a:lumOff val="5000"/>
                  </a:prstClr>
                </a:solidFill>
              </a:rPr>
              <a:t>点击添加文本    </a:t>
            </a:r>
            <a:endParaRPr lang="en-US" dirty="0">
              <a:solidFill>
                <a:prstClr val="black">
                  <a:lumMod val="95000"/>
                  <a:lumOff val="5000"/>
                </a:prstClr>
              </a:solidFill>
            </a:endParaRPr>
          </a:p>
        </p:txBody>
      </p:sp>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34383" y="2578208"/>
            <a:ext cx="2309617" cy="2465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250"/>
                                        <p:tgtEl>
                                          <p:spTgt spid="10"/>
                                        </p:tgtEl>
                                      </p:cBhvr>
                                    </p:animEffect>
                                  </p:childTnLst>
                                </p:cTn>
                              </p:par>
                            </p:childTnLst>
                          </p:cTn>
                        </p:par>
                        <p:par>
                          <p:cTn id="17" fill="hold">
                            <p:stCondLst>
                              <p:cond delay="1000"/>
                            </p:stCondLst>
                            <p:childTnLst>
                              <p:par>
                                <p:cTn id="18" presetID="26" presetClass="emph" presetSubtype="0" repeatCount="2000" fill="hold" grpId="1" nodeType="afterEffect">
                                  <p:stCondLst>
                                    <p:cond delay="0"/>
                                  </p:stCondLst>
                                  <p:childTnLst>
                                    <p:animEffect transition="out" filter="fade">
                                      <p:cBhvr>
                                        <p:cTn id="19" dur="250" tmFilter="0, 0; .2, .5; .8, .5; 1, 0"/>
                                        <p:tgtEl>
                                          <p:spTgt spid="10"/>
                                        </p:tgtEl>
                                      </p:cBhvr>
                                    </p:animEffect>
                                    <p:animScale>
                                      <p:cBhvr>
                                        <p:cTn id="20" dur="125" autoRev="1" fill="hold"/>
                                        <p:tgtEl>
                                          <p:spTgt spid="10"/>
                                        </p:tgtEl>
                                      </p:cBhvr>
                                      <p:by x="105000" y="105000"/>
                                    </p:animScale>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250"/>
                                        <p:tgtEl>
                                          <p:spTgt spid="1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250"/>
                                        <p:tgtEl>
                                          <p:spTgt spid="14"/>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250"/>
                                        <p:tgtEl>
                                          <p:spTgt spid="11"/>
                                        </p:tgtEl>
                                      </p:cBhvr>
                                    </p:animEffect>
                                  </p:childTnLst>
                                </p:cTn>
                              </p:par>
                            </p:childTnLst>
                          </p:cTn>
                        </p:par>
                        <p:par>
                          <p:cTn id="33" fill="hold">
                            <p:stCondLst>
                              <p:cond delay="3000"/>
                            </p:stCondLst>
                            <p:childTnLst>
                              <p:par>
                                <p:cTn id="34" presetID="26" presetClass="emph" presetSubtype="0" repeatCount="2000" fill="hold" grpId="1" nodeType="afterEffect">
                                  <p:stCondLst>
                                    <p:cond delay="0"/>
                                  </p:stCondLst>
                                  <p:childTnLst>
                                    <p:animEffect transition="out" filter="fade">
                                      <p:cBhvr>
                                        <p:cTn id="35" dur="250" tmFilter="0, 0; .2, .5; .8, .5; 1, 0"/>
                                        <p:tgtEl>
                                          <p:spTgt spid="11"/>
                                        </p:tgtEl>
                                      </p:cBhvr>
                                    </p:animEffect>
                                    <p:animScale>
                                      <p:cBhvr>
                                        <p:cTn id="36" dur="125" autoRev="1" fill="hold"/>
                                        <p:tgtEl>
                                          <p:spTgt spid="11"/>
                                        </p:tgtEl>
                                      </p:cBhvr>
                                      <p:by x="105000" y="105000"/>
                                    </p:animScale>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250"/>
                                        <p:tgtEl>
                                          <p:spTgt spid="16"/>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250"/>
                                        <p:tgtEl>
                                          <p:spTgt spid="17"/>
                                        </p:tgtEl>
                                      </p:cBhvr>
                                    </p:animEffect>
                                  </p:childTnLst>
                                </p:cTn>
                              </p:par>
                            </p:childTnLst>
                          </p:cTn>
                        </p:par>
                        <p:par>
                          <p:cTn id="45" fill="hold">
                            <p:stCondLst>
                              <p:cond delay="4500"/>
                            </p:stCondLst>
                            <p:childTnLst>
                              <p:par>
                                <p:cTn id="46" presetID="42"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5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p:bldP spid="13" grpId="0" animBg="1"/>
      <p:bldP spid="14" grpId="0"/>
      <p:bldP spid="15" grpId="0"/>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390" y="2173985"/>
            <a:ext cx="3096344" cy="3273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1212_0001_图层-5-副本-3.png"/>
          <p:cNvPicPr>
            <a:picLocks noChangeAspect="1" noChangeArrowheads="1"/>
          </p:cNvPicPr>
          <p:nvPr/>
        </p:nvPicPr>
        <p:blipFill rotWithShape="1">
          <a:blip r:embed="rId4" cstate="email"/>
          <a:srcRect/>
          <a:stretch>
            <a:fillRect/>
          </a:stretch>
        </p:blipFill>
        <p:spPr bwMode="auto">
          <a:xfrm>
            <a:off x="2568311" y="1347614"/>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28351" y="1762532"/>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一</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11" name="Picture 2" descr="D:\png\2015007_0000_图层-1-拷贝-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343" y="1641456"/>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02610" y="1814652"/>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13" name="TextBox 12"/>
          <p:cNvSpPr txBox="1"/>
          <p:nvPr/>
        </p:nvSpPr>
        <p:spPr>
          <a:xfrm>
            <a:off x="4512527" y="2355726"/>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pic>
        <p:nvPicPr>
          <p:cNvPr id="14" name="Picture 4" descr="D:\png\1212_0001_图层-5-副本-3.png"/>
          <p:cNvPicPr>
            <a:picLocks noChangeAspect="1" noChangeArrowheads="1"/>
          </p:cNvPicPr>
          <p:nvPr/>
        </p:nvPicPr>
        <p:blipFill rotWithShape="1">
          <a:blip r:embed="rId4" cstate="email"/>
          <a:srcRect/>
          <a:stretch>
            <a:fillRect/>
          </a:stretch>
        </p:blipFill>
        <p:spPr bwMode="auto">
          <a:xfrm>
            <a:off x="2568311" y="3005213"/>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28351" y="3420131"/>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二</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16" name="Picture 2" descr="D:\png\2015007_0000_图层-1-拷贝-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343" y="3299055"/>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702610" y="3472251"/>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18" name="TextBox 17"/>
          <p:cNvSpPr txBox="1"/>
          <p:nvPr/>
        </p:nvSpPr>
        <p:spPr>
          <a:xfrm>
            <a:off x="4512527" y="4013325"/>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700"/>
                                        <p:tgtEl>
                                          <p:spTgt spid="11"/>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31"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5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1700"/>
                                        <p:tgtEl>
                                          <p:spTgt spid="16"/>
                                        </p:tgtEl>
                                      </p:cBhvr>
                                    </p:animEffect>
                                  </p:childTnLst>
                                </p:cTn>
                              </p:par>
                            </p:childTnLst>
                          </p:cTn>
                        </p:par>
                        <p:par>
                          <p:cTn id="44" fill="hold">
                            <p:stCondLst>
                              <p:cond delay="8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90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116" descr="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700" y="2220280"/>
            <a:ext cx="914400" cy="56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8" descr="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7718" y="3710466"/>
            <a:ext cx="915987" cy="5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7" descr="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700" y="2938939"/>
            <a:ext cx="914400"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3" descr="83"/>
          <p:cNvPicPr>
            <a:picLocks noChangeAspect="1" noChangeArrowheads="1"/>
          </p:cNvPicPr>
          <p:nvPr/>
        </p:nvPicPr>
        <p:blipFill>
          <a:blip r:embed="rId5" cstate="print">
            <a:lum bright="22000"/>
            <a:extLst>
              <a:ext uri="{28A0092B-C50C-407E-A947-70E740481C1C}">
                <a14:useLocalDpi xmlns:a14="http://schemas.microsoft.com/office/drawing/2010/main" val="0"/>
              </a:ext>
            </a:extLst>
          </a:blip>
          <a:srcRect/>
          <a:stretch>
            <a:fillRect/>
          </a:stretch>
        </p:blipFill>
        <p:spPr bwMode="auto">
          <a:xfrm>
            <a:off x="4076701" y="1394462"/>
            <a:ext cx="163036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4"/>
          <p:cNvSpPr>
            <a:spLocks noChangeArrowheads="1"/>
          </p:cNvSpPr>
          <p:nvPr/>
        </p:nvSpPr>
        <p:spPr bwMode="auto">
          <a:xfrm>
            <a:off x="4533900" y="1392783"/>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pic>
        <p:nvPicPr>
          <p:cNvPr id="13" name="Picture 125" descr="83"/>
          <p:cNvPicPr>
            <a:picLocks noChangeAspect="1" noChangeArrowheads="1"/>
          </p:cNvPicPr>
          <p:nvPr/>
        </p:nvPicPr>
        <p:blipFill>
          <a:blip r:embed="rId5" cstate="print">
            <a:lum bright="22000"/>
            <a:extLst>
              <a:ext uri="{28A0092B-C50C-407E-A947-70E740481C1C}">
                <a14:useLocalDpi xmlns:a14="http://schemas.microsoft.com/office/drawing/2010/main" val="0"/>
              </a:ext>
            </a:extLst>
          </a:blip>
          <a:srcRect/>
          <a:stretch>
            <a:fillRect/>
          </a:stretch>
        </p:blipFill>
        <p:spPr bwMode="auto">
          <a:xfrm>
            <a:off x="2933705" y="2114550"/>
            <a:ext cx="163036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6"/>
          <p:cNvSpPr>
            <a:spLocks noChangeArrowheads="1"/>
          </p:cNvSpPr>
          <p:nvPr/>
        </p:nvSpPr>
        <p:spPr bwMode="auto">
          <a:xfrm>
            <a:off x="3390900" y="2114302"/>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pic>
        <p:nvPicPr>
          <p:cNvPr id="15" name="Picture 127" descr="83"/>
          <p:cNvPicPr>
            <a:picLocks noChangeAspect="1" noChangeArrowheads="1"/>
          </p:cNvPicPr>
          <p:nvPr/>
        </p:nvPicPr>
        <p:blipFill>
          <a:blip r:embed="rId6" cstate="print">
            <a:lum bright="22000"/>
            <a:extLst>
              <a:ext uri="{28A0092B-C50C-407E-A947-70E740481C1C}">
                <a14:useLocalDpi xmlns:a14="http://schemas.microsoft.com/office/drawing/2010/main" val="0"/>
              </a:ext>
            </a:extLst>
          </a:blip>
          <a:srcRect/>
          <a:stretch>
            <a:fillRect/>
          </a:stretch>
        </p:blipFill>
        <p:spPr bwMode="auto">
          <a:xfrm>
            <a:off x="1865313" y="2731772"/>
            <a:ext cx="1631950"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8"/>
          <p:cNvSpPr>
            <a:spLocks noChangeArrowheads="1"/>
          </p:cNvSpPr>
          <p:nvPr/>
        </p:nvSpPr>
        <p:spPr bwMode="auto">
          <a:xfrm>
            <a:off x="2324100" y="2731522"/>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pic>
        <p:nvPicPr>
          <p:cNvPr id="17" name="Picture 129" descr="83"/>
          <p:cNvPicPr>
            <a:picLocks noChangeAspect="1" noChangeArrowheads="1"/>
          </p:cNvPicPr>
          <p:nvPr/>
        </p:nvPicPr>
        <p:blipFill>
          <a:blip r:embed="rId5" cstate="print">
            <a:lum bright="22000"/>
            <a:extLst>
              <a:ext uri="{28A0092B-C50C-407E-A947-70E740481C1C}">
                <a14:useLocalDpi xmlns:a14="http://schemas.microsoft.com/office/drawing/2010/main" val="0"/>
              </a:ext>
            </a:extLst>
          </a:blip>
          <a:srcRect/>
          <a:stretch>
            <a:fillRect/>
          </a:stretch>
        </p:blipFill>
        <p:spPr bwMode="auto">
          <a:xfrm>
            <a:off x="539750" y="3607594"/>
            <a:ext cx="1631950"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0"/>
          <p:cNvSpPr>
            <a:spLocks noChangeArrowheads="1"/>
          </p:cNvSpPr>
          <p:nvPr/>
        </p:nvSpPr>
        <p:spPr bwMode="auto">
          <a:xfrm>
            <a:off x="996950" y="3605917"/>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sp>
        <p:nvSpPr>
          <p:cNvPr id="19" name="Rectangle 131"/>
          <p:cNvSpPr>
            <a:spLocks noChangeArrowheads="1"/>
          </p:cNvSpPr>
          <p:nvPr/>
        </p:nvSpPr>
        <p:spPr bwMode="auto">
          <a:xfrm>
            <a:off x="6134100" y="1834805"/>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sp>
        <p:nvSpPr>
          <p:cNvPr id="20" name="Rectangle 132"/>
          <p:cNvSpPr>
            <a:spLocks noChangeArrowheads="1"/>
          </p:cNvSpPr>
          <p:nvPr/>
        </p:nvSpPr>
        <p:spPr bwMode="auto">
          <a:xfrm>
            <a:off x="4991100" y="2554895"/>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sp>
        <p:nvSpPr>
          <p:cNvPr id="21" name="Rectangle 133"/>
          <p:cNvSpPr>
            <a:spLocks noChangeArrowheads="1"/>
          </p:cNvSpPr>
          <p:nvPr/>
        </p:nvSpPr>
        <p:spPr bwMode="auto">
          <a:xfrm>
            <a:off x="3924300" y="3280700"/>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sp>
        <p:nvSpPr>
          <p:cNvPr id="22" name="Rectangle 134"/>
          <p:cNvSpPr>
            <a:spLocks noChangeArrowheads="1"/>
          </p:cNvSpPr>
          <p:nvPr/>
        </p:nvSpPr>
        <p:spPr bwMode="auto">
          <a:xfrm>
            <a:off x="2705100" y="4000788"/>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pic>
        <p:nvPicPr>
          <p:cNvPr id="23" name="Picture 115" descr="6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6900" y="1210154"/>
            <a:ext cx="1295400" cy="80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31166">
            <a:off x="2671763" y="3467579"/>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31166">
            <a:off x="3846513" y="2720342"/>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31166">
            <a:off x="5068888" y="1948817"/>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D:\png\01010000288888_0004_图层-1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1066" y="3146359"/>
            <a:ext cx="1595119" cy="1468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1000"/>
                                        <p:tgtEl>
                                          <p:spTgt spid="18"/>
                                        </p:tgtEl>
                                      </p:cBhvr>
                                    </p:animEffect>
                                  </p:childTnLst>
                                </p:cTn>
                              </p:par>
                            </p:childTnLst>
                          </p:cTn>
                        </p:par>
                        <p:par>
                          <p:cTn id="21" fill="hold">
                            <p:stCondLst>
                              <p:cond delay="3000"/>
                            </p:stCondLst>
                            <p:childTnLst>
                              <p:par>
                                <p:cTn id="22" presetID="47"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par>
                          <p:cTn id="31" fill="hold">
                            <p:stCondLst>
                              <p:cond delay="45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5500"/>
                            </p:stCondLst>
                            <p:childTnLst>
                              <p:par>
                                <p:cTn id="39" presetID="55"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0.70"/>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par>
                          <p:cTn id="44" fill="hold">
                            <p:stCondLst>
                              <p:cond delay="6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7500"/>
                            </p:stCondLst>
                            <p:childTnLst>
                              <p:par>
                                <p:cTn id="49" presetID="47"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par>
                          <p:cTn id="54" fill="hold">
                            <p:stCondLst>
                              <p:cond delay="8500"/>
                            </p:stCondLst>
                            <p:childTnLst>
                              <p:par>
                                <p:cTn id="55" presetID="22" presetClass="entr" presetSubtype="4"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par>
                          <p:cTn id="58" fill="hold">
                            <p:stCondLst>
                              <p:cond delay="9000"/>
                            </p:stCondLst>
                            <p:childTnLst>
                              <p:par>
                                <p:cTn id="59" presetID="31" presetClass="entr" presetSubtype="0" fill="hold" nodeType="afterEffect">
                                  <p:stCondLst>
                                    <p:cond delay="0"/>
                                  </p:stCondLst>
                                  <p:iterate type="lt">
                                    <p:tmPct val="5000"/>
                                  </p:iterate>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 calcmode="lin" valueType="num">
                                      <p:cBhvr>
                                        <p:cTn id="63" dur="1000" fill="hold"/>
                                        <p:tgtEl>
                                          <p:spTgt spid="8"/>
                                        </p:tgtEl>
                                        <p:attrNameLst>
                                          <p:attrName>style.rotation</p:attrName>
                                        </p:attrNameLst>
                                      </p:cBhvr>
                                      <p:tavLst>
                                        <p:tav tm="0">
                                          <p:val>
                                            <p:fltVal val="90"/>
                                          </p:val>
                                        </p:tav>
                                        <p:tav tm="100000">
                                          <p:val>
                                            <p:fltVal val="0"/>
                                          </p:val>
                                        </p:tav>
                                      </p:tavLst>
                                    </p:anim>
                                    <p:animEffect transition="in" filter="fade">
                                      <p:cBhvr>
                                        <p:cTn id="64" dur="1000"/>
                                        <p:tgtEl>
                                          <p:spTgt spid="8"/>
                                        </p:tgtEl>
                                      </p:cBhvr>
                                    </p:animEffect>
                                  </p:childTnLst>
                                </p:cTn>
                              </p:par>
                            </p:childTnLst>
                          </p:cTn>
                        </p:par>
                        <p:par>
                          <p:cTn id="65" fill="hold">
                            <p:stCondLst>
                              <p:cond delay="10000"/>
                            </p:stCondLst>
                            <p:childTnLst>
                              <p:par>
                                <p:cTn id="66" presetID="55"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ppt_w</p:attrName>
                                        </p:attrNameLst>
                                      </p:cBhvr>
                                      <p:tavLst>
                                        <p:tav tm="0">
                                          <p:val>
                                            <p:strVal val="#ppt_w*0.70"/>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Effect transition="in" filter="fade">
                                      <p:cBhvr>
                                        <p:cTn id="70" dur="1000"/>
                                        <p:tgtEl>
                                          <p:spTgt spid="13"/>
                                        </p:tgtEl>
                                      </p:cBhvr>
                                    </p:animEffect>
                                  </p:childTnLst>
                                </p:cTn>
                              </p:par>
                            </p:childTnLst>
                          </p:cTn>
                        </p:par>
                        <p:par>
                          <p:cTn id="71" fill="hold">
                            <p:stCondLst>
                              <p:cond delay="11000"/>
                            </p:stCondLst>
                            <p:childTnLst>
                              <p:par>
                                <p:cTn id="72" presetID="22" presetClass="entr" presetSubtype="8"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1000"/>
                                        <p:tgtEl>
                                          <p:spTgt spid="14"/>
                                        </p:tgtEl>
                                      </p:cBhvr>
                                    </p:animEffect>
                                  </p:childTnLst>
                                </p:cTn>
                              </p:par>
                            </p:childTnLst>
                          </p:cTn>
                        </p:par>
                        <p:par>
                          <p:cTn id="75" fill="hold">
                            <p:stCondLst>
                              <p:cond delay="12000"/>
                            </p:stCondLst>
                            <p:childTnLst>
                              <p:par>
                                <p:cTn id="76" presetID="47"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childTnLst>
                          </p:cTn>
                        </p:par>
                        <p:par>
                          <p:cTn id="81" fill="hold">
                            <p:stCondLst>
                              <p:cond delay="13000"/>
                            </p:stCondLst>
                            <p:childTnLst>
                              <p:par>
                                <p:cTn id="82" presetID="22" presetClass="entr" presetSubtype="4" fill="hold"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par>
                          <p:cTn id="85" fill="hold">
                            <p:stCondLst>
                              <p:cond delay="13500"/>
                            </p:stCondLst>
                            <p:childTnLst>
                              <p:par>
                                <p:cTn id="86" presetID="31" presetClass="entr" presetSubtype="0" fill="hold" nodeType="afterEffect">
                                  <p:stCondLst>
                                    <p:cond delay="0"/>
                                  </p:stCondLst>
                                  <p:iterate type="lt">
                                    <p:tmPct val="5000"/>
                                  </p:iterate>
                                  <p:childTnLst>
                                    <p:set>
                                      <p:cBhvr>
                                        <p:cTn id="87" dur="1" fill="hold">
                                          <p:stCondLst>
                                            <p:cond delay="0"/>
                                          </p:stCondLst>
                                        </p:cTn>
                                        <p:tgtEl>
                                          <p:spTgt spid="23"/>
                                        </p:tgtEl>
                                        <p:attrNameLst>
                                          <p:attrName>style.visibility</p:attrName>
                                        </p:attrNameLst>
                                      </p:cBhvr>
                                      <p:to>
                                        <p:strVal val="visible"/>
                                      </p:to>
                                    </p:set>
                                    <p:anim calcmode="lin" valueType="num">
                                      <p:cBhvr>
                                        <p:cTn id="88" dur="1000" fill="hold"/>
                                        <p:tgtEl>
                                          <p:spTgt spid="23"/>
                                        </p:tgtEl>
                                        <p:attrNameLst>
                                          <p:attrName>ppt_w</p:attrName>
                                        </p:attrNameLst>
                                      </p:cBhvr>
                                      <p:tavLst>
                                        <p:tav tm="0">
                                          <p:val>
                                            <p:fltVal val="0"/>
                                          </p:val>
                                        </p:tav>
                                        <p:tav tm="100000">
                                          <p:val>
                                            <p:strVal val="#ppt_w"/>
                                          </p:val>
                                        </p:tav>
                                      </p:tavLst>
                                    </p:anim>
                                    <p:anim calcmode="lin" valueType="num">
                                      <p:cBhvr>
                                        <p:cTn id="89" dur="1000" fill="hold"/>
                                        <p:tgtEl>
                                          <p:spTgt spid="23"/>
                                        </p:tgtEl>
                                        <p:attrNameLst>
                                          <p:attrName>ppt_h</p:attrName>
                                        </p:attrNameLst>
                                      </p:cBhvr>
                                      <p:tavLst>
                                        <p:tav tm="0">
                                          <p:val>
                                            <p:fltVal val="0"/>
                                          </p:val>
                                        </p:tav>
                                        <p:tav tm="100000">
                                          <p:val>
                                            <p:strVal val="#ppt_h"/>
                                          </p:val>
                                        </p:tav>
                                      </p:tavLst>
                                    </p:anim>
                                    <p:anim calcmode="lin" valueType="num">
                                      <p:cBhvr>
                                        <p:cTn id="90" dur="1000" fill="hold"/>
                                        <p:tgtEl>
                                          <p:spTgt spid="23"/>
                                        </p:tgtEl>
                                        <p:attrNameLst>
                                          <p:attrName>style.rotation</p:attrName>
                                        </p:attrNameLst>
                                      </p:cBhvr>
                                      <p:tavLst>
                                        <p:tav tm="0">
                                          <p:val>
                                            <p:fltVal val="90"/>
                                          </p:val>
                                        </p:tav>
                                        <p:tav tm="100000">
                                          <p:val>
                                            <p:fltVal val="0"/>
                                          </p:val>
                                        </p:tav>
                                      </p:tavLst>
                                    </p:anim>
                                    <p:animEffect transition="in" filter="fade">
                                      <p:cBhvr>
                                        <p:cTn id="91" dur="1000"/>
                                        <p:tgtEl>
                                          <p:spTgt spid="23"/>
                                        </p:tgtEl>
                                      </p:cBhvr>
                                    </p:animEffect>
                                  </p:childTnLst>
                                </p:cTn>
                              </p:par>
                            </p:childTnLst>
                          </p:cTn>
                        </p:par>
                        <p:par>
                          <p:cTn id="92" fill="hold">
                            <p:stCondLst>
                              <p:cond delay="14500"/>
                            </p:stCondLst>
                            <p:childTnLst>
                              <p:par>
                                <p:cTn id="93" presetID="55"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p:cTn id="95" dur="1000" fill="hold"/>
                                        <p:tgtEl>
                                          <p:spTgt spid="11"/>
                                        </p:tgtEl>
                                        <p:attrNameLst>
                                          <p:attrName>ppt_w</p:attrName>
                                        </p:attrNameLst>
                                      </p:cBhvr>
                                      <p:tavLst>
                                        <p:tav tm="0">
                                          <p:val>
                                            <p:strVal val="#ppt_w*0.70"/>
                                          </p:val>
                                        </p:tav>
                                        <p:tav tm="100000">
                                          <p:val>
                                            <p:strVal val="#ppt_w"/>
                                          </p:val>
                                        </p:tav>
                                      </p:tavLst>
                                    </p:anim>
                                    <p:anim calcmode="lin" valueType="num">
                                      <p:cBhvr>
                                        <p:cTn id="96" dur="1000" fill="hold"/>
                                        <p:tgtEl>
                                          <p:spTgt spid="11"/>
                                        </p:tgtEl>
                                        <p:attrNameLst>
                                          <p:attrName>ppt_h</p:attrName>
                                        </p:attrNameLst>
                                      </p:cBhvr>
                                      <p:tavLst>
                                        <p:tav tm="0">
                                          <p:val>
                                            <p:strVal val="#ppt_h"/>
                                          </p:val>
                                        </p:tav>
                                        <p:tav tm="100000">
                                          <p:val>
                                            <p:strVal val="#ppt_h"/>
                                          </p:val>
                                        </p:tav>
                                      </p:tavLst>
                                    </p:anim>
                                    <p:animEffect transition="in" filter="fade">
                                      <p:cBhvr>
                                        <p:cTn id="97" dur="1000"/>
                                        <p:tgtEl>
                                          <p:spTgt spid="11"/>
                                        </p:tgtEl>
                                      </p:cBhvr>
                                    </p:animEffect>
                                  </p:childTnLst>
                                </p:cTn>
                              </p:par>
                            </p:childTnLst>
                          </p:cTn>
                        </p:par>
                        <p:par>
                          <p:cTn id="98" fill="hold">
                            <p:stCondLst>
                              <p:cond delay="15500"/>
                            </p:stCondLst>
                            <p:childTnLst>
                              <p:par>
                                <p:cTn id="99" presetID="22" presetClass="entr" presetSubtype="8"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1000"/>
                                        <p:tgtEl>
                                          <p:spTgt spid="12"/>
                                        </p:tgtEl>
                                      </p:cBhvr>
                                    </p:animEffect>
                                  </p:childTnLst>
                                </p:cTn>
                              </p:par>
                            </p:childTnLst>
                          </p:cTn>
                        </p:par>
                        <p:par>
                          <p:cTn id="102" fill="hold">
                            <p:stCondLst>
                              <p:cond delay="16500"/>
                            </p:stCondLst>
                            <p:childTnLst>
                              <p:par>
                                <p:cTn id="103" presetID="47" presetClass="entr" presetSubtype="0"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1000"/>
                                        <p:tgtEl>
                                          <p:spTgt spid="19"/>
                                        </p:tgtEl>
                                      </p:cBhvr>
                                    </p:animEffect>
                                    <p:anim calcmode="lin" valueType="num">
                                      <p:cBhvr>
                                        <p:cTn id="106" dur="1000" fill="hold"/>
                                        <p:tgtEl>
                                          <p:spTgt spid="19"/>
                                        </p:tgtEl>
                                        <p:attrNameLst>
                                          <p:attrName>ppt_x</p:attrName>
                                        </p:attrNameLst>
                                      </p:cBhvr>
                                      <p:tavLst>
                                        <p:tav tm="0">
                                          <p:val>
                                            <p:strVal val="#ppt_x"/>
                                          </p:val>
                                        </p:tav>
                                        <p:tav tm="100000">
                                          <p:val>
                                            <p:strVal val="#ppt_x"/>
                                          </p:val>
                                        </p:tav>
                                      </p:tavLst>
                                    </p:anim>
                                    <p:anim calcmode="lin" valueType="num">
                                      <p:cBhvr>
                                        <p:cTn id="10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1275363" y="2405209"/>
            <a:ext cx="5169694" cy="1654175"/>
            <a:chOff x="1943496" y="1919288"/>
            <a:chExt cx="5169694" cy="1654175"/>
          </a:xfrm>
        </p:grpSpPr>
        <p:cxnSp>
          <p:nvCxnSpPr>
            <p:cNvPr id="9" name="直接连接符 8"/>
            <p:cNvCxnSpPr/>
            <p:nvPr/>
          </p:nvCxnSpPr>
          <p:spPr>
            <a:xfrm>
              <a:off x="1943496" y="1919288"/>
              <a:ext cx="768351" cy="12414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711847" y="2074069"/>
              <a:ext cx="1239043" cy="1086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950890" y="2074069"/>
              <a:ext cx="500857" cy="14993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4451747" y="2786063"/>
              <a:ext cx="1189831" cy="7683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675709" y="2786063"/>
              <a:ext cx="1437481" cy="6318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4" name="图片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851" y="2011509"/>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876" y="3271984"/>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6039" y="2165496"/>
            <a:ext cx="83343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5951" y="3646634"/>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0064" y="2884634"/>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8339" y="3510109"/>
            <a:ext cx="8334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29"/>
          <p:cNvSpPr txBox="1">
            <a:spLocks noChangeArrowheads="1"/>
          </p:cNvSpPr>
          <p:nvPr/>
        </p:nvSpPr>
        <p:spPr bwMode="auto">
          <a:xfrm>
            <a:off x="486885" y="1520278"/>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1" name="文本框 29"/>
          <p:cNvSpPr txBox="1">
            <a:spLocks noChangeArrowheads="1"/>
          </p:cNvSpPr>
          <p:nvPr/>
        </p:nvSpPr>
        <p:spPr bwMode="auto">
          <a:xfrm>
            <a:off x="1301136" y="403589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2" name="文本框 29"/>
          <p:cNvSpPr txBox="1">
            <a:spLocks noChangeArrowheads="1"/>
          </p:cNvSpPr>
          <p:nvPr/>
        </p:nvSpPr>
        <p:spPr bwMode="auto">
          <a:xfrm>
            <a:off x="2526314" y="1674503"/>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3" name="文本框 29"/>
          <p:cNvSpPr txBox="1">
            <a:spLocks noChangeArrowheads="1"/>
          </p:cNvSpPr>
          <p:nvPr/>
        </p:nvSpPr>
        <p:spPr bwMode="auto">
          <a:xfrm>
            <a:off x="3041315" y="4434034"/>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4" name="文本框 29"/>
          <p:cNvSpPr txBox="1">
            <a:spLocks noChangeArrowheads="1"/>
          </p:cNvSpPr>
          <p:nvPr/>
        </p:nvSpPr>
        <p:spPr bwMode="auto">
          <a:xfrm>
            <a:off x="4269389" y="240520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5" name="文本框 29"/>
          <p:cNvSpPr txBox="1">
            <a:spLocks noChangeArrowheads="1"/>
          </p:cNvSpPr>
          <p:nvPr/>
        </p:nvSpPr>
        <p:spPr bwMode="auto">
          <a:xfrm>
            <a:off x="5633702" y="429750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grpSp>
        <p:nvGrpSpPr>
          <p:cNvPr id="26" name="组合 25"/>
          <p:cNvGrpSpPr/>
          <p:nvPr/>
        </p:nvGrpSpPr>
        <p:grpSpPr>
          <a:xfrm>
            <a:off x="4880148" y="674544"/>
            <a:ext cx="3433942" cy="2626526"/>
            <a:chOff x="1226372" y="297473"/>
            <a:chExt cx="5914712" cy="4523997"/>
          </a:xfrm>
        </p:grpSpPr>
        <p:pic>
          <p:nvPicPr>
            <p:cNvPr id="28" name="Picture 2" descr="F:\360安全浏览器下载\水墨\1402\0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3" t="5782" r="21903" b="6290"/>
            <a:stretch>
              <a:fillRect/>
            </a:stretch>
          </p:blipFill>
          <p:spPr bwMode="auto">
            <a:xfrm>
              <a:off x="1226372" y="297473"/>
              <a:ext cx="5914712" cy="452399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9"/>
            <p:cNvSpPr txBox="1">
              <a:spLocks noChangeArrowheads="1"/>
            </p:cNvSpPr>
            <p:nvPr/>
          </p:nvSpPr>
          <p:spPr bwMode="auto">
            <a:xfrm>
              <a:off x="4870809" y="1509641"/>
              <a:ext cx="1192775" cy="216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defTabSz="815975">
                <a:lnSpc>
                  <a:spcPct val="80000"/>
                </a:lnSpc>
              </a:pPr>
              <a:r>
                <a:rPr lang="zh-CN" altLang="en-US" sz="2000" spc="-150" dirty="0">
                  <a:solidFill>
                    <a:schemeClr val="bg1"/>
                  </a:solidFill>
                  <a:latin typeface="楷体" panose="02010609060101010101" pitchFamily="49" charset="-122"/>
                  <a:ea typeface="楷体" panose="02010609060101010101" pitchFamily="49" charset="-122"/>
                </a:rPr>
                <a:t>点击添加文字模板</a:t>
              </a:r>
              <a:endParaRPr lang="zh-CN" altLang="en-US" sz="2000" spc="-150"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000"/>
                                        <p:tgtEl>
                                          <p:spTgt spid="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3713197" y="1863652"/>
            <a:ext cx="2030740" cy="2089235"/>
            <a:chOff x="2940296" y="762631"/>
            <a:chExt cx="3694205" cy="3615062"/>
          </a:xfrm>
        </p:grpSpPr>
        <p:pic>
          <p:nvPicPr>
            <p:cNvPr id="9"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直接连接符 10"/>
          <p:cNvCxnSpPr/>
          <p:nvPr/>
        </p:nvCxnSpPr>
        <p:spPr>
          <a:xfrm>
            <a:off x="3367673" y="191042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576396" y="330381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295665" y="3277891"/>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5556432" y="2030770"/>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39952" y="2620789"/>
            <a:ext cx="1210588" cy="707886"/>
          </a:xfrm>
          <a:prstGeom prst="rect">
            <a:avLst/>
          </a:prstGeom>
          <a:noFill/>
        </p:spPr>
        <p:txBody>
          <a:bodyPr wrap="none" rtlCol="0">
            <a:spAutoFit/>
          </a:bodyPr>
          <a:lstStyle/>
          <a:p>
            <a:r>
              <a:rPr lang="zh-CN" altLang="en-US" sz="2000" dirty="0" smtClean="0">
                <a:latin typeface="方正黑体简体" panose="03000509000000000000" pitchFamily="65" charset="-122"/>
                <a:ea typeface="方正黑体简体" panose="03000509000000000000" pitchFamily="65" charset="-122"/>
              </a:rPr>
              <a:t>单击添加</a:t>
            </a:r>
            <a:endParaRPr lang="en-US" altLang="zh-CN" sz="2000" dirty="0" smtClean="0">
              <a:latin typeface="方正黑体简体" panose="03000509000000000000" pitchFamily="65" charset="-122"/>
              <a:ea typeface="方正黑体简体" panose="03000509000000000000" pitchFamily="65" charset="-122"/>
            </a:endParaRPr>
          </a:p>
          <a:p>
            <a:pPr algn="ctr"/>
            <a:r>
              <a:rPr lang="zh-CN" altLang="en-US" sz="2000" dirty="0" smtClean="0">
                <a:latin typeface="方正黑体简体" panose="03000509000000000000" pitchFamily="65" charset="-122"/>
                <a:ea typeface="方正黑体简体" panose="03000509000000000000" pitchFamily="65" charset="-122"/>
              </a:rPr>
              <a:t>文本</a:t>
            </a:r>
            <a:endParaRPr lang="zh-CN" altLang="en-US" sz="2000" dirty="0">
              <a:latin typeface="方正黑体简体" panose="03000509000000000000" pitchFamily="65" charset="-122"/>
              <a:ea typeface="方正黑体简体" panose="03000509000000000000" pitchFamily="65" charset="-122"/>
            </a:endParaRPr>
          </a:p>
        </p:txBody>
      </p:sp>
      <p:grpSp>
        <p:nvGrpSpPr>
          <p:cNvPr id="16" name="组合 15"/>
          <p:cNvGrpSpPr/>
          <p:nvPr/>
        </p:nvGrpSpPr>
        <p:grpSpPr>
          <a:xfrm>
            <a:off x="1925560" y="735879"/>
            <a:ext cx="1582152" cy="1627726"/>
            <a:chOff x="1925560" y="735879"/>
            <a:chExt cx="1582152" cy="1627726"/>
          </a:xfrm>
        </p:grpSpPr>
        <p:grpSp>
          <p:nvGrpSpPr>
            <p:cNvPr id="17" name="组合 16"/>
            <p:cNvGrpSpPr/>
            <p:nvPr/>
          </p:nvGrpSpPr>
          <p:grpSpPr>
            <a:xfrm rot="11825848">
              <a:off x="1925560" y="735879"/>
              <a:ext cx="1582152" cy="1627726"/>
              <a:chOff x="2940296" y="762631"/>
              <a:chExt cx="3694205" cy="3615062"/>
            </a:xfrm>
          </p:grpSpPr>
          <p:pic>
            <p:nvPicPr>
              <p:cNvPr id="19"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1" name="组合 20"/>
          <p:cNvGrpSpPr/>
          <p:nvPr/>
        </p:nvGrpSpPr>
        <p:grpSpPr>
          <a:xfrm>
            <a:off x="6025222" y="735879"/>
            <a:ext cx="1582152" cy="1627726"/>
            <a:chOff x="1925560" y="735879"/>
            <a:chExt cx="1582152" cy="1627726"/>
          </a:xfrm>
        </p:grpSpPr>
        <p:grpSp>
          <p:nvGrpSpPr>
            <p:cNvPr id="22" name="组合 21"/>
            <p:cNvGrpSpPr/>
            <p:nvPr/>
          </p:nvGrpSpPr>
          <p:grpSpPr>
            <a:xfrm rot="11825848">
              <a:off x="1925560" y="735879"/>
              <a:ext cx="1582152" cy="1627726"/>
              <a:chOff x="2940296" y="762631"/>
              <a:chExt cx="3694205" cy="3615062"/>
            </a:xfrm>
          </p:grpSpPr>
          <p:pic>
            <p:nvPicPr>
              <p:cNvPr id="24"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6" name="组合 25"/>
          <p:cNvGrpSpPr/>
          <p:nvPr/>
        </p:nvGrpSpPr>
        <p:grpSpPr>
          <a:xfrm>
            <a:off x="1925560" y="3277891"/>
            <a:ext cx="1582152" cy="1627726"/>
            <a:chOff x="1925560" y="735879"/>
            <a:chExt cx="1582152" cy="1627726"/>
          </a:xfrm>
        </p:grpSpPr>
        <p:grpSp>
          <p:nvGrpSpPr>
            <p:cNvPr id="28" name="组合 27"/>
            <p:cNvGrpSpPr/>
            <p:nvPr/>
          </p:nvGrpSpPr>
          <p:grpSpPr>
            <a:xfrm rot="11825848">
              <a:off x="1925560" y="735879"/>
              <a:ext cx="1582152" cy="1627726"/>
              <a:chOff x="2940296" y="762631"/>
              <a:chExt cx="3694205" cy="3615062"/>
            </a:xfrm>
          </p:grpSpPr>
          <p:pic>
            <p:nvPicPr>
              <p:cNvPr id="30"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32" name="组合 31"/>
          <p:cNvGrpSpPr/>
          <p:nvPr/>
        </p:nvGrpSpPr>
        <p:grpSpPr>
          <a:xfrm>
            <a:off x="6025222" y="3277891"/>
            <a:ext cx="1582152" cy="1627726"/>
            <a:chOff x="1925560" y="735879"/>
            <a:chExt cx="1582152" cy="1627726"/>
          </a:xfrm>
        </p:grpSpPr>
        <p:grpSp>
          <p:nvGrpSpPr>
            <p:cNvPr id="33" name="组合 32"/>
            <p:cNvGrpSpPr/>
            <p:nvPr/>
          </p:nvGrpSpPr>
          <p:grpSpPr>
            <a:xfrm rot="11825848">
              <a:off x="1925560" y="735879"/>
              <a:ext cx="1582152" cy="1627726"/>
              <a:chOff x="2940296" y="762631"/>
              <a:chExt cx="3694205" cy="3615062"/>
            </a:xfrm>
          </p:grpSpPr>
          <p:pic>
            <p:nvPicPr>
              <p:cNvPr id="35"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8" presetClass="emph" presetSubtype="0" fill="hold" nodeType="withEffect">
                                  <p:stCondLst>
                                    <p:cond delay="0"/>
                                  </p:stCondLst>
                                  <p:childTnLst>
                                    <p:animRot by="21600000">
                                      <p:cBhvr>
                                        <p:cTn id="16" dur="6200" fill="hold"/>
                                        <p:tgtEl>
                                          <p:spTgt spid="8"/>
                                        </p:tgtEl>
                                        <p:attrNameLst>
                                          <p:attrName>r</p:attrName>
                                        </p:attrNameLst>
                                      </p:cBhvr>
                                    </p:animRot>
                                  </p:childTnLst>
                                </p:cTn>
                              </p:par>
                              <p:par>
                                <p:cTn id="17" presetID="22" presetClass="entr" presetSubtype="4" fill="hold" nodeType="withEffect">
                                  <p:stCondLst>
                                    <p:cond delay="125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nodeType="withEffect">
                                  <p:stCondLst>
                                    <p:cond delay="125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4"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1" fill="hold" nodeType="withEffect">
                                  <p:stCondLst>
                                    <p:cond delay="125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31" presetClass="entr" presetSubtype="0" fill="hold" nodeType="withEffect">
                                  <p:stCondLst>
                                    <p:cond delay="19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nodeType="withEffect">
                                  <p:stCondLst>
                                    <p:cond delay="19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par>
                                <p:cTn id="41" presetID="31" presetClass="entr" presetSubtype="0" fill="hold" nodeType="withEffect">
                                  <p:stCondLst>
                                    <p:cond delay="19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nodeType="withEffect">
                                  <p:stCondLst>
                                    <p:cond delay="190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 calcmode="lin" valueType="num">
                                      <p:cBhvr>
                                        <p:cTn id="51" dur="1000" fill="hold"/>
                                        <p:tgtEl>
                                          <p:spTgt spid="32"/>
                                        </p:tgtEl>
                                        <p:attrNameLst>
                                          <p:attrName>style.rotation</p:attrName>
                                        </p:attrNameLst>
                                      </p:cBhvr>
                                      <p:tavLst>
                                        <p:tav tm="0">
                                          <p:val>
                                            <p:fltVal val="90"/>
                                          </p:val>
                                        </p:tav>
                                        <p:tav tm="100000">
                                          <p:val>
                                            <p:fltVal val="0"/>
                                          </p:val>
                                        </p:tav>
                                      </p:tavLst>
                                    </p:anim>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800068" y="1131592"/>
            <a:ext cx="2407210" cy="2265362"/>
            <a:chOff x="800068" y="1131590"/>
            <a:chExt cx="2407210" cy="2265362"/>
          </a:xfrm>
        </p:grpSpPr>
        <p:pic>
          <p:nvPicPr>
            <p:cNvPr id="9"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68"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bwMode="auto">
            <a:xfrm>
              <a:off x="1445298" y="1925419"/>
              <a:ext cx="1154970" cy="646331"/>
            </a:xfrm>
            <a:prstGeom prst="rect">
              <a:avLst/>
            </a:prstGeom>
            <a:noFill/>
          </p:spPr>
          <p:txBody>
            <a:bodyPr wrap="square">
              <a:spAutoFit/>
            </a:bodyPr>
            <a:lstStyle/>
            <a:p>
              <a:pPr>
                <a:defRPr/>
              </a:pPr>
              <a:r>
                <a:rPr lang="zh-CN" altLang="en-US" b="1" dirty="0">
                  <a:solidFill>
                    <a:prstClr val="black"/>
                  </a:solidFill>
                  <a:latin typeface="微软雅黑" panose="020B0503020204020204" pitchFamily="34" charset="-122"/>
                  <a:ea typeface="微软雅黑" panose="020B0503020204020204" pitchFamily="34" charset="-122"/>
                </a:rPr>
                <a:t>单击此处</a:t>
              </a:r>
              <a:endParaRPr lang="en-US" altLang="zh-CN" b="1" dirty="0">
                <a:solidFill>
                  <a:prstClr val="black"/>
                </a:solidFill>
                <a:latin typeface="微软雅黑" panose="020B0503020204020204" pitchFamily="34" charset="-122"/>
                <a:ea typeface="微软雅黑" panose="020B0503020204020204" pitchFamily="34" charset="-122"/>
              </a:endParaRPr>
            </a:p>
            <a:p>
              <a:pPr>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419872" y="1131592"/>
            <a:ext cx="2407210" cy="2265362"/>
            <a:chOff x="3419872" y="1131590"/>
            <a:chExt cx="2407210" cy="2265362"/>
          </a:xfrm>
        </p:grpSpPr>
        <p:pic>
          <p:nvPicPr>
            <p:cNvPr id="12"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bwMode="auto">
            <a:xfrm>
              <a:off x="4065102" y="1925419"/>
              <a:ext cx="1154970" cy="646331"/>
            </a:xfrm>
            <a:prstGeom prst="rect">
              <a:avLst/>
            </a:prstGeom>
            <a:noFill/>
          </p:spPr>
          <p:txBody>
            <a:bodyPr wrap="square">
              <a:spAutoFit/>
            </a:bodyPr>
            <a:lstStyle/>
            <a:p>
              <a:pPr>
                <a:defRPr/>
              </a:pPr>
              <a:r>
                <a:rPr lang="zh-CN" altLang="en-US" b="1" dirty="0">
                  <a:solidFill>
                    <a:prstClr val="black"/>
                  </a:solidFill>
                  <a:latin typeface="微软雅黑" panose="020B0503020204020204" pitchFamily="34" charset="-122"/>
                  <a:ea typeface="微软雅黑" panose="020B0503020204020204" pitchFamily="34" charset="-122"/>
                </a:rPr>
                <a:t>单击此处</a:t>
              </a:r>
              <a:endParaRPr lang="en-US" altLang="zh-CN" b="1" dirty="0">
                <a:solidFill>
                  <a:prstClr val="black"/>
                </a:solidFill>
                <a:latin typeface="微软雅黑" panose="020B0503020204020204" pitchFamily="34" charset="-122"/>
                <a:ea typeface="微软雅黑" panose="020B0503020204020204" pitchFamily="34" charset="-122"/>
              </a:endParaRPr>
            </a:p>
            <a:p>
              <a:pPr>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084168" y="1131592"/>
            <a:ext cx="2407210" cy="2265362"/>
            <a:chOff x="6084168" y="1131590"/>
            <a:chExt cx="2407210" cy="2265362"/>
          </a:xfrm>
        </p:grpSpPr>
        <p:pic>
          <p:nvPicPr>
            <p:cNvPr id="15"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bwMode="auto">
            <a:xfrm>
              <a:off x="6729398" y="1925419"/>
              <a:ext cx="1154970" cy="646331"/>
            </a:xfrm>
            <a:prstGeom prst="rect">
              <a:avLst/>
            </a:prstGeom>
            <a:noFill/>
          </p:spPr>
          <p:txBody>
            <a:bodyPr wrap="square">
              <a:spAutoFit/>
            </a:bodyPr>
            <a:lstStyle/>
            <a:p>
              <a:pPr>
                <a:defRPr/>
              </a:pPr>
              <a:r>
                <a:rPr lang="zh-CN" altLang="en-US" b="1" dirty="0">
                  <a:solidFill>
                    <a:prstClr val="black"/>
                  </a:solidFill>
                  <a:latin typeface="微软雅黑" panose="020B0503020204020204" pitchFamily="34" charset="-122"/>
                  <a:ea typeface="微软雅黑" panose="020B0503020204020204" pitchFamily="34" charset="-122"/>
                </a:rPr>
                <a:t>单击此处</a:t>
              </a:r>
              <a:endParaRPr lang="en-US" altLang="zh-CN" b="1" dirty="0">
                <a:solidFill>
                  <a:prstClr val="black"/>
                </a:solidFill>
                <a:latin typeface="微软雅黑" panose="020B0503020204020204" pitchFamily="34" charset="-122"/>
                <a:ea typeface="微软雅黑" panose="020B0503020204020204" pitchFamily="34" charset="-122"/>
              </a:endParaRPr>
            </a:p>
            <a:p>
              <a:pPr>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17" name="TextBox 16"/>
          <p:cNvSpPr txBox="1"/>
          <p:nvPr/>
        </p:nvSpPr>
        <p:spPr>
          <a:xfrm>
            <a:off x="755576" y="3435846"/>
            <a:ext cx="2492990" cy="1200329"/>
          </a:xfrm>
          <a:prstGeom prst="rect">
            <a:avLst/>
          </a:prstGeom>
          <a:noFill/>
        </p:spPr>
        <p:txBody>
          <a:bodyPr wrap="none" rtlCol="0">
            <a:spAutoFit/>
          </a:bodyPr>
          <a:lstStyle/>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en-US" altLang="zh-CN" dirty="0" smtClean="0">
              <a:solidFill>
                <a:srgbClr val="000000"/>
              </a:solidFill>
              <a:latin typeface="宋体" panose="02010600030101010101" pitchFamily="2" charset="-122"/>
            </a:endParaRPr>
          </a:p>
          <a:p>
            <a:r>
              <a:rPr lang="zh-CN" altLang="en-US" dirty="0" smtClean="0">
                <a:solidFill>
                  <a:srgbClr val="000000"/>
                </a:solidFill>
                <a:latin typeface="宋体" panose="02010600030101010101" pitchFamily="2" charset="-122"/>
              </a:rPr>
              <a:t>单击</a:t>
            </a:r>
            <a:r>
              <a:rPr lang="zh-CN" altLang="en-US" dirty="0">
                <a:solidFill>
                  <a:srgbClr val="000000"/>
                </a:solidFill>
                <a:latin typeface="宋体" panose="02010600030101010101" pitchFamily="2" charset="-122"/>
              </a:rPr>
              <a:t>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zh-CN" altLang="en-US" dirty="0">
              <a:solidFill>
                <a:prstClr val="black"/>
              </a:solidFill>
            </a:endParaRPr>
          </a:p>
        </p:txBody>
      </p:sp>
      <p:sp>
        <p:nvSpPr>
          <p:cNvPr id="18" name="TextBox 17"/>
          <p:cNvSpPr txBox="1"/>
          <p:nvPr/>
        </p:nvSpPr>
        <p:spPr>
          <a:xfrm>
            <a:off x="3425230" y="3435846"/>
            <a:ext cx="2492990" cy="1200329"/>
          </a:xfrm>
          <a:prstGeom prst="rect">
            <a:avLst/>
          </a:prstGeom>
          <a:noFill/>
        </p:spPr>
        <p:txBody>
          <a:bodyPr wrap="none" rtlCol="0">
            <a:spAutoFit/>
          </a:bodyPr>
          <a:lstStyle/>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en-US" altLang="zh-CN" dirty="0" smtClean="0">
              <a:solidFill>
                <a:srgbClr val="000000"/>
              </a:solidFill>
              <a:latin typeface="宋体" panose="02010600030101010101" pitchFamily="2" charset="-122"/>
            </a:endParaRPr>
          </a:p>
          <a:p>
            <a:r>
              <a:rPr lang="zh-CN" altLang="en-US" dirty="0" smtClean="0">
                <a:solidFill>
                  <a:srgbClr val="000000"/>
                </a:solidFill>
                <a:latin typeface="宋体" panose="02010600030101010101" pitchFamily="2" charset="-122"/>
              </a:rPr>
              <a:t>单击</a:t>
            </a:r>
            <a:r>
              <a:rPr lang="zh-CN" altLang="en-US" dirty="0">
                <a:solidFill>
                  <a:srgbClr val="000000"/>
                </a:solidFill>
                <a:latin typeface="宋体" panose="02010600030101010101" pitchFamily="2" charset="-122"/>
              </a:rPr>
              <a:t>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zh-CN" altLang="en-US" dirty="0">
              <a:solidFill>
                <a:prstClr val="black"/>
              </a:solidFill>
            </a:endParaRPr>
          </a:p>
        </p:txBody>
      </p:sp>
      <p:sp>
        <p:nvSpPr>
          <p:cNvPr id="19" name="TextBox 18"/>
          <p:cNvSpPr txBox="1"/>
          <p:nvPr/>
        </p:nvSpPr>
        <p:spPr>
          <a:xfrm>
            <a:off x="6084168" y="3435846"/>
            <a:ext cx="2492990" cy="1200329"/>
          </a:xfrm>
          <a:prstGeom prst="rect">
            <a:avLst/>
          </a:prstGeom>
          <a:noFill/>
        </p:spPr>
        <p:txBody>
          <a:bodyPr wrap="none" rtlCol="0">
            <a:spAutoFit/>
          </a:bodyPr>
          <a:lstStyle/>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en-US" altLang="zh-CN" dirty="0" smtClean="0">
              <a:solidFill>
                <a:srgbClr val="000000"/>
              </a:solidFill>
              <a:latin typeface="宋体" panose="02010600030101010101" pitchFamily="2" charset="-122"/>
            </a:endParaRPr>
          </a:p>
          <a:p>
            <a:r>
              <a:rPr lang="zh-CN" altLang="en-US" dirty="0" smtClean="0">
                <a:solidFill>
                  <a:srgbClr val="000000"/>
                </a:solidFill>
                <a:latin typeface="宋体" panose="02010600030101010101" pitchFamily="2" charset="-122"/>
              </a:rPr>
              <a:t>单击</a:t>
            </a:r>
            <a:r>
              <a:rPr lang="zh-CN" altLang="en-US" dirty="0">
                <a:solidFill>
                  <a:srgbClr val="000000"/>
                </a:solidFill>
                <a:latin typeface="宋体" panose="02010600030101010101" pitchFamily="2" charset="-122"/>
              </a:rPr>
              <a:t>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zh-CN" altLang="en-US" dirty="0">
              <a:solidFill>
                <a:prstClr val="black"/>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3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3" descr="I:\我的模板\中国风模板\中国风模板05\宽版\页面2\切片\竹子.png"/>
          <p:cNvPicPr>
            <a:picLocks noChangeAspect="1" noChangeArrowheads="1"/>
          </p:cNvPicPr>
          <p:nvPr/>
        </p:nvPicPr>
        <p:blipFill>
          <a:blip r:embed="rId3"/>
          <a:srcRect b="32238"/>
          <a:stretch>
            <a:fillRect/>
          </a:stretch>
        </p:blipFill>
        <p:spPr bwMode="auto">
          <a:xfrm>
            <a:off x="0" y="1341875"/>
            <a:ext cx="3071008" cy="1943132"/>
          </a:xfrm>
          <a:prstGeom prst="rect">
            <a:avLst/>
          </a:prstGeom>
          <a:noFill/>
        </p:spPr>
      </p:pic>
      <p:grpSp>
        <p:nvGrpSpPr>
          <p:cNvPr id="9" name="组合 8"/>
          <p:cNvGrpSpPr/>
          <p:nvPr/>
        </p:nvGrpSpPr>
        <p:grpSpPr bwMode="auto">
          <a:xfrm>
            <a:off x="1614918" y="669329"/>
            <a:ext cx="3632200" cy="3630613"/>
            <a:chOff x="2791232" y="1362722"/>
            <a:chExt cx="3632200" cy="3630613"/>
          </a:xfrm>
        </p:grpSpPr>
        <p:pic>
          <p:nvPicPr>
            <p:cNvPr id="10" name="Picture 3" descr="C:\Users\Soloman\Desktop\未标题-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05985">
              <a:off x="2791232" y="1362722"/>
              <a:ext cx="36322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0"/>
            <p:cNvSpPr txBox="1">
              <a:spLocks noChangeArrowheads="1"/>
            </p:cNvSpPr>
            <p:nvPr/>
          </p:nvSpPr>
          <p:spPr bwMode="auto">
            <a:xfrm>
              <a:off x="3350032" y="2781947"/>
              <a:ext cx="230249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4000" b="1" dirty="0" smtClean="0">
                  <a:solidFill>
                    <a:prstClr val="black"/>
                  </a:solidFill>
                  <a:latin typeface="华文隶书" panose="02010800040101010101" pitchFamily="2" charset="-122"/>
                  <a:ea typeface="华文隶书" panose="02010800040101010101" pitchFamily="2" charset="-122"/>
                </a:rPr>
                <a:t>添加文字</a:t>
              </a:r>
              <a:endParaRPr lang="zh-CN" altLang="en-US" sz="4000" b="1" dirty="0">
                <a:solidFill>
                  <a:prstClr val="black"/>
                </a:solidFill>
                <a:latin typeface="华文隶书" panose="02010800040101010101" pitchFamily="2" charset="-122"/>
                <a:ea typeface="华文隶书" panose="02010800040101010101" pitchFamily="2" charset="-122"/>
              </a:endParaRPr>
            </a:p>
          </p:txBody>
        </p:sp>
      </p:grpSp>
      <p:grpSp>
        <p:nvGrpSpPr>
          <p:cNvPr id="12" name="组合 11"/>
          <p:cNvGrpSpPr/>
          <p:nvPr/>
        </p:nvGrpSpPr>
        <p:grpSpPr bwMode="auto">
          <a:xfrm>
            <a:off x="5004048" y="1277119"/>
            <a:ext cx="790575" cy="790575"/>
            <a:chOff x="3275856" y="1124744"/>
            <a:chExt cx="792088" cy="792088"/>
          </a:xfrm>
        </p:grpSpPr>
        <p:pic>
          <p:nvPicPr>
            <p:cNvPr id="13"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a:hlinkClick r:id="" action="ppaction://noaction"/>
            </p:cNvPr>
            <p:cNvSpPr txBox="1">
              <a:spLocks noChangeArrowheads="1"/>
            </p:cNvSpPr>
            <p:nvPr/>
          </p:nvSpPr>
          <p:spPr bwMode="auto">
            <a:xfrm>
              <a:off x="3400832" y="1259178"/>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一</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grpSp>
        <p:nvGrpSpPr>
          <p:cNvPr id="15" name="组合 14"/>
          <p:cNvGrpSpPr/>
          <p:nvPr/>
        </p:nvGrpSpPr>
        <p:grpSpPr bwMode="auto">
          <a:xfrm>
            <a:off x="4932040" y="2643683"/>
            <a:ext cx="790575" cy="792163"/>
            <a:chOff x="3275856" y="2060848"/>
            <a:chExt cx="792088" cy="792088"/>
          </a:xfrm>
        </p:grpSpPr>
        <p:pic>
          <p:nvPicPr>
            <p:cNvPr id="16"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060848"/>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a:hlinkClick r:id="" action="ppaction://noaction"/>
            </p:cNvPr>
            <p:cNvSpPr txBox="1">
              <a:spLocks noChangeArrowheads="1"/>
            </p:cNvSpPr>
            <p:nvPr/>
          </p:nvSpPr>
          <p:spPr bwMode="auto">
            <a:xfrm>
              <a:off x="3399229" y="2195282"/>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二</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grpSp>
        <p:nvGrpSpPr>
          <p:cNvPr id="18" name="组合 17"/>
          <p:cNvGrpSpPr/>
          <p:nvPr/>
        </p:nvGrpSpPr>
        <p:grpSpPr bwMode="auto">
          <a:xfrm>
            <a:off x="3779912" y="3867819"/>
            <a:ext cx="790575" cy="792163"/>
            <a:chOff x="3275856" y="2996952"/>
            <a:chExt cx="792088" cy="792088"/>
          </a:xfrm>
        </p:grpSpPr>
        <p:pic>
          <p:nvPicPr>
            <p:cNvPr id="19"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996952"/>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3">
              <a:hlinkClick r:id="" action="ppaction://noaction"/>
            </p:cNvPr>
            <p:cNvSpPr txBox="1">
              <a:spLocks noChangeArrowheads="1"/>
            </p:cNvSpPr>
            <p:nvPr/>
          </p:nvSpPr>
          <p:spPr bwMode="auto">
            <a:xfrm>
              <a:off x="3399229" y="3131386"/>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三</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grpSp>
        <p:nvGrpSpPr>
          <p:cNvPr id="21" name="组合 20"/>
          <p:cNvGrpSpPr/>
          <p:nvPr/>
        </p:nvGrpSpPr>
        <p:grpSpPr bwMode="auto">
          <a:xfrm>
            <a:off x="2123728" y="3797399"/>
            <a:ext cx="790575" cy="790575"/>
            <a:chOff x="3275856" y="3933056"/>
            <a:chExt cx="792088" cy="792088"/>
          </a:xfrm>
        </p:grpSpPr>
        <p:pic>
          <p:nvPicPr>
            <p:cNvPr id="22"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933056"/>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4">
              <a:hlinkClick r:id="" action="ppaction://noaction"/>
            </p:cNvPr>
            <p:cNvSpPr txBox="1">
              <a:spLocks noChangeArrowheads="1"/>
            </p:cNvSpPr>
            <p:nvPr/>
          </p:nvSpPr>
          <p:spPr bwMode="auto">
            <a:xfrm>
              <a:off x="3399229" y="4067490"/>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四</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sp>
        <p:nvSpPr>
          <p:cNvPr id="24" name="TextBox 23"/>
          <p:cNvSpPr txBox="1"/>
          <p:nvPr/>
        </p:nvSpPr>
        <p:spPr>
          <a:xfrm>
            <a:off x="467544" y="3612961"/>
            <a:ext cx="1499657"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
        <p:nvSpPr>
          <p:cNvPr id="25" name="TextBox 24"/>
          <p:cNvSpPr txBox="1"/>
          <p:nvPr/>
        </p:nvSpPr>
        <p:spPr>
          <a:xfrm>
            <a:off x="4499992" y="3702968"/>
            <a:ext cx="1596314"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
        <p:nvSpPr>
          <p:cNvPr id="26" name="TextBox 25"/>
          <p:cNvSpPr txBox="1"/>
          <p:nvPr/>
        </p:nvSpPr>
        <p:spPr>
          <a:xfrm>
            <a:off x="5675287" y="2367557"/>
            <a:ext cx="1605975"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
        <p:nvSpPr>
          <p:cNvPr id="28" name="TextBox 27"/>
          <p:cNvSpPr txBox="1"/>
          <p:nvPr/>
        </p:nvSpPr>
        <p:spPr>
          <a:xfrm>
            <a:off x="5868144" y="1236697"/>
            <a:ext cx="1624855"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12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17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17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20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3519003" y="1770644"/>
            <a:ext cx="3252814" cy="1015663"/>
          </a:xfrm>
          <a:prstGeom prst="rect">
            <a:avLst/>
          </a:prstGeom>
          <a:noFill/>
        </p:spPr>
        <p:txBody>
          <a:bodyPr vert="horz" wrap="none" rtlCol="0">
            <a:spAutoFit/>
          </a:bodyPr>
          <a:lstStyle/>
          <a:p>
            <a:r>
              <a:rPr lang="zh-CN" altLang="en-US" sz="6000" dirty="0" smtClean="0">
                <a:latin typeface="叶根友特色简体升级版" panose="02010601030101010101" pitchFamily="2" charset="-122"/>
                <a:ea typeface="叶根友特色简体升级版" panose="02010601030101010101" pitchFamily="2" charset="-122"/>
              </a:rPr>
              <a:t>第一部分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6" name="TextBox 5"/>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1000"/>
                                        <p:tgtEl>
                                          <p:spTgt spid="4"/>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51670"/>
            <a:ext cx="4405077" cy="280831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484" y="2139702"/>
            <a:ext cx="4807516" cy="3075806"/>
          </a:xfrm>
          <a:prstGeom prst="rect">
            <a:avLst/>
          </a:prstGeom>
        </p:spPr>
      </p:pic>
      <p:sp>
        <p:nvSpPr>
          <p:cNvPr id="7" name="TextBox 6"/>
          <p:cNvSpPr txBox="1"/>
          <p:nvPr/>
        </p:nvSpPr>
        <p:spPr>
          <a:xfrm>
            <a:off x="7452320" y="483518"/>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中</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8" name="TextBox 7"/>
          <p:cNvSpPr txBox="1"/>
          <p:nvPr/>
        </p:nvSpPr>
        <p:spPr>
          <a:xfrm>
            <a:off x="8057217" y="915566"/>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医</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9" name="TextBox 8"/>
          <p:cNvSpPr txBox="1"/>
          <p:nvPr/>
        </p:nvSpPr>
        <p:spPr>
          <a:xfrm>
            <a:off x="7740352" y="1851670"/>
            <a:ext cx="1015663" cy="1584176"/>
          </a:xfrm>
          <a:prstGeom prst="rect">
            <a:avLst/>
          </a:prstGeom>
          <a:noFill/>
        </p:spPr>
        <p:txBody>
          <a:bodyPr vert="eaVert" wrap="square" rtlCol="0">
            <a:spAutoFit/>
          </a:bodyPr>
          <a:lstStyle/>
          <a:p>
            <a:r>
              <a:rPr lang="zh-CN" altLang="en-US" sz="5400" spc="-100" smtClean="0">
                <a:solidFill>
                  <a:prstClr val="black"/>
                </a:solidFill>
                <a:latin typeface="叶根友毛笔行书2.0版" panose="02010601030101010101" pitchFamily="2" charset="-122"/>
                <a:ea typeface="叶根友毛笔行书2.0版" panose="02010601030101010101" pitchFamily="2" charset="-122"/>
              </a:rPr>
              <a:t>养生</a:t>
            </a:r>
            <a:endParaRPr lang="zh-CN" altLang="en-US" sz="5400" spc="-100">
              <a:solidFill>
                <a:prstClr val="black"/>
              </a:solidFill>
              <a:latin typeface="叶根友毛笔行书2.0版" panose="02010601030101010101" pitchFamily="2" charset="-122"/>
              <a:ea typeface="叶根友毛笔行书2.0版" panose="02010601030101010101" pitchFamily="2" charset="-122"/>
            </a:endParaRPr>
          </a:p>
        </p:txBody>
      </p:sp>
      <p:grpSp>
        <p:nvGrpSpPr>
          <p:cNvPr id="11" name="组合 10"/>
          <p:cNvGrpSpPr/>
          <p:nvPr/>
        </p:nvGrpSpPr>
        <p:grpSpPr>
          <a:xfrm>
            <a:off x="8544847" y="2283717"/>
            <a:ext cx="489497" cy="796105"/>
            <a:chOff x="8544847" y="2283717"/>
            <a:chExt cx="489497" cy="796105"/>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44847" y="2283717"/>
              <a:ext cx="489497" cy="796105"/>
            </a:xfrm>
            <a:prstGeom prst="rect">
              <a:avLst/>
            </a:prstGeom>
          </p:spPr>
        </p:pic>
        <p:sp>
          <p:nvSpPr>
            <p:cNvPr id="10" name="TextBox 9"/>
            <p:cNvSpPr txBox="1"/>
            <p:nvPr/>
          </p:nvSpPr>
          <p:spPr>
            <a:xfrm>
              <a:off x="8611999" y="2347015"/>
              <a:ext cx="288032" cy="584775"/>
            </a:xfrm>
            <a:prstGeom prst="rect">
              <a:avLst/>
            </a:prstGeom>
            <a:noFill/>
          </p:spPr>
          <p:txBody>
            <a:bodyPr wrap="square" rtlCol="0">
              <a:spAutoFit/>
            </a:bodyPr>
            <a:lstStyle/>
            <a:p>
              <a:r>
                <a:rPr lang="zh-CN" altLang="en-US" sz="1600" smtClean="0">
                  <a:solidFill>
                    <a:prstClr val="white"/>
                  </a:solidFill>
                  <a:latin typeface="方正准圆简体" panose="02010601030101010101" pitchFamily="65" charset="-122"/>
                  <a:ea typeface="方正准圆简体" panose="02010601030101010101" pitchFamily="65" charset="-122"/>
                </a:rPr>
                <a:t>夏季</a:t>
              </a:r>
              <a:endParaRPr lang="zh-CN" altLang="en-US" sz="1600">
                <a:solidFill>
                  <a:prstClr val="white"/>
                </a:solidFill>
                <a:latin typeface="方正准圆简体" panose="02010601030101010101" pitchFamily="65" charset="-122"/>
                <a:ea typeface="方正准圆简体" panose="02010601030101010101" pitchFamily="65" charset="-122"/>
              </a:endParaRPr>
            </a:p>
          </p:txBody>
        </p:sp>
      </p:grpSp>
      <p:sp>
        <p:nvSpPr>
          <p:cNvPr id="12" name="TextBox 11"/>
          <p:cNvSpPr txBox="1"/>
          <p:nvPr/>
        </p:nvSpPr>
        <p:spPr>
          <a:xfrm>
            <a:off x="4541569" y="1334351"/>
            <a:ext cx="2321847" cy="584775"/>
          </a:xfrm>
          <a:prstGeom prst="rect">
            <a:avLst/>
          </a:prstGeom>
          <a:noFill/>
        </p:spPr>
        <p:txBody>
          <a:bodyPr wrap="square" rtlCol="0">
            <a:spAutoFit/>
          </a:bodyPr>
          <a:lstStyle/>
          <a:p>
            <a:r>
              <a:rPr lang="zh-CN" altLang="en-US" sz="3200" smtClean="0">
                <a:solidFill>
                  <a:prstClr val="black"/>
                </a:solidFill>
                <a:latin typeface="方正大标宋繁体" panose="02010601030101010101" pitchFamily="2" charset="-122"/>
                <a:ea typeface="方正大标宋繁体" panose="02010601030101010101" pitchFamily="2" charset="-122"/>
              </a:rPr>
              <a:t>感谢收看！</a:t>
            </a:r>
            <a:endParaRPr lang="zh-CN" altLang="en-US" sz="3200">
              <a:solidFill>
                <a:prstClr val="black"/>
              </a:solidFill>
              <a:latin typeface="方正大标宋繁体" panose="02010601030101010101" pitchFamily="2" charset="-122"/>
              <a:ea typeface="方正大标宋繁体" panose="02010601030101010101" pitchFamily="2" charset="-122"/>
            </a:endParaRPr>
          </a:p>
        </p:txBody>
      </p:sp>
      <p:sp>
        <p:nvSpPr>
          <p:cNvPr id="13" name="TextBox 12"/>
          <p:cNvSpPr txBox="1"/>
          <p:nvPr/>
        </p:nvSpPr>
        <p:spPr>
          <a:xfrm>
            <a:off x="3445808" y="1809357"/>
            <a:ext cx="4032448" cy="246221"/>
          </a:xfrm>
          <a:prstGeom prst="rect">
            <a:avLst/>
          </a:prstGeom>
          <a:noFill/>
        </p:spPr>
        <p:txBody>
          <a:bodyPr wrap="square" rtlCol="0">
            <a:spAutoFit/>
          </a:bodyPr>
          <a:lstStyle/>
          <a:p>
            <a:r>
              <a:rPr lang="en-US" altLang="zh-CN" sz="1000" smtClean="0">
                <a:solidFill>
                  <a:prstClr val="black"/>
                </a:solidFill>
              </a:rPr>
              <a:t>-----------------------------------------------------------------------------------------------------</a:t>
            </a:r>
            <a:endParaRPr lang="zh-CN" altLang="en-US" sz="1000">
              <a:solidFill>
                <a:prstClr val="black"/>
              </a:solidFill>
            </a:endParaRPr>
          </a:p>
        </p:txBody>
      </p:sp>
      <p:sp>
        <p:nvSpPr>
          <p:cNvPr id="14" name="TextBox 13"/>
          <p:cNvSpPr txBox="1"/>
          <p:nvPr/>
        </p:nvSpPr>
        <p:spPr>
          <a:xfrm>
            <a:off x="3887103" y="1923678"/>
            <a:ext cx="3565217" cy="369332"/>
          </a:xfrm>
          <a:prstGeom prst="rect">
            <a:avLst/>
          </a:prstGeom>
          <a:noFill/>
        </p:spPr>
        <p:txBody>
          <a:bodyPr wrap="square" rtlCol="0">
            <a:spAutoFit/>
          </a:bodyPr>
          <a:lstStyle/>
          <a:p>
            <a:r>
              <a:rPr lang="zh-CN" altLang="en-US" smtClean="0">
                <a:solidFill>
                  <a:prstClr val="black"/>
                </a:solidFill>
                <a:latin typeface="方正楷体繁体" panose="03000509000000000000" pitchFamily="2" charset="-122"/>
                <a:ea typeface="方正楷体繁体" panose="03000509000000000000" pitchFamily="2" charset="-122"/>
              </a:rPr>
              <a:t>中医中药材保健养生说课演讲</a:t>
            </a:r>
            <a:r>
              <a:rPr lang="en-US" altLang="zh-CN" smtClean="0">
                <a:solidFill>
                  <a:prstClr val="black"/>
                </a:solidFill>
                <a:latin typeface="方正楷体繁体" panose="03000509000000000000" pitchFamily="2" charset="-122"/>
                <a:ea typeface="方正楷体繁体" panose="03000509000000000000" pitchFamily="2" charset="-122"/>
              </a:rPr>
              <a:t>PPT</a:t>
            </a:r>
            <a:endParaRPr lang="zh-CN" altLang="en-US">
              <a:solidFill>
                <a:prstClr val="black"/>
              </a:solidFill>
              <a:latin typeface="方正楷体繁体" panose="03000509000000000000" pitchFamily="2" charset="-122"/>
              <a:ea typeface="方正楷体繁体" panose="03000509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 presetClass="entr" presetSubtype="9"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0-#ppt_w/2"/>
                                          </p:val>
                                        </p:tav>
                                        <p:tav tm="100000">
                                          <p:val>
                                            <p:strVal val="#ppt_x"/>
                                          </p:val>
                                        </p:tav>
                                      </p:tavLst>
                                    </p:anim>
                                    <p:anim calcmode="lin" valueType="num">
                                      <p:cBhvr additive="base">
                                        <p:cTn id="17" dur="2000" fill="hold"/>
                                        <p:tgtEl>
                                          <p:spTgt spid="7"/>
                                        </p:tgtEl>
                                        <p:attrNameLst>
                                          <p:attrName>ppt_y</p:attrName>
                                        </p:attrNameLst>
                                      </p:cBhvr>
                                      <p:tavLst>
                                        <p:tav tm="0">
                                          <p:val>
                                            <p:strVal val="0-#ppt_h/2"/>
                                          </p:val>
                                        </p:tav>
                                        <p:tav tm="100000">
                                          <p:val>
                                            <p:strVal val="#ppt_y"/>
                                          </p:val>
                                        </p:tav>
                                      </p:tavLst>
                                    </p:anim>
                                  </p:childTnLst>
                                </p:cTn>
                              </p:par>
                              <p:par>
                                <p:cTn id="18" presetID="8" presetClass="emph" presetSubtype="0" fill="hold" grpId="1" nodeType="withEffect">
                                  <p:stCondLst>
                                    <p:cond delay="0"/>
                                  </p:stCondLst>
                                  <p:childTnLst>
                                    <p:animRot by="21600000">
                                      <p:cBhvr>
                                        <p:cTn id="19" dur="2000" fill="hold"/>
                                        <p:tgtEl>
                                          <p:spTgt spid="7"/>
                                        </p:tgtEl>
                                        <p:attrNameLst>
                                          <p:attrName>r</p:attrName>
                                        </p:attrNameLst>
                                      </p:cBhvr>
                                    </p:animRot>
                                  </p:childTnLst>
                                </p:cTn>
                              </p:par>
                              <p:par>
                                <p:cTn id="20" presetID="2" presetClass="entr" presetSubtype="4" fill="hold" grpId="0" nodeType="withEffect">
                                  <p:stCondLst>
                                    <p:cond delay="7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ppt_x"/>
                                          </p:val>
                                        </p:tav>
                                        <p:tav tm="100000">
                                          <p:val>
                                            <p:strVal val="#ppt_x"/>
                                          </p:val>
                                        </p:tav>
                                      </p:tavLst>
                                    </p:anim>
                                    <p:anim calcmode="lin" valueType="num">
                                      <p:cBhvr additive="base">
                                        <p:cTn id="23" dur="2000" fill="hold"/>
                                        <p:tgtEl>
                                          <p:spTgt spid="8"/>
                                        </p:tgtEl>
                                        <p:attrNameLst>
                                          <p:attrName>ppt_y</p:attrName>
                                        </p:attrNameLst>
                                      </p:cBhvr>
                                      <p:tavLst>
                                        <p:tav tm="0">
                                          <p:val>
                                            <p:strVal val="1+#ppt_h/2"/>
                                          </p:val>
                                        </p:tav>
                                        <p:tav tm="100000">
                                          <p:val>
                                            <p:strVal val="#ppt_y"/>
                                          </p:val>
                                        </p:tav>
                                      </p:tavLst>
                                    </p:anim>
                                  </p:childTnLst>
                                </p:cTn>
                              </p:par>
                              <p:par>
                                <p:cTn id="24" presetID="8" presetClass="emph" presetSubtype="0" fill="hold" grpId="1" nodeType="withEffect">
                                  <p:stCondLst>
                                    <p:cond delay="700"/>
                                  </p:stCondLst>
                                  <p:childTnLst>
                                    <p:animRot by="21600000">
                                      <p:cBhvr>
                                        <p:cTn id="25" dur="2000" fill="hold"/>
                                        <p:tgtEl>
                                          <p:spTgt spid="8"/>
                                        </p:tgtEl>
                                        <p:attrNameLst>
                                          <p:attrName>r</p:attrName>
                                        </p:attrNameLst>
                                      </p:cBhvr>
                                    </p:animRo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2500"/>
                            </p:stCondLst>
                            <p:childTnLst>
                              <p:par>
                                <p:cTn id="37" presetID="2" presetClass="entr" presetSubtype="6" fill="hold" grpId="0" nodeType="afterEffect">
                                  <p:stCondLst>
                                    <p:cond delay="0"/>
                                  </p:stCondLst>
                                  <p:iterate type="lt">
                                    <p:tmPct val="10000"/>
                                  </p:iterate>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54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9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4"/>
                                        </p:tgtEl>
                                        <p:attrNameLst>
                                          <p:attrName>ppt_y</p:attrName>
                                        </p:attrNameLst>
                                      </p:cBhvr>
                                      <p:tavLst>
                                        <p:tav tm="0">
                                          <p:val>
                                            <p:strVal val="#ppt_y"/>
                                          </p:val>
                                        </p:tav>
                                        <p:tav tm="100000">
                                          <p:val>
                                            <p:strVal val="#ppt_y"/>
                                          </p:val>
                                        </p:tav>
                                      </p:tavLst>
                                    </p:anim>
                                    <p:anim calcmode="lin" valueType="num">
                                      <p:cBhvr>
                                        <p:cTn id="5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cxnSp>
        <p:nvCxnSpPr>
          <p:cNvPr id="8" name="直接连接符 7"/>
          <p:cNvCxnSpPr/>
          <p:nvPr/>
        </p:nvCxnSpPr>
        <p:spPr>
          <a:xfrm>
            <a:off x="2112054" y="3019917"/>
            <a:ext cx="864096" cy="588029"/>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313114" y="3607943"/>
            <a:ext cx="777032" cy="270160"/>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6182241" y="2436650"/>
            <a:ext cx="766323" cy="58326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43902" y="2047807"/>
            <a:ext cx="1573854" cy="1383417"/>
            <a:chOff x="959633" y="1713534"/>
            <a:chExt cx="1573854" cy="1537130"/>
          </a:xfrm>
        </p:grpSpPr>
        <p:pic>
          <p:nvPicPr>
            <p:cNvPr id="12" name="Picture 2" descr="C:\Users\Administrator\Desktop\11519219_230238617143_2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633" y="1713534"/>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97746" y="2297433"/>
              <a:ext cx="704039" cy="444429"/>
            </a:xfrm>
            <a:prstGeom prst="rect">
              <a:avLst/>
            </a:prstGeom>
            <a:noFill/>
          </p:spPr>
          <p:txBody>
            <a:bodyPr wrap="none" rtlCol="0">
              <a:spAutoFit/>
            </a:bodyPr>
            <a:lstStyle/>
            <a:p>
              <a:r>
                <a:rPr lang="en-US" altLang="zh-CN" sz="2000" b="1" dirty="0" smtClean="0">
                  <a:solidFill>
                    <a:prstClr val="black"/>
                  </a:solidFill>
                </a:rPr>
                <a:t>2014</a:t>
              </a:r>
              <a:endParaRPr lang="zh-CN" altLang="en-US" sz="2000" b="1" dirty="0">
                <a:solidFill>
                  <a:prstClr val="black"/>
                </a:solidFill>
              </a:endParaRPr>
            </a:p>
          </p:txBody>
        </p:sp>
      </p:grpSp>
      <p:grpSp>
        <p:nvGrpSpPr>
          <p:cNvPr id="14" name="组合 13"/>
          <p:cNvGrpSpPr/>
          <p:nvPr/>
        </p:nvGrpSpPr>
        <p:grpSpPr>
          <a:xfrm>
            <a:off x="2735267" y="3105891"/>
            <a:ext cx="1573854" cy="1383417"/>
            <a:chOff x="2950998" y="2889185"/>
            <a:chExt cx="1573854" cy="1537130"/>
          </a:xfrm>
        </p:grpSpPr>
        <p:pic>
          <p:nvPicPr>
            <p:cNvPr id="15" name="Picture 2" descr="C:\Users\Administrator\Desktop\11519219_230238617143_2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63716">
              <a:off x="2950998" y="2889185"/>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89111" y="3473084"/>
              <a:ext cx="704039" cy="444429"/>
            </a:xfrm>
            <a:prstGeom prst="rect">
              <a:avLst/>
            </a:prstGeom>
            <a:noFill/>
          </p:spPr>
          <p:txBody>
            <a:bodyPr wrap="none" rtlCol="0">
              <a:spAutoFit/>
            </a:bodyPr>
            <a:lstStyle/>
            <a:p>
              <a:r>
                <a:rPr lang="en-US" altLang="zh-CN" sz="2000" b="1" dirty="0" smtClean="0">
                  <a:solidFill>
                    <a:prstClr val="black"/>
                  </a:solidFill>
                </a:rPr>
                <a:t>2015</a:t>
              </a:r>
              <a:endParaRPr lang="zh-CN" altLang="en-US" sz="2000" b="1" dirty="0">
                <a:solidFill>
                  <a:prstClr val="black"/>
                </a:solidFill>
              </a:endParaRPr>
            </a:p>
          </p:txBody>
        </p:sp>
      </p:grpSp>
      <p:grpSp>
        <p:nvGrpSpPr>
          <p:cNvPr id="17" name="组合 16"/>
          <p:cNvGrpSpPr/>
          <p:nvPr/>
        </p:nvGrpSpPr>
        <p:grpSpPr>
          <a:xfrm>
            <a:off x="4913870" y="2619143"/>
            <a:ext cx="1537130" cy="1416469"/>
            <a:chOff x="5129601" y="2348354"/>
            <a:chExt cx="1537130" cy="1573854"/>
          </a:xfrm>
        </p:grpSpPr>
        <p:pic>
          <p:nvPicPr>
            <p:cNvPr id="18"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306909">
              <a:off x="5111239" y="2366716"/>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49352" y="2950615"/>
              <a:ext cx="704039" cy="444429"/>
            </a:xfrm>
            <a:prstGeom prst="rect">
              <a:avLst/>
            </a:prstGeom>
            <a:noFill/>
          </p:spPr>
          <p:txBody>
            <a:bodyPr wrap="none" rtlCol="0">
              <a:spAutoFit/>
            </a:bodyPr>
            <a:lstStyle/>
            <a:p>
              <a:r>
                <a:rPr lang="en-US" altLang="zh-CN" sz="2000" b="1" dirty="0" smtClean="0">
                  <a:solidFill>
                    <a:prstClr val="black"/>
                  </a:solidFill>
                </a:rPr>
                <a:t>2016</a:t>
              </a:r>
              <a:endParaRPr lang="zh-CN" altLang="en-US" sz="2000" b="1" dirty="0">
                <a:solidFill>
                  <a:prstClr val="black"/>
                </a:solidFill>
              </a:endParaRPr>
            </a:p>
          </p:txBody>
        </p:sp>
      </p:grpSp>
      <p:grpSp>
        <p:nvGrpSpPr>
          <p:cNvPr id="20" name="组合 19"/>
          <p:cNvGrpSpPr/>
          <p:nvPr/>
        </p:nvGrpSpPr>
        <p:grpSpPr>
          <a:xfrm>
            <a:off x="6570052" y="1188095"/>
            <a:ext cx="1537130" cy="1416469"/>
            <a:chOff x="6785783" y="758299"/>
            <a:chExt cx="1537130" cy="1573854"/>
          </a:xfrm>
        </p:grpSpPr>
        <p:pic>
          <p:nvPicPr>
            <p:cNvPr id="21"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306909">
              <a:off x="6767421" y="77666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6648" y="1360560"/>
              <a:ext cx="704039" cy="444429"/>
            </a:xfrm>
            <a:prstGeom prst="rect">
              <a:avLst/>
            </a:prstGeom>
            <a:noFill/>
          </p:spPr>
          <p:txBody>
            <a:bodyPr wrap="none" rtlCol="0">
              <a:spAutoFit/>
            </a:bodyPr>
            <a:lstStyle/>
            <a:p>
              <a:r>
                <a:rPr lang="en-US" altLang="zh-CN" sz="2000" b="1" dirty="0" smtClean="0">
                  <a:solidFill>
                    <a:prstClr val="black"/>
                  </a:solidFill>
                </a:rPr>
                <a:t>2017</a:t>
              </a:r>
              <a:endParaRPr lang="zh-CN" altLang="en-US" sz="2000" b="1" dirty="0">
                <a:solidFill>
                  <a:prstClr val="black"/>
                </a:solidFill>
              </a:endParaRPr>
            </a:p>
          </p:txBody>
        </p:sp>
      </p:grpSp>
      <p:sp>
        <p:nvSpPr>
          <p:cNvPr id="23" name="TextBox 22"/>
          <p:cNvSpPr txBox="1"/>
          <p:nvPr/>
        </p:nvSpPr>
        <p:spPr>
          <a:xfrm>
            <a:off x="539557" y="3581160"/>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4" name="TextBox 23"/>
          <p:cNvSpPr txBox="1"/>
          <p:nvPr/>
        </p:nvSpPr>
        <p:spPr>
          <a:xfrm>
            <a:off x="2650807" y="2240916"/>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5" name="TextBox 24"/>
          <p:cNvSpPr txBox="1"/>
          <p:nvPr/>
        </p:nvSpPr>
        <p:spPr>
          <a:xfrm>
            <a:off x="4829420" y="4065334"/>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6" name="TextBox 25"/>
          <p:cNvSpPr txBox="1"/>
          <p:nvPr/>
        </p:nvSpPr>
        <p:spPr>
          <a:xfrm>
            <a:off x="6516219" y="2662580"/>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8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6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4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1000"/>
                                        <p:tgtEl>
                                          <p:spTgt spid="8"/>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1000"/>
                                        <p:tgtEl>
                                          <p:spTgt spid="9"/>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22" presetClass="entr" presetSubtype="4"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1000"/>
                                        <p:tgtEl>
                                          <p:spTgt spid="10"/>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28"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1045603"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K:\png\素材CNN-sccnn.com_201406210812-恢复的.psd_0035_图层-30.png"/>
          <p:cNvPicPr>
            <a:picLocks noChangeAspect="1" noChangeArrowheads="1"/>
          </p:cNvPicPr>
          <p:nvPr/>
        </p:nvPicPr>
        <p:blipFill>
          <a:blip r:embed="rId4" cstate="email"/>
          <a:srcRect/>
          <a:stretch>
            <a:fillRect/>
          </a:stretch>
        </p:blipFill>
        <p:spPr bwMode="auto">
          <a:xfrm>
            <a:off x="3177813" y="3579862"/>
            <a:ext cx="276982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2682927"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4320251"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5957575"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81111"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4" name="TextBox 33"/>
          <p:cNvSpPr txBox="1"/>
          <p:nvPr/>
        </p:nvSpPr>
        <p:spPr>
          <a:xfrm>
            <a:off x="343729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5" name="TextBox 34"/>
          <p:cNvSpPr txBox="1"/>
          <p:nvPr/>
        </p:nvSpPr>
        <p:spPr>
          <a:xfrm>
            <a:off x="5095220"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6" name="TextBox 35"/>
          <p:cNvSpPr txBox="1"/>
          <p:nvPr/>
        </p:nvSpPr>
        <p:spPr>
          <a:xfrm>
            <a:off x="667765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7" name="TextBox 36"/>
          <p:cNvSpPr txBox="1"/>
          <p:nvPr/>
        </p:nvSpPr>
        <p:spPr>
          <a:xfrm>
            <a:off x="3567238" y="4152103"/>
            <a:ext cx="1880643"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单击此处添加</a:t>
            </a:r>
            <a:r>
              <a:rPr lang="zh-CN" altLang="en-US" sz="1600" dirty="0" smtClean="0">
                <a:solidFill>
                  <a:schemeClr val="bg1"/>
                </a:solidFill>
                <a:latin typeface="方正粗圆简体" panose="03000509000000000000" pitchFamily="65" charset="-122"/>
                <a:ea typeface="方正粗圆简体" panose="03000509000000000000" pitchFamily="65" charset="-122"/>
              </a:rPr>
              <a:t>文本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38"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18797">
            <a:off x="2045211" y="3221107"/>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15857">
            <a:off x="3243648" y="2940916"/>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19570">
            <a:off x="4645931" y="2966504"/>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13252">
            <a:off x="5671366" y="3223255"/>
            <a:ext cx="1275432" cy="467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1900"/>
                                  </p:stCondLst>
                                  <p:childTnLst>
                                    <p:set>
                                      <p:cBhvr>
                                        <p:cTn id="6" dur="1" fill="hold">
                                          <p:stCondLst>
                                            <p:cond delay="0"/>
                                          </p:stCondLst>
                                        </p:cTn>
                                        <p:tgtEl>
                                          <p:spTgt spid="28"/>
                                        </p:tgtEl>
                                        <p:attrNameLst>
                                          <p:attrName>style.visibility</p:attrName>
                                        </p:attrNameLst>
                                      </p:cBhvr>
                                      <p:to>
                                        <p:strVal val="visible"/>
                                      </p:to>
                                    </p:set>
                                    <p:animScale>
                                      <p:cBhvr>
                                        <p:cTn id="7"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
                                        </p:tgtEl>
                                        <p:attrNameLst>
                                          <p:attrName>ppt_x</p:attrName>
                                          <p:attrName>ppt_y</p:attrName>
                                        </p:attrNameLst>
                                      </p:cBhvr>
                                    </p:animMotion>
                                    <p:animEffect transition="in" filter="fade">
                                      <p:cBhvr>
                                        <p:cTn id="9" dur="1000"/>
                                        <p:tgtEl>
                                          <p:spTgt spid="28"/>
                                        </p:tgtEl>
                                      </p:cBhvr>
                                    </p:animEffect>
                                  </p:childTnLst>
                                </p:cTn>
                              </p:par>
                              <p:par>
                                <p:cTn id="10" presetID="52" presetClass="entr" presetSubtype="0" fill="hold" nodeType="withEffect">
                                  <p:stCondLst>
                                    <p:cond delay="2300"/>
                                  </p:stCondLst>
                                  <p:childTnLst>
                                    <p:set>
                                      <p:cBhvr>
                                        <p:cTn id="11" dur="1" fill="hold">
                                          <p:stCondLst>
                                            <p:cond delay="0"/>
                                          </p:stCondLst>
                                        </p:cTn>
                                        <p:tgtEl>
                                          <p:spTgt spid="30"/>
                                        </p:tgtEl>
                                        <p:attrNameLst>
                                          <p:attrName>style.visibility</p:attrName>
                                        </p:attrNameLst>
                                      </p:cBhvr>
                                      <p:to>
                                        <p:strVal val="visible"/>
                                      </p:to>
                                    </p:set>
                                    <p:animScale>
                                      <p:cBhvr>
                                        <p:cTn id="12"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0"/>
                                        </p:tgtEl>
                                        <p:attrNameLst>
                                          <p:attrName>ppt_x</p:attrName>
                                          <p:attrName>ppt_y</p:attrName>
                                        </p:attrNameLst>
                                      </p:cBhvr>
                                    </p:animMotion>
                                    <p:animEffect transition="in" filter="fade">
                                      <p:cBhvr>
                                        <p:cTn id="14" dur="1000"/>
                                        <p:tgtEl>
                                          <p:spTgt spid="30"/>
                                        </p:tgtEl>
                                      </p:cBhvr>
                                    </p:animEffect>
                                  </p:childTnLst>
                                </p:cTn>
                              </p:par>
                              <p:par>
                                <p:cTn id="15" presetID="52" presetClass="entr" presetSubtype="0" fill="hold" nodeType="withEffect">
                                  <p:stCondLst>
                                    <p:cond delay="2700"/>
                                  </p:stCondLst>
                                  <p:childTnLst>
                                    <p:set>
                                      <p:cBhvr>
                                        <p:cTn id="16" dur="1" fill="hold">
                                          <p:stCondLst>
                                            <p:cond delay="0"/>
                                          </p:stCondLst>
                                        </p:cTn>
                                        <p:tgtEl>
                                          <p:spTgt spid="31"/>
                                        </p:tgtEl>
                                        <p:attrNameLst>
                                          <p:attrName>style.visibility</p:attrName>
                                        </p:attrNameLst>
                                      </p:cBhvr>
                                      <p:to>
                                        <p:strVal val="visible"/>
                                      </p:to>
                                    </p:set>
                                    <p:animScale>
                                      <p:cBhvr>
                                        <p:cTn id="1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1"/>
                                        </p:tgtEl>
                                        <p:attrNameLst>
                                          <p:attrName>ppt_x</p:attrName>
                                          <p:attrName>ppt_y</p:attrName>
                                        </p:attrNameLst>
                                      </p:cBhvr>
                                    </p:animMotion>
                                    <p:animEffect transition="in" filter="fade">
                                      <p:cBhvr>
                                        <p:cTn id="19" dur="1000"/>
                                        <p:tgtEl>
                                          <p:spTgt spid="31"/>
                                        </p:tgtEl>
                                      </p:cBhvr>
                                    </p:animEffect>
                                  </p:childTnLst>
                                </p:cTn>
                              </p:par>
                              <p:par>
                                <p:cTn id="20" presetID="52" presetClass="entr" presetSubtype="0" fill="hold" nodeType="withEffect">
                                  <p:stCondLst>
                                    <p:cond delay="3000"/>
                                  </p:stCondLst>
                                  <p:childTnLst>
                                    <p:set>
                                      <p:cBhvr>
                                        <p:cTn id="21" dur="1" fill="hold">
                                          <p:stCondLst>
                                            <p:cond delay="0"/>
                                          </p:stCondLst>
                                        </p:cTn>
                                        <p:tgtEl>
                                          <p:spTgt spid="32"/>
                                        </p:tgtEl>
                                        <p:attrNameLst>
                                          <p:attrName>style.visibility</p:attrName>
                                        </p:attrNameLst>
                                      </p:cBhvr>
                                      <p:to>
                                        <p:strVal val="visible"/>
                                      </p:to>
                                    </p:set>
                                    <p:animScale>
                                      <p:cBhvr>
                                        <p:cTn id="22"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2"/>
                                        </p:tgtEl>
                                        <p:attrNameLst>
                                          <p:attrName>ppt_x</p:attrName>
                                          <p:attrName>ppt_y</p:attrName>
                                        </p:attrNameLst>
                                      </p:cBhvr>
                                    </p:animMotion>
                                    <p:animEffect transition="in" filter="fade">
                                      <p:cBhvr>
                                        <p:cTn id="24" dur="1000"/>
                                        <p:tgtEl>
                                          <p:spTgt spid="32"/>
                                        </p:tgtEl>
                                      </p:cBhvr>
                                    </p:animEffect>
                                  </p:childTnLst>
                                </p:cTn>
                              </p:par>
                              <p:par>
                                <p:cTn id="25" presetID="2" presetClass="entr" presetSubtype="4" fill="hold" grpId="0" nodeType="withEffect">
                                  <p:stCondLst>
                                    <p:cond delay="300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50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400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45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600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2000"/>
                                        <p:tgtEl>
                                          <p:spTgt spid="37"/>
                                        </p:tgtEl>
                                      </p:cBhvr>
                                    </p:animEffect>
                                    <p:anim calcmode="lin" valueType="num">
                                      <p:cBhvr>
                                        <p:cTn id="44" dur="2000" fill="hold"/>
                                        <p:tgtEl>
                                          <p:spTgt spid="37"/>
                                        </p:tgtEl>
                                        <p:attrNameLst>
                                          <p:attrName>ppt_w</p:attrName>
                                        </p:attrNameLst>
                                      </p:cBhvr>
                                      <p:tavLst>
                                        <p:tav tm="0" fmla="#ppt_w*sin(2.5*pi*$)">
                                          <p:val>
                                            <p:fltVal val="0"/>
                                          </p:val>
                                        </p:tav>
                                        <p:tav tm="100000">
                                          <p:val>
                                            <p:fltVal val="1"/>
                                          </p:val>
                                        </p:tav>
                                      </p:tavLst>
                                    </p:anim>
                                    <p:anim calcmode="lin" valueType="num">
                                      <p:cBhvr>
                                        <p:cTn id="45" dur="2000" fill="hold"/>
                                        <p:tgtEl>
                                          <p:spTgt spid="37"/>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60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2000"/>
                                        <p:tgtEl>
                                          <p:spTgt spid="29"/>
                                        </p:tgtEl>
                                      </p:cBhvr>
                                    </p:animEffect>
                                    <p:anim calcmode="lin" valueType="num">
                                      <p:cBhvr>
                                        <p:cTn id="49" dur="2000" fill="hold"/>
                                        <p:tgtEl>
                                          <p:spTgt spid="29"/>
                                        </p:tgtEl>
                                        <p:attrNameLst>
                                          <p:attrName>ppt_w</p:attrName>
                                        </p:attrNameLst>
                                      </p:cBhvr>
                                      <p:tavLst>
                                        <p:tav tm="0" fmla="#ppt_w*sin(2.5*pi*$)">
                                          <p:val>
                                            <p:fltVal val="0"/>
                                          </p:val>
                                        </p:tav>
                                        <p:tav tm="100000">
                                          <p:val>
                                            <p:fltVal val="1"/>
                                          </p:val>
                                        </p:tav>
                                      </p:tavLst>
                                    </p:anim>
                                    <p:anim calcmode="lin" valueType="num">
                                      <p:cBhvr>
                                        <p:cTn id="50" dur="2000" fill="hold"/>
                                        <p:tgtEl>
                                          <p:spTgt spid="29"/>
                                        </p:tgtEl>
                                        <p:attrNameLst>
                                          <p:attrName>ppt_h</p:attrName>
                                        </p:attrNameLst>
                                      </p:cBhvr>
                                      <p:tavLst>
                                        <p:tav tm="0">
                                          <p:val>
                                            <p:strVal val="#ppt_h"/>
                                          </p:val>
                                        </p:tav>
                                        <p:tav tm="100000">
                                          <p:val>
                                            <p:strVal val="#ppt_h"/>
                                          </p:val>
                                        </p:tav>
                                      </p:tavLst>
                                    </p:anim>
                                  </p:childTnLst>
                                </p:cTn>
                              </p:par>
                              <p:par>
                                <p:cTn id="51" presetID="10" presetClass="entr" presetSubtype="0" fill="hold" nodeType="withEffect">
                                  <p:stCondLst>
                                    <p:cond delay="520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nodeType="withEffect">
                                  <p:stCondLst>
                                    <p:cond delay="520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nodeType="withEffect">
                                  <p:stCondLst>
                                    <p:cond delay="520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nodeType="withEffect">
                                  <p:stCondLst>
                                    <p:cond delay="52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971600" y="1625075"/>
            <a:ext cx="1568531" cy="1512168"/>
            <a:chOff x="1133646" y="1856676"/>
            <a:chExt cx="1568531" cy="1512168"/>
          </a:xfrm>
        </p:grpSpPr>
        <p:pic>
          <p:nvPicPr>
            <p:cNvPr id="9" name="Picture 2" descr="C:\Users\zjd\Desktop\Nipic_3702205_20091124134507402850.png"/>
            <p:cNvPicPr>
              <a:picLocks noChangeAspect="1" noChangeArrowheads="1"/>
            </p:cNvPicPr>
            <p:nvPr/>
          </p:nvPicPr>
          <p:blipFill>
            <a:blip r:embed="rId3" cstate="screen"/>
            <a:srcRect/>
            <a:stretch>
              <a:fillRect/>
            </a:stretch>
          </p:blipFill>
          <p:spPr bwMode="auto">
            <a:xfrm>
              <a:off x="1133646" y="1856676"/>
              <a:ext cx="1568531" cy="1512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59632" y="2347015"/>
              <a:ext cx="1368152" cy="584775"/>
            </a:xfrm>
            <a:prstGeom prst="rect">
              <a:avLst/>
            </a:prstGeom>
            <a:noFill/>
          </p:spPr>
          <p:txBody>
            <a:bodyPr wrap="square" rtlCol="0">
              <a:spAutoFit/>
            </a:bodyPr>
            <a:lstStyle/>
            <a:p>
              <a:pPr algn="ctr"/>
              <a:r>
                <a:rPr lang="zh-CN" altLang="en-US" sz="3200" dirty="0" smtClean="0">
                  <a:latin typeface="华文隶书" panose="02010800040101010101" pitchFamily="2" charset="-122"/>
                  <a:ea typeface="华文隶书" panose="02010800040101010101" pitchFamily="2" charset="-122"/>
                </a:rPr>
                <a:t>文本</a:t>
              </a:r>
              <a:endParaRPr lang="zh-CN" altLang="en-US" sz="3200" dirty="0">
                <a:latin typeface="华文隶书" panose="02010800040101010101" pitchFamily="2" charset="-122"/>
                <a:ea typeface="华文隶书" panose="02010800040101010101" pitchFamily="2" charset="-122"/>
              </a:endParaRPr>
            </a:p>
          </p:txBody>
        </p:sp>
      </p:grpSp>
      <p:grpSp>
        <p:nvGrpSpPr>
          <p:cNvPr id="11" name="组合 10"/>
          <p:cNvGrpSpPr/>
          <p:nvPr/>
        </p:nvGrpSpPr>
        <p:grpSpPr>
          <a:xfrm>
            <a:off x="3213560" y="1319180"/>
            <a:ext cx="2104711" cy="2029081"/>
            <a:chOff x="3375606" y="1550781"/>
            <a:chExt cx="2104711" cy="2029081"/>
          </a:xfrm>
        </p:grpSpPr>
        <p:pic>
          <p:nvPicPr>
            <p:cNvPr id="12" name="Picture 2" descr="C:\Users\zjd\Desktop\Nipic_3702205_20091124134507402850.png"/>
            <p:cNvPicPr>
              <a:picLocks noChangeAspect="1" noChangeArrowheads="1"/>
            </p:cNvPicPr>
            <p:nvPr/>
          </p:nvPicPr>
          <p:blipFill>
            <a:blip r:embed="rId3" cstate="screen"/>
            <a:srcRect/>
            <a:stretch>
              <a:fillRect/>
            </a:stretch>
          </p:blipFill>
          <p:spPr bwMode="auto">
            <a:xfrm>
              <a:off x="3375606" y="1550781"/>
              <a:ext cx="2104711" cy="20290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793092" y="2211710"/>
              <a:ext cx="1368152" cy="584775"/>
            </a:xfrm>
            <a:prstGeom prst="rect">
              <a:avLst/>
            </a:prstGeom>
            <a:noFill/>
          </p:spPr>
          <p:txBody>
            <a:bodyPr wrap="square" rtlCol="0">
              <a:spAutoFit/>
            </a:bodyPr>
            <a:lstStyle/>
            <a:p>
              <a:pPr algn="ctr"/>
              <a:r>
                <a:rPr lang="zh-CN" altLang="en-US" sz="3200" dirty="0" smtClean="0">
                  <a:latin typeface="华文隶书" panose="02010800040101010101" pitchFamily="2" charset="-122"/>
                  <a:ea typeface="华文隶书" panose="02010800040101010101" pitchFamily="2" charset="-122"/>
                </a:rPr>
                <a:t>文本</a:t>
              </a:r>
              <a:endParaRPr lang="zh-CN" altLang="en-US" sz="3200" dirty="0">
                <a:latin typeface="华文隶书" panose="02010800040101010101" pitchFamily="2" charset="-122"/>
                <a:ea typeface="华文隶书" panose="02010800040101010101" pitchFamily="2" charset="-122"/>
              </a:endParaRPr>
            </a:p>
          </p:txBody>
        </p:sp>
      </p:grpSp>
      <p:grpSp>
        <p:nvGrpSpPr>
          <p:cNvPr id="14" name="组合 13"/>
          <p:cNvGrpSpPr/>
          <p:nvPr/>
        </p:nvGrpSpPr>
        <p:grpSpPr>
          <a:xfrm>
            <a:off x="5634090" y="1131590"/>
            <a:ext cx="2592288" cy="2499138"/>
            <a:chOff x="5796136" y="1363191"/>
            <a:chExt cx="2592288" cy="2499138"/>
          </a:xfrm>
        </p:grpSpPr>
        <p:pic>
          <p:nvPicPr>
            <p:cNvPr id="15" name="Picture 2" descr="C:\Users\zjd\Desktop\Nipic_3702205_20091124134507402850.png"/>
            <p:cNvPicPr>
              <a:picLocks noChangeAspect="1" noChangeArrowheads="1"/>
            </p:cNvPicPr>
            <p:nvPr/>
          </p:nvPicPr>
          <p:blipFill>
            <a:blip r:embed="rId3" cstate="screen"/>
            <a:srcRect/>
            <a:stretch>
              <a:fillRect/>
            </a:stretch>
          </p:blipFill>
          <p:spPr bwMode="auto">
            <a:xfrm>
              <a:off x="5796136" y="1363191"/>
              <a:ext cx="2592288" cy="24991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08204" y="2230511"/>
              <a:ext cx="1368152" cy="584775"/>
            </a:xfrm>
            <a:prstGeom prst="rect">
              <a:avLst/>
            </a:prstGeom>
            <a:noFill/>
          </p:spPr>
          <p:txBody>
            <a:bodyPr wrap="square" rtlCol="0">
              <a:spAutoFit/>
            </a:bodyPr>
            <a:lstStyle/>
            <a:p>
              <a:pPr algn="ctr"/>
              <a:r>
                <a:rPr lang="zh-CN" altLang="en-US" sz="3200" dirty="0" smtClean="0">
                  <a:latin typeface="华文隶书" panose="02010800040101010101" pitchFamily="2" charset="-122"/>
                  <a:ea typeface="华文隶书" panose="02010800040101010101" pitchFamily="2" charset="-122"/>
                </a:rPr>
                <a:t>文本</a:t>
              </a:r>
              <a:endParaRPr lang="zh-CN" altLang="en-US" sz="3200" dirty="0">
                <a:latin typeface="华文隶书" panose="02010800040101010101" pitchFamily="2" charset="-122"/>
                <a:ea typeface="华文隶书" panose="02010800040101010101" pitchFamily="2" charset="-122"/>
              </a:endParaRPr>
            </a:p>
          </p:txBody>
        </p:sp>
      </p:grpSp>
      <p:pic>
        <p:nvPicPr>
          <p:cNvPr id="17" name="Picture 2" descr="C:\Users\zjd\Desktop\Nipic_2979770_20091213080916990658.png"/>
          <p:cNvPicPr>
            <a:picLocks noChangeAspect="1" noChangeArrowheads="1"/>
          </p:cNvPicPr>
          <p:nvPr/>
        </p:nvPicPr>
        <p:blipFill>
          <a:blip r:embed="rId4" cstate="screen"/>
          <a:srcRect/>
          <a:stretch>
            <a:fillRect/>
          </a:stretch>
        </p:blipFill>
        <p:spPr bwMode="auto">
          <a:xfrm rot="15325098" flipV="1">
            <a:off x="2428097" y="1791382"/>
            <a:ext cx="1037454" cy="9998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zjd\Desktop\Nipic_2979770_20091213080916990658.png"/>
          <p:cNvPicPr>
            <a:picLocks noChangeAspect="1" noChangeArrowheads="1"/>
          </p:cNvPicPr>
          <p:nvPr/>
        </p:nvPicPr>
        <p:blipFill>
          <a:blip r:embed="rId4" cstate="screen"/>
          <a:srcRect/>
          <a:stretch>
            <a:fillRect/>
          </a:stretch>
        </p:blipFill>
        <p:spPr bwMode="auto">
          <a:xfrm rot="15325098" flipV="1">
            <a:off x="4985774" y="1796025"/>
            <a:ext cx="1037454" cy="9998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7"/>
          <p:cNvSpPr>
            <a:spLocks noChangeArrowheads="1"/>
          </p:cNvSpPr>
          <p:nvPr/>
        </p:nvSpPr>
        <p:spPr bwMode="auto">
          <a:xfrm>
            <a:off x="1908386" y="3715167"/>
            <a:ext cx="5327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buClr>
                <a:srgbClr val="D7181F"/>
              </a:buClr>
              <a:buFont typeface="Wingdings" panose="05000000000000000000" pitchFamily="2" charset="2"/>
              <a:buNone/>
            </a:pPr>
            <a:r>
              <a:rPr lang="en-US" altLang="zh-CN" sz="1600" b="1" dirty="0"/>
              <a:t> </a:t>
            </a:r>
            <a:r>
              <a:rPr lang="zh-CN" altLang="en-US" sz="1600" b="1" dirty="0"/>
              <a:t>在此添加您的文字在此添加您的文字在此添加您的文字在此添加您的文字</a:t>
            </a:r>
            <a:endParaRPr lang="zh-CN" altLang="en-US" sz="1600"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7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12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17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TextBox 7"/>
          <p:cNvSpPr txBox="1"/>
          <p:nvPr/>
        </p:nvSpPr>
        <p:spPr>
          <a:xfrm>
            <a:off x="1944236" y="1596151"/>
            <a:ext cx="2825080" cy="1384995"/>
          </a:xfrm>
          <a:prstGeom prst="rect">
            <a:avLst/>
          </a:prstGeom>
          <a:noFill/>
        </p:spPr>
        <p:txBody>
          <a:bodyPr wrap="square" rtlCol="0">
            <a:spAutoFit/>
          </a:bodyPr>
          <a:lstStyle>
            <a:defPPr>
              <a:defRPr lang="zh-CN"/>
            </a:defPPr>
            <a:lvl1pPr>
              <a:lnSpc>
                <a:spcPct val="150000"/>
              </a:lnSpc>
              <a:defRPr b="1">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sz="1400" b="0" dirty="0">
                <a:latin typeface="+mn-ea"/>
                <a:ea typeface="+mn-ea"/>
              </a:rPr>
              <a:t>单击此处添加文本单击此处添加文本单击此处添加文本单击此处添加文本单击此处添加文本</a:t>
            </a:r>
            <a:endParaRPr lang="zh-CN" altLang="en-US" sz="1400" b="0" dirty="0">
              <a:latin typeface="+mn-ea"/>
              <a:ea typeface="+mn-ea"/>
            </a:endParaRPr>
          </a:p>
          <a:p>
            <a:endParaRPr lang="zh-CN" altLang="en-US" sz="1400" b="0" dirty="0">
              <a:latin typeface="+mn-ea"/>
              <a:ea typeface="+mn-ea"/>
            </a:endParaRPr>
          </a:p>
        </p:txBody>
      </p:sp>
      <p:grpSp>
        <p:nvGrpSpPr>
          <p:cNvPr id="9" name="组合 8"/>
          <p:cNvGrpSpPr/>
          <p:nvPr/>
        </p:nvGrpSpPr>
        <p:grpSpPr>
          <a:xfrm>
            <a:off x="678552" y="3025061"/>
            <a:ext cx="1295400" cy="923925"/>
            <a:chOff x="1556420" y="3204557"/>
            <a:chExt cx="1295400" cy="923925"/>
          </a:xfrm>
        </p:grpSpPr>
        <p:pic>
          <p:nvPicPr>
            <p:cNvPr id="10" name="图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1" name="TextBox 10"/>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2</a:t>
              </a:r>
              <a:endParaRPr lang="zh-CN" altLang="en-US" sz="1400" b="1" dirty="0">
                <a:solidFill>
                  <a:schemeClr val="bg1"/>
                </a:solidFill>
                <a:latin typeface="+mn-ea"/>
                <a:cs typeface="Arial" panose="020B0604020202020204" pitchFamily="34" charset="0"/>
              </a:endParaRPr>
            </a:p>
          </p:txBody>
        </p:sp>
      </p:grpSp>
      <p:sp>
        <p:nvSpPr>
          <p:cNvPr id="12" name="TextBox 11"/>
          <p:cNvSpPr txBox="1"/>
          <p:nvPr/>
        </p:nvSpPr>
        <p:spPr>
          <a:xfrm>
            <a:off x="1973952" y="2964681"/>
            <a:ext cx="2795364" cy="1277273"/>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mn-ea"/>
              </a:rPr>
              <a:t>单击此处添加文本单击此处添加文本单击此处添加文本单击此处添加文本单击此处添加文本</a:t>
            </a:r>
            <a:endParaRPr lang="zh-CN" altLang="en-US" sz="1400" dirty="0" smtClean="0">
              <a:solidFill>
                <a:schemeClr val="tx1">
                  <a:lumMod val="75000"/>
                  <a:lumOff val="25000"/>
                </a:schemeClr>
              </a:solidFill>
              <a:latin typeface="+mn-ea"/>
            </a:endParaRPr>
          </a:p>
          <a:p>
            <a:endParaRPr lang="zh-CN" altLang="en-US" sz="1400" dirty="0" smtClean="0">
              <a:latin typeface="+mn-ea"/>
            </a:endParaRPr>
          </a:p>
        </p:txBody>
      </p:sp>
      <p:grpSp>
        <p:nvGrpSpPr>
          <p:cNvPr id="13" name="组合 12"/>
          <p:cNvGrpSpPr/>
          <p:nvPr/>
        </p:nvGrpSpPr>
        <p:grpSpPr>
          <a:xfrm>
            <a:off x="648836" y="1740545"/>
            <a:ext cx="1295400" cy="923925"/>
            <a:chOff x="1556420" y="3204557"/>
            <a:chExt cx="1295400" cy="923925"/>
          </a:xfrm>
        </p:grpSpPr>
        <p:pic>
          <p:nvPicPr>
            <p:cNvPr id="14" name="图片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5" name="TextBox 14"/>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1</a:t>
              </a:r>
              <a:endParaRPr lang="zh-CN" altLang="en-US" sz="1400" b="1" dirty="0">
                <a:solidFill>
                  <a:schemeClr val="bg1"/>
                </a:solidFill>
                <a:latin typeface="+mn-ea"/>
                <a:cs typeface="Arial" panose="020B0604020202020204" pitchFamily="34" charset="0"/>
              </a:endParaRPr>
            </a:p>
          </p:txBody>
        </p:sp>
      </p:grpSp>
      <p:sp>
        <p:nvSpPr>
          <p:cNvPr id="16" name="TextBox 15"/>
          <p:cNvSpPr txBox="1"/>
          <p:nvPr/>
        </p:nvSpPr>
        <p:spPr>
          <a:xfrm>
            <a:off x="5838428" y="1596151"/>
            <a:ext cx="2825080" cy="1384995"/>
          </a:xfrm>
          <a:prstGeom prst="rect">
            <a:avLst/>
          </a:prstGeom>
          <a:noFill/>
        </p:spPr>
        <p:txBody>
          <a:bodyPr wrap="square" rtlCol="0">
            <a:spAutoFit/>
          </a:bodyPr>
          <a:lstStyle>
            <a:defPPr>
              <a:defRPr lang="zh-CN"/>
            </a:defPPr>
            <a:lvl1pPr>
              <a:lnSpc>
                <a:spcPct val="150000"/>
              </a:lnSpc>
              <a:defRPr b="1">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sz="1400" b="0" dirty="0">
                <a:latin typeface="+mn-ea"/>
                <a:ea typeface="+mn-ea"/>
              </a:rPr>
              <a:t>单击此处添加文本单击此处添加文本单击此处添加文本单击此处添加文本单击此处添加文本</a:t>
            </a:r>
            <a:endParaRPr lang="zh-CN" altLang="en-US" sz="1400" b="0" dirty="0">
              <a:latin typeface="+mn-ea"/>
              <a:ea typeface="+mn-ea"/>
            </a:endParaRPr>
          </a:p>
          <a:p>
            <a:endParaRPr lang="zh-CN" altLang="en-US" sz="1400" b="0" dirty="0">
              <a:latin typeface="+mn-ea"/>
              <a:ea typeface="+mn-ea"/>
            </a:endParaRPr>
          </a:p>
        </p:txBody>
      </p:sp>
      <p:grpSp>
        <p:nvGrpSpPr>
          <p:cNvPr id="17" name="组合 16"/>
          <p:cNvGrpSpPr/>
          <p:nvPr/>
        </p:nvGrpSpPr>
        <p:grpSpPr>
          <a:xfrm>
            <a:off x="4572744" y="3025061"/>
            <a:ext cx="1295400" cy="923925"/>
            <a:chOff x="1556420" y="3204557"/>
            <a:chExt cx="1295400" cy="923925"/>
          </a:xfrm>
        </p:grpSpPr>
        <p:pic>
          <p:nvPicPr>
            <p:cNvPr id="18" name="图片 1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9" name="TextBox 18"/>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4</a:t>
              </a:r>
              <a:endParaRPr lang="zh-CN" altLang="en-US" sz="1400" b="1" dirty="0">
                <a:solidFill>
                  <a:schemeClr val="bg1"/>
                </a:solidFill>
                <a:latin typeface="+mn-ea"/>
                <a:cs typeface="Arial" panose="020B0604020202020204" pitchFamily="34" charset="0"/>
              </a:endParaRPr>
            </a:p>
          </p:txBody>
        </p:sp>
      </p:grpSp>
      <p:sp>
        <p:nvSpPr>
          <p:cNvPr id="20" name="TextBox 19"/>
          <p:cNvSpPr txBox="1"/>
          <p:nvPr/>
        </p:nvSpPr>
        <p:spPr>
          <a:xfrm>
            <a:off x="5868144" y="2964681"/>
            <a:ext cx="2795364" cy="1277273"/>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mn-ea"/>
              </a:rPr>
              <a:t>单击此处添加文本单击此处添加文本单击此处添加文本单击此处添加文本单击此处添加文本</a:t>
            </a:r>
            <a:endParaRPr lang="zh-CN" altLang="en-US" sz="1400" dirty="0" smtClean="0">
              <a:solidFill>
                <a:schemeClr val="tx1">
                  <a:lumMod val="75000"/>
                  <a:lumOff val="25000"/>
                </a:schemeClr>
              </a:solidFill>
              <a:latin typeface="+mn-ea"/>
            </a:endParaRPr>
          </a:p>
          <a:p>
            <a:endParaRPr lang="zh-CN" altLang="en-US" sz="1400" dirty="0" smtClean="0">
              <a:latin typeface="+mn-ea"/>
            </a:endParaRPr>
          </a:p>
        </p:txBody>
      </p:sp>
      <p:grpSp>
        <p:nvGrpSpPr>
          <p:cNvPr id="21" name="组合 20"/>
          <p:cNvGrpSpPr/>
          <p:nvPr/>
        </p:nvGrpSpPr>
        <p:grpSpPr>
          <a:xfrm>
            <a:off x="4543028" y="1740545"/>
            <a:ext cx="1295400" cy="923925"/>
            <a:chOff x="1556420" y="3204557"/>
            <a:chExt cx="1295400" cy="923925"/>
          </a:xfrm>
        </p:grpSpPr>
        <p:pic>
          <p:nvPicPr>
            <p:cNvPr id="22" name="图片 2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23" name="TextBox 22"/>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3</a:t>
              </a:r>
              <a:endParaRPr lang="zh-CN" altLang="en-US" sz="1400" b="1" dirty="0">
                <a:solidFill>
                  <a:schemeClr val="bg1"/>
                </a:solidFill>
                <a:latin typeface="+mn-ea"/>
                <a:cs typeface="Arial" panose="020B0604020202020204" pitchFamily="34" charset="0"/>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3917037" y="1266369"/>
            <a:ext cx="662313" cy="604758"/>
            <a:chOff x="3917037" y="1266369"/>
            <a:chExt cx="662313" cy="604758"/>
          </a:xfrm>
        </p:grpSpPr>
        <p:pic>
          <p:nvPicPr>
            <p:cNvPr id="9"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921601" y="1266369"/>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17037" y="1337915"/>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一</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1" name="组合 10"/>
          <p:cNvGrpSpPr/>
          <p:nvPr/>
        </p:nvGrpSpPr>
        <p:grpSpPr>
          <a:xfrm>
            <a:off x="3335860" y="1871127"/>
            <a:ext cx="657749" cy="604758"/>
            <a:chOff x="3335860" y="1871127"/>
            <a:chExt cx="657749" cy="604758"/>
          </a:xfrm>
        </p:grpSpPr>
        <p:pic>
          <p:nvPicPr>
            <p:cNvPr id="12"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335860" y="187112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335860" y="1942673"/>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二</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4" name="组合 13"/>
          <p:cNvGrpSpPr/>
          <p:nvPr/>
        </p:nvGrpSpPr>
        <p:grpSpPr>
          <a:xfrm>
            <a:off x="3917037" y="2475885"/>
            <a:ext cx="657749" cy="604758"/>
            <a:chOff x="3917037" y="2475885"/>
            <a:chExt cx="657749" cy="604758"/>
          </a:xfrm>
        </p:grpSpPr>
        <p:pic>
          <p:nvPicPr>
            <p:cNvPr id="15"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917037" y="2475885"/>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927331" y="2547431"/>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三</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7" name="组合 16"/>
          <p:cNvGrpSpPr/>
          <p:nvPr/>
        </p:nvGrpSpPr>
        <p:grpSpPr>
          <a:xfrm>
            <a:off x="3462736" y="3695184"/>
            <a:ext cx="657749" cy="604758"/>
            <a:chOff x="3462736" y="3695184"/>
            <a:chExt cx="657749" cy="604758"/>
          </a:xfrm>
        </p:grpSpPr>
        <p:pic>
          <p:nvPicPr>
            <p:cNvPr id="18"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462736" y="3695184"/>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89553" y="3766730"/>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五</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sp>
        <p:nvSpPr>
          <p:cNvPr id="20" name="TextBox 19"/>
          <p:cNvSpPr txBox="1"/>
          <p:nvPr/>
        </p:nvSpPr>
        <p:spPr>
          <a:xfrm>
            <a:off x="4497665" y="1384081"/>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1" name="TextBox 20"/>
          <p:cNvSpPr txBox="1"/>
          <p:nvPr/>
        </p:nvSpPr>
        <p:spPr>
          <a:xfrm>
            <a:off x="3917037" y="1988839"/>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2" name="TextBox 21"/>
          <p:cNvSpPr txBox="1"/>
          <p:nvPr/>
        </p:nvSpPr>
        <p:spPr>
          <a:xfrm>
            <a:off x="4497665" y="2593598"/>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3" name="TextBox 22"/>
          <p:cNvSpPr txBox="1"/>
          <p:nvPr/>
        </p:nvSpPr>
        <p:spPr>
          <a:xfrm>
            <a:off x="4713689" y="3284457"/>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4" name="TextBox 23"/>
          <p:cNvSpPr txBox="1"/>
          <p:nvPr/>
        </p:nvSpPr>
        <p:spPr>
          <a:xfrm>
            <a:off x="4120485" y="3901220"/>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grpSp>
        <p:nvGrpSpPr>
          <p:cNvPr id="25" name="组合 24"/>
          <p:cNvGrpSpPr/>
          <p:nvPr/>
        </p:nvGrpSpPr>
        <p:grpSpPr>
          <a:xfrm>
            <a:off x="4127111" y="3138577"/>
            <a:ext cx="668263" cy="604758"/>
            <a:chOff x="4127111" y="3138577"/>
            <a:chExt cx="668263" cy="604758"/>
          </a:xfrm>
        </p:grpSpPr>
        <p:pic>
          <p:nvPicPr>
            <p:cNvPr id="26"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4137625" y="313857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27111" y="3192124"/>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四</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52" y="2890662"/>
            <a:ext cx="3181529" cy="2021116"/>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50" fill="hold"/>
                                        <p:tgtEl>
                                          <p:spTgt spid="20"/>
                                        </p:tgtEl>
                                        <p:attrNameLst>
                                          <p:attrName>ppt_w</p:attrName>
                                        </p:attrNameLst>
                                      </p:cBhvr>
                                      <p:tavLst>
                                        <p:tav tm="0">
                                          <p:val>
                                            <p:strVal val="#ppt_w*0.70"/>
                                          </p:val>
                                        </p:tav>
                                        <p:tav tm="100000">
                                          <p:val>
                                            <p:strVal val="#ppt_w"/>
                                          </p:val>
                                        </p:tav>
                                      </p:tavLst>
                                    </p:anim>
                                    <p:anim calcmode="lin" valueType="num">
                                      <p:cBhvr>
                                        <p:cTn id="14" dur="750" fill="hold"/>
                                        <p:tgtEl>
                                          <p:spTgt spid="20"/>
                                        </p:tgtEl>
                                        <p:attrNameLst>
                                          <p:attrName>ppt_h</p:attrName>
                                        </p:attrNameLst>
                                      </p:cBhvr>
                                      <p:tavLst>
                                        <p:tav tm="0">
                                          <p:val>
                                            <p:strVal val="#ppt_h"/>
                                          </p:val>
                                        </p:tav>
                                        <p:tav tm="100000">
                                          <p:val>
                                            <p:strVal val="#ppt_h"/>
                                          </p:val>
                                        </p:tav>
                                      </p:tavLst>
                                    </p:anim>
                                    <p:animEffect transition="in" filter="fade">
                                      <p:cBhvr>
                                        <p:cTn id="15" dur="750"/>
                                        <p:tgtEl>
                                          <p:spTgt spid="20"/>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anim calcmode="lin" valueType="num">
                                      <p:cBhvr>
                                        <p:cTn id="20" dur="750" fill="hold"/>
                                        <p:tgtEl>
                                          <p:spTgt spid="11"/>
                                        </p:tgtEl>
                                        <p:attrNameLst>
                                          <p:attrName>ppt_x</p:attrName>
                                        </p:attrNameLst>
                                      </p:cBhvr>
                                      <p:tavLst>
                                        <p:tav tm="0">
                                          <p:val>
                                            <p:strVal val="#ppt_x"/>
                                          </p:val>
                                        </p:tav>
                                        <p:tav tm="100000">
                                          <p:val>
                                            <p:strVal val="#ppt_x"/>
                                          </p:val>
                                        </p:tav>
                                      </p:tavLst>
                                    </p:anim>
                                    <p:anim calcmode="lin" valueType="num">
                                      <p:cBhvr>
                                        <p:cTn id="21" dur="75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750" fill="hold"/>
                                        <p:tgtEl>
                                          <p:spTgt spid="21"/>
                                        </p:tgtEl>
                                        <p:attrNameLst>
                                          <p:attrName>ppt_w</p:attrName>
                                        </p:attrNameLst>
                                      </p:cBhvr>
                                      <p:tavLst>
                                        <p:tav tm="0">
                                          <p:val>
                                            <p:strVal val="#ppt_w*0.70"/>
                                          </p:val>
                                        </p:tav>
                                        <p:tav tm="100000">
                                          <p:val>
                                            <p:strVal val="#ppt_w"/>
                                          </p:val>
                                        </p:tav>
                                      </p:tavLst>
                                    </p:anim>
                                    <p:anim calcmode="lin" valueType="num">
                                      <p:cBhvr>
                                        <p:cTn id="26" dur="750" fill="hold"/>
                                        <p:tgtEl>
                                          <p:spTgt spid="21"/>
                                        </p:tgtEl>
                                        <p:attrNameLst>
                                          <p:attrName>ppt_h</p:attrName>
                                        </p:attrNameLst>
                                      </p:cBhvr>
                                      <p:tavLst>
                                        <p:tav tm="0">
                                          <p:val>
                                            <p:strVal val="#ppt_h"/>
                                          </p:val>
                                        </p:tav>
                                        <p:tav tm="100000">
                                          <p:val>
                                            <p:strVal val="#ppt_h"/>
                                          </p:val>
                                        </p:tav>
                                      </p:tavLst>
                                    </p:anim>
                                    <p:animEffect transition="in" filter="fade">
                                      <p:cBhvr>
                                        <p:cTn id="27" dur="750"/>
                                        <p:tgtEl>
                                          <p:spTgt spid="21"/>
                                        </p:tgtEl>
                                      </p:cBhvr>
                                    </p:animEffect>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50"/>
                                        <p:tgtEl>
                                          <p:spTgt spid="14"/>
                                        </p:tgtEl>
                                      </p:cBhvr>
                                    </p:animEffect>
                                    <p:anim calcmode="lin" valueType="num">
                                      <p:cBhvr>
                                        <p:cTn id="32" dur="750" fill="hold"/>
                                        <p:tgtEl>
                                          <p:spTgt spid="14"/>
                                        </p:tgtEl>
                                        <p:attrNameLst>
                                          <p:attrName>ppt_x</p:attrName>
                                        </p:attrNameLst>
                                      </p:cBhvr>
                                      <p:tavLst>
                                        <p:tav tm="0">
                                          <p:val>
                                            <p:strVal val="#ppt_x"/>
                                          </p:val>
                                        </p:tav>
                                        <p:tav tm="100000">
                                          <p:val>
                                            <p:strVal val="#ppt_x"/>
                                          </p:val>
                                        </p:tav>
                                      </p:tavLst>
                                    </p:anim>
                                    <p:anim calcmode="lin" valueType="num">
                                      <p:cBhvr>
                                        <p:cTn id="33" dur="75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750" fill="hold"/>
                                        <p:tgtEl>
                                          <p:spTgt spid="22"/>
                                        </p:tgtEl>
                                        <p:attrNameLst>
                                          <p:attrName>ppt_w</p:attrName>
                                        </p:attrNameLst>
                                      </p:cBhvr>
                                      <p:tavLst>
                                        <p:tav tm="0">
                                          <p:val>
                                            <p:strVal val="#ppt_w*0.70"/>
                                          </p:val>
                                        </p:tav>
                                        <p:tav tm="100000">
                                          <p:val>
                                            <p:strVal val="#ppt_w"/>
                                          </p:val>
                                        </p:tav>
                                      </p:tavLst>
                                    </p:anim>
                                    <p:anim calcmode="lin" valueType="num">
                                      <p:cBhvr>
                                        <p:cTn id="38" dur="750" fill="hold"/>
                                        <p:tgtEl>
                                          <p:spTgt spid="22"/>
                                        </p:tgtEl>
                                        <p:attrNameLst>
                                          <p:attrName>ppt_h</p:attrName>
                                        </p:attrNameLst>
                                      </p:cBhvr>
                                      <p:tavLst>
                                        <p:tav tm="0">
                                          <p:val>
                                            <p:strVal val="#ppt_h"/>
                                          </p:val>
                                        </p:tav>
                                        <p:tav tm="100000">
                                          <p:val>
                                            <p:strVal val="#ppt_h"/>
                                          </p:val>
                                        </p:tav>
                                      </p:tavLst>
                                    </p:anim>
                                    <p:animEffect transition="in" filter="fade">
                                      <p:cBhvr>
                                        <p:cTn id="39" dur="750"/>
                                        <p:tgtEl>
                                          <p:spTgt spid="22"/>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750" fill="hold"/>
                                        <p:tgtEl>
                                          <p:spTgt spid="23"/>
                                        </p:tgtEl>
                                        <p:attrNameLst>
                                          <p:attrName>ppt_w</p:attrName>
                                        </p:attrNameLst>
                                      </p:cBhvr>
                                      <p:tavLst>
                                        <p:tav tm="0">
                                          <p:val>
                                            <p:strVal val="#ppt_w*0.70"/>
                                          </p:val>
                                        </p:tav>
                                        <p:tav tm="100000">
                                          <p:val>
                                            <p:strVal val="#ppt_w"/>
                                          </p:val>
                                        </p:tav>
                                      </p:tavLst>
                                    </p:anim>
                                    <p:anim calcmode="lin" valueType="num">
                                      <p:cBhvr>
                                        <p:cTn id="44" dur="750" fill="hold"/>
                                        <p:tgtEl>
                                          <p:spTgt spid="23"/>
                                        </p:tgtEl>
                                        <p:attrNameLst>
                                          <p:attrName>ppt_h</p:attrName>
                                        </p:attrNameLst>
                                      </p:cBhvr>
                                      <p:tavLst>
                                        <p:tav tm="0">
                                          <p:val>
                                            <p:strVal val="#ppt_h"/>
                                          </p:val>
                                        </p:tav>
                                        <p:tav tm="100000">
                                          <p:val>
                                            <p:strVal val="#ppt_h"/>
                                          </p:val>
                                        </p:tav>
                                      </p:tavLst>
                                    </p:anim>
                                    <p:animEffect transition="in" filter="fade">
                                      <p:cBhvr>
                                        <p:cTn id="45" dur="750"/>
                                        <p:tgtEl>
                                          <p:spTgt spid="23"/>
                                        </p:tgtEl>
                                      </p:cBhvr>
                                    </p:animEffect>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750"/>
                                        <p:tgtEl>
                                          <p:spTgt spid="25"/>
                                        </p:tgtEl>
                                      </p:cBhvr>
                                    </p:animEffect>
                                    <p:anim calcmode="lin" valueType="num">
                                      <p:cBhvr>
                                        <p:cTn id="50" dur="750" fill="hold"/>
                                        <p:tgtEl>
                                          <p:spTgt spid="25"/>
                                        </p:tgtEl>
                                        <p:attrNameLst>
                                          <p:attrName>ppt_x</p:attrName>
                                        </p:attrNameLst>
                                      </p:cBhvr>
                                      <p:tavLst>
                                        <p:tav tm="0">
                                          <p:val>
                                            <p:strVal val="#ppt_x"/>
                                          </p:val>
                                        </p:tav>
                                        <p:tav tm="100000">
                                          <p:val>
                                            <p:strVal val="#ppt_x"/>
                                          </p:val>
                                        </p:tav>
                                      </p:tavLst>
                                    </p:anim>
                                    <p:anim calcmode="lin" valueType="num">
                                      <p:cBhvr>
                                        <p:cTn id="51" dur="750" fill="hold"/>
                                        <p:tgtEl>
                                          <p:spTgt spid="25"/>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750"/>
                                        <p:tgtEl>
                                          <p:spTgt spid="17"/>
                                        </p:tgtEl>
                                      </p:cBhvr>
                                    </p:animEffect>
                                    <p:anim calcmode="lin" valueType="num">
                                      <p:cBhvr>
                                        <p:cTn id="56" dur="750" fill="hold"/>
                                        <p:tgtEl>
                                          <p:spTgt spid="17"/>
                                        </p:tgtEl>
                                        <p:attrNameLst>
                                          <p:attrName>ppt_x</p:attrName>
                                        </p:attrNameLst>
                                      </p:cBhvr>
                                      <p:tavLst>
                                        <p:tav tm="0">
                                          <p:val>
                                            <p:strVal val="#ppt_x"/>
                                          </p:val>
                                        </p:tav>
                                        <p:tav tm="100000">
                                          <p:val>
                                            <p:strVal val="#ppt_x"/>
                                          </p:val>
                                        </p:tav>
                                      </p:tavLst>
                                    </p:anim>
                                    <p:anim calcmode="lin" valueType="num">
                                      <p:cBhvr>
                                        <p:cTn id="57" dur="75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55"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750" fill="hold"/>
                                        <p:tgtEl>
                                          <p:spTgt spid="24"/>
                                        </p:tgtEl>
                                        <p:attrNameLst>
                                          <p:attrName>ppt_w</p:attrName>
                                        </p:attrNameLst>
                                      </p:cBhvr>
                                      <p:tavLst>
                                        <p:tav tm="0">
                                          <p:val>
                                            <p:strVal val="#ppt_w*0.70"/>
                                          </p:val>
                                        </p:tav>
                                        <p:tav tm="100000">
                                          <p:val>
                                            <p:strVal val="#ppt_w"/>
                                          </p:val>
                                        </p:tav>
                                      </p:tavLst>
                                    </p:anim>
                                    <p:anim calcmode="lin" valueType="num">
                                      <p:cBhvr>
                                        <p:cTn id="62" dur="750" fill="hold"/>
                                        <p:tgtEl>
                                          <p:spTgt spid="24"/>
                                        </p:tgtEl>
                                        <p:attrNameLst>
                                          <p:attrName>ppt_h</p:attrName>
                                        </p:attrNameLst>
                                      </p:cBhvr>
                                      <p:tavLst>
                                        <p:tav tm="0">
                                          <p:val>
                                            <p:strVal val="#ppt_h"/>
                                          </p:val>
                                        </p:tav>
                                        <p:tav tm="100000">
                                          <p:val>
                                            <p:strVal val="#ppt_h"/>
                                          </p:val>
                                        </p:tav>
                                      </p:tavLst>
                                    </p:anim>
                                    <p:animEffect transition="in" filter="fade">
                                      <p:cBhvr>
                                        <p:cTn id="63" dur="750"/>
                                        <p:tgtEl>
                                          <p:spTgt spid="24"/>
                                        </p:tgtEl>
                                      </p:cBhvr>
                                    </p:animEffect>
                                  </p:childTnLst>
                                </p:cTn>
                              </p:par>
                            </p:childTnLst>
                          </p:cTn>
                        </p:par>
                        <p:par>
                          <p:cTn id="64" fill="hold">
                            <p:stCondLst>
                              <p:cond delay="100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3195</Words>
  <Application>WPS 演示</Application>
  <PresentationFormat>全屏显示(16:9)</PresentationFormat>
  <Paragraphs>705</Paragraphs>
  <Slides>40</Slides>
  <Notes>0</Notes>
  <HiddenSlides>0</HiddenSlides>
  <MMClips>1</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40</vt:i4>
      </vt:variant>
    </vt:vector>
  </HeadingPairs>
  <TitlesOfParts>
    <vt:vector size="67" baseType="lpstr">
      <vt:lpstr>Arial</vt:lpstr>
      <vt:lpstr>宋体</vt:lpstr>
      <vt:lpstr>Wingdings</vt:lpstr>
      <vt:lpstr>汉仪雪君体繁</vt:lpstr>
      <vt:lpstr>叶根友毛笔行书2.0版</vt:lpstr>
      <vt:lpstr>方正准圆简体</vt:lpstr>
      <vt:lpstr>方正大标宋繁体</vt:lpstr>
      <vt:lpstr>方正楷体繁体</vt:lpstr>
      <vt:lpstr>方正粗圆简体</vt:lpstr>
      <vt:lpstr>方正隶二简体</vt:lpstr>
      <vt:lpstr>叶根友特色简体升级版</vt:lpstr>
      <vt:lpstr>方正黑体简体</vt:lpstr>
      <vt:lpstr>微软雅黑</vt:lpstr>
      <vt:lpstr>华文隶书</vt:lpstr>
      <vt:lpstr>隶书</vt:lpstr>
      <vt:lpstr>★日文毛笔</vt:lpstr>
      <vt:lpstr>方正古隶简体</vt:lpstr>
      <vt:lpstr>楷体</vt:lpstr>
      <vt:lpstr>Calibri</vt:lpstr>
      <vt:lpstr>Arial Unicode MS</vt:lpstr>
      <vt:lpstr>方正宋黑简体</vt:lpstr>
      <vt:lpstr>方正粗宋简体</vt:lpstr>
      <vt:lpstr>Calibri</vt:lpstr>
      <vt:lpstr>方正硬笔行书简体</vt:lpstr>
      <vt:lpstr>S2G love</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19</cp:revision>
  <dcterms:created xsi:type="dcterms:W3CDTF">2016-05-09T03:28:00Z</dcterms:created>
  <dcterms:modified xsi:type="dcterms:W3CDTF">2017-06-28T11:19:28Z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